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64" r:id="rId2"/>
    <p:sldId id="287" r:id="rId3"/>
    <p:sldId id="276" r:id="rId4"/>
    <p:sldId id="281" r:id="rId5"/>
    <p:sldId id="282" r:id="rId6"/>
    <p:sldId id="283" r:id="rId7"/>
    <p:sldId id="284" r:id="rId8"/>
    <p:sldId id="285" r:id="rId9"/>
    <p:sldId id="286" r:id="rId10"/>
    <p:sldId id="266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howGuides="1">
      <p:cViewPr varScale="1">
        <p:scale>
          <a:sx n="88" d="100"/>
          <a:sy n="88" d="100"/>
        </p:scale>
        <p:origin x="494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10-Jun-19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10-Jun-19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6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10-Jun-19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10-Jun-19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10-Jun-19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10-Jun-19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10-Jun-19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10-Jun-19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10-Jun-19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10-Jun-19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10-Jun-19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10-Jun-19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8412" y="457200"/>
            <a:ext cx="8228013" cy="1752599"/>
          </a:xfrm>
        </p:spPr>
        <p:txBody>
          <a:bodyPr>
            <a:normAutofit/>
          </a:bodyPr>
          <a:lstStyle/>
          <a:p>
            <a:r>
              <a:rPr lang="en-US" sz="4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BI8 STUDENT MANAGEMENT</a:t>
            </a:r>
            <a:endParaRPr lang="en-US" sz="4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2" y="2514600"/>
            <a:ext cx="7467600" cy="12446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Database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Dr.Tran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Hoang Ha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09012" y="4343400"/>
            <a:ext cx="35798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4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Tùng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Khánh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Huân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990600"/>
            <a:ext cx="7008574" cy="1371600"/>
          </a:xfrm>
        </p:spPr>
        <p:txBody>
          <a:bodyPr>
            <a:noAutofit/>
          </a:bodyPr>
          <a:lstStyle/>
          <a:p>
            <a:r>
              <a:rPr lang="en-US" sz="4500" dirty="0" smtClean="0"/>
              <a:t>Thank you for listening!</a:t>
            </a:r>
            <a:br>
              <a:rPr lang="en-US" sz="4500" dirty="0" smtClean="0"/>
            </a:br>
            <a:r>
              <a:rPr lang="en-US" sz="4500" dirty="0"/>
              <a:t/>
            </a:r>
            <a:br>
              <a:rPr lang="en-US" sz="4500" dirty="0"/>
            </a:br>
            <a:r>
              <a:rPr lang="en-US" sz="4500" dirty="0" smtClean="0"/>
              <a:t/>
            </a:r>
            <a:br>
              <a:rPr lang="en-US" sz="4500" dirty="0" smtClean="0"/>
            </a:br>
            <a:r>
              <a:rPr lang="en-US" sz="4500" dirty="0" smtClean="0"/>
              <a:t>Any question???</a:t>
            </a:r>
            <a:endParaRPr lang="en-US" sz="45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 &amp; Requirements</a:t>
            </a:r>
          </a:p>
          <a:p>
            <a:r>
              <a:rPr lang="en-US" dirty="0" smtClean="0"/>
              <a:t>Tables</a:t>
            </a:r>
            <a:r>
              <a:rPr lang="en-US" dirty="0"/>
              <a:t> </a:t>
            </a:r>
            <a:r>
              <a:rPr lang="en-US" dirty="0" smtClean="0"/>
              <a:t>&amp; Examples</a:t>
            </a:r>
          </a:p>
          <a:p>
            <a:r>
              <a:rPr lang="en-US" dirty="0" smtClean="0"/>
              <a:t>Table</a:t>
            </a:r>
            <a:r>
              <a:rPr lang="en-US" dirty="0" smtClean="0"/>
              <a:t> </a:t>
            </a:r>
            <a:r>
              <a:rPr lang="en-US" dirty="0" smtClean="0"/>
              <a:t>Diagram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94137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39149" y="-152400"/>
            <a:ext cx="10157354" cy="1397000"/>
          </a:xfrm>
        </p:spPr>
        <p:txBody>
          <a:bodyPr/>
          <a:lstStyle/>
          <a:p>
            <a:r>
              <a:rPr lang="en-US" dirty="0" smtClean="0"/>
              <a:t>Problem statement	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79399" y="1371600"/>
            <a:ext cx="10157354" cy="1422400"/>
          </a:xfrm>
        </p:spPr>
        <p:txBody>
          <a:bodyPr>
            <a:normAutofit/>
          </a:bodyPr>
          <a:lstStyle/>
          <a:p>
            <a:r>
              <a:rPr lang="en-US" sz="2700" dirty="0" smtClean="0"/>
              <a:t>Student’s information</a:t>
            </a:r>
          </a:p>
          <a:p>
            <a:r>
              <a:rPr lang="en-US" sz="2700" dirty="0" smtClean="0"/>
              <a:t>Performance on examination</a:t>
            </a:r>
          </a:p>
          <a:p>
            <a:pPr marL="0" indent="0">
              <a:buNone/>
            </a:pPr>
            <a:endParaRPr lang="en-US" sz="27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217612" y="3505200"/>
            <a:ext cx="533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Requirements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370012" y="4648200"/>
            <a:ext cx="769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Student attributes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Examination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Absences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Table: Student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2" y="685801"/>
            <a:ext cx="4138903" cy="3505200"/>
          </a:xfrm>
        </p:spPr>
        <p:txBody>
          <a:bodyPr>
            <a:normAutofit/>
          </a:bodyPr>
          <a:lstStyle/>
          <a:p>
            <a:r>
              <a:rPr lang="en-US" dirty="0" smtClean="0"/>
              <a:t>Student ID </a:t>
            </a:r>
          </a:p>
          <a:p>
            <a:r>
              <a:rPr lang="en-US" dirty="0" smtClean="0"/>
              <a:t>Student name </a:t>
            </a:r>
          </a:p>
          <a:p>
            <a:r>
              <a:rPr lang="en-US" dirty="0" smtClean="0"/>
              <a:t>Email address</a:t>
            </a:r>
          </a:p>
          <a:p>
            <a:r>
              <a:rPr lang="en-US" dirty="0" smtClean="0"/>
              <a:t>Date of birth </a:t>
            </a:r>
          </a:p>
          <a:p>
            <a:r>
              <a:rPr lang="en-US" dirty="0" smtClean="0"/>
              <a:t>Sex</a:t>
            </a:r>
          </a:p>
          <a:p>
            <a:r>
              <a:rPr lang="en-US" dirty="0" smtClean="0"/>
              <a:t>...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912" y="31479"/>
            <a:ext cx="3124200" cy="6847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1" y="4209862"/>
            <a:ext cx="8738701" cy="104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7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762000"/>
          </a:xfrm>
        </p:spPr>
        <p:txBody>
          <a:bodyPr/>
          <a:lstStyle/>
          <a:p>
            <a:r>
              <a:rPr lang="en-US" dirty="0" smtClean="0"/>
              <a:t>Table: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095" y="838200"/>
            <a:ext cx="3834103" cy="2590800"/>
          </a:xfrm>
        </p:spPr>
        <p:txBody>
          <a:bodyPr>
            <a:normAutofit/>
          </a:bodyPr>
          <a:lstStyle/>
          <a:p>
            <a:r>
              <a:rPr lang="en-US" dirty="0" smtClean="0"/>
              <a:t>Date </a:t>
            </a:r>
          </a:p>
          <a:p>
            <a:r>
              <a:rPr lang="en-US" dirty="0" smtClean="0"/>
              <a:t>Type (midterm, final)</a:t>
            </a:r>
          </a:p>
          <a:p>
            <a:r>
              <a:rPr lang="en-US" dirty="0" smtClean="0"/>
              <a:t>Test ID</a:t>
            </a:r>
          </a:p>
          <a:p>
            <a:r>
              <a:rPr lang="en-US" dirty="0" smtClean="0"/>
              <a:t>Class ID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212" y="228600"/>
            <a:ext cx="2971800" cy="56260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09" y="4343400"/>
            <a:ext cx="6140274" cy="151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6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8200"/>
          </a:xfrm>
        </p:spPr>
        <p:txBody>
          <a:bodyPr/>
          <a:lstStyle/>
          <a:p>
            <a:r>
              <a:rPr lang="en-US" dirty="0" smtClean="0"/>
              <a:t>Table: Class &amp; 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701800"/>
            <a:ext cx="4215103" cy="44704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426645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09" y="1155700"/>
            <a:ext cx="3391563" cy="220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404" y="4296576"/>
            <a:ext cx="193885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700" y="4296576"/>
            <a:ext cx="2867025" cy="1552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700" y="1155700"/>
            <a:ext cx="2867025" cy="192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1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066800"/>
          </a:xfrm>
        </p:spPr>
        <p:txBody>
          <a:bodyPr/>
          <a:lstStyle/>
          <a:p>
            <a:r>
              <a:rPr lang="en-US" dirty="0" smtClean="0"/>
              <a:t>Table: Absence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10800000" flipH="1" flipV="1">
            <a:off x="1293812" y="1371600"/>
            <a:ext cx="6858001" cy="889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 smtClean="0"/>
              <a:t>Record the absence of students in certain examinations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2" y="2895600"/>
            <a:ext cx="2819400" cy="24675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2883529"/>
            <a:ext cx="3201009" cy="247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3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4212" y="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Table</a:t>
            </a:r>
            <a:r>
              <a:rPr lang="en-US" b="1" dirty="0" smtClean="0"/>
              <a:t> </a:t>
            </a:r>
            <a:r>
              <a:rPr lang="en-US" b="1" dirty="0" smtClean="0"/>
              <a:t>Diagram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4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762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990600"/>
            <a:ext cx="10157354" cy="5638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List all attributes of students were born in 1999</a:t>
            </a:r>
          </a:p>
          <a:p>
            <a:r>
              <a:rPr lang="en-US" dirty="0" smtClean="0"/>
              <a:t>List all students come from Hanoi</a:t>
            </a:r>
          </a:p>
          <a:p>
            <a:r>
              <a:rPr lang="en-US" dirty="0" smtClean="0"/>
              <a:t>List full name and test score of </a:t>
            </a:r>
            <a:r>
              <a:rPr lang="en-US" dirty="0" err="1" smtClean="0"/>
              <a:t>Moblie</a:t>
            </a:r>
            <a:r>
              <a:rPr lang="en-US" dirty="0" smtClean="0"/>
              <a:t> Wireless Communication examination, order by score </a:t>
            </a:r>
            <a:r>
              <a:rPr lang="en-US" dirty="0" err="1" smtClean="0"/>
              <a:t>descendingly</a:t>
            </a:r>
            <a:endParaRPr lang="en-US" dirty="0" smtClean="0"/>
          </a:p>
          <a:p>
            <a:r>
              <a:rPr lang="en-US" dirty="0" smtClean="0"/>
              <a:t>List all tests and calculations on scores</a:t>
            </a:r>
          </a:p>
          <a:p>
            <a:r>
              <a:rPr lang="en-US" dirty="0" smtClean="0"/>
              <a:t>List absent students on certain tests</a:t>
            </a:r>
          </a:p>
          <a:p>
            <a:r>
              <a:rPr lang="en-US" dirty="0" smtClean="0"/>
              <a:t>Count number of class</a:t>
            </a:r>
          </a:p>
          <a:p>
            <a:r>
              <a:rPr lang="en-US" dirty="0" smtClean="0"/>
              <a:t>Count number of absences for tests</a:t>
            </a:r>
          </a:p>
          <a:p>
            <a:r>
              <a:rPr lang="en-US" dirty="0" smtClean="0"/>
              <a:t>Count how many people absent for each individual test</a:t>
            </a:r>
          </a:p>
          <a:p>
            <a:r>
              <a:rPr lang="en-US" dirty="0" smtClean="0"/>
              <a:t>Count number of tests students have already taken</a:t>
            </a:r>
          </a:p>
          <a:p>
            <a:r>
              <a:rPr lang="en-US" dirty="0" smtClean="0"/>
              <a:t>Illustrate the performance of Le </a:t>
            </a:r>
            <a:r>
              <a:rPr lang="en-US" dirty="0" err="1" smtClean="0"/>
              <a:t>Nhu</a:t>
            </a:r>
            <a:r>
              <a:rPr lang="en-US" dirty="0" smtClean="0"/>
              <a:t> Chu </a:t>
            </a:r>
            <a:r>
              <a:rPr lang="en-US" dirty="0" err="1" smtClean="0"/>
              <a:t>Hiep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4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691</TotalTime>
  <Words>179</Words>
  <Application>Microsoft Office PowerPoint</Application>
  <PresentationFormat>Custom</PresentationFormat>
  <Paragraphs>53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Times New Roman</vt:lpstr>
      <vt:lpstr>Books 16x9</vt:lpstr>
      <vt:lpstr>BI8 STUDENT MANAGEMENT</vt:lpstr>
      <vt:lpstr>PowerPoint Presentation</vt:lpstr>
      <vt:lpstr>Problem statement </vt:lpstr>
      <vt:lpstr>Table: Student</vt:lpstr>
      <vt:lpstr>Table: Test</vt:lpstr>
      <vt:lpstr>Table: Class &amp; Score</vt:lpstr>
      <vt:lpstr>Table: Absence</vt:lpstr>
      <vt:lpstr>PowerPoint Presentation</vt:lpstr>
      <vt:lpstr>Demo</vt:lpstr>
      <vt:lpstr>Thank you for listening!   Any question???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BI8 STUDENT MANAGEMENT</dc:title>
  <dc:creator>miyu0153489@gmail.com</dc:creator>
  <cp:lastModifiedBy>Jak1eTru0ng123</cp:lastModifiedBy>
  <cp:revision>22</cp:revision>
  <dcterms:created xsi:type="dcterms:W3CDTF">2019-06-09T03:58:29Z</dcterms:created>
  <dcterms:modified xsi:type="dcterms:W3CDTF">2019-06-10T08:01:46Z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