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1" r:id="rId3"/>
    <p:sldId id="282" r:id="rId4"/>
    <p:sldId id="303" r:id="rId5"/>
    <p:sldId id="307" r:id="rId6"/>
    <p:sldId id="306" r:id="rId7"/>
    <p:sldId id="308" r:id="rId8"/>
    <p:sldId id="309" r:id="rId9"/>
    <p:sldId id="287" r:id="rId10"/>
    <p:sldId id="316" r:id="rId11"/>
    <p:sldId id="315" r:id="rId12"/>
    <p:sldId id="317" r:id="rId13"/>
    <p:sldId id="318" r:id="rId14"/>
    <p:sldId id="319" r:id="rId15"/>
    <p:sldId id="292" r:id="rId16"/>
    <p:sldId id="310" r:id="rId17"/>
    <p:sldId id="311" r:id="rId18"/>
    <p:sldId id="312" r:id="rId19"/>
    <p:sldId id="314" r:id="rId20"/>
    <p:sldId id="313" r:id="rId21"/>
    <p:sldId id="297" r:id="rId22"/>
    <p:sldId id="291" r:id="rId23"/>
    <p:sldId id="284" r:id="rId24"/>
    <p:sldId id="320" r:id="rId25"/>
    <p:sldId id="305" r:id="rId26"/>
    <p:sldId id="299" r:id="rId27"/>
    <p:sldId id="321" r:id="rId28"/>
    <p:sldId id="302"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184D"/>
    <a:srgbClr val="D74D75"/>
    <a:srgbClr val="8497B0"/>
    <a:srgbClr val="32345A"/>
    <a:srgbClr val="6290C4"/>
    <a:srgbClr val="006699"/>
    <a:srgbClr val="D44E71"/>
    <a:srgbClr val="6392C4"/>
    <a:srgbClr val="C4DF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10" autoAdjust="0"/>
    <p:restoredTop sz="94660"/>
  </p:normalViewPr>
  <p:slideViewPr>
    <p:cSldViewPr snapToGrid="0">
      <p:cViewPr>
        <p:scale>
          <a:sx n="80" d="100"/>
          <a:sy n="80" d="100"/>
        </p:scale>
        <p:origin x="144"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B31F8-DC7A-4E7D-9158-5FD584F3284D}" type="datetimeFigureOut">
              <a:rPr lang="zh-CN" altLang="en-US" smtClean="0"/>
              <a:t>2021/3/31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09294-F4F0-4A59-8A6D-14E5E3E10A3B}" type="slidenum">
              <a:rPr lang="zh-CN" altLang="en-US" smtClean="0"/>
              <a:t>‹#›</a:t>
            </a:fld>
            <a:endParaRPr lang="zh-CN" altLang="en-US"/>
          </a:p>
        </p:txBody>
      </p:sp>
    </p:spTree>
    <p:extLst>
      <p:ext uri="{BB962C8B-B14F-4D97-AF65-F5344CB8AC3E}">
        <p14:creationId xmlns:p14="http://schemas.microsoft.com/office/powerpoint/2010/main" val="3922239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09294-F4F0-4A59-8A6D-14E5E3E10A3B}" type="slidenum">
              <a:rPr lang="zh-CN" altLang="en-US" smtClean="0"/>
              <a:t>1</a:t>
            </a:fld>
            <a:endParaRPr lang="zh-CN" altLang="en-US"/>
          </a:p>
        </p:txBody>
      </p:sp>
    </p:spTree>
    <p:extLst>
      <p:ext uri="{BB962C8B-B14F-4D97-AF65-F5344CB8AC3E}">
        <p14:creationId xmlns:p14="http://schemas.microsoft.com/office/powerpoint/2010/main" val="3079490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09294-F4F0-4A59-8A6D-14E5E3E10A3B}" type="slidenum">
              <a:rPr lang="zh-CN" altLang="en-US" smtClean="0"/>
              <a:t>10</a:t>
            </a:fld>
            <a:endParaRPr lang="zh-CN" altLang="en-US"/>
          </a:p>
        </p:txBody>
      </p:sp>
    </p:spTree>
    <p:extLst>
      <p:ext uri="{BB962C8B-B14F-4D97-AF65-F5344CB8AC3E}">
        <p14:creationId xmlns:p14="http://schemas.microsoft.com/office/powerpoint/2010/main" val="2981525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3566E039-23A3-46E8-9AB2-47FC97524943}"/>
              </a:ext>
            </a:extLst>
          </p:cNvPr>
          <p:cNvSpPr>
            <a:spLocks noGrp="1" noRot="1" noChangeAspect="1" noChangeArrowheads="1" noTextEdit="1"/>
          </p:cNvSpPr>
          <p:nvPr>
            <p:ph type="sldImg" idx="4294967295"/>
          </p:nvPr>
        </p:nvSpPr>
        <p:spPr>
          <a:ln>
            <a:miter lim="800000"/>
          </a:ln>
        </p:spPr>
      </p:sp>
      <p:sp>
        <p:nvSpPr>
          <p:cNvPr id="26627" name="备注占位符 2">
            <a:extLst>
              <a:ext uri="{FF2B5EF4-FFF2-40B4-BE49-F238E27FC236}">
                <a16:creationId xmlns:a16="http://schemas.microsoft.com/office/drawing/2014/main" id="{7D60929B-5804-4F44-BCE7-ACA055EF4499}"/>
              </a:ext>
            </a:extLst>
          </p:cNvPr>
          <p:cNvSpPr>
            <a:spLocks noGrp="1" noChangeArrowheads="1"/>
          </p:cNvSpPr>
          <p:nvPr>
            <p:ph type="body" idx="4294967295"/>
          </p:nvPr>
        </p:nvSpPr>
        <p:spPr/>
        <p:txBody>
          <a:bodyPr/>
          <a:lstStyle/>
          <a:p>
            <a:pPr eaLnBrk="1" hangingPunct="1"/>
            <a:endParaRPr lang="zh-CN" altLang="en-US"/>
          </a:p>
        </p:txBody>
      </p:sp>
      <p:sp>
        <p:nvSpPr>
          <p:cNvPr id="27651" name="灯片编号占位符 3">
            <a:extLst>
              <a:ext uri="{FF2B5EF4-FFF2-40B4-BE49-F238E27FC236}">
                <a16:creationId xmlns:a16="http://schemas.microsoft.com/office/drawing/2014/main" id="{99F7C53A-32E0-4DF9-A2DA-A87A348ADF9F}"/>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443E3241-70BF-4D4F-A1E8-CFA7130B03AB}" type="slidenum">
              <a:rPr lang="zh-CN" altLang="en-US"/>
              <a:pPr fontAlgn="base">
                <a:defRPr/>
              </a:pPr>
              <a:t>11</a:t>
            </a:fld>
            <a:endParaRPr lang="zh-CN" altLang="en-US"/>
          </a:p>
        </p:txBody>
      </p:sp>
    </p:spTree>
    <p:extLst>
      <p:ext uri="{BB962C8B-B14F-4D97-AF65-F5344CB8AC3E}">
        <p14:creationId xmlns:p14="http://schemas.microsoft.com/office/powerpoint/2010/main" val="1274589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12F70976-A17F-477D-A3A7-B7EF546E1596}"/>
              </a:ext>
            </a:extLst>
          </p:cNvPr>
          <p:cNvSpPr>
            <a:spLocks noGrp="1" noRot="1" noChangeAspect="1" noChangeArrowheads="1" noTextEdit="1"/>
          </p:cNvSpPr>
          <p:nvPr>
            <p:ph type="sldImg" idx="4294967295"/>
          </p:nvPr>
        </p:nvSpPr>
        <p:spPr>
          <a:ln>
            <a:miter lim="800000"/>
          </a:ln>
        </p:spPr>
      </p:sp>
      <p:sp>
        <p:nvSpPr>
          <p:cNvPr id="53251" name="备注占位符 2">
            <a:extLst>
              <a:ext uri="{FF2B5EF4-FFF2-40B4-BE49-F238E27FC236}">
                <a16:creationId xmlns:a16="http://schemas.microsoft.com/office/drawing/2014/main" id="{4B4B96D3-9249-4F3D-9303-B6AA8D8510C0}"/>
              </a:ext>
            </a:extLst>
          </p:cNvPr>
          <p:cNvSpPr>
            <a:spLocks noGrp="1" noChangeArrowheads="1"/>
          </p:cNvSpPr>
          <p:nvPr>
            <p:ph type="body" idx="4294967295"/>
          </p:nvPr>
        </p:nvSpPr>
        <p:spPr/>
        <p:txBody>
          <a:bodyPr/>
          <a:lstStyle/>
          <a:p>
            <a:pPr eaLnBrk="1" hangingPunct="1"/>
            <a:endParaRPr lang="zh-CN" altLang="en-US"/>
          </a:p>
        </p:txBody>
      </p:sp>
      <p:sp>
        <p:nvSpPr>
          <p:cNvPr id="54275" name="灯片编号占位符 3">
            <a:extLst>
              <a:ext uri="{FF2B5EF4-FFF2-40B4-BE49-F238E27FC236}">
                <a16:creationId xmlns:a16="http://schemas.microsoft.com/office/drawing/2014/main" id="{87F04EC5-BCE1-4A19-92A5-6E4FF0A8716D}"/>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1F2C3584-0E53-4D1A-BF4D-832FA499EF44}" type="slidenum">
              <a:rPr lang="zh-CN" altLang="en-US"/>
              <a:pPr fontAlgn="base">
                <a:defRPr/>
              </a:pPr>
              <a:t>12</a:t>
            </a:fld>
            <a:endParaRPr lang="zh-CN" altLang="en-US"/>
          </a:p>
        </p:txBody>
      </p:sp>
    </p:spTree>
    <p:extLst>
      <p:ext uri="{BB962C8B-B14F-4D97-AF65-F5344CB8AC3E}">
        <p14:creationId xmlns:p14="http://schemas.microsoft.com/office/powerpoint/2010/main" val="3029545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811E5C6B-D4A6-4E6B-90A4-4F77756DE12A}"/>
              </a:ext>
            </a:extLst>
          </p:cNvPr>
          <p:cNvSpPr>
            <a:spLocks noGrp="1" noRot="1" noChangeAspect="1" noChangeArrowheads="1" noTextEdit="1"/>
          </p:cNvSpPr>
          <p:nvPr>
            <p:ph type="sldImg" idx="4294967295"/>
          </p:nvPr>
        </p:nvSpPr>
        <p:spPr>
          <a:ln>
            <a:miter lim="800000"/>
          </a:ln>
        </p:spPr>
      </p:sp>
      <p:sp>
        <p:nvSpPr>
          <p:cNvPr id="30723" name="备注占位符 2">
            <a:extLst>
              <a:ext uri="{FF2B5EF4-FFF2-40B4-BE49-F238E27FC236}">
                <a16:creationId xmlns:a16="http://schemas.microsoft.com/office/drawing/2014/main" id="{A813AF71-7E9F-466C-9C3E-C888481B9355}"/>
              </a:ext>
            </a:extLst>
          </p:cNvPr>
          <p:cNvSpPr>
            <a:spLocks noGrp="1" noChangeArrowheads="1"/>
          </p:cNvSpPr>
          <p:nvPr>
            <p:ph type="body" idx="4294967295"/>
          </p:nvPr>
        </p:nvSpPr>
        <p:spPr/>
        <p:txBody>
          <a:bodyPr/>
          <a:lstStyle/>
          <a:p>
            <a:pPr eaLnBrk="1" hangingPunct="1"/>
            <a:endParaRPr lang="zh-CN" altLang="en-US"/>
          </a:p>
        </p:txBody>
      </p:sp>
      <p:sp>
        <p:nvSpPr>
          <p:cNvPr id="31747" name="灯片编号占位符 3">
            <a:extLst>
              <a:ext uri="{FF2B5EF4-FFF2-40B4-BE49-F238E27FC236}">
                <a16:creationId xmlns:a16="http://schemas.microsoft.com/office/drawing/2014/main" id="{0E589083-9292-4857-ABEB-E03EA2A13156}"/>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85D80C0C-1F20-4ECD-B671-4E74821F271B}" type="slidenum">
              <a:rPr lang="zh-CN" altLang="en-US"/>
              <a:pPr fontAlgn="base">
                <a:defRPr/>
              </a:pPr>
              <a:t>13</a:t>
            </a:fld>
            <a:endParaRPr lang="zh-CN" altLang="en-US"/>
          </a:p>
        </p:txBody>
      </p:sp>
    </p:spTree>
    <p:extLst>
      <p:ext uri="{BB962C8B-B14F-4D97-AF65-F5344CB8AC3E}">
        <p14:creationId xmlns:p14="http://schemas.microsoft.com/office/powerpoint/2010/main" val="1853354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6A44A1E6-1F97-4854-A220-E3DC104C63A6}"/>
              </a:ext>
            </a:extLst>
          </p:cNvPr>
          <p:cNvSpPr>
            <a:spLocks noGrp="1" noRot="1" noChangeAspect="1" noChangeArrowheads="1" noTextEdit="1"/>
          </p:cNvSpPr>
          <p:nvPr>
            <p:ph type="sldImg" idx="4294967295"/>
          </p:nvPr>
        </p:nvSpPr>
        <p:spPr>
          <a:ln>
            <a:miter lim="800000"/>
          </a:ln>
        </p:spPr>
      </p:sp>
      <p:sp>
        <p:nvSpPr>
          <p:cNvPr id="45059" name="备注占位符 2">
            <a:extLst>
              <a:ext uri="{FF2B5EF4-FFF2-40B4-BE49-F238E27FC236}">
                <a16:creationId xmlns:a16="http://schemas.microsoft.com/office/drawing/2014/main" id="{2244F2CE-C4C2-427C-BAEB-371288A3169F}"/>
              </a:ext>
            </a:extLst>
          </p:cNvPr>
          <p:cNvSpPr>
            <a:spLocks noGrp="1" noChangeArrowheads="1"/>
          </p:cNvSpPr>
          <p:nvPr>
            <p:ph type="body" idx="4294967295"/>
          </p:nvPr>
        </p:nvSpPr>
        <p:spPr/>
        <p:txBody>
          <a:bodyPr/>
          <a:lstStyle/>
          <a:p>
            <a:pPr eaLnBrk="1" hangingPunct="1"/>
            <a:endParaRPr lang="zh-CN" altLang="en-US"/>
          </a:p>
        </p:txBody>
      </p:sp>
      <p:sp>
        <p:nvSpPr>
          <p:cNvPr id="46083" name="灯片编号占位符 3">
            <a:extLst>
              <a:ext uri="{FF2B5EF4-FFF2-40B4-BE49-F238E27FC236}">
                <a16:creationId xmlns:a16="http://schemas.microsoft.com/office/drawing/2014/main" id="{6877360F-089D-4043-95FD-17C5B9F0C4A5}"/>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8F4FA7C1-7FCD-4006-B5C4-79420A9AE1F2}" type="slidenum">
              <a:rPr lang="zh-CN" altLang="en-US"/>
              <a:pPr fontAlgn="base">
                <a:defRPr/>
              </a:pPr>
              <a:t>14</a:t>
            </a:fld>
            <a:endParaRPr lang="zh-CN" altLang="en-US"/>
          </a:p>
        </p:txBody>
      </p:sp>
    </p:spTree>
    <p:extLst>
      <p:ext uri="{BB962C8B-B14F-4D97-AF65-F5344CB8AC3E}">
        <p14:creationId xmlns:p14="http://schemas.microsoft.com/office/powerpoint/2010/main" val="205515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80C02DC3-3558-412B-A76C-8D66D00D6501}"/>
              </a:ext>
            </a:extLst>
          </p:cNvPr>
          <p:cNvSpPr>
            <a:spLocks noGrp="1" noRot="1" noChangeAspect="1" noChangeArrowheads="1" noTextEdit="1"/>
          </p:cNvSpPr>
          <p:nvPr>
            <p:ph type="sldImg" idx="4294967295"/>
          </p:nvPr>
        </p:nvSpPr>
        <p:spPr>
          <a:ln>
            <a:miter lim="800000"/>
          </a:ln>
        </p:spPr>
      </p:sp>
      <p:sp>
        <p:nvSpPr>
          <p:cNvPr id="38915" name="备注占位符 2">
            <a:extLst>
              <a:ext uri="{FF2B5EF4-FFF2-40B4-BE49-F238E27FC236}">
                <a16:creationId xmlns:a16="http://schemas.microsoft.com/office/drawing/2014/main" id="{B117564C-F21F-4630-A113-BF74943FF84E}"/>
              </a:ext>
            </a:extLst>
          </p:cNvPr>
          <p:cNvSpPr>
            <a:spLocks noGrp="1" noChangeArrowheads="1"/>
          </p:cNvSpPr>
          <p:nvPr>
            <p:ph type="body" idx="4294967295"/>
          </p:nvPr>
        </p:nvSpPr>
        <p:spPr/>
        <p:txBody>
          <a:bodyPr/>
          <a:lstStyle/>
          <a:p>
            <a:pPr eaLnBrk="1" hangingPunct="1"/>
            <a:endParaRPr lang="zh-CN" altLang="en-US"/>
          </a:p>
        </p:txBody>
      </p:sp>
      <p:sp>
        <p:nvSpPr>
          <p:cNvPr id="39939" name="灯片编号占位符 3">
            <a:extLst>
              <a:ext uri="{FF2B5EF4-FFF2-40B4-BE49-F238E27FC236}">
                <a16:creationId xmlns:a16="http://schemas.microsoft.com/office/drawing/2014/main" id="{FD0F40A6-3658-4417-9AF7-AF746DF0E502}"/>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DCD1819D-A135-48E5-A78F-C47F94130C47}" type="slidenum">
              <a:rPr lang="zh-CN" altLang="en-US"/>
              <a:pPr fontAlgn="base">
                <a:defRPr/>
              </a:pPr>
              <a:t>15</a:t>
            </a:fld>
            <a:endParaRPr lang="zh-CN" altLang="en-US"/>
          </a:p>
        </p:txBody>
      </p:sp>
    </p:spTree>
    <p:extLst>
      <p:ext uri="{BB962C8B-B14F-4D97-AF65-F5344CB8AC3E}">
        <p14:creationId xmlns:p14="http://schemas.microsoft.com/office/powerpoint/2010/main" val="3732778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43DD7C74-7D63-4405-B680-13FCE048A227}"/>
              </a:ext>
            </a:extLst>
          </p:cNvPr>
          <p:cNvSpPr>
            <a:spLocks noGrp="1" noRot="1" noChangeAspect="1" noChangeArrowheads="1" noTextEdit="1"/>
          </p:cNvSpPr>
          <p:nvPr>
            <p:ph type="sldImg" idx="4294967295"/>
          </p:nvPr>
        </p:nvSpPr>
        <p:spPr>
          <a:ln>
            <a:miter lim="800000"/>
          </a:ln>
        </p:spPr>
      </p:sp>
      <p:sp>
        <p:nvSpPr>
          <p:cNvPr id="57347" name="备注占位符 2">
            <a:extLst>
              <a:ext uri="{FF2B5EF4-FFF2-40B4-BE49-F238E27FC236}">
                <a16:creationId xmlns:a16="http://schemas.microsoft.com/office/drawing/2014/main" id="{48A72E4F-C13E-4673-9144-7C965ABB8BE4}"/>
              </a:ext>
            </a:extLst>
          </p:cNvPr>
          <p:cNvSpPr>
            <a:spLocks noGrp="1" noChangeArrowheads="1"/>
          </p:cNvSpPr>
          <p:nvPr>
            <p:ph type="body" idx="4294967295"/>
          </p:nvPr>
        </p:nvSpPr>
        <p:spPr/>
        <p:txBody>
          <a:bodyPr/>
          <a:lstStyle/>
          <a:p>
            <a:pPr eaLnBrk="1" hangingPunct="1"/>
            <a:endParaRPr lang="zh-CN" altLang="en-US"/>
          </a:p>
        </p:txBody>
      </p:sp>
      <p:sp>
        <p:nvSpPr>
          <p:cNvPr id="58371" name="灯片编号占位符 3">
            <a:extLst>
              <a:ext uri="{FF2B5EF4-FFF2-40B4-BE49-F238E27FC236}">
                <a16:creationId xmlns:a16="http://schemas.microsoft.com/office/drawing/2014/main" id="{38AD52CA-74C0-46AC-98E1-428543E77852}"/>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32AA3576-38BB-44D3-8C9F-F72465526420}" type="slidenum">
              <a:rPr lang="zh-CN" altLang="en-US"/>
              <a:pPr fontAlgn="base">
                <a:defRPr/>
              </a:pPr>
              <a:t>16</a:t>
            </a:fld>
            <a:endParaRPr lang="zh-CN" altLang="en-US"/>
          </a:p>
        </p:txBody>
      </p:sp>
    </p:spTree>
    <p:extLst>
      <p:ext uri="{BB962C8B-B14F-4D97-AF65-F5344CB8AC3E}">
        <p14:creationId xmlns:p14="http://schemas.microsoft.com/office/powerpoint/2010/main" val="4102087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CD819D83-E087-499C-9956-5C76B7043044}"/>
              </a:ext>
            </a:extLst>
          </p:cNvPr>
          <p:cNvSpPr>
            <a:spLocks noGrp="1" noRot="1" noChangeAspect="1" noChangeArrowheads="1" noTextEdit="1"/>
          </p:cNvSpPr>
          <p:nvPr>
            <p:ph type="sldImg" idx="4294967295"/>
          </p:nvPr>
        </p:nvSpPr>
        <p:spPr>
          <a:ln>
            <a:miter lim="800000"/>
          </a:ln>
        </p:spPr>
      </p:sp>
      <p:sp>
        <p:nvSpPr>
          <p:cNvPr id="20483" name="备注占位符 2">
            <a:extLst>
              <a:ext uri="{FF2B5EF4-FFF2-40B4-BE49-F238E27FC236}">
                <a16:creationId xmlns:a16="http://schemas.microsoft.com/office/drawing/2014/main" id="{9795D453-B641-4945-836C-BEC3F0510B74}"/>
              </a:ext>
            </a:extLst>
          </p:cNvPr>
          <p:cNvSpPr>
            <a:spLocks noGrp="1" noChangeArrowheads="1"/>
          </p:cNvSpPr>
          <p:nvPr>
            <p:ph type="body" idx="4294967295"/>
          </p:nvPr>
        </p:nvSpPr>
        <p:spPr/>
        <p:txBody>
          <a:bodyPr/>
          <a:lstStyle/>
          <a:p>
            <a:pPr eaLnBrk="1" hangingPunct="1"/>
            <a:endParaRPr lang="zh-CN" altLang="en-US"/>
          </a:p>
        </p:txBody>
      </p:sp>
      <p:sp>
        <p:nvSpPr>
          <p:cNvPr id="21507" name="灯片编号占位符 3">
            <a:extLst>
              <a:ext uri="{FF2B5EF4-FFF2-40B4-BE49-F238E27FC236}">
                <a16:creationId xmlns:a16="http://schemas.microsoft.com/office/drawing/2014/main" id="{F84C814F-F0BA-452E-9E86-8055EE62B99E}"/>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CF6E8E1F-BD63-40D5-88DE-A226DB9A154E}" type="slidenum">
              <a:rPr lang="zh-CN" altLang="en-US"/>
              <a:pPr fontAlgn="base">
                <a:defRPr/>
              </a:pPr>
              <a:t>17</a:t>
            </a:fld>
            <a:endParaRPr lang="zh-CN" altLang="en-US"/>
          </a:p>
        </p:txBody>
      </p:sp>
    </p:spTree>
    <p:extLst>
      <p:ext uri="{BB962C8B-B14F-4D97-AF65-F5344CB8AC3E}">
        <p14:creationId xmlns:p14="http://schemas.microsoft.com/office/powerpoint/2010/main" val="50602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09294-F4F0-4A59-8A6D-14E5E3E10A3B}" type="slidenum">
              <a:rPr lang="zh-CN" altLang="en-US" smtClean="0"/>
              <a:t>18</a:t>
            </a:fld>
            <a:endParaRPr lang="zh-CN" altLang="en-US"/>
          </a:p>
        </p:txBody>
      </p:sp>
    </p:spTree>
    <p:extLst>
      <p:ext uri="{BB962C8B-B14F-4D97-AF65-F5344CB8AC3E}">
        <p14:creationId xmlns:p14="http://schemas.microsoft.com/office/powerpoint/2010/main" val="325398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019BB3F-A0DD-4BD6-905A-73E69AA0B412}"/>
              </a:ext>
            </a:extLst>
          </p:cNvPr>
          <p:cNvSpPr>
            <a:spLocks noGrp="1" noRot="1" noChangeAspect="1" noChangeArrowheads="1" noTextEdit="1"/>
          </p:cNvSpPr>
          <p:nvPr>
            <p:ph type="sldImg" idx="4294967295"/>
          </p:nvPr>
        </p:nvSpPr>
        <p:spPr>
          <a:ln>
            <a:miter lim="800000"/>
          </a:ln>
        </p:spPr>
      </p:sp>
      <p:sp>
        <p:nvSpPr>
          <p:cNvPr id="47107" name="备注占位符 2">
            <a:extLst>
              <a:ext uri="{FF2B5EF4-FFF2-40B4-BE49-F238E27FC236}">
                <a16:creationId xmlns:a16="http://schemas.microsoft.com/office/drawing/2014/main" id="{F509D2BE-F807-48D3-9D84-5BF6E6A6C2AD}"/>
              </a:ext>
            </a:extLst>
          </p:cNvPr>
          <p:cNvSpPr>
            <a:spLocks noGrp="1" noChangeArrowheads="1"/>
          </p:cNvSpPr>
          <p:nvPr>
            <p:ph type="body" idx="4294967295"/>
          </p:nvPr>
        </p:nvSpPr>
        <p:spPr/>
        <p:txBody>
          <a:bodyPr/>
          <a:lstStyle/>
          <a:p>
            <a:pPr eaLnBrk="1" hangingPunct="1"/>
            <a:endParaRPr lang="zh-CN" altLang="en-US"/>
          </a:p>
        </p:txBody>
      </p:sp>
      <p:sp>
        <p:nvSpPr>
          <p:cNvPr id="48131" name="灯片编号占位符 3">
            <a:extLst>
              <a:ext uri="{FF2B5EF4-FFF2-40B4-BE49-F238E27FC236}">
                <a16:creationId xmlns:a16="http://schemas.microsoft.com/office/drawing/2014/main" id="{23323C90-3F97-45ED-BCAB-FAD5675F96B8}"/>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DF468F6E-DA66-40A8-B11E-51C1A6918DAA}" type="slidenum">
              <a:rPr lang="zh-CN" altLang="en-US"/>
              <a:pPr fontAlgn="base">
                <a:defRPr/>
              </a:pPr>
              <a:t>19</a:t>
            </a:fld>
            <a:endParaRPr lang="zh-CN" altLang="en-US"/>
          </a:p>
        </p:txBody>
      </p:sp>
    </p:spTree>
    <p:extLst>
      <p:ext uri="{BB962C8B-B14F-4D97-AF65-F5344CB8AC3E}">
        <p14:creationId xmlns:p14="http://schemas.microsoft.com/office/powerpoint/2010/main" val="3660427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E8749851-ADB1-482F-BDB1-0C560F70DD1F}"/>
              </a:ext>
            </a:extLst>
          </p:cNvPr>
          <p:cNvSpPr>
            <a:spLocks noGrp="1" noRot="1" noChangeAspect="1" noChangeArrowheads="1" noTextEdit="1"/>
          </p:cNvSpPr>
          <p:nvPr>
            <p:ph type="sldImg" idx="4294967295"/>
          </p:nvPr>
        </p:nvSpPr>
        <p:spPr>
          <a:ln>
            <a:miter lim="800000"/>
          </a:ln>
        </p:spPr>
      </p:sp>
      <p:sp>
        <p:nvSpPr>
          <p:cNvPr id="16387" name="备注占位符 2">
            <a:extLst>
              <a:ext uri="{FF2B5EF4-FFF2-40B4-BE49-F238E27FC236}">
                <a16:creationId xmlns:a16="http://schemas.microsoft.com/office/drawing/2014/main" id="{EA9340D1-1AD4-4442-9CBF-0E7F119253D3}"/>
              </a:ext>
            </a:extLst>
          </p:cNvPr>
          <p:cNvSpPr>
            <a:spLocks noGrp="1" noChangeArrowheads="1"/>
          </p:cNvSpPr>
          <p:nvPr>
            <p:ph type="body" idx="4294967295"/>
          </p:nvPr>
        </p:nvSpPr>
        <p:spPr/>
        <p:txBody>
          <a:bodyPr/>
          <a:lstStyle/>
          <a:p>
            <a:pPr eaLnBrk="1" hangingPunct="1"/>
            <a:endParaRPr lang="zh-CN" altLang="en-US"/>
          </a:p>
        </p:txBody>
      </p:sp>
      <p:sp>
        <p:nvSpPr>
          <p:cNvPr id="17411" name="灯片编号占位符 3">
            <a:extLst>
              <a:ext uri="{FF2B5EF4-FFF2-40B4-BE49-F238E27FC236}">
                <a16:creationId xmlns:a16="http://schemas.microsoft.com/office/drawing/2014/main" id="{AB479BB0-9A95-47B2-84E5-6A2E7CA96531}"/>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C7A765FA-44E5-4711-9AFC-4E1B411E1BF3}" type="slidenum">
              <a:rPr lang="zh-CN" altLang="en-US"/>
              <a:pPr fontAlgn="base">
                <a:defRPr/>
              </a:pPr>
              <a:t>2</a:t>
            </a:fld>
            <a:endParaRPr lang="zh-CN" altLang="en-US"/>
          </a:p>
        </p:txBody>
      </p:sp>
    </p:spTree>
    <p:extLst>
      <p:ext uri="{BB962C8B-B14F-4D97-AF65-F5344CB8AC3E}">
        <p14:creationId xmlns:p14="http://schemas.microsoft.com/office/powerpoint/2010/main" val="834513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09294-F4F0-4A59-8A6D-14E5E3E10A3B}" type="slidenum">
              <a:rPr lang="zh-CN" altLang="en-US" smtClean="0"/>
              <a:t>20</a:t>
            </a:fld>
            <a:endParaRPr lang="zh-CN" altLang="en-US"/>
          </a:p>
        </p:txBody>
      </p:sp>
    </p:spTree>
    <p:extLst>
      <p:ext uri="{BB962C8B-B14F-4D97-AF65-F5344CB8AC3E}">
        <p14:creationId xmlns:p14="http://schemas.microsoft.com/office/powerpoint/2010/main" val="631067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77E03113-9DD0-4870-B72B-01F38B613A09}"/>
              </a:ext>
            </a:extLst>
          </p:cNvPr>
          <p:cNvSpPr>
            <a:spLocks noGrp="1" noRot="1" noChangeAspect="1" noChangeArrowheads="1" noTextEdit="1"/>
          </p:cNvSpPr>
          <p:nvPr>
            <p:ph type="sldImg" idx="4294967295"/>
          </p:nvPr>
        </p:nvSpPr>
        <p:spPr>
          <a:ln>
            <a:miter lim="800000"/>
          </a:ln>
        </p:spPr>
      </p:sp>
      <p:sp>
        <p:nvSpPr>
          <p:cNvPr id="49155" name="备注占位符 2">
            <a:extLst>
              <a:ext uri="{FF2B5EF4-FFF2-40B4-BE49-F238E27FC236}">
                <a16:creationId xmlns:a16="http://schemas.microsoft.com/office/drawing/2014/main" id="{A35CE978-0F26-48A3-B73F-08D413974304}"/>
              </a:ext>
            </a:extLst>
          </p:cNvPr>
          <p:cNvSpPr>
            <a:spLocks noGrp="1" noChangeArrowheads="1"/>
          </p:cNvSpPr>
          <p:nvPr>
            <p:ph type="body" idx="4294967295"/>
          </p:nvPr>
        </p:nvSpPr>
        <p:spPr/>
        <p:txBody>
          <a:bodyPr/>
          <a:lstStyle/>
          <a:p>
            <a:pPr eaLnBrk="1" hangingPunct="1"/>
            <a:endParaRPr lang="zh-CN" altLang="en-US"/>
          </a:p>
        </p:txBody>
      </p:sp>
      <p:sp>
        <p:nvSpPr>
          <p:cNvPr id="50179" name="灯片编号占位符 3">
            <a:extLst>
              <a:ext uri="{FF2B5EF4-FFF2-40B4-BE49-F238E27FC236}">
                <a16:creationId xmlns:a16="http://schemas.microsoft.com/office/drawing/2014/main" id="{743C552E-1C2D-4746-894B-9F871A7E5BD2}"/>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3EEAE8EB-C542-4CFC-99CD-D1BB6DFE3CEE}" type="slidenum">
              <a:rPr lang="zh-CN" altLang="en-US"/>
              <a:pPr fontAlgn="base">
                <a:defRPr/>
              </a:pPr>
              <a:t>21</a:t>
            </a:fld>
            <a:endParaRPr lang="zh-CN" altLang="en-US"/>
          </a:p>
        </p:txBody>
      </p:sp>
    </p:spTree>
    <p:extLst>
      <p:ext uri="{BB962C8B-B14F-4D97-AF65-F5344CB8AC3E}">
        <p14:creationId xmlns:p14="http://schemas.microsoft.com/office/powerpoint/2010/main" val="3739040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39E940A7-5D23-4EF8-A6A4-CB6865C68A0C}"/>
              </a:ext>
            </a:extLst>
          </p:cNvPr>
          <p:cNvSpPr>
            <a:spLocks noGrp="1" noRot="1" noChangeAspect="1" noChangeArrowheads="1" noTextEdit="1"/>
          </p:cNvSpPr>
          <p:nvPr>
            <p:ph type="sldImg" idx="4294967295"/>
          </p:nvPr>
        </p:nvSpPr>
        <p:spPr>
          <a:ln>
            <a:miter lim="800000"/>
          </a:ln>
        </p:spPr>
      </p:sp>
      <p:sp>
        <p:nvSpPr>
          <p:cNvPr id="36867" name="备注占位符 2">
            <a:extLst>
              <a:ext uri="{FF2B5EF4-FFF2-40B4-BE49-F238E27FC236}">
                <a16:creationId xmlns:a16="http://schemas.microsoft.com/office/drawing/2014/main" id="{FCB791C7-DE06-490A-B0A7-CA6D4B2B3005}"/>
              </a:ext>
            </a:extLst>
          </p:cNvPr>
          <p:cNvSpPr>
            <a:spLocks noGrp="1" noChangeArrowheads="1"/>
          </p:cNvSpPr>
          <p:nvPr>
            <p:ph type="body" idx="4294967295"/>
          </p:nvPr>
        </p:nvSpPr>
        <p:spPr/>
        <p:txBody>
          <a:bodyPr/>
          <a:lstStyle/>
          <a:p>
            <a:pPr eaLnBrk="1" hangingPunct="1"/>
            <a:endParaRPr lang="zh-CN" altLang="en-US"/>
          </a:p>
        </p:txBody>
      </p:sp>
      <p:sp>
        <p:nvSpPr>
          <p:cNvPr id="37891" name="灯片编号占位符 3">
            <a:extLst>
              <a:ext uri="{FF2B5EF4-FFF2-40B4-BE49-F238E27FC236}">
                <a16:creationId xmlns:a16="http://schemas.microsoft.com/office/drawing/2014/main" id="{F9A005D6-84ED-4A70-8AF0-4ADA7A5E6ED3}"/>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0E8C008F-CD6F-448A-8881-AD3E29A333A5}" type="slidenum">
              <a:rPr lang="zh-CN" altLang="en-US"/>
              <a:pPr fontAlgn="base">
                <a:defRPr/>
              </a:pPr>
              <a:t>22</a:t>
            </a:fld>
            <a:endParaRPr lang="zh-CN" altLang="en-US"/>
          </a:p>
        </p:txBody>
      </p:sp>
    </p:spTree>
    <p:extLst>
      <p:ext uri="{BB962C8B-B14F-4D97-AF65-F5344CB8AC3E}">
        <p14:creationId xmlns:p14="http://schemas.microsoft.com/office/powerpoint/2010/main" val="969974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E51777D3-AD63-4E2F-A6B7-B511D4487379}"/>
              </a:ext>
            </a:extLst>
          </p:cNvPr>
          <p:cNvSpPr>
            <a:spLocks noGrp="1" noRot="1" noChangeAspect="1" noChangeArrowheads="1" noTextEdit="1"/>
          </p:cNvSpPr>
          <p:nvPr>
            <p:ph type="sldImg" idx="4294967295"/>
          </p:nvPr>
        </p:nvSpPr>
        <p:spPr>
          <a:ln>
            <a:miter lim="800000"/>
          </a:ln>
        </p:spPr>
      </p:sp>
      <p:sp>
        <p:nvSpPr>
          <p:cNvPr id="22531" name="备注占位符 2">
            <a:extLst>
              <a:ext uri="{FF2B5EF4-FFF2-40B4-BE49-F238E27FC236}">
                <a16:creationId xmlns:a16="http://schemas.microsoft.com/office/drawing/2014/main" id="{1CB0F5E4-3674-4B5C-9D38-A2F79A8175DE}"/>
              </a:ext>
            </a:extLst>
          </p:cNvPr>
          <p:cNvSpPr>
            <a:spLocks noGrp="1" noChangeArrowheads="1"/>
          </p:cNvSpPr>
          <p:nvPr>
            <p:ph type="body" idx="4294967295"/>
          </p:nvPr>
        </p:nvSpPr>
        <p:spPr/>
        <p:txBody>
          <a:bodyPr/>
          <a:lstStyle/>
          <a:p>
            <a:pPr eaLnBrk="1" hangingPunct="1"/>
            <a:endParaRPr lang="zh-CN" altLang="en-US"/>
          </a:p>
        </p:txBody>
      </p:sp>
      <p:sp>
        <p:nvSpPr>
          <p:cNvPr id="23555" name="灯片编号占位符 3">
            <a:extLst>
              <a:ext uri="{FF2B5EF4-FFF2-40B4-BE49-F238E27FC236}">
                <a16:creationId xmlns:a16="http://schemas.microsoft.com/office/drawing/2014/main" id="{178C5F13-7EF1-4DD7-BF70-A57F8D72189E}"/>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7AA6E1E3-AA09-43D9-8CD2-BC36EC21BB96}" type="slidenum">
              <a:rPr lang="zh-CN" altLang="en-US"/>
              <a:pPr fontAlgn="base">
                <a:defRPr/>
              </a:pPr>
              <a:t>23</a:t>
            </a:fld>
            <a:endParaRPr lang="zh-CN" altLang="en-US"/>
          </a:p>
        </p:txBody>
      </p:sp>
    </p:spTree>
    <p:extLst>
      <p:ext uri="{BB962C8B-B14F-4D97-AF65-F5344CB8AC3E}">
        <p14:creationId xmlns:p14="http://schemas.microsoft.com/office/powerpoint/2010/main" val="3580528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43DD7C74-7D63-4405-B680-13FCE048A227}"/>
              </a:ext>
            </a:extLst>
          </p:cNvPr>
          <p:cNvSpPr>
            <a:spLocks noGrp="1" noRot="1" noChangeAspect="1" noChangeArrowheads="1" noTextEdit="1"/>
          </p:cNvSpPr>
          <p:nvPr>
            <p:ph type="sldImg" idx="4294967295"/>
          </p:nvPr>
        </p:nvSpPr>
        <p:spPr>
          <a:ln>
            <a:miter lim="800000"/>
          </a:ln>
        </p:spPr>
      </p:sp>
      <p:sp>
        <p:nvSpPr>
          <p:cNvPr id="57347" name="备注占位符 2">
            <a:extLst>
              <a:ext uri="{FF2B5EF4-FFF2-40B4-BE49-F238E27FC236}">
                <a16:creationId xmlns:a16="http://schemas.microsoft.com/office/drawing/2014/main" id="{48A72E4F-C13E-4673-9144-7C965ABB8BE4}"/>
              </a:ext>
            </a:extLst>
          </p:cNvPr>
          <p:cNvSpPr>
            <a:spLocks noGrp="1" noChangeArrowheads="1"/>
          </p:cNvSpPr>
          <p:nvPr>
            <p:ph type="body" idx="4294967295"/>
          </p:nvPr>
        </p:nvSpPr>
        <p:spPr/>
        <p:txBody>
          <a:bodyPr/>
          <a:lstStyle/>
          <a:p>
            <a:pPr eaLnBrk="1" hangingPunct="1"/>
            <a:endParaRPr lang="zh-CN" altLang="en-US"/>
          </a:p>
        </p:txBody>
      </p:sp>
      <p:sp>
        <p:nvSpPr>
          <p:cNvPr id="58371" name="灯片编号占位符 3">
            <a:extLst>
              <a:ext uri="{FF2B5EF4-FFF2-40B4-BE49-F238E27FC236}">
                <a16:creationId xmlns:a16="http://schemas.microsoft.com/office/drawing/2014/main" id="{38AD52CA-74C0-46AC-98E1-428543E77852}"/>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32AA3576-38BB-44D3-8C9F-F72465526420}" type="slidenum">
              <a:rPr lang="zh-CN" altLang="en-US"/>
              <a:pPr fontAlgn="base">
                <a:defRPr/>
              </a:pPr>
              <a:t>24</a:t>
            </a:fld>
            <a:endParaRPr lang="zh-CN" altLang="en-US"/>
          </a:p>
        </p:txBody>
      </p:sp>
    </p:spTree>
    <p:extLst>
      <p:ext uri="{BB962C8B-B14F-4D97-AF65-F5344CB8AC3E}">
        <p14:creationId xmlns:p14="http://schemas.microsoft.com/office/powerpoint/2010/main" val="3518947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09294-F4F0-4A59-8A6D-14E5E3E10A3B}" type="slidenum">
              <a:rPr lang="zh-CN" altLang="en-US" smtClean="0"/>
              <a:t>25</a:t>
            </a:fld>
            <a:endParaRPr lang="zh-CN" altLang="en-US"/>
          </a:p>
        </p:txBody>
      </p:sp>
    </p:spTree>
    <p:extLst>
      <p:ext uri="{BB962C8B-B14F-4D97-AF65-F5344CB8AC3E}">
        <p14:creationId xmlns:p14="http://schemas.microsoft.com/office/powerpoint/2010/main" val="2516418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12F70976-A17F-477D-A3A7-B7EF546E1596}"/>
              </a:ext>
            </a:extLst>
          </p:cNvPr>
          <p:cNvSpPr>
            <a:spLocks noGrp="1" noRot="1" noChangeAspect="1" noChangeArrowheads="1" noTextEdit="1"/>
          </p:cNvSpPr>
          <p:nvPr>
            <p:ph type="sldImg" idx="4294967295"/>
          </p:nvPr>
        </p:nvSpPr>
        <p:spPr>
          <a:ln>
            <a:miter lim="800000"/>
          </a:ln>
        </p:spPr>
      </p:sp>
      <p:sp>
        <p:nvSpPr>
          <p:cNvPr id="53251" name="备注占位符 2">
            <a:extLst>
              <a:ext uri="{FF2B5EF4-FFF2-40B4-BE49-F238E27FC236}">
                <a16:creationId xmlns:a16="http://schemas.microsoft.com/office/drawing/2014/main" id="{4B4B96D3-9249-4F3D-9303-B6AA8D8510C0}"/>
              </a:ext>
            </a:extLst>
          </p:cNvPr>
          <p:cNvSpPr>
            <a:spLocks noGrp="1" noChangeArrowheads="1"/>
          </p:cNvSpPr>
          <p:nvPr>
            <p:ph type="body" idx="4294967295"/>
          </p:nvPr>
        </p:nvSpPr>
        <p:spPr/>
        <p:txBody>
          <a:bodyPr/>
          <a:lstStyle/>
          <a:p>
            <a:pPr eaLnBrk="1" hangingPunct="1"/>
            <a:endParaRPr lang="zh-CN" altLang="en-US"/>
          </a:p>
        </p:txBody>
      </p:sp>
      <p:sp>
        <p:nvSpPr>
          <p:cNvPr id="54275" name="灯片编号占位符 3">
            <a:extLst>
              <a:ext uri="{FF2B5EF4-FFF2-40B4-BE49-F238E27FC236}">
                <a16:creationId xmlns:a16="http://schemas.microsoft.com/office/drawing/2014/main" id="{87F04EC5-BCE1-4A19-92A5-6E4FF0A8716D}"/>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1F2C3584-0E53-4D1A-BF4D-832FA499EF44}" type="slidenum">
              <a:rPr lang="zh-CN" altLang="en-US"/>
              <a:pPr fontAlgn="base">
                <a:defRPr/>
              </a:pPr>
              <a:t>26</a:t>
            </a:fld>
            <a:endParaRPr lang="zh-CN" altLang="en-US"/>
          </a:p>
        </p:txBody>
      </p:sp>
    </p:spTree>
    <p:extLst>
      <p:ext uri="{BB962C8B-B14F-4D97-AF65-F5344CB8AC3E}">
        <p14:creationId xmlns:p14="http://schemas.microsoft.com/office/powerpoint/2010/main" val="2753353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2459131A-C11C-4BBD-B261-FD41A6771311}"/>
              </a:ext>
            </a:extLst>
          </p:cNvPr>
          <p:cNvSpPr>
            <a:spLocks noGrp="1" noRot="1" noChangeAspect="1" noChangeArrowheads="1" noTextEdit="1"/>
          </p:cNvSpPr>
          <p:nvPr>
            <p:ph type="sldImg" idx="4294967295"/>
          </p:nvPr>
        </p:nvSpPr>
        <p:spPr>
          <a:ln>
            <a:miter lim="800000"/>
          </a:ln>
        </p:spPr>
      </p:sp>
      <p:sp>
        <p:nvSpPr>
          <p:cNvPr id="51203" name="备注占位符 2">
            <a:extLst>
              <a:ext uri="{FF2B5EF4-FFF2-40B4-BE49-F238E27FC236}">
                <a16:creationId xmlns:a16="http://schemas.microsoft.com/office/drawing/2014/main" id="{EEFDEF7B-CABF-4E67-98AE-A84AF7968EB4}"/>
              </a:ext>
            </a:extLst>
          </p:cNvPr>
          <p:cNvSpPr>
            <a:spLocks noGrp="1" noChangeArrowheads="1"/>
          </p:cNvSpPr>
          <p:nvPr>
            <p:ph type="body" idx="4294967295"/>
          </p:nvPr>
        </p:nvSpPr>
        <p:spPr/>
        <p:txBody>
          <a:bodyPr/>
          <a:lstStyle/>
          <a:p>
            <a:pPr eaLnBrk="1" hangingPunct="1"/>
            <a:endParaRPr lang="zh-CN" altLang="en-US"/>
          </a:p>
        </p:txBody>
      </p:sp>
      <p:sp>
        <p:nvSpPr>
          <p:cNvPr id="52227" name="灯片编号占位符 3">
            <a:extLst>
              <a:ext uri="{FF2B5EF4-FFF2-40B4-BE49-F238E27FC236}">
                <a16:creationId xmlns:a16="http://schemas.microsoft.com/office/drawing/2014/main" id="{0647F4D7-4443-4A30-96B6-4F31CABF1BD7}"/>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557715F6-2694-4624-A3EE-684D9D12C4CA}" type="slidenum">
              <a:rPr lang="zh-CN" altLang="en-US"/>
              <a:pPr fontAlgn="base">
                <a:defRPr/>
              </a:pPr>
              <a:t>27</a:t>
            </a:fld>
            <a:endParaRPr lang="zh-CN" altLang="en-US"/>
          </a:p>
        </p:txBody>
      </p:sp>
    </p:spTree>
    <p:extLst>
      <p:ext uri="{BB962C8B-B14F-4D97-AF65-F5344CB8AC3E}">
        <p14:creationId xmlns:p14="http://schemas.microsoft.com/office/powerpoint/2010/main" val="3636834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76198AE1-7194-4064-A1BF-E2C7CF832565}"/>
              </a:ext>
            </a:extLst>
          </p:cNvPr>
          <p:cNvSpPr>
            <a:spLocks noGrp="1" noRot="1" noChangeAspect="1" noChangeArrowheads="1" noTextEdit="1"/>
          </p:cNvSpPr>
          <p:nvPr>
            <p:ph type="sldImg" idx="4294967295"/>
          </p:nvPr>
        </p:nvSpPr>
        <p:spPr>
          <a:ln>
            <a:miter lim="800000"/>
          </a:ln>
        </p:spPr>
      </p:sp>
      <p:sp>
        <p:nvSpPr>
          <p:cNvPr id="59395" name="备注占位符 2">
            <a:extLst>
              <a:ext uri="{FF2B5EF4-FFF2-40B4-BE49-F238E27FC236}">
                <a16:creationId xmlns:a16="http://schemas.microsoft.com/office/drawing/2014/main" id="{25042C9F-8C2A-4030-B210-E350756FBD32}"/>
              </a:ext>
            </a:extLst>
          </p:cNvPr>
          <p:cNvSpPr>
            <a:spLocks noGrp="1" noChangeArrowheads="1"/>
          </p:cNvSpPr>
          <p:nvPr>
            <p:ph type="body" idx="4294967295"/>
          </p:nvPr>
        </p:nvSpPr>
        <p:spPr/>
        <p:txBody>
          <a:bodyPr/>
          <a:lstStyle/>
          <a:p>
            <a:pPr eaLnBrk="1" hangingPunct="1"/>
            <a:endParaRPr lang="zh-CN" altLang="en-US"/>
          </a:p>
        </p:txBody>
      </p:sp>
      <p:sp>
        <p:nvSpPr>
          <p:cNvPr id="60419" name="灯片编号占位符 3">
            <a:extLst>
              <a:ext uri="{FF2B5EF4-FFF2-40B4-BE49-F238E27FC236}">
                <a16:creationId xmlns:a16="http://schemas.microsoft.com/office/drawing/2014/main" id="{E59F6392-507C-4608-B46D-44665D57DEC9}"/>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D03CF920-C8E9-4822-9351-D3994B85EA6E}" type="slidenum">
              <a:rPr lang="zh-CN" altLang="en-US"/>
              <a:pPr fontAlgn="base">
                <a:defRPr/>
              </a:pPr>
              <a:t>28</a:t>
            </a:fld>
            <a:endParaRPr lang="zh-CN" altLang="en-US"/>
          </a:p>
        </p:txBody>
      </p:sp>
    </p:spTree>
    <p:extLst>
      <p:ext uri="{BB962C8B-B14F-4D97-AF65-F5344CB8AC3E}">
        <p14:creationId xmlns:p14="http://schemas.microsoft.com/office/powerpoint/2010/main" val="2354786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92B1B800-7313-4CF8-8F44-954FB7651370}"/>
              </a:ext>
            </a:extLst>
          </p:cNvPr>
          <p:cNvSpPr>
            <a:spLocks noGrp="1" noRot="1" noChangeAspect="1" noChangeArrowheads="1" noTextEdit="1"/>
          </p:cNvSpPr>
          <p:nvPr>
            <p:ph type="sldImg" idx="4294967295"/>
          </p:nvPr>
        </p:nvSpPr>
        <p:spPr>
          <a:ln>
            <a:miter lim="800000"/>
          </a:ln>
        </p:spPr>
      </p:sp>
      <p:sp>
        <p:nvSpPr>
          <p:cNvPr id="18435" name="备注占位符 2">
            <a:extLst>
              <a:ext uri="{FF2B5EF4-FFF2-40B4-BE49-F238E27FC236}">
                <a16:creationId xmlns:a16="http://schemas.microsoft.com/office/drawing/2014/main" id="{7495D1FF-341D-4685-A4FA-779BEA3921C8}"/>
              </a:ext>
            </a:extLst>
          </p:cNvPr>
          <p:cNvSpPr>
            <a:spLocks noGrp="1" noChangeArrowheads="1"/>
          </p:cNvSpPr>
          <p:nvPr>
            <p:ph type="body" idx="4294967295"/>
          </p:nvPr>
        </p:nvSpPr>
        <p:spPr/>
        <p:txBody>
          <a:bodyPr/>
          <a:lstStyle/>
          <a:p>
            <a:pPr eaLnBrk="1" hangingPunct="1"/>
            <a:endParaRPr lang="zh-CN" altLang="en-US"/>
          </a:p>
        </p:txBody>
      </p:sp>
      <p:sp>
        <p:nvSpPr>
          <p:cNvPr id="19459" name="灯片编号占位符 3">
            <a:extLst>
              <a:ext uri="{FF2B5EF4-FFF2-40B4-BE49-F238E27FC236}">
                <a16:creationId xmlns:a16="http://schemas.microsoft.com/office/drawing/2014/main" id="{12EED5D1-4C1A-4159-9603-D2D8330CA2BD}"/>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D996BDD3-303B-4D8E-A67F-B23024567F3F}" type="slidenum">
              <a:rPr lang="zh-CN" altLang="en-US"/>
              <a:pPr fontAlgn="base">
                <a:defRPr/>
              </a:pPr>
              <a:t>3</a:t>
            </a:fld>
            <a:endParaRPr lang="zh-CN" altLang="en-US"/>
          </a:p>
        </p:txBody>
      </p:sp>
    </p:spTree>
    <p:extLst>
      <p:ext uri="{BB962C8B-B14F-4D97-AF65-F5344CB8AC3E}">
        <p14:creationId xmlns:p14="http://schemas.microsoft.com/office/powerpoint/2010/main" val="34007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09294-F4F0-4A59-8A6D-14E5E3E10A3B}" type="slidenum">
              <a:rPr lang="zh-CN" altLang="en-US" smtClean="0"/>
              <a:t>4</a:t>
            </a:fld>
            <a:endParaRPr lang="zh-CN" altLang="en-US"/>
          </a:p>
        </p:txBody>
      </p:sp>
    </p:spTree>
    <p:extLst>
      <p:ext uri="{BB962C8B-B14F-4D97-AF65-F5344CB8AC3E}">
        <p14:creationId xmlns:p14="http://schemas.microsoft.com/office/powerpoint/2010/main" val="604153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811E5C6B-D4A6-4E6B-90A4-4F77756DE12A}"/>
              </a:ext>
            </a:extLst>
          </p:cNvPr>
          <p:cNvSpPr>
            <a:spLocks noGrp="1" noRot="1" noChangeAspect="1" noChangeArrowheads="1" noTextEdit="1"/>
          </p:cNvSpPr>
          <p:nvPr>
            <p:ph type="sldImg" idx="4294967295"/>
          </p:nvPr>
        </p:nvSpPr>
        <p:spPr>
          <a:ln>
            <a:miter lim="800000"/>
          </a:ln>
        </p:spPr>
      </p:sp>
      <p:sp>
        <p:nvSpPr>
          <p:cNvPr id="30723" name="备注占位符 2">
            <a:extLst>
              <a:ext uri="{FF2B5EF4-FFF2-40B4-BE49-F238E27FC236}">
                <a16:creationId xmlns:a16="http://schemas.microsoft.com/office/drawing/2014/main" id="{A813AF71-7E9F-466C-9C3E-C888481B9355}"/>
              </a:ext>
            </a:extLst>
          </p:cNvPr>
          <p:cNvSpPr>
            <a:spLocks noGrp="1" noChangeArrowheads="1"/>
          </p:cNvSpPr>
          <p:nvPr>
            <p:ph type="body" idx="4294967295"/>
          </p:nvPr>
        </p:nvSpPr>
        <p:spPr/>
        <p:txBody>
          <a:bodyPr/>
          <a:lstStyle/>
          <a:p>
            <a:pPr eaLnBrk="1" hangingPunct="1"/>
            <a:endParaRPr lang="zh-CN" altLang="en-US"/>
          </a:p>
        </p:txBody>
      </p:sp>
      <p:sp>
        <p:nvSpPr>
          <p:cNvPr id="31747" name="灯片编号占位符 3">
            <a:extLst>
              <a:ext uri="{FF2B5EF4-FFF2-40B4-BE49-F238E27FC236}">
                <a16:creationId xmlns:a16="http://schemas.microsoft.com/office/drawing/2014/main" id="{0E589083-9292-4857-ABEB-E03EA2A13156}"/>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85D80C0C-1F20-4ECD-B671-4E74821F271B}" type="slidenum">
              <a:rPr lang="zh-CN" altLang="en-US"/>
              <a:pPr fontAlgn="base">
                <a:defRPr/>
              </a:pPr>
              <a:t>5</a:t>
            </a:fld>
            <a:endParaRPr lang="zh-CN" altLang="en-US"/>
          </a:p>
        </p:txBody>
      </p:sp>
    </p:spTree>
    <p:extLst>
      <p:ext uri="{BB962C8B-B14F-4D97-AF65-F5344CB8AC3E}">
        <p14:creationId xmlns:p14="http://schemas.microsoft.com/office/powerpoint/2010/main" val="1756752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09294-F4F0-4A59-8A6D-14E5E3E10A3B}" type="slidenum">
              <a:rPr lang="zh-CN" altLang="en-US" smtClean="0"/>
              <a:t>6</a:t>
            </a:fld>
            <a:endParaRPr lang="zh-CN" altLang="en-US"/>
          </a:p>
        </p:txBody>
      </p:sp>
    </p:spTree>
    <p:extLst>
      <p:ext uri="{BB962C8B-B14F-4D97-AF65-F5344CB8AC3E}">
        <p14:creationId xmlns:p14="http://schemas.microsoft.com/office/powerpoint/2010/main" val="287836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6A44A1E6-1F97-4854-A220-E3DC104C63A6}"/>
              </a:ext>
            </a:extLst>
          </p:cNvPr>
          <p:cNvSpPr>
            <a:spLocks noGrp="1" noRot="1" noChangeAspect="1" noChangeArrowheads="1" noTextEdit="1"/>
          </p:cNvSpPr>
          <p:nvPr>
            <p:ph type="sldImg" idx="4294967295"/>
          </p:nvPr>
        </p:nvSpPr>
        <p:spPr>
          <a:ln>
            <a:miter lim="800000"/>
          </a:ln>
        </p:spPr>
      </p:sp>
      <p:sp>
        <p:nvSpPr>
          <p:cNvPr id="45059" name="备注占位符 2">
            <a:extLst>
              <a:ext uri="{FF2B5EF4-FFF2-40B4-BE49-F238E27FC236}">
                <a16:creationId xmlns:a16="http://schemas.microsoft.com/office/drawing/2014/main" id="{2244F2CE-C4C2-427C-BAEB-371288A3169F}"/>
              </a:ext>
            </a:extLst>
          </p:cNvPr>
          <p:cNvSpPr>
            <a:spLocks noGrp="1" noChangeArrowheads="1"/>
          </p:cNvSpPr>
          <p:nvPr>
            <p:ph type="body" idx="4294967295"/>
          </p:nvPr>
        </p:nvSpPr>
        <p:spPr/>
        <p:txBody>
          <a:bodyPr/>
          <a:lstStyle/>
          <a:p>
            <a:pPr eaLnBrk="1" hangingPunct="1"/>
            <a:endParaRPr lang="zh-CN" altLang="en-US"/>
          </a:p>
        </p:txBody>
      </p:sp>
      <p:sp>
        <p:nvSpPr>
          <p:cNvPr id="46083" name="灯片编号占位符 3">
            <a:extLst>
              <a:ext uri="{FF2B5EF4-FFF2-40B4-BE49-F238E27FC236}">
                <a16:creationId xmlns:a16="http://schemas.microsoft.com/office/drawing/2014/main" id="{6877360F-089D-4043-95FD-17C5B9F0C4A5}"/>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8F4FA7C1-7FCD-4006-B5C4-79420A9AE1F2}" type="slidenum">
              <a:rPr lang="zh-CN" altLang="en-US"/>
              <a:pPr fontAlgn="base">
                <a:defRPr/>
              </a:pPr>
              <a:t>7</a:t>
            </a:fld>
            <a:endParaRPr lang="zh-CN" altLang="en-US"/>
          </a:p>
        </p:txBody>
      </p:sp>
    </p:spTree>
    <p:extLst>
      <p:ext uri="{BB962C8B-B14F-4D97-AF65-F5344CB8AC3E}">
        <p14:creationId xmlns:p14="http://schemas.microsoft.com/office/powerpoint/2010/main" val="3981122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6A44A1E6-1F97-4854-A220-E3DC104C63A6}"/>
              </a:ext>
            </a:extLst>
          </p:cNvPr>
          <p:cNvSpPr>
            <a:spLocks noGrp="1" noRot="1" noChangeAspect="1" noChangeArrowheads="1" noTextEdit="1"/>
          </p:cNvSpPr>
          <p:nvPr>
            <p:ph type="sldImg" idx="4294967295"/>
          </p:nvPr>
        </p:nvSpPr>
        <p:spPr>
          <a:ln>
            <a:miter lim="800000"/>
          </a:ln>
        </p:spPr>
      </p:sp>
      <p:sp>
        <p:nvSpPr>
          <p:cNvPr id="45059" name="备注占位符 2">
            <a:extLst>
              <a:ext uri="{FF2B5EF4-FFF2-40B4-BE49-F238E27FC236}">
                <a16:creationId xmlns:a16="http://schemas.microsoft.com/office/drawing/2014/main" id="{2244F2CE-C4C2-427C-BAEB-371288A3169F}"/>
              </a:ext>
            </a:extLst>
          </p:cNvPr>
          <p:cNvSpPr>
            <a:spLocks noGrp="1" noChangeArrowheads="1"/>
          </p:cNvSpPr>
          <p:nvPr>
            <p:ph type="body" idx="4294967295"/>
          </p:nvPr>
        </p:nvSpPr>
        <p:spPr/>
        <p:txBody>
          <a:bodyPr/>
          <a:lstStyle/>
          <a:p>
            <a:pPr eaLnBrk="1" hangingPunct="1"/>
            <a:endParaRPr lang="zh-CN" altLang="en-US"/>
          </a:p>
        </p:txBody>
      </p:sp>
      <p:sp>
        <p:nvSpPr>
          <p:cNvPr id="46083" name="灯片编号占位符 3">
            <a:extLst>
              <a:ext uri="{FF2B5EF4-FFF2-40B4-BE49-F238E27FC236}">
                <a16:creationId xmlns:a16="http://schemas.microsoft.com/office/drawing/2014/main" id="{6877360F-089D-4043-95FD-17C5B9F0C4A5}"/>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8F4FA7C1-7FCD-4006-B5C4-79420A9AE1F2}" type="slidenum">
              <a:rPr lang="zh-CN" altLang="en-US"/>
              <a:pPr fontAlgn="base">
                <a:defRPr/>
              </a:pPr>
              <a:t>8</a:t>
            </a:fld>
            <a:endParaRPr lang="zh-CN" altLang="en-US"/>
          </a:p>
        </p:txBody>
      </p:sp>
    </p:spTree>
    <p:extLst>
      <p:ext uri="{BB962C8B-B14F-4D97-AF65-F5344CB8AC3E}">
        <p14:creationId xmlns:p14="http://schemas.microsoft.com/office/powerpoint/2010/main" val="2394526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F3B1115A-3408-4E56-9E2C-53B96553ECA1}"/>
              </a:ext>
            </a:extLst>
          </p:cNvPr>
          <p:cNvSpPr>
            <a:spLocks noGrp="1" noRot="1" noChangeAspect="1" noChangeArrowheads="1" noTextEdit="1"/>
          </p:cNvSpPr>
          <p:nvPr>
            <p:ph type="sldImg" idx="4294967295"/>
          </p:nvPr>
        </p:nvSpPr>
        <p:spPr>
          <a:ln>
            <a:miter lim="800000"/>
          </a:ln>
        </p:spPr>
      </p:sp>
      <p:sp>
        <p:nvSpPr>
          <p:cNvPr id="28675" name="备注占位符 2">
            <a:extLst>
              <a:ext uri="{FF2B5EF4-FFF2-40B4-BE49-F238E27FC236}">
                <a16:creationId xmlns:a16="http://schemas.microsoft.com/office/drawing/2014/main" id="{CD93BD18-A5EF-401A-8A2D-ED35D70DEA5E}"/>
              </a:ext>
            </a:extLst>
          </p:cNvPr>
          <p:cNvSpPr>
            <a:spLocks noGrp="1" noChangeArrowheads="1"/>
          </p:cNvSpPr>
          <p:nvPr>
            <p:ph type="body" idx="4294967295"/>
          </p:nvPr>
        </p:nvSpPr>
        <p:spPr/>
        <p:txBody>
          <a:bodyPr/>
          <a:lstStyle/>
          <a:p>
            <a:pPr eaLnBrk="1" hangingPunct="1"/>
            <a:endParaRPr lang="zh-CN" altLang="en-US"/>
          </a:p>
        </p:txBody>
      </p:sp>
      <p:sp>
        <p:nvSpPr>
          <p:cNvPr id="29699" name="灯片编号占位符 3">
            <a:extLst>
              <a:ext uri="{FF2B5EF4-FFF2-40B4-BE49-F238E27FC236}">
                <a16:creationId xmlns:a16="http://schemas.microsoft.com/office/drawing/2014/main" id="{400EF927-071C-4774-AAB9-FC9CB266CA04}"/>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727C06C9-4EA7-4C96-B344-ED8058718D9E}" type="slidenum">
              <a:rPr lang="zh-CN" altLang="en-US"/>
              <a:pPr fontAlgn="base">
                <a:defRPr/>
              </a:pPr>
              <a:t>9</a:t>
            </a:fld>
            <a:endParaRPr lang="zh-CN" altLang="en-US"/>
          </a:p>
        </p:txBody>
      </p:sp>
    </p:spTree>
    <p:extLst>
      <p:ext uri="{BB962C8B-B14F-4D97-AF65-F5344CB8AC3E}">
        <p14:creationId xmlns:p14="http://schemas.microsoft.com/office/powerpoint/2010/main" val="1071420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4D7D22-BB0F-4FA0-B81B-F027038B53E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35C1BC4-99BF-4CA1-8B47-1A5610CC4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457AE7E-FDBB-4A05-A59C-46E736D2BFD4}"/>
              </a:ext>
            </a:extLst>
          </p:cNvPr>
          <p:cNvSpPr>
            <a:spLocks noGrp="1"/>
          </p:cNvSpPr>
          <p:nvPr>
            <p:ph type="dt" sz="half" idx="10"/>
          </p:nvPr>
        </p:nvSpPr>
        <p:spPr/>
        <p:txBody>
          <a:bodyPr/>
          <a:lstStyle/>
          <a:p>
            <a:fld id="{C1CC4B3A-BC68-4D23-84B5-E1F9DDC4A6DA}" type="datetimeFigureOut">
              <a:rPr lang="zh-CN" altLang="en-US" smtClean="0"/>
              <a:t>2021/3/31</a:t>
            </a:fld>
            <a:endParaRPr lang="zh-CN" altLang="en-US"/>
          </a:p>
        </p:txBody>
      </p:sp>
      <p:sp>
        <p:nvSpPr>
          <p:cNvPr id="5" name="页脚占位符 4">
            <a:extLst>
              <a:ext uri="{FF2B5EF4-FFF2-40B4-BE49-F238E27FC236}">
                <a16:creationId xmlns:a16="http://schemas.microsoft.com/office/drawing/2014/main" id="{9649A579-C4CD-4176-AF76-BF3DFB7657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D92661-83EF-4BE3-B286-71C6EEE1C7A9}"/>
              </a:ext>
            </a:extLst>
          </p:cNvPr>
          <p:cNvSpPr>
            <a:spLocks noGrp="1"/>
          </p:cNvSpPr>
          <p:nvPr>
            <p:ph type="sldNum" sz="quarter" idx="12"/>
          </p:nvPr>
        </p:nvSpPr>
        <p:spPr/>
        <p:txBody>
          <a:bodyPr/>
          <a:lstStyle/>
          <a:p>
            <a:fld id="{1F87E83E-4A3D-4F0F-9D86-0BD208F6794C}" type="slidenum">
              <a:rPr lang="zh-CN" altLang="en-US" smtClean="0"/>
              <a:t>‹#›</a:t>
            </a:fld>
            <a:endParaRPr lang="zh-CN" altLang="en-US"/>
          </a:p>
        </p:txBody>
      </p:sp>
    </p:spTree>
    <p:extLst>
      <p:ext uri="{BB962C8B-B14F-4D97-AF65-F5344CB8AC3E}">
        <p14:creationId xmlns:p14="http://schemas.microsoft.com/office/powerpoint/2010/main" val="527704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DFB81-DAFD-4852-B978-B230BB2B7E3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544F614-C74E-48F9-BA56-04931AFDE9D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FA06BE-7D7A-457C-A132-BC15D7413E9E}"/>
              </a:ext>
            </a:extLst>
          </p:cNvPr>
          <p:cNvSpPr>
            <a:spLocks noGrp="1"/>
          </p:cNvSpPr>
          <p:nvPr>
            <p:ph type="dt" sz="half" idx="10"/>
          </p:nvPr>
        </p:nvSpPr>
        <p:spPr/>
        <p:txBody>
          <a:bodyPr/>
          <a:lstStyle/>
          <a:p>
            <a:fld id="{C1CC4B3A-BC68-4D23-84B5-E1F9DDC4A6DA}" type="datetimeFigureOut">
              <a:rPr lang="zh-CN" altLang="en-US" smtClean="0"/>
              <a:t>2021/3/31</a:t>
            </a:fld>
            <a:endParaRPr lang="zh-CN" altLang="en-US"/>
          </a:p>
        </p:txBody>
      </p:sp>
      <p:sp>
        <p:nvSpPr>
          <p:cNvPr id="5" name="页脚占位符 4">
            <a:extLst>
              <a:ext uri="{FF2B5EF4-FFF2-40B4-BE49-F238E27FC236}">
                <a16:creationId xmlns:a16="http://schemas.microsoft.com/office/drawing/2014/main" id="{EDBAECDA-2A48-4513-9B3B-B4CB1AB533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DEEF92-A238-4B49-AED7-0E03D3387D24}"/>
              </a:ext>
            </a:extLst>
          </p:cNvPr>
          <p:cNvSpPr>
            <a:spLocks noGrp="1"/>
          </p:cNvSpPr>
          <p:nvPr>
            <p:ph type="sldNum" sz="quarter" idx="12"/>
          </p:nvPr>
        </p:nvSpPr>
        <p:spPr/>
        <p:txBody>
          <a:bodyPr/>
          <a:lstStyle/>
          <a:p>
            <a:fld id="{1F87E83E-4A3D-4F0F-9D86-0BD208F6794C}" type="slidenum">
              <a:rPr lang="zh-CN" altLang="en-US" smtClean="0"/>
              <a:t>‹#›</a:t>
            </a:fld>
            <a:endParaRPr lang="zh-CN" altLang="en-US"/>
          </a:p>
        </p:txBody>
      </p:sp>
    </p:spTree>
    <p:extLst>
      <p:ext uri="{BB962C8B-B14F-4D97-AF65-F5344CB8AC3E}">
        <p14:creationId xmlns:p14="http://schemas.microsoft.com/office/powerpoint/2010/main" val="345330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D7CA4DF-3AAB-43DF-B36F-8165912BED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97353E-4E30-4FE9-98E8-D5CA84DFBE6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7CE751-308D-4047-BF9F-2A1ECD67F6C5}"/>
              </a:ext>
            </a:extLst>
          </p:cNvPr>
          <p:cNvSpPr>
            <a:spLocks noGrp="1"/>
          </p:cNvSpPr>
          <p:nvPr>
            <p:ph type="dt" sz="half" idx="10"/>
          </p:nvPr>
        </p:nvSpPr>
        <p:spPr/>
        <p:txBody>
          <a:bodyPr/>
          <a:lstStyle/>
          <a:p>
            <a:fld id="{C1CC4B3A-BC68-4D23-84B5-E1F9DDC4A6DA}" type="datetimeFigureOut">
              <a:rPr lang="zh-CN" altLang="en-US" smtClean="0"/>
              <a:t>2021/3/31</a:t>
            </a:fld>
            <a:endParaRPr lang="zh-CN" altLang="en-US"/>
          </a:p>
        </p:txBody>
      </p:sp>
      <p:sp>
        <p:nvSpPr>
          <p:cNvPr id="5" name="页脚占位符 4">
            <a:extLst>
              <a:ext uri="{FF2B5EF4-FFF2-40B4-BE49-F238E27FC236}">
                <a16:creationId xmlns:a16="http://schemas.microsoft.com/office/drawing/2014/main" id="{EEB5BF2D-2CCE-4E13-AC2A-F9F06851A9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1AC858-B379-490B-BC97-05D9AB09E61A}"/>
              </a:ext>
            </a:extLst>
          </p:cNvPr>
          <p:cNvSpPr>
            <a:spLocks noGrp="1"/>
          </p:cNvSpPr>
          <p:nvPr>
            <p:ph type="sldNum" sz="quarter" idx="12"/>
          </p:nvPr>
        </p:nvSpPr>
        <p:spPr/>
        <p:txBody>
          <a:bodyPr/>
          <a:lstStyle/>
          <a:p>
            <a:fld id="{1F87E83E-4A3D-4F0F-9D86-0BD208F6794C}" type="slidenum">
              <a:rPr lang="zh-CN" altLang="en-US" smtClean="0"/>
              <a:t>‹#›</a:t>
            </a:fld>
            <a:endParaRPr lang="zh-CN" altLang="en-US"/>
          </a:p>
        </p:txBody>
      </p:sp>
    </p:spTree>
    <p:extLst>
      <p:ext uri="{BB962C8B-B14F-4D97-AF65-F5344CB8AC3E}">
        <p14:creationId xmlns:p14="http://schemas.microsoft.com/office/powerpoint/2010/main" val="919878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6164E-6AAC-4CE5-8119-585716E0CE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E9FB00-18B7-4BEF-A9A7-0FF7E76172C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337A34C-C251-46CD-98DA-42116FCB09EC}"/>
              </a:ext>
            </a:extLst>
          </p:cNvPr>
          <p:cNvSpPr>
            <a:spLocks noGrp="1"/>
          </p:cNvSpPr>
          <p:nvPr>
            <p:ph type="dt" sz="half" idx="10"/>
          </p:nvPr>
        </p:nvSpPr>
        <p:spPr/>
        <p:txBody>
          <a:bodyPr/>
          <a:lstStyle/>
          <a:p>
            <a:fld id="{C1CC4B3A-BC68-4D23-84B5-E1F9DDC4A6DA}" type="datetimeFigureOut">
              <a:rPr lang="zh-CN" altLang="en-US" smtClean="0"/>
              <a:t>2021/3/31</a:t>
            </a:fld>
            <a:endParaRPr lang="zh-CN" altLang="en-US"/>
          </a:p>
        </p:txBody>
      </p:sp>
      <p:sp>
        <p:nvSpPr>
          <p:cNvPr id="5" name="页脚占位符 4">
            <a:extLst>
              <a:ext uri="{FF2B5EF4-FFF2-40B4-BE49-F238E27FC236}">
                <a16:creationId xmlns:a16="http://schemas.microsoft.com/office/drawing/2014/main" id="{B37FCD62-9402-4C1D-B3BF-F2DF92F514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6E5CE8-30A7-47FC-A39B-3BC37BD65FCB}"/>
              </a:ext>
            </a:extLst>
          </p:cNvPr>
          <p:cNvSpPr>
            <a:spLocks noGrp="1"/>
          </p:cNvSpPr>
          <p:nvPr>
            <p:ph type="sldNum" sz="quarter" idx="12"/>
          </p:nvPr>
        </p:nvSpPr>
        <p:spPr/>
        <p:txBody>
          <a:bodyPr/>
          <a:lstStyle/>
          <a:p>
            <a:fld id="{1F87E83E-4A3D-4F0F-9D86-0BD208F6794C}" type="slidenum">
              <a:rPr lang="zh-CN" altLang="en-US" smtClean="0"/>
              <a:t>‹#›</a:t>
            </a:fld>
            <a:endParaRPr lang="zh-CN" altLang="en-US"/>
          </a:p>
        </p:txBody>
      </p:sp>
    </p:spTree>
    <p:extLst>
      <p:ext uri="{BB962C8B-B14F-4D97-AF65-F5344CB8AC3E}">
        <p14:creationId xmlns:p14="http://schemas.microsoft.com/office/powerpoint/2010/main" val="121026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FCD9C-9079-452A-BA79-C6582FD76E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FCDB2E2-45B4-4B04-B914-878BC44B15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40D7CD1-72BA-4BA0-8187-86BB7A21911E}"/>
              </a:ext>
            </a:extLst>
          </p:cNvPr>
          <p:cNvSpPr>
            <a:spLocks noGrp="1"/>
          </p:cNvSpPr>
          <p:nvPr>
            <p:ph type="dt" sz="half" idx="10"/>
          </p:nvPr>
        </p:nvSpPr>
        <p:spPr/>
        <p:txBody>
          <a:bodyPr/>
          <a:lstStyle/>
          <a:p>
            <a:fld id="{C1CC4B3A-BC68-4D23-84B5-E1F9DDC4A6DA}" type="datetimeFigureOut">
              <a:rPr lang="zh-CN" altLang="en-US" smtClean="0"/>
              <a:t>2021/3/31</a:t>
            </a:fld>
            <a:endParaRPr lang="zh-CN" altLang="en-US"/>
          </a:p>
        </p:txBody>
      </p:sp>
      <p:sp>
        <p:nvSpPr>
          <p:cNvPr id="5" name="页脚占位符 4">
            <a:extLst>
              <a:ext uri="{FF2B5EF4-FFF2-40B4-BE49-F238E27FC236}">
                <a16:creationId xmlns:a16="http://schemas.microsoft.com/office/drawing/2014/main" id="{2E0966AB-A325-41E3-A3A2-FE881EE702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5B2F0D-A11F-4F24-B7E0-CC010DABFF02}"/>
              </a:ext>
            </a:extLst>
          </p:cNvPr>
          <p:cNvSpPr>
            <a:spLocks noGrp="1"/>
          </p:cNvSpPr>
          <p:nvPr>
            <p:ph type="sldNum" sz="quarter" idx="12"/>
          </p:nvPr>
        </p:nvSpPr>
        <p:spPr/>
        <p:txBody>
          <a:bodyPr/>
          <a:lstStyle/>
          <a:p>
            <a:fld id="{1F87E83E-4A3D-4F0F-9D86-0BD208F6794C}" type="slidenum">
              <a:rPr lang="zh-CN" altLang="en-US" smtClean="0"/>
              <a:t>‹#›</a:t>
            </a:fld>
            <a:endParaRPr lang="zh-CN" altLang="en-US"/>
          </a:p>
        </p:txBody>
      </p:sp>
    </p:spTree>
    <p:extLst>
      <p:ext uri="{BB962C8B-B14F-4D97-AF65-F5344CB8AC3E}">
        <p14:creationId xmlns:p14="http://schemas.microsoft.com/office/powerpoint/2010/main" val="227875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EA79A-ADA1-4E74-8FCB-BF4831490E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80998A-C2C3-4AD8-ABF9-C8CEC39886B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EE6C1B4-8B26-4800-A34D-389956FA2C1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0DCA17F-AB61-43B8-B5DF-0ADB274D9DA2}"/>
              </a:ext>
            </a:extLst>
          </p:cNvPr>
          <p:cNvSpPr>
            <a:spLocks noGrp="1"/>
          </p:cNvSpPr>
          <p:nvPr>
            <p:ph type="dt" sz="half" idx="10"/>
          </p:nvPr>
        </p:nvSpPr>
        <p:spPr/>
        <p:txBody>
          <a:bodyPr/>
          <a:lstStyle/>
          <a:p>
            <a:fld id="{C1CC4B3A-BC68-4D23-84B5-E1F9DDC4A6DA}" type="datetimeFigureOut">
              <a:rPr lang="zh-CN" altLang="en-US" smtClean="0"/>
              <a:t>2021/3/31</a:t>
            </a:fld>
            <a:endParaRPr lang="zh-CN" altLang="en-US"/>
          </a:p>
        </p:txBody>
      </p:sp>
      <p:sp>
        <p:nvSpPr>
          <p:cNvPr id="6" name="页脚占位符 5">
            <a:extLst>
              <a:ext uri="{FF2B5EF4-FFF2-40B4-BE49-F238E27FC236}">
                <a16:creationId xmlns:a16="http://schemas.microsoft.com/office/drawing/2014/main" id="{0A071BF1-C035-4502-B90B-6CB8E5A5BB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7B1E20A-AFA5-4751-AD2D-7DB22E35DD2D}"/>
              </a:ext>
            </a:extLst>
          </p:cNvPr>
          <p:cNvSpPr>
            <a:spLocks noGrp="1"/>
          </p:cNvSpPr>
          <p:nvPr>
            <p:ph type="sldNum" sz="quarter" idx="12"/>
          </p:nvPr>
        </p:nvSpPr>
        <p:spPr/>
        <p:txBody>
          <a:bodyPr/>
          <a:lstStyle/>
          <a:p>
            <a:fld id="{1F87E83E-4A3D-4F0F-9D86-0BD208F6794C}" type="slidenum">
              <a:rPr lang="zh-CN" altLang="en-US" smtClean="0"/>
              <a:t>‹#›</a:t>
            </a:fld>
            <a:endParaRPr lang="zh-CN" altLang="en-US"/>
          </a:p>
        </p:txBody>
      </p:sp>
    </p:spTree>
    <p:extLst>
      <p:ext uri="{BB962C8B-B14F-4D97-AF65-F5344CB8AC3E}">
        <p14:creationId xmlns:p14="http://schemas.microsoft.com/office/powerpoint/2010/main" val="374074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9E6CC0-3946-4CC5-8355-C4A057928E2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7371D51-CD1E-4874-B03A-15B67B7864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A9323F5-8ABC-4B71-BA0F-A825274CEAD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2D3167D-CCB0-44D1-BAA6-864555F4E2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7C81713-26D8-4A05-9445-2FC2F802787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1667C64-0F7C-48CA-B082-83EFF68FB1D4}"/>
              </a:ext>
            </a:extLst>
          </p:cNvPr>
          <p:cNvSpPr>
            <a:spLocks noGrp="1"/>
          </p:cNvSpPr>
          <p:nvPr>
            <p:ph type="dt" sz="half" idx="10"/>
          </p:nvPr>
        </p:nvSpPr>
        <p:spPr/>
        <p:txBody>
          <a:bodyPr/>
          <a:lstStyle/>
          <a:p>
            <a:fld id="{C1CC4B3A-BC68-4D23-84B5-E1F9DDC4A6DA}" type="datetimeFigureOut">
              <a:rPr lang="zh-CN" altLang="en-US" smtClean="0"/>
              <a:t>2021/3/31</a:t>
            </a:fld>
            <a:endParaRPr lang="zh-CN" altLang="en-US"/>
          </a:p>
        </p:txBody>
      </p:sp>
      <p:sp>
        <p:nvSpPr>
          <p:cNvPr id="8" name="页脚占位符 7">
            <a:extLst>
              <a:ext uri="{FF2B5EF4-FFF2-40B4-BE49-F238E27FC236}">
                <a16:creationId xmlns:a16="http://schemas.microsoft.com/office/drawing/2014/main" id="{6C9A20D3-522B-4846-B4BC-FE86D715AD0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0AF0A32-9D24-4D3C-8A20-5B693474F119}"/>
              </a:ext>
            </a:extLst>
          </p:cNvPr>
          <p:cNvSpPr>
            <a:spLocks noGrp="1"/>
          </p:cNvSpPr>
          <p:nvPr>
            <p:ph type="sldNum" sz="quarter" idx="12"/>
          </p:nvPr>
        </p:nvSpPr>
        <p:spPr/>
        <p:txBody>
          <a:bodyPr/>
          <a:lstStyle/>
          <a:p>
            <a:fld id="{1F87E83E-4A3D-4F0F-9D86-0BD208F6794C}" type="slidenum">
              <a:rPr lang="zh-CN" altLang="en-US" smtClean="0"/>
              <a:t>‹#›</a:t>
            </a:fld>
            <a:endParaRPr lang="zh-CN" altLang="en-US"/>
          </a:p>
        </p:txBody>
      </p:sp>
    </p:spTree>
    <p:extLst>
      <p:ext uri="{BB962C8B-B14F-4D97-AF65-F5344CB8AC3E}">
        <p14:creationId xmlns:p14="http://schemas.microsoft.com/office/powerpoint/2010/main" val="3925816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4812A-1555-42F1-A398-E0B9568DCC3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1188E62-9E37-4E2C-A226-36A9AA2E3481}"/>
              </a:ext>
            </a:extLst>
          </p:cNvPr>
          <p:cNvSpPr>
            <a:spLocks noGrp="1"/>
          </p:cNvSpPr>
          <p:nvPr>
            <p:ph type="dt" sz="half" idx="10"/>
          </p:nvPr>
        </p:nvSpPr>
        <p:spPr/>
        <p:txBody>
          <a:bodyPr/>
          <a:lstStyle/>
          <a:p>
            <a:fld id="{C1CC4B3A-BC68-4D23-84B5-E1F9DDC4A6DA}" type="datetimeFigureOut">
              <a:rPr lang="zh-CN" altLang="en-US" smtClean="0"/>
              <a:t>2021/3/31</a:t>
            </a:fld>
            <a:endParaRPr lang="zh-CN" altLang="en-US"/>
          </a:p>
        </p:txBody>
      </p:sp>
      <p:sp>
        <p:nvSpPr>
          <p:cNvPr id="4" name="页脚占位符 3">
            <a:extLst>
              <a:ext uri="{FF2B5EF4-FFF2-40B4-BE49-F238E27FC236}">
                <a16:creationId xmlns:a16="http://schemas.microsoft.com/office/drawing/2014/main" id="{9F9EEB84-440E-46A5-B428-E1B8C678CD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10BB91-9EB3-42CA-931F-31608FAFA03E}"/>
              </a:ext>
            </a:extLst>
          </p:cNvPr>
          <p:cNvSpPr>
            <a:spLocks noGrp="1"/>
          </p:cNvSpPr>
          <p:nvPr>
            <p:ph type="sldNum" sz="quarter" idx="12"/>
          </p:nvPr>
        </p:nvSpPr>
        <p:spPr/>
        <p:txBody>
          <a:bodyPr/>
          <a:lstStyle/>
          <a:p>
            <a:fld id="{1F87E83E-4A3D-4F0F-9D86-0BD208F6794C}" type="slidenum">
              <a:rPr lang="zh-CN" altLang="en-US" smtClean="0"/>
              <a:t>‹#›</a:t>
            </a:fld>
            <a:endParaRPr lang="zh-CN" altLang="en-US"/>
          </a:p>
        </p:txBody>
      </p:sp>
    </p:spTree>
    <p:extLst>
      <p:ext uri="{BB962C8B-B14F-4D97-AF65-F5344CB8AC3E}">
        <p14:creationId xmlns:p14="http://schemas.microsoft.com/office/powerpoint/2010/main" val="3384098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9B76ED-EF2C-4745-9A24-9412C16FD994}"/>
              </a:ext>
            </a:extLst>
          </p:cNvPr>
          <p:cNvSpPr>
            <a:spLocks noGrp="1"/>
          </p:cNvSpPr>
          <p:nvPr>
            <p:ph type="dt" sz="half" idx="10"/>
          </p:nvPr>
        </p:nvSpPr>
        <p:spPr/>
        <p:txBody>
          <a:bodyPr/>
          <a:lstStyle/>
          <a:p>
            <a:fld id="{C1CC4B3A-BC68-4D23-84B5-E1F9DDC4A6DA}" type="datetimeFigureOut">
              <a:rPr lang="zh-CN" altLang="en-US" smtClean="0"/>
              <a:t>2021/3/31</a:t>
            </a:fld>
            <a:endParaRPr lang="zh-CN" altLang="en-US"/>
          </a:p>
        </p:txBody>
      </p:sp>
      <p:sp>
        <p:nvSpPr>
          <p:cNvPr id="3" name="页脚占位符 2">
            <a:extLst>
              <a:ext uri="{FF2B5EF4-FFF2-40B4-BE49-F238E27FC236}">
                <a16:creationId xmlns:a16="http://schemas.microsoft.com/office/drawing/2014/main" id="{4AB03D3D-E82E-4C66-97B7-90BD982D935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4A86E4C-31DC-4226-A4F2-A5768D3CB6B3}"/>
              </a:ext>
            </a:extLst>
          </p:cNvPr>
          <p:cNvSpPr>
            <a:spLocks noGrp="1"/>
          </p:cNvSpPr>
          <p:nvPr>
            <p:ph type="sldNum" sz="quarter" idx="12"/>
          </p:nvPr>
        </p:nvSpPr>
        <p:spPr/>
        <p:txBody>
          <a:bodyPr/>
          <a:lstStyle/>
          <a:p>
            <a:fld id="{1F87E83E-4A3D-4F0F-9D86-0BD208F6794C}" type="slidenum">
              <a:rPr lang="zh-CN" altLang="en-US" smtClean="0"/>
              <a:t>‹#›</a:t>
            </a:fld>
            <a:endParaRPr lang="zh-CN" altLang="en-US"/>
          </a:p>
        </p:txBody>
      </p:sp>
    </p:spTree>
    <p:extLst>
      <p:ext uri="{BB962C8B-B14F-4D97-AF65-F5344CB8AC3E}">
        <p14:creationId xmlns:p14="http://schemas.microsoft.com/office/powerpoint/2010/main" val="285429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C60DCC-8E4C-4700-8E4D-50BFA9E99B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4A3DEC-7623-499C-AFCA-B0655D6A11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5CD366A-D11F-4228-84AA-C3CC067B6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91BE113-400E-41DF-B57C-EBD71DCBA2E0}"/>
              </a:ext>
            </a:extLst>
          </p:cNvPr>
          <p:cNvSpPr>
            <a:spLocks noGrp="1"/>
          </p:cNvSpPr>
          <p:nvPr>
            <p:ph type="dt" sz="half" idx="10"/>
          </p:nvPr>
        </p:nvSpPr>
        <p:spPr/>
        <p:txBody>
          <a:bodyPr/>
          <a:lstStyle/>
          <a:p>
            <a:fld id="{C1CC4B3A-BC68-4D23-84B5-E1F9DDC4A6DA}" type="datetimeFigureOut">
              <a:rPr lang="zh-CN" altLang="en-US" smtClean="0"/>
              <a:t>2021/3/31</a:t>
            </a:fld>
            <a:endParaRPr lang="zh-CN" altLang="en-US"/>
          </a:p>
        </p:txBody>
      </p:sp>
      <p:sp>
        <p:nvSpPr>
          <p:cNvPr id="6" name="页脚占位符 5">
            <a:extLst>
              <a:ext uri="{FF2B5EF4-FFF2-40B4-BE49-F238E27FC236}">
                <a16:creationId xmlns:a16="http://schemas.microsoft.com/office/drawing/2014/main" id="{7CE620DE-6FB3-48F3-A98E-9D24CBC3F3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3FCD93-F50C-432E-8F12-919516CDF81B}"/>
              </a:ext>
            </a:extLst>
          </p:cNvPr>
          <p:cNvSpPr>
            <a:spLocks noGrp="1"/>
          </p:cNvSpPr>
          <p:nvPr>
            <p:ph type="sldNum" sz="quarter" idx="12"/>
          </p:nvPr>
        </p:nvSpPr>
        <p:spPr/>
        <p:txBody>
          <a:bodyPr/>
          <a:lstStyle/>
          <a:p>
            <a:fld id="{1F87E83E-4A3D-4F0F-9D86-0BD208F6794C}" type="slidenum">
              <a:rPr lang="zh-CN" altLang="en-US" smtClean="0"/>
              <a:t>‹#›</a:t>
            </a:fld>
            <a:endParaRPr lang="zh-CN" altLang="en-US"/>
          </a:p>
        </p:txBody>
      </p:sp>
    </p:spTree>
    <p:extLst>
      <p:ext uri="{BB962C8B-B14F-4D97-AF65-F5344CB8AC3E}">
        <p14:creationId xmlns:p14="http://schemas.microsoft.com/office/powerpoint/2010/main" val="124443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5CABE-391B-4B51-AB49-A42BE9C0BB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891AE2E-BE27-429E-96DC-87437BD8CF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7C82D87-106C-43EA-AC84-AC3F0E8D9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A9A0959-77AC-41EE-AB25-2627C5825892}"/>
              </a:ext>
            </a:extLst>
          </p:cNvPr>
          <p:cNvSpPr>
            <a:spLocks noGrp="1"/>
          </p:cNvSpPr>
          <p:nvPr>
            <p:ph type="dt" sz="half" idx="10"/>
          </p:nvPr>
        </p:nvSpPr>
        <p:spPr/>
        <p:txBody>
          <a:bodyPr/>
          <a:lstStyle/>
          <a:p>
            <a:fld id="{C1CC4B3A-BC68-4D23-84B5-E1F9DDC4A6DA}" type="datetimeFigureOut">
              <a:rPr lang="zh-CN" altLang="en-US" smtClean="0"/>
              <a:t>2021/3/31</a:t>
            </a:fld>
            <a:endParaRPr lang="zh-CN" altLang="en-US"/>
          </a:p>
        </p:txBody>
      </p:sp>
      <p:sp>
        <p:nvSpPr>
          <p:cNvPr id="6" name="页脚占位符 5">
            <a:extLst>
              <a:ext uri="{FF2B5EF4-FFF2-40B4-BE49-F238E27FC236}">
                <a16:creationId xmlns:a16="http://schemas.microsoft.com/office/drawing/2014/main" id="{DEB71FB4-29EF-46AA-A513-E8011FEDEA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EC95FC-5686-484E-A00E-B36593CD2AF0}"/>
              </a:ext>
            </a:extLst>
          </p:cNvPr>
          <p:cNvSpPr>
            <a:spLocks noGrp="1"/>
          </p:cNvSpPr>
          <p:nvPr>
            <p:ph type="sldNum" sz="quarter" idx="12"/>
          </p:nvPr>
        </p:nvSpPr>
        <p:spPr/>
        <p:txBody>
          <a:bodyPr/>
          <a:lstStyle/>
          <a:p>
            <a:fld id="{1F87E83E-4A3D-4F0F-9D86-0BD208F6794C}" type="slidenum">
              <a:rPr lang="zh-CN" altLang="en-US" smtClean="0"/>
              <a:t>‹#›</a:t>
            </a:fld>
            <a:endParaRPr lang="zh-CN" altLang="en-US"/>
          </a:p>
        </p:txBody>
      </p:sp>
    </p:spTree>
    <p:extLst>
      <p:ext uri="{BB962C8B-B14F-4D97-AF65-F5344CB8AC3E}">
        <p14:creationId xmlns:p14="http://schemas.microsoft.com/office/powerpoint/2010/main" val="172394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B4799D3-EFBE-46A1-A2D1-B493A1F6F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411394-5658-4568-9274-6A248D8AE4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892E70-FF30-4552-839F-C2F0E05B6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C4B3A-BC68-4D23-84B5-E1F9DDC4A6DA}" type="datetimeFigureOut">
              <a:rPr lang="zh-CN" altLang="en-US" smtClean="0"/>
              <a:t>2021/3/31</a:t>
            </a:fld>
            <a:endParaRPr lang="zh-CN" altLang="en-US"/>
          </a:p>
        </p:txBody>
      </p:sp>
      <p:sp>
        <p:nvSpPr>
          <p:cNvPr id="5" name="页脚占位符 4">
            <a:extLst>
              <a:ext uri="{FF2B5EF4-FFF2-40B4-BE49-F238E27FC236}">
                <a16:creationId xmlns:a16="http://schemas.microsoft.com/office/drawing/2014/main" id="{EC97F177-FA89-4C22-85B9-9B0533D380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62318B-2DC6-4340-A721-E30C052F9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87E83E-4A3D-4F0F-9D86-0BD208F6794C}" type="slidenum">
              <a:rPr lang="zh-CN" altLang="en-US" smtClean="0"/>
              <a:t>‹#›</a:t>
            </a:fld>
            <a:endParaRPr lang="zh-CN" altLang="en-US"/>
          </a:p>
        </p:txBody>
      </p:sp>
    </p:spTree>
    <p:extLst>
      <p:ext uri="{BB962C8B-B14F-4D97-AF65-F5344CB8AC3E}">
        <p14:creationId xmlns:p14="http://schemas.microsoft.com/office/powerpoint/2010/main" val="1485688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64F728-22A8-4C5B-8D78-97A2923606F3}"/>
              </a:ext>
            </a:extLst>
          </p:cNvPr>
          <p:cNvSpPr/>
          <p:nvPr/>
        </p:nvSpPr>
        <p:spPr>
          <a:xfrm>
            <a:off x="2009510" y="3855860"/>
            <a:ext cx="7608607" cy="1077218"/>
          </a:xfrm>
          <a:prstGeom prst="rect">
            <a:avLst/>
          </a:prstGeom>
        </p:spPr>
        <p:txBody>
          <a:bodyPr wrap="square">
            <a:spAutoFit/>
          </a:bodyPr>
          <a:lstStyle/>
          <a:p>
            <a:pPr algn="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Group 9____Presenter          </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Trần</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Quốc</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Lập</a:t>
            </a:r>
            <a:endParaRPr 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Nguyễn</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Hoàng</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Long</a:t>
            </a:r>
          </a:p>
          <a:p>
            <a:pPr algn="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Nguyễn</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Duy</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Minh</a:t>
            </a:r>
          </a:p>
          <a:p>
            <a:pPr algn="r"/>
            <a:r>
              <a:rPr lang="en-US" sz="1600" dirty="0" err="1">
                <a:latin typeface="Arial Unicode MS" panose="020B0604020202020204" pitchFamily="34" charset="-128"/>
                <a:ea typeface="Arial Unicode MS" panose="020B0604020202020204" pitchFamily="34" charset="-128"/>
                <a:cs typeface="Arial Unicode MS" panose="020B0604020202020204" pitchFamily="34" charset="-128"/>
              </a:rPr>
              <a:t>Phạm</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Quang Minh   </a:t>
            </a:r>
            <a:endPar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矩形 4">
            <a:extLst>
              <a:ext uri="{FF2B5EF4-FFF2-40B4-BE49-F238E27FC236}">
                <a16:creationId xmlns:a16="http://schemas.microsoft.com/office/drawing/2014/main" id="{0F4B9C37-6933-4B35-B11C-1DEE1618CFC2}"/>
              </a:ext>
            </a:extLst>
          </p:cNvPr>
          <p:cNvSpPr/>
          <p:nvPr/>
        </p:nvSpPr>
        <p:spPr>
          <a:xfrm>
            <a:off x="5575300" y="3433029"/>
            <a:ext cx="4042817" cy="307777"/>
          </a:xfrm>
          <a:prstGeom prst="rect">
            <a:avLst/>
          </a:prstGeom>
          <a:solidFill>
            <a:srgbClr val="D21D67"/>
          </a:solidFill>
          <a:effectLst>
            <a:outerShdw blurRad="50800" dist="38100" dir="2700000" algn="tl" rotWithShape="0">
              <a:prstClr val="black">
                <a:alpha val="40000"/>
              </a:prstClr>
            </a:outerShdw>
          </a:effectLst>
        </p:spPr>
        <p:txBody>
          <a:bodyPr wrap="square">
            <a:spAutoFit/>
          </a:bodyPr>
          <a:lstStyle/>
          <a:p>
            <a:pPr algn="r"/>
            <a:r>
              <a:rPr lang="en-US" sz="14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Written by Alexander Neubeck and Ben St. John </a:t>
            </a:r>
          </a:p>
        </p:txBody>
      </p:sp>
      <p:sp>
        <p:nvSpPr>
          <p:cNvPr id="6" name="文本框 9">
            <a:extLst>
              <a:ext uri="{FF2B5EF4-FFF2-40B4-BE49-F238E27FC236}">
                <a16:creationId xmlns:a16="http://schemas.microsoft.com/office/drawing/2014/main" id="{B38E22EB-E829-49D5-9EC4-1EEB1FBD6B93}"/>
              </a:ext>
            </a:extLst>
          </p:cNvPr>
          <p:cNvSpPr txBox="1">
            <a:spLocks noChangeArrowheads="1"/>
          </p:cNvSpPr>
          <p:nvPr/>
        </p:nvSpPr>
        <p:spPr bwMode="auto">
          <a:xfrm>
            <a:off x="1609836" y="2593975"/>
            <a:ext cx="86009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4800" dirty="0">
                <a:solidFill>
                  <a:srgbClr val="313457"/>
                </a:solidFill>
                <a:latin typeface="Arial Unicode MS" panose="020B0604020202020204" pitchFamily="34" charset="-122"/>
                <a:ea typeface="Arial Unicode MS" panose="020B0604020202020204" pitchFamily="34" charset="-122"/>
                <a:sym typeface="Arial" panose="020B0604020202020204" pitchFamily="34" charset="0"/>
              </a:rPr>
              <a:t>CODE SEARCH</a:t>
            </a:r>
            <a:endParaRPr lang="zh-CN" altLang="en-US" sz="4800" dirty="0">
              <a:solidFill>
                <a:srgbClr val="313457"/>
              </a:solidFill>
              <a:latin typeface="Arial Unicode MS" panose="020B0604020202020204" pitchFamily="34" charset="-122"/>
              <a:ea typeface="Arial Unicode MS" panose="020B0604020202020204" pitchFamily="34" charset="-122"/>
              <a:sym typeface="Arial" panose="020B0604020202020204" pitchFamily="34" charset="0"/>
            </a:endParaRPr>
          </a:p>
        </p:txBody>
      </p:sp>
    </p:spTree>
    <p:extLst>
      <p:ext uri="{BB962C8B-B14F-4D97-AF65-F5344CB8AC3E}">
        <p14:creationId xmlns:p14="http://schemas.microsoft.com/office/powerpoint/2010/main" val="2487379376"/>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iterate type="lt">
                                    <p:tmPct val="15000"/>
                                  </p:iterate>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strVal val="2/3*#ppt_w"/>
                                          </p:val>
                                        </p:tav>
                                        <p:tav tm="100000">
                                          <p:val>
                                            <p:strVal val="#ppt_w"/>
                                          </p:val>
                                        </p:tav>
                                      </p:tavLst>
                                    </p:anim>
                                    <p:anim calcmode="lin" valueType="num">
                                      <p:cBhvr>
                                        <p:cTn id="8" dur="2000" fill="hold"/>
                                        <p:tgtEl>
                                          <p:spTgt spid="6"/>
                                        </p:tgtEl>
                                        <p:attrNameLst>
                                          <p:attrName>ppt_h</p:attrName>
                                        </p:attrNameLst>
                                      </p:cBhvr>
                                      <p:tavLst>
                                        <p:tav tm="0">
                                          <p:val>
                                            <p:strVal val="2/3*#ppt_h"/>
                                          </p:val>
                                        </p:tav>
                                        <p:tav tm="100000">
                                          <p:val>
                                            <p:strVal val="#ppt_h"/>
                                          </p:val>
                                        </p:tav>
                                      </p:tavLst>
                                    </p:anim>
                                  </p:childTnLst>
                                </p:cTn>
                              </p:par>
                            </p:childTnLst>
                          </p:cTn>
                        </p:par>
                        <p:par>
                          <p:cTn id="9" fill="hold">
                            <p:stCondLst>
                              <p:cond delay="47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ppt_x</p:attrName>
                                        </p:attrNameLst>
                                      </p:cBhvr>
                                      <p:tavLst>
                                        <p:tav tm="0">
                                          <p:val>
                                            <p:strVal val="0-#ppt_w/2"/>
                                          </p:val>
                                        </p:tav>
                                        <p:tav tm="100000">
                                          <p:val>
                                            <p:strVal val="#ppt_x"/>
                                          </p:val>
                                        </p:tav>
                                      </p:tavLst>
                                    </p:anim>
                                    <p:anim calcmode="lin" valueType="num">
                                      <p:cBhvr>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200"/>
                            </p:stCondLst>
                            <p:childTnLst>
                              <p:par>
                                <p:cTn id="15" presetID="2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07">
            <a:extLst>
              <a:ext uri="{FF2B5EF4-FFF2-40B4-BE49-F238E27FC236}">
                <a16:creationId xmlns:a16="http://schemas.microsoft.com/office/drawing/2014/main" id="{825E914B-FD67-45DC-A7D3-49E2B0C5C043}"/>
              </a:ext>
            </a:extLst>
          </p:cNvPr>
          <p:cNvSpPr>
            <a:spLocks noChangeArrowheads="1"/>
          </p:cNvSpPr>
          <p:nvPr/>
        </p:nvSpPr>
        <p:spPr bwMode="auto">
          <a:xfrm>
            <a:off x="4107657" y="2118867"/>
            <a:ext cx="3911600" cy="3912808"/>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sz="2400">
              <a:latin typeface="Calibri" panose="020F0502020204030204" pitchFamily="34" charset="0"/>
              <a:ea typeface="微软雅黑" panose="020B0503020204020204" pitchFamily="34" charset="-122"/>
            </a:endParaRPr>
          </a:p>
        </p:txBody>
      </p:sp>
      <p:sp>
        <p:nvSpPr>
          <p:cNvPr id="45" name="Freeform 408">
            <a:extLst>
              <a:ext uri="{FF2B5EF4-FFF2-40B4-BE49-F238E27FC236}">
                <a16:creationId xmlns:a16="http://schemas.microsoft.com/office/drawing/2014/main" id="{4D656B3E-721A-44D2-8E25-1B28C0E24F3B}"/>
              </a:ext>
            </a:extLst>
          </p:cNvPr>
          <p:cNvSpPr/>
          <p:nvPr/>
        </p:nvSpPr>
        <p:spPr bwMode="auto">
          <a:xfrm>
            <a:off x="4107657" y="3425784"/>
            <a:ext cx="3911600" cy="1676917"/>
          </a:xfrm>
          <a:custGeom>
            <a:avLst/>
            <a:gdLst>
              <a:gd name="T0" fmla="*/ 1013 w 1043"/>
              <a:gd name="T1" fmla="*/ 0 h 447"/>
              <a:gd name="T2" fmla="*/ 1014 w 1043"/>
              <a:gd name="T3" fmla="*/ 6 h 447"/>
              <a:gd name="T4" fmla="*/ 521 w 1043"/>
              <a:gd name="T5" fmla="*/ 171 h 447"/>
              <a:gd name="T6" fmla="*/ 29 w 1043"/>
              <a:gd name="T7" fmla="*/ 6 h 447"/>
              <a:gd name="T8" fmla="*/ 29 w 1043"/>
              <a:gd name="T9" fmla="*/ 1 h 447"/>
              <a:gd name="T10" fmla="*/ 0 w 1043"/>
              <a:gd name="T11" fmla="*/ 174 h 447"/>
              <a:gd name="T12" fmla="*/ 18 w 1043"/>
              <a:gd name="T13" fmla="*/ 311 h 447"/>
              <a:gd name="T14" fmla="*/ 521 w 1043"/>
              <a:gd name="T15" fmla="*/ 447 h 447"/>
              <a:gd name="T16" fmla="*/ 1025 w 1043"/>
              <a:gd name="T17" fmla="*/ 310 h 447"/>
              <a:gd name="T18" fmla="*/ 1043 w 1043"/>
              <a:gd name="T19" fmla="*/ 174 h 447"/>
              <a:gd name="T20" fmla="*/ 1013 w 1043"/>
              <a:gd name="T21"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3" h="447">
                <a:moveTo>
                  <a:pt x="1013" y="0"/>
                </a:moveTo>
                <a:cubicBezTo>
                  <a:pt x="1014" y="2"/>
                  <a:pt x="1014" y="4"/>
                  <a:pt x="1014" y="6"/>
                </a:cubicBezTo>
                <a:cubicBezTo>
                  <a:pt x="1014" y="97"/>
                  <a:pt x="793" y="171"/>
                  <a:pt x="521" y="171"/>
                </a:cubicBezTo>
                <a:cubicBezTo>
                  <a:pt x="249" y="171"/>
                  <a:pt x="29" y="97"/>
                  <a:pt x="29" y="6"/>
                </a:cubicBezTo>
                <a:cubicBezTo>
                  <a:pt x="29" y="4"/>
                  <a:pt x="29" y="3"/>
                  <a:pt x="29" y="1"/>
                </a:cubicBezTo>
                <a:cubicBezTo>
                  <a:pt x="10" y="55"/>
                  <a:pt x="0" y="113"/>
                  <a:pt x="0" y="174"/>
                </a:cubicBezTo>
                <a:cubicBezTo>
                  <a:pt x="0" y="221"/>
                  <a:pt x="6" y="267"/>
                  <a:pt x="18" y="311"/>
                </a:cubicBezTo>
                <a:cubicBezTo>
                  <a:pt x="82" y="389"/>
                  <a:pt x="283" y="447"/>
                  <a:pt x="521" y="447"/>
                </a:cubicBezTo>
                <a:cubicBezTo>
                  <a:pt x="759" y="447"/>
                  <a:pt x="960" y="389"/>
                  <a:pt x="1025" y="310"/>
                </a:cubicBezTo>
                <a:cubicBezTo>
                  <a:pt x="1037" y="267"/>
                  <a:pt x="1043" y="221"/>
                  <a:pt x="1043" y="174"/>
                </a:cubicBezTo>
                <a:cubicBezTo>
                  <a:pt x="1043" y="113"/>
                  <a:pt x="1032" y="54"/>
                  <a:pt x="1013" y="0"/>
                </a:cubicBezTo>
                <a:close/>
              </a:path>
            </a:pathLst>
          </a:custGeom>
          <a:solidFill>
            <a:srgbClr val="6392C4"/>
          </a:solidFill>
          <a:ln>
            <a:noFill/>
          </a:ln>
        </p:spPr>
        <p:txBody>
          <a:bodyPr vert="horz" wrap="square" lIns="91440" tIns="900000" rIns="91440" bIns="45720" numCol="1" anchor="t" anchorCtr="0" compatLnSpc="1"/>
          <a:lstStyle/>
          <a:p>
            <a:pPr algn="ctr"/>
            <a:r>
              <a:rPr lang="en-US" altLang="zh-CN" sz="3200" dirty="0">
                <a:solidFill>
                  <a:schemeClr val="bg1"/>
                </a:solidFill>
                <a:latin typeface="Calibri" panose="020F0502020204030204" pitchFamily="34" charset="0"/>
                <a:ea typeface="微软雅黑" panose="020B0503020204020204" pitchFamily="34" charset="-122"/>
              </a:rPr>
              <a:t>03</a:t>
            </a:r>
            <a:endParaRPr lang="zh-CN" altLang="en-US" sz="3200" dirty="0">
              <a:solidFill>
                <a:schemeClr val="bg1"/>
              </a:solidFill>
              <a:latin typeface="Calibri" panose="020F0502020204030204" pitchFamily="34" charset="0"/>
              <a:ea typeface="微软雅黑" panose="020B0503020204020204" pitchFamily="34" charset="-122"/>
            </a:endParaRPr>
          </a:p>
        </p:txBody>
      </p:sp>
      <p:sp>
        <p:nvSpPr>
          <p:cNvPr id="46" name="Freeform 409">
            <a:extLst>
              <a:ext uri="{FF2B5EF4-FFF2-40B4-BE49-F238E27FC236}">
                <a16:creationId xmlns:a16="http://schemas.microsoft.com/office/drawing/2014/main" id="{937BD6A0-9BF7-478C-A2AA-EDADFA0FFF97}"/>
              </a:ext>
            </a:extLst>
          </p:cNvPr>
          <p:cNvSpPr/>
          <p:nvPr/>
        </p:nvSpPr>
        <p:spPr bwMode="auto">
          <a:xfrm>
            <a:off x="4174335" y="4588195"/>
            <a:ext cx="3776663" cy="1387903"/>
          </a:xfrm>
          <a:custGeom>
            <a:avLst/>
            <a:gdLst>
              <a:gd name="T0" fmla="*/ 503 w 1007"/>
              <a:gd name="T1" fmla="*/ 137 h 370"/>
              <a:gd name="T2" fmla="*/ 0 w 1007"/>
              <a:gd name="T3" fmla="*/ 1 h 370"/>
              <a:gd name="T4" fmla="*/ 300 w 1007"/>
              <a:gd name="T5" fmla="*/ 344 h 370"/>
              <a:gd name="T6" fmla="*/ 503 w 1007"/>
              <a:gd name="T7" fmla="*/ 370 h 370"/>
              <a:gd name="T8" fmla="*/ 706 w 1007"/>
              <a:gd name="T9" fmla="*/ 344 h 370"/>
              <a:gd name="T10" fmla="*/ 1007 w 1007"/>
              <a:gd name="T11" fmla="*/ 0 h 370"/>
              <a:gd name="T12" fmla="*/ 503 w 1007"/>
              <a:gd name="T13" fmla="*/ 137 h 370"/>
            </a:gdLst>
            <a:ahLst/>
            <a:cxnLst>
              <a:cxn ang="0">
                <a:pos x="T0" y="T1"/>
              </a:cxn>
              <a:cxn ang="0">
                <a:pos x="T2" y="T3"/>
              </a:cxn>
              <a:cxn ang="0">
                <a:pos x="T4" y="T5"/>
              </a:cxn>
              <a:cxn ang="0">
                <a:pos x="T6" y="T7"/>
              </a:cxn>
              <a:cxn ang="0">
                <a:pos x="T8" y="T9"/>
              </a:cxn>
              <a:cxn ang="0">
                <a:pos x="T10" y="T11"/>
              </a:cxn>
              <a:cxn ang="0">
                <a:pos x="T12" y="T13"/>
              </a:cxn>
            </a:cxnLst>
            <a:rect l="0" t="0" r="r" b="b"/>
            <a:pathLst>
              <a:path w="1007" h="370">
                <a:moveTo>
                  <a:pt x="503" y="137"/>
                </a:moveTo>
                <a:cubicBezTo>
                  <a:pt x="265" y="137"/>
                  <a:pt x="65" y="79"/>
                  <a:pt x="0" y="1"/>
                </a:cubicBezTo>
                <a:cubicBezTo>
                  <a:pt x="42" y="156"/>
                  <a:pt x="154" y="282"/>
                  <a:pt x="300" y="344"/>
                </a:cubicBezTo>
                <a:cubicBezTo>
                  <a:pt x="360" y="361"/>
                  <a:pt x="429" y="370"/>
                  <a:pt x="503" y="370"/>
                </a:cubicBezTo>
                <a:cubicBezTo>
                  <a:pt x="577" y="370"/>
                  <a:pt x="647" y="361"/>
                  <a:pt x="706" y="344"/>
                </a:cubicBezTo>
                <a:cubicBezTo>
                  <a:pt x="852" y="282"/>
                  <a:pt x="964" y="156"/>
                  <a:pt x="1007" y="0"/>
                </a:cubicBezTo>
                <a:cubicBezTo>
                  <a:pt x="942" y="79"/>
                  <a:pt x="741" y="137"/>
                  <a:pt x="503" y="137"/>
                </a:cubicBezTo>
                <a:close/>
              </a:path>
            </a:pathLst>
          </a:custGeom>
          <a:solidFill>
            <a:srgbClr val="32345A"/>
          </a:solidFill>
          <a:ln>
            <a:noFill/>
          </a:ln>
        </p:spPr>
        <p:txBody>
          <a:bodyPr vert="horz" wrap="square" lIns="91440" tIns="648000" rIns="91440" bIns="45720" numCol="1" anchor="t" anchorCtr="0" compatLnSpc="1"/>
          <a:lstStyle/>
          <a:p>
            <a:pPr algn="ctr"/>
            <a:r>
              <a:rPr lang="en-US" altLang="zh-CN" sz="3200">
                <a:solidFill>
                  <a:schemeClr val="bg1"/>
                </a:solidFill>
                <a:latin typeface="Calibri" panose="020F0502020204030204" pitchFamily="34" charset="0"/>
                <a:ea typeface="微软雅黑" panose="020B0503020204020204" pitchFamily="34" charset="-122"/>
              </a:rPr>
              <a:t>04</a:t>
            </a:r>
            <a:endParaRPr lang="zh-CN" altLang="en-US" sz="3200">
              <a:solidFill>
                <a:schemeClr val="bg1"/>
              </a:solidFill>
              <a:latin typeface="Calibri" panose="020F0502020204030204" pitchFamily="34" charset="0"/>
              <a:ea typeface="微软雅黑" panose="020B0503020204020204" pitchFamily="34" charset="-122"/>
            </a:endParaRPr>
          </a:p>
        </p:txBody>
      </p:sp>
      <p:sp>
        <p:nvSpPr>
          <p:cNvPr id="47" name="Freeform 410">
            <a:extLst>
              <a:ext uri="{FF2B5EF4-FFF2-40B4-BE49-F238E27FC236}">
                <a16:creationId xmlns:a16="http://schemas.microsoft.com/office/drawing/2014/main" id="{436EA4E8-B7D9-4329-BF65-07011BA71026}"/>
              </a:ext>
            </a:extLst>
          </p:cNvPr>
          <p:cNvSpPr/>
          <p:nvPr/>
        </p:nvSpPr>
        <p:spPr bwMode="auto">
          <a:xfrm>
            <a:off x="4215610" y="2693720"/>
            <a:ext cx="3694113" cy="1372024"/>
          </a:xfrm>
          <a:custGeom>
            <a:avLst/>
            <a:gdLst>
              <a:gd name="T0" fmla="*/ 984 w 985"/>
              <a:gd name="T1" fmla="*/ 195 h 366"/>
              <a:gd name="T2" fmla="*/ 867 w 985"/>
              <a:gd name="T3" fmla="*/ 5 h 366"/>
              <a:gd name="T4" fmla="*/ 867 w 985"/>
              <a:gd name="T5" fmla="*/ 9 h 366"/>
              <a:gd name="T6" fmla="*/ 492 w 985"/>
              <a:gd name="T7" fmla="*/ 102 h 366"/>
              <a:gd name="T8" fmla="*/ 118 w 985"/>
              <a:gd name="T9" fmla="*/ 9 h 366"/>
              <a:gd name="T10" fmla="*/ 118 w 985"/>
              <a:gd name="T11" fmla="*/ 5 h 366"/>
              <a:gd name="T12" fmla="*/ 124 w 985"/>
              <a:gd name="T13" fmla="*/ 0 h 366"/>
              <a:gd name="T14" fmla="*/ 0 w 985"/>
              <a:gd name="T15" fmla="*/ 196 h 366"/>
              <a:gd name="T16" fmla="*/ 0 w 985"/>
              <a:gd name="T17" fmla="*/ 201 h 366"/>
              <a:gd name="T18" fmla="*/ 492 w 985"/>
              <a:gd name="T19" fmla="*/ 366 h 366"/>
              <a:gd name="T20" fmla="*/ 985 w 985"/>
              <a:gd name="T21" fmla="*/ 201 h 366"/>
              <a:gd name="T22" fmla="*/ 984 w 985"/>
              <a:gd name="T23" fmla="*/ 1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5" h="366">
                <a:moveTo>
                  <a:pt x="984" y="195"/>
                </a:moveTo>
                <a:cubicBezTo>
                  <a:pt x="959" y="123"/>
                  <a:pt x="918" y="59"/>
                  <a:pt x="867" y="5"/>
                </a:cubicBezTo>
                <a:cubicBezTo>
                  <a:pt x="867" y="6"/>
                  <a:pt x="867" y="8"/>
                  <a:pt x="867" y="9"/>
                </a:cubicBezTo>
                <a:cubicBezTo>
                  <a:pt x="867" y="60"/>
                  <a:pt x="699" y="102"/>
                  <a:pt x="492" y="102"/>
                </a:cubicBezTo>
                <a:cubicBezTo>
                  <a:pt x="285" y="102"/>
                  <a:pt x="118" y="60"/>
                  <a:pt x="118" y="9"/>
                </a:cubicBezTo>
                <a:cubicBezTo>
                  <a:pt x="118" y="8"/>
                  <a:pt x="118" y="6"/>
                  <a:pt x="118" y="5"/>
                </a:cubicBezTo>
                <a:cubicBezTo>
                  <a:pt x="120" y="3"/>
                  <a:pt x="122" y="1"/>
                  <a:pt x="124" y="0"/>
                </a:cubicBezTo>
                <a:cubicBezTo>
                  <a:pt x="69" y="54"/>
                  <a:pt x="26" y="121"/>
                  <a:pt x="0" y="196"/>
                </a:cubicBezTo>
                <a:cubicBezTo>
                  <a:pt x="0" y="198"/>
                  <a:pt x="0" y="199"/>
                  <a:pt x="0" y="201"/>
                </a:cubicBezTo>
                <a:cubicBezTo>
                  <a:pt x="0" y="292"/>
                  <a:pt x="220" y="366"/>
                  <a:pt x="492" y="366"/>
                </a:cubicBezTo>
                <a:cubicBezTo>
                  <a:pt x="764" y="366"/>
                  <a:pt x="985" y="292"/>
                  <a:pt x="985" y="201"/>
                </a:cubicBezTo>
                <a:cubicBezTo>
                  <a:pt x="985" y="199"/>
                  <a:pt x="985" y="197"/>
                  <a:pt x="984" y="195"/>
                </a:cubicBezTo>
                <a:close/>
              </a:path>
            </a:pathLst>
          </a:custGeom>
          <a:solidFill>
            <a:srgbClr val="D44E71"/>
          </a:solidFill>
          <a:ln>
            <a:noFill/>
          </a:ln>
        </p:spPr>
        <p:txBody>
          <a:bodyPr vert="horz" wrap="square" lIns="91440" tIns="648000" rIns="91440" bIns="45720" numCol="1" anchor="t" anchorCtr="0" compatLnSpc="1"/>
          <a:lstStyle/>
          <a:p>
            <a:pPr algn="ctr"/>
            <a:r>
              <a:rPr lang="en-US" altLang="zh-CN" sz="3200">
                <a:solidFill>
                  <a:schemeClr val="bg1"/>
                </a:solidFill>
                <a:latin typeface="Calibri" panose="020F0502020204030204" pitchFamily="34" charset="0"/>
                <a:ea typeface="微软雅黑" panose="020B0503020204020204" pitchFamily="34" charset="-122"/>
              </a:rPr>
              <a:t>02</a:t>
            </a:r>
            <a:endParaRPr lang="zh-CN" altLang="en-US" sz="3200">
              <a:solidFill>
                <a:schemeClr val="bg1"/>
              </a:solidFill>
              <a:latin typeface="Calibri" panose="020F0502020204030204" pitchFamily="34" charset="0"/>
              <a:ea typeface="微软雅黑" panose="020B0503020204020204" pitchFamily="34" charset="-122"/>
            </a:endParaRPr>
          </a:p>
        </p:txBody>
      </p:sp>
      <p:sp>
        <p:nvSpPr>
          <p:cNvPr id="48" name="Freeform 411">
            <a:extLst>
              <a:ext uri="{FF2B5EF4-FFF2-40B4-BE49-F238E27FC236}">
                <a16:creationId xmlns:a16="http://schemas.microsoft.com/office/drawing/2014/main" id="{51827CF4-4230-4340-91A5-D73CD3EE90F5}"/>
              </a:ext>
            </a:extLst>
          </p:cNvPr>
          <p:cNvSpPr/>
          <p:nvPr/>
        </p:nvSpPr>
        <p:spPr bwMode="auto">
          <a:xfrm>
            <a:off x="4658519" y="2168096"/>
            <a:ext cx="2808288" cy="908331"/>
          </a:xfrm>
          <a:custGeom>
            <a:avLst/>
            <a:gdLst>
              <a:gd name="T0" fmla="*/ 748 w 749"/>
              <a:gd name="T1" fmla="*/ 145 h 242"/>
              <a:gd name="T2" fmla="*/ 493 w 749"/>
              <a:gd name="T3" fmla="*/ 0 h 242"/>
              <a:gd name="T4" fmla="*/ 493 w 749"/>
              <a:gd name="T5" fmla="*/ 0 h 242"/>
              <a:gd name="T6" fmla="*/ 374 w 749"/>
              <a:gd name="T7" fmla="*/ 15 h 242"/>
              <a:gd name="T8" fmla="*/ 256 w 749"/>
              <a:gd name="T9" fmla="*/ 0 h 242"/>
              <a:gd name="T10" fmla="*/ 256 w 749"/>
              <a:gd name="T11" fmla="*/ 0 h 242"/>
              <a:gd name="T12" fmla="*/ 0 w 749"/>
              <a:gd name="T13" fmla="*/ 145 h 242"/>
              <a:gd name="T14" fmla="*/ 0 w 749"/>
              <a:gd name="T15" fmla="*/ 149 h 242"/>
              <a:gd name="T16" fmla="*/ 374 w 749"/>
              <a:gd name="T17" fmla="*/ 242 h 242"/>
              <a:gd name="T18" fmla="*/ 749 w 749"/>
              <a:gd name="T19" fmla="*/ 149 h 242"/>
              <a:gd name="T20" fmla="*/ 748 w 749"/>
              <a:gd name="T21" fmla="*/ 145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9" h="242">
                <a:moveTo>
                  <a:pt x="748" y="145"/>
                </a:moveTo>
                <a:cubicBezTo>
                  <a:pt x="680" y="75"/>
                  <a:pt x="592" y="23"/>
                  <a:pt x="493" y="0"/>
                </a:cubicBezTo>
                <a:cubicBezTo>
                  <a:pt x="493" y="0"/>
                  <a:pt x="493" y="0"/>
                  <a:pt x="493" y="0"/>
                </a:cubicBezTo>
                <a:cubicBezTo>
                  <a:pt x="493" y="8"/>
                  <a:pt x="440" y="15"/>
                  <a:pt x="374" y="15"/>
                </a:cubicBezTo>
                <a:cubicBezTo>
                  <a:pt x="309" y="15"/>
                  <a:pt x="256" y="8"/>
                  <a:pt x="256" y="0"/>
                </a:cubicBezTo>
                <a:cubicBezTo>
                  <a:pt x="256" y="0"/>
                  <a:pt x="256" y="0"/>
                  <a:pt x="256" y="0"/>
                </a:cubicBezTo>
                <a:cubicBezTo>
                  <a:pt x="157" y="23"/>
                  <a:pt x="69" y="75"/>
                  <a:pt x="0" y="145"/>
                </a:cubicBezTo>
                <a:cubicBezTo>
                  <a:pt x="0" y="146"/>
                  <a:pt x="0" y="148"/>
                  <a:pt x="0" y="149"/>
                </a:cubicBezTo>
                <a:cubicBezTo>
                  <a:pt x="0" y="200"/>
                  <a:pt x="167" y="242"/>
                  <a:pt x="374" y="242"/>
                </a:cubicBezTo>
                <a:cubicBezTo>
                  <a:pt x="581" y="242"/>
                  <a:pt x="749" y="200"/>
                  <a:pt x="749" y="149"/>
                </a:cubicBezTo>
                <a:cubicBezTo>
                  <a:pt x="749" y="148"/>
                  <a:pt x="749" y="146"/>
                  <a:pt x="748" y="145"/>
                </a:cubicBezTo>
                <a:close/>
              </a:path>
            </a:pathLst>
          </a:custGeom>
          <a:solidFill>
            <a:schemeClr val="tx2">
              <a:lumMod val="60000"/>
              <a:lumOff val="40000"/>
            </a:schemeClr>
          </a:solidFill>
          <a:ln>
            <a:noFill/>
          </a:ln>
        </p:spPr>
        <p:txBody>
          <a:bodyPr vert="horz" wrap="square" lIns="91440" tIns="252000" rIns="91440" bIns="45720" numCol="1" anchor="t" anchorCtr="0" compatLnSpc="1"/>
          <a:lstStyle/>
          <a:p>
            <a:pPr algn="ctr"/>
            <a:r>
              <a:rPr lang="en-US" altLang="zh-CN" sz="3200" dirty="0">
                <a:solidFill>
                  <a:schemeClr val="bg1"/>
                </a:solidFill>
                <a:latin typeface="Calibri" panose="020F0502020204030204" pitchFamily="34" charset="0"/>
                <a:ea typeface="微软雅黑" panose="020B0503020204020204" pitchFamily="34" charset="-122"/>
              </a:rPr>
              <a:t>01</a:t>
            </a:r>
            <a:endParaRPr lang="zh-CN" altLang="en-US" sz="3200" dirty="0">
              <a:solidFill>
                <a:schemeClr val="bg1"/>
              </a:solidFill>
              <a:latin typeface="Calibri" panose="020F0502020204030204" pitchFamily="34" charset="0"/>
              <a:ea typeface="微软雅黑" panose="020B0503020204020204" pitchFamily="34" charset="-122"/>
            </a:endParaRPr>
          </a:p>
        </p:txBody>
      </p:sp>
      <p:sp>
        <p:nvSpPr>
          <p:cNvPr id="49" name="Freeform 413">
            <a:extLst>
              <a:ext uri="{FF2B5EF4-FFF2-40B4-BE49-F238E27FC236}">
                <a16:creationId xmlns:a16="http://schemas.microsoft.com/office/drawing/2014/main" id="{F34C7800-6B89-489A-A57E-5CFD681A5A4F}"/>
              </a:ext>
            </a:extLst>
          </p:cNvPr>
          <p:cNvSpPr>
            <a:spLocks noEditPoints="1"/>
          </p:cNvSpPr>
          <p:nvPr/>
        </p:nvSpPr>
        <p:spPr bwMode="auto">
          <a:xfrm>
            <a:off x="3696142" y="4908341"/>
            <a:ext cx="409934" cy="769441"/>
          </a:xfrm>
          <a:custGeom>
            <a:avLst/>
            <a:gdLst>
              <a:gd name="T0" fmla="*/ 103 w 170"/>
              <a:gd name="T1" fmla="*/ 0 h 312"/>
              <a:gd name="T2" fmla="*/ 103 w 170"/>
              <a:gd name="T3" fmla="*/ 63 h 312"/>
              <a:gd name="T4" fmla="*/ 170 w 170"/>
              <a:gd name="T5" fmla="*/ 175 h 312"/>
              <a:gd name="T6" fmla="*/ 166 w 170"/>
              <a:gd name="T7" fmla="*/ 129 h 312"/>
              <a:gd name="T8" fmla="*/ 162 w 170"/>
              <a:gd name="T9" fmla="*/ 109 h 312"/>
              <a:gd name="T10" fmla="*/ 145 w 170"/>
              <a:gd name="T11" fmla="*/ 82 h 312"/>
              <a:gd name="T12" fmla="*/ 121 w 170"/>
              <a:gd name="T13" fmla="*/ 72 h 312"/>
              <a:gd name="T14" fmla="*/ 114 w 170"/>
              <a:gd name="T15" fmla="*/ 71 h 312"/>
              <a:gd name="T16" fmla="*/ 90 w 170"/>
              <a:gd name="T17" fmla="*/ 71 h 312"/>
              <a:gd name="T18" fmla="*/ 88 w 170"/>
              <a:gd name="T19" fmla="*/ 71 h 312"/>
              <a:gd name="T20" fmla="*/ 55 w 170"/>
              <a:gd name="T21" fmla="*/ 73 h 312"/>
              <a:gd name="T22" fmla="*/ 45 w 170"/>
              <a:gd name="T23" fmla="*/ 73 h 312"/>
              <a:gd name="T24" fmla="*/ 39 w 170"/>
              <a:gd name="T25" fmla="*/ 65 h 312"/>
              <a:gd name="T26" fmla="*/ 27 w 170"/>
              <a:gd name="T27" fmla="*/ 40 h 312"/>
              <a:gd name="T28" fmla="*/ 24 w 170"/>
              <a:gd name="T29" fmla="*/ 33 h 312"/>
              <a:gd name="T30" fmla="*/ 24 w 170"/>
              <a:gd name="T31" fmla="*/ 33 h 312"/>
              <a:gd name="T32" fmla="*/ 24 w 170"/>
              <a:gd name="T33" fmla="*/ 33 h 312"/>
              <a:gd name="T34" fmla="*/ 2 w 170"/>
              <a:gd name="T35" fmla="*/ 41 h 312"/>
              <a:gd name="T36" fmla="*/ 11 w 170"/>
              <a:gd name="T37" fmla="*/ 61 h 312"/>
              <a:gd name="T38" fmla="*/ 20 w 170"/>
              <a:gd name="T39" fmla="*/ 79 h 312"/>
              <a:gd name="T40" fmla="*/ 28 w 170"/>
              <a:gd name="T41" fmla="*/ 89 h 312"/>
              <a:gd name="T42" fmla="*/ 38 w 170"/>
              <a:gd name="T43" fmla="*/ 95 h 312"/>
              <a:gd name="T44" fmla="*/ 57 w 170"/>
              <a:gd name="T45" fmla="*/ 96 h 312"/>
              <a:gd name="T46" fmla="*/ 68 w 170"/>
              <a:gd name="T47" fmla="*/ 172 h 312"/>
              <a:gd name="T48" fmla="*/ 68 w 170"/>
              <a:gd name="T49" fmla="*/ 176 h 312"/>
              <a:gd name="T50" fmla="*/ 83 w 170"/>
              <a:gd name="T51" fmla="*/ 312 h 312"/>
              <a:gd name="T52" fmla="*/ 98 w 170"/>
              <a:gd name="T53" fmla="*/ 195 h 312"/>
              <a:gd name="T54" fmla="*/ 107 w 170"/>
              <a:gd name="T55" fmla="*/ 297 h 312"/>
              <a:gd name="T56" fmla="*/ 137 w 170"/>
              <a:gd name="T57" fmla="*/ 297 h 312"/>
              <a:gd name="T58" fmla="*/ 137 w 170"/>
              <a:gd name="T59" fmla="*/ 174 h 312"/>
              <a:gd name="T60" fmla="*/ 137 w 170"/>
              <a:gd name="T61" fmla="*/ 108 h 312"/>
              <a:gd name="T62" fmla="*/ 141 w 170"/>
              <a:gd name="T63" fmla="*/ 123 h 312"/>
              <a:gd name="T64" fmla="*/ 146 w 170"/>
              <a:gd name="T65" fmla="*/ 165 h 312"/>
              <a:gd name="T66" fmla="*/ 147 w 170"/>
              <a:gd name="T67" fmla="*/ 176 h 312"/>
              <a:gd name="T68" fmla="*/ 147 w 170"/>
              <a:gd name="T69" fmla="*/ 176 h 312"/>
              <a:gd name="T70" fmla="*/ 159 w 170"/>
              <a:gd name="T71" fmla="*/ 187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0" h="312">
                <a:moveTo>
                  <a:pt x="71" y="31"/>
                </a:moveTo>
                <a:cubicBezTo>
                  <a:pt x="71" y="14"/>
                  <a:pt x="85" y="0"/>
                  <a:pt x="103" y="0"/>
                </a:cubicBezTo>
                <a:cubicBezTo>
                  <a:pt x="120" y="0"/>
                  <a:pt x="134" y="14"/>
                  <a:pt x="134" y="31"/>
                </a:cubicBezTo>
                <a:cubicBezTo>
                  <a:pt x="134" y="48"/>
                  <a:pt x="120" y="63"/>
                  <a:pt x="103" y="63"/>
                </a:cubicBezTo>
                <a:cubicBezTo>
                  <a:pt x="85" y="63"/>
                  <a:pt x="71" y="48"/>
                  <a:pt x="71" y="31"/>
                </a:cubicBezTo>
                <a:close/>
                <a:moveTo>
                  <a:pt x="170" y="175"/>
                </a:moveTo>
                <a:cubicBezTo>
                  <a:pt x="170" y="175"/>
                  <a:pt x="169" y="164"/>
                  <a:pt x="168" y="151"/>
                </a:cubicBezTo>
                <a:cubicBezTo>
                  <a:pt x="167" y="144"/>
                  <a:pt x="167" y="137"/>
                  <a:pt x="166" y="129"/>
                </a:cubicBezTo>
                <a:cubicBezTo>
                  <a:pt x="165" y="126"/>
                  <a:pt x="165" y="122"/>
                  <a:pt x="164" y="119"/>
                </a:cubicBezTo>
                <a:cubicBezTo>
                  <a:pt x="163" y="115"/>
                  <a:pt x="163" y="112"/>
                  <a:pt x="162" y="109"/>
                </a:cubicBezTo>
                <a:cubicBezTo>
                  <a:pt x="161" y="105"/>
                  <a:pt x="159" y="100"/>
                  <a:pt x="157" y="97"/>
                </a:cubicBezTo>
                <a:cubicBezTo>
                  <a:pt x="154" y="90"/>
                  <a:pt x="150" y="85"/>
                  <a:pt x="145" y="82"/>
                </a:cubicBezTo>
                <a:cubicBezTo>
                  <a:pt x="141" y="79"/>
                  <a:pt x="138" y="77"/>
                  <a:pt x="134" y="76"/>
                </a:cubicBezTo>
                <a:cubicBezTo>
                  <a:pt x="129" y="73"/>
                  <a:pt x="125" y="72"/>
                  <a:pt x="121" y="72"/>
                </a:cubicBezTo>
                <a:cubicBezTo>
                  <a:pt x="121" y="72"/>
                  <a:pt x="120" y="72"/>
                  <a:pt x="120" y="71"/>
                </a:cubicBezTo>
                <a:cubicBezTo>
                  <a:pt x="118" y="71"/>
                  <a:pt x="116" y="71"/>
                  <a:pt x="114" y="71"/>
                </a:cubicBezTo>
                <a:cubicBezTo>
                  <a:pt x="91" y="71"/>
                  <a:pt x="91" y="71"/>
                  <a:pt x="91" y="71"/>
                </a:cubicBezTo>
                <a:cubicBezTo>
                  <a:pt x="91" y="71"/>
                  <a:pt x="91" y="71"/>
                  <a:pt x="90" y="71"/>
                </a:cubicBezTo>
                <a:cubicBezTo>
                  <a:pt x="90" y="71"/>
                  <a:pt x="89" y="71"/>
                  <a:pt x="89" y="71"/>
                </a:cubicBezTo>
                <a:cubicBezTo>
                  <a:pt x="89" y="71"/>
                  <a:pt x="89" y="71"/>
                  <a:pt x="88" y="71"/>
                </a:cubicBezTo>
                <a:cubicBezTo>
                  <a:pt x="87" y="71"/>
                  <a:pt x="79" y="71"/>
                  <a:pt x="70" y="72"/>
                </a:cubicBezTo>
                <a:cubicBezTo>
                  <a:pt x="65" y="72"/>
                  <a:pt x="60" y="72"/>
                  <a:pt x="55" y="73"/>
                </a:cubicBezTo>
                <a:cubicBezTo>
                  <a:pt x="51" y="73"/>
                  <a:pt x="48" y="73"/>
                  <a:pt x="45" y="73"/>
                </a:cubicBezTo>
                <a:cubicBezTo>
                  <a:pt x="45" y="73"/>
                  <a:pt x="45" y="73"/>
                  <a:pt x="45" y="73"/>
                </a:cubicBezTo>
                <a:cubicBezTo>
                  <a:pt x="44" y="72"/>
                  <a:pt x="43" y="71"/>
                  <a:pt x="42" y="70"/>
                </a:cubicBezTo>
                <a:cubicBezTo>
                  <a:pt x="41" y="68"/>
                  <a:pt x="40" y="67"/>
                  <a:pt x="39" y="65"/>
                </a:cubicBezTo>
                <a:cubicBezTo>
                  <a:pt x="37" y="62"/>
                  <a:pt x="35" y="58"/>
                  <a:pt x="33" y="55"/>
                </a:cubicBezTo>
                <a:cubicBezTo>
                  <a:pt x="31" y="49"/>
                  <a:pt x="28" y="44"/>
                  <a:pt x="27" y="40"/>
                </a:cubicBezTo>
                <a:cubicBezTo>
                  <a:pt x="26" y="37"/>
                  <a:pt x="25" y="36"/>
                  <a:pt x="25" y="35"/>
                </a:cubicBezTo>
                <a:cubicBezTo>
                  <a:pt x="25" y="34"/>
                  <a:pt x="25" y="34"/>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2" y="27"/>
                  <a:pt x="16" y="24"/>
                  <a:pt x="9" y="26"/>
                </a:cubicBezTo>
                <a:cubicBezTo>
                  <a:pt x="3" y="28"/>
                  <a:pt x="0" y="35"/>
                  <a:pt x="2" y="41"/>
                </a:cubicBezTo>
                <a:cubicBezTo>
                  <a:pt x="2" y="41"/>
                  <a:pt x="3" y="44"/>
                  <a:pt x="5" y="48"/>
                </a:cubicBezTo>
                <a:cubicBezTo>
                  <a:pt x="7" y="52"/>
                  <a:pt x="9" y="56"/>
                  <a:pt x="11" y="61"/>
                </a:cubicBezTo>
                <a:cubicBezTo>
                  <a:pt x="12" y="64"/>
                  <a:pt x="14" y="68"/>
                  <a:pt x="16" y="72"/>
                </a:cubicBezTo>
                <a:cubicBezTo>
                  <a:pt x="17" y="74"/>
                  <a:pt x="19" y="77"/>
                  <a:pt x="20" y="79"/>
                </a:cubicBezTo>
                <a:cubicBezTo>
                  <a:pt x="22" y="81"/>
                  <a:pt x="23" y="83"/>
                  <a:pt x="24" y="85"/>
                </a:cubicBezTo>
                <a:cubicBezTo>
                  <a:pt x="25" y="86"/>
                  <a:pt x="26" y="87"/>
                  <a:pt x="28" y="89"/>
                </a:cubicBezTo>
                <a:cubicBezTo>
                  <a:pt x="29" y="90"/>
                  <a:pt x="31" y="92"/>
                  <a:pt x="34" y="93"/>
                </a:cubicBezTo>
                <a:cubicBezTo>
                  <a:pt x="35" y="94"/>
                  <a:pt x="36" y="95"/>
                  <a:pt x="38" y="95"/>
                </a:cubicBezTo>
                <a:cubicBezTo>
                  <a:pt x="39" y="96"/>
                  <a:pt x="41" y="96"/>
                  <a:pt x="43" y="96"/>
                </a:cubicBezTo>
                <a:cubicBezTo>
                  <a:pt x="47" y="96"/>
                  <a:pt x="52" y="96"/>
                  <a:pt x="57" y="96"/>
                </a:cubicBezTo>
                <a:cubicBezTo>
                  <a:pt x="61" y="96"/>
                  <a:pt x="65" y="95"/>
                  <a:pt x="68" y="95"/>
                </a:cubicBezTo>
                <a:cubicBezTo>
                  <a:pt x="68" y="172"/>
                  <a:pt x="68" y="172"/>
                  <a:pt x="68" y="172"/>
                </a:cubicBezTo>
                <a:cubicBezTo>
                  <a:pt x="68" y="173"/>
                  <a:pt x="68" y="174"/>
                  <a:pt x="68" y="174"/>
                </a:cubicBezTo>
                <a:cubicBezTo>
                  <a:pt x="68" y="175"/>
                  <a:pt x="68" y="175"/>
                  <a:pt x="68" y="176"/>
                </a:cubicBezTo>
                <a:cubicBezTo>
                  <a:pt x="68" y="297"/>
                  <a:pt x="68" y="297"/>
                  <a:pt x="68" y="297"/>
                </a:cubicBezTo>
                <a:cubicBezTo>
                  <a:pt x="68" y="306"/>
                  <a:pt x="75" y="312"/>
                  <a:pt x="83" y="312"/>
                </a:cubicBezTo>
                <a:cubicBezTo>
                  <a:pt x="91" y="312"/>
                  <a:pt x="98" y="306"/>
                  <a:pt x="98" y="297"/>
                </a:cubicBezTo>
                <a:cubicBezTo>
                  <a:pt x="98" y="195"/>
                  <a:pt x="98" y="195"/>
                  <a:pt x="98" y="195"/>
                </a:cubicBezTo>
                <a:cubicBezTo>
                  <a:pt x="107" y="195"/>
                  <a:pt x="107" y="195"/>
                  <a:pt x="107" y="195"/>
                </a:cubicBezTo>
                <a:cubicBezTo>
                  <a:pt x="107" y="297"/>
                  <a:pt x="107" y="297"/>
                  <a:pt x="107" y="297"/>
                </a:cubicBezTo>
                <a:cubicBezTo>
                  <a:pt x="107" y="306"/>
                  <a:pt x="114" y="312"/>
                  <a:pt x="122" y="312"/>
                </a:cubicBezTo>
                <a:cubicBezTo>
                  <a:pt x="130" y="312"/>
                  <a:pt x="137" y="306"/>
                  <a:pt x="137" y="297"/>
                </a:cubicBezTo>
                <a:cubicBezTo>
                  <a:pt x="137" y="176"/>
                  <a:pt x="137" y="176"/>
                  <a:pt x="137" y="176"/>
                </a:cubicBezTo>
                <a:cubicBezTo>
                  <a:pt x="137" y="175"/>
                  <a:pt x="137" y="175"/>
                  <a:pt x="137" y="174"/>
                </a:cubicBezTo>
                <a:cubicBezTo>
                  <a:pt x="137" y="174"/>
                  <a:pt x="137" y="173"/>
                  <a:pt x="137" y="172"/>
                </a:cubicBezTo>
                <a:cubicBezTo>
                  <a:pt x="137" y="108"/>
                  <a:pt x="137" y="108"/>
                  <a:pt x="137" y="108"/>
                </a:cubicBezTo>
                <a:cubicBezTo>
                  <a:pt x="138" y="110"/>
                  <a:pt x="139" y="112"/>
                  <a:pt x="139" y="115"/>
                </a:cubicBezTo>
                <a:cubicBezTo>
                  <a:pt x="140" y="117"/>
                  <a:pt x="141" y="120"/>
                  <a:pt x="141" y="123"/>
                </a:cubicBezTo>
                <a:cubicBezTo>
                  <a:pt x="142" y="128"/>
                  <a:pt x="143" y="134"/>
                  <a:pt x="144" y="140"/>
                </a:cubicBezTo>
                <a:cubicBezTo>
                  <a:pt x="145" y="149"/>
                  <a:pt x="145" y="158"/>
                  <a:pt x="146" y="165"/>
                </a:cubicBezTo>
                <a:cubicBezTo>
                  <a:pt x="146" y="169"/>
                  <a:pt x="146" y="171"/>
                  <a:pt x="146" y="173"/>
                </a:cubicBezTo>
                <a:cubicBezTo>
                  <a:pt x="146" y="174"/>
                  <a:pt x="147" y="175"/>
                  <a:pt x="147" y="176"/>
                </a:cubicBezTo>
                <a:cubicBezTo>
                  <a:pt x="147" y="176"/>
                  <a:pt x="147" y="176"/>
                  <a:pt x="147" y="176"/>
                </a:cubicBezTo>
                <a:cubicBezTo>
                  <a:pt x="147" y="176"/>
                  <a:pt x="147" y="176"/>
                  <a:pt x="147" y="176"/>
                </a:cubicBezTo>
                <a:cubicBezTo>
                  <a:pt x="147" y="176"/>
                  <a:pt x="147" y="176"/>
                  <a:pt x="147" y="176"/>
                </a:cubicBezTo>
                <a:cubicBezTo>
                  <a:pt x="147" y="183"/>
                  <a:pt x="152" y="188"/>
                  <a:pt x="159" y="187"/>
                </a:cubicBezTo>
                <a:cubicBezTo>
                  <a:pt x="165" y="187"/>
                  <a:pt x="170" y="182"/>
                  <a:pt x="170" y="175"/>
                </a:cubicBezTo>
                <a:close/>
              </a:path>
            </a:pathLst>
          </a:custGeom>
          <a:solidFill>
            <a:srgbClr val="32345A"/>
          </a:solidFill>
          <a:ln>
            <a:noFill/>
          </a:ln>
        </p:spPr>
        <p:txBody>
          <a:bodyPr vert="horz" wrap="square" lIns="91440" tIns="648000" rIns="91440" bIns="45720" numCol="1" anchor="t" anchorCtr="0" compatLnSpc="1"/>
          <a:lstStyle/>
          <a:p>
            <a:pPr algn="ctr"/>
            <a:endParaRPr lang="zh-CN" altLang="en-US" sz="3200">
              <a:solidFill>
                <a:schemeClr val="bg1"/>
              </a:solidFill>
              <a:latin typeface="Calibri" panose="020F0502020204030204" pitchFamily="34" charset="0"/>
              <a:ea typeface="微软雅黑" panose="020B0503020204020204" pitchFamily="34" charset="-122"/>
            </a:endParaRPr>
          </a:p>
        </p:txBody>
      </p:sp>
      <p:sp>
        <p:nvSpPr>
          <p:cNvPr id="50" name="Freeform 414">
            <a:extLst>
              <a:ext uri="{FF2B5EF4-FFF2-40B4-BE49-F238E27FC236}">
                <a16:creationId xmlns:a16="http://schemas.microsoft.com/office/drawing/2014/main" id="{2D2421F5-64B4-4579-BBBF-F123693A690D}"/>
              </a:ext>
            </a:extLst>
          </p:cNvPr>
          <p:cNvSpPr>
            <a:spLocks noEditPoints="1"/>
          </p:cNvSpPr>
          <p:nvPr/>
        </p:nvSpPr>
        <p:spPr bwMode="auto">
          <a:xfrm>
            <a:off x="3069850" y="1641359"/>
            <a:ext cx="636588" cy="644724"/>
          </a:xfrm>
          <a:custGeom>
            <a:avLst/>
            <a:gdLst>
              <a:gd name="T0" fmla="*/ 170 w 170"/>
              <a:gd name="T1" fmla="*/ 68 h 172"/>
              <a:gd name="T2" fmla="*/ 161 w 170"/>
              <a:gd name="T3" fmla="*/ 58 h 172"/>
              <a:gd name="T4" fmla="*/ 153 w 170"/>
              <a:gd name="T5" fmla="*/ 55 h 172"/>
              <a:gd name="T6" fmla="*/ 160 w 170"/>
              <a:gd name="T7" fmla="*/ 119 h 172"/>
              <a:gd name="T8" fmla="*/ 78 w 170"/>
              <a:gd name="T9" fmla="*/ 171 h 172"/>
              <a:gd name="T10" fmla="*/ 88 w 170"/>
              <a:gd name="T11" fmla="*/ 163 h 172"/>
              <a:gd name="T12" fmla="*/ 103 w 170"/>
              <a:gd name="T13" fmla="*/ 149 h 172"/>
              <a:gd name="T14" fmla="*/ 117 w 170"/>
              <a:gd name="T15" fmla="*/ 131 h 172"/>
              <a:gd name="T16" fmla="*/ 99 w 170"/>
              <a:gd name="T17" fmla="*/ 122 h 172"/>
              <a:gd name="T18" fmla="*/ 97 w 170"/>
              <a:gd name="T19" fmla="*/ 116 h 172"/>
              <a:gd name="T20" fmla="*/ 79 w 170"/>
              <a:gd name="T21" fmla="*/ 108 h 172"/>
              <a:gd name="T22" fmla="*/ 65 w 170"/>
              <a:gd name="T23" fmla="*/ 107 h 172"/>
              <a:gd name="T24" fmla="*/ 57 w 170"/>
              <a:gd name="T25" fmla="*/ 125 h 172"/>
              <a:gd name="T26" fmla="*/ 71 w 170"/>
              <a:gd name="T27" fmla="*/ 152 h 172"/>
              <a:gd name="T28" fmla="*/ 0 w 170"/>
              <a:gd name="T29" fmla="*/ 86 h 172"/>
              <a:gd name="T30" fmla="*/ 17 w 170"/>
              <a:gd name="T31" fmla="*/ 50 h 172"/>
              <a:gd name="T32" fmla="*/ 25 w 170"/>
              <a:gd name="T33" fmla="*/ 77 h 172"/>
              <a:gd name="T34" fmla="*/ 44 w 170"/>
              <a:gd name="T35" fmla="*/ 94 h 172"/>
              <a:gd name="T36" fmla="*/ 58 w 170"/>
              <a:gd name="T37" fmla="*/ 103 h 172"/>
              <a:gd name="T38" fmla="*/ 61 w 170"/>
              <a:gd name="T39" fmla="*/ 104 h 172"/>
              <a:gd name="T40" fmla="*/ 51 w 170"/>
              <a:gd name="T41" fmla="*/ 95 h 172"/>
              <a:gd name="T42" fmla="*/ 44 w 170"/>
              <a:gd name="T43" fmla="*/ 91 h 172"/>
              <a:gd name="T44" fmla="*/ 56 w 170"/>
              <a:gd name="T45" fmla="*/ 73 h 172"/>
              <a:gd name="T46" fmla="*/ 62 w 170"/>
              <a:gd name="T47" fmla="*/ 73 h 172"/>
              <a:gd name="T48" fmla="*/ 77 w 170"/>
              <a:gd name="T49" fmla="*/ 54 h 172"/>
              <a:gd name="T50" fmla="*/ 85 w 170"/>
              <a:gd name="T51" fmla="*/ 45 h 172"/>
              <a:gd name="T52" fmla="*/ 84 w 170"/>
              <a:gd name="T53" fmla="*/ 40 h 172"/>
              <a:gd name="T54" fmla="*/ 97 w 170"/>
              <a:gd name="T55" fmla="*/ 46 h 172"/>
              <a:gd name="T56" fmla="*/ 97 w 170"/>
              <a:gd name="T57" fmla="*/ 36 h 172"/>
              <a:gd name="T58" fmla="*/ 89 w 170"/>
              <a:gd name="T59" fmla="*/ 28 h 172"/>
              <a:gd name="T60" fmla="*/ 75 w 170"/>
              <a:gd name="T61" fmla="*/ 22 h 172"/>
              <a:gd name="T62" fmla="*/ 70 w 170"/>
              <a:gd name="T63" fmla="*/ 32 h 172"/>
              <a:gd name="T64" fmla="*/ 61 w 170"/>
              <a:gd name="T65" fmla="*/ 34 h 172"/>
              <a:gd name="T66" fmla="*/ 49 w 170"/>
              <a:gd name="T67" fmla="*/ 29 h 172"/>
              <a:gd name="T68" fmla="*/ 57 w 170"/>
              <a:gd name="T69" fmla="*/ 10 h 172"/>
              <a:gd name="T70" fmla="*/ 47 w 170"/>
              <a:gd name="T71" fmla="*/ 18 h 172"/>
              <a:gd name="T72" fmla="*/ 42 w 170"/>
              <a:gd name="T73" fmla="*/ 16 h 172"/>
              <a:gd name="T74" fmla="*/ 83 w 170"/>
              <a:gd name="T75" fmla="*/ 0 h 172"/>
              <a:gd name="T76" fmla="*/ 95 w 170"/>
              <a:gd name="T77" fmla="*/ 13 h 172"/>
              <a:gd name="T78" fmla="*/ 113 w 170"/>
              <a:gd name="T79" fmla="*/ 25 h 172"/>
              <a:gd name="T80" fmla="*/ 114 w 170"/>
              <a:gd name="T81" fmla="*/ 17 h 172"/>
              <a:gd name="T82" fmla="*/ 120 w 170"/>
              <a:gd name="T83" fmla="*/ 11 h 172"/>
              <a:gd name="T84" fmla="*/ 157 w 170"/>
              <a:gd name="T85" fmla="*/ 38 h 172"/>
              <a:gd name="T86" fmla="*/ 150 w 170"/>
              <a:gd name="T87" fmla="*/ 47 h 172"/>
              <a:gd name="T88" fmla="*/ 145 w 170"/>
              <a:gd name="T89" fmla="*/ 54 h 172"/>
              <a:gd name="T90" fmla="*/ 139 w 170"/>
              <a:gd name="T91" fmla="*/ 72 h 172"/>
              <a:gd name="T92" fmla="*/ 146 w 170"/>
              <a:gd name="T93" fmla="*/ 100 h 172"/>
              <a:gd name="T94" fmla="*/ 161 w 170"/>
              <a:gd name="T95" fmla="*/ 99 h 172"/>
              <a:gd name="T96" fmla="*/ 92 w 170"/>
              <a:gd name="T97" fmla="*/ 50 h 172"/>
              <a:gd name="T98" fmla="*/ 84 w 170"/>
              <a:gd name="T99" fmla="*/ 52 h 172"/>
              <a:gd name="T100" fmla="*/ 132 w 170"/>
              <a:gd name="T101" fmla="*/ 19 h 172"/>
              <a:gd name="T102" fmla="*/ 122 w 170"/>
              <a:gd name="T103" fmla="*/ 15 h 172"/>
              <a:gd name="T104" fmla="*/ 132 w 170"/>
              <a:gd name="T105" fmla="*/ 1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0" h="172">
                <a:moveTo>
                  <a:pt x="158" y="49"/>
                </a:moveTo>
                <a:cubicBezTo>
                  <a:pt x="159" y="51"/>
                  <a:pt x="166" y="58"/>
                  <a:pt x="168" y="62"/>
                </a:cubicBezTo>
                <a:cubicBezTo>
                  <a:pt x="169" y="64"/>
                  <a:pt x="170" y="66"/>
                  <a:pt x="170" y="68"/>
                </a:cubicBezTo>
                <a:cubicBezTo>
                  <a:pt x="169" y="67"/>
                  <a:pt x="168" y="66"/>
                  <a:pt x="167" y="66"/>
                </a:cubicBezTo>
                <a:cubicBezTo>
                  <a:pt x="166" y="67"/>
                  <a:pt x="162" y="63"/>
                  <a:pt x="162" y="63"/>
                </a:cubicBezTo>
                <a:cubicBezTo>
                  <a:pt x="162" y="63"/>
                  <a:pt x="162" y="59"/>
                  <a:pt x="161" y="58"/>
                </a:cubicBezTo>
                <a:cubicBezTo>
                  <a:pt x="160" y="57"/>
                  <a:pt x="154" y="59"/>
                  <a:pt x="151" y="59"/>
                </a:cubicBezTo>
                <a:cubicBezTo>
                  <a:pt x="149" y="58"/>
                  <a:pt x="149" y="58"/>
                  <a:pt x="149" y="58"/>
                </a:cubicBezTo>
                <a:cubicBezTo>
                  <a:pt x="153" y="55"/>
                  <a:pt x="153" y="55"/>
                  <a:pt x="153" y="55"/>
                </a:cubicBezTo>
                <a:cubicBezTo>
                  <a:pt x="153" y="55"/>
                  <a:pt x="152" y="51"/>
                  <a:pt x="153" y="50"/>
                </a:cubicBezTo>
                <a:cubicBezTo>
                  <a:pt x="155" y="50"/>
                  <a:pt x="158" y="48"/>
                  <a:pt x="158" y="49"/>
                </a:cubicBezTo>
                <a:close/>
                <a:moveTo>
                  <a:pt x="160" y="119"/>
                </a:moveTo>
                <a:cubicBezTo>
                  <a:pt x="159" y="123"/>
                  <a:pt x="158" y="131"/>
                  <a:pt x="158" y="132"/>
                </a:cubicBezTo>
                <a:cubicBezTo>
                  <a:pt x="143" y="156"/>
                  <a:pt x="116" y="172"/>
                  <a:pt x="86" y="172"/>
                </a:cubicBezTo>
                <a:cubicBezTo>
                  <a:pt x="83" y="172"/>
                  <a:pt x="80" y="172"/>
                  <a:pt x="78" y="171"/>
                </a:cubicBezTo>
                <a:cubicBezTo>
                  <a:pt x="78" y="170"/>
                  <a:pt x="78" y="169"/>
                  <a:pt x="79" y="168"/>
                </a:cubicBezTo>
                <a:cubicBezTo>
                  <a:pt x="81" y="165"/>
                  <a:pt x="83" y="164"/>
                  <a:pt x="83" y="164"/>
                </a:cubicBezTo>
                <a:cubicBezTo>
                  <a:pt x="88" y="163"/>
                  <a:pt x="88" y="163"/>
                  <a:pt x="88" y="163"/>
                </a:cubicBezTo>
                <a:cubicBezTo>
                  <a:pt x="88" y="163"/>
                  <a:pt x="86" y="160"/>
                  <a:pt x="89" y="160"/>
                </a:cubicBezTo>
                <a:cubicBezTo>
                  <a:pt x="92" y="160"/>
                  <a:pt x="94" y="159"/>
                  <a:pt x="96" y="155"/>
                </a:cubicBezTo>
                <a:cubicBezTo>
                  <a:pt x="99" y="152"/>
                  <a:pt x="100" y="150"/>
                  <a:pt x="103" y="149"/>
                </a:cubicBezTo>
                <a:cubicBezTo>
                  <a:pt x="105" y="148"/>
                  <a:pt x="105" y="150"/>
                  <a:pt x="108" y="147"/>
                </a:cubicBezTo>
                <a:cubicBezTo>
                  <a:pt x="111" y="145"/>
                  <a:pt x="113" y="137"/>
                  <a:pt x="113" y="137"/>
                </a:cubicBezTo>
                <a:cubicBezTo>
                  <a:pt x="113" y="137"/>
                  <a:pt x="116" y="133"/>
                  <a:pt x="117" y="131"/>
                </a:cubicBezTo>
                <a:cubicBezTo>
                  <a:pt x="118" y="128"/>
                  <a:pt x="114" y="126"/>
                  <a:pt x="114" y="126"/>
                </a:cubicBezTo>
                <a:cubicBezTo>
                  <a:pt x="114" y="126"/>
                  <a:pt x="107" y="127"/>
                  <a:pt x="106" y="126"/>
                </a:cubicBezTo>
                <a:cubicBezTo>
                  <a:pt x="104" y="124"/>
                  <a:pt x="99" y="122"/>
                  <a:pt x="99" y="122"/>
                </a:cubicBezTo>
                <a:cubicBezTo>
                  <a:pt x="96" y="123"/>
                  <a:pt x="96" y="123"/>
                  <a:pt x="96" y="123"/>
                </a:cubicBezTo>
                <a:cubicBezTo>
                  <a:pt x="98" y="122"/>
                  <a:pt x="100" y="121"/>
                  <a:pt x="99" y="120"/>
                </a:cubicBezTo>
                <a:cubicBezTo>
                  <a:pt x="98" y="119"/>
                  <a:pt x="97" y="116"/>
                  <a:pt x="97" y="116"/>
                </a:cubicBezTo>
                <a:cubicBezTo>
                  <a:pt x="97" y="116"/>
                  <a:pt x="92" y="115"/>
                  <a:pt x="90" y="114"/>
                </a:cubicBezTo>
                <a:cubicBezTo>
                  <a:pt x="88" y="113"/>
                  <a:pt x="84" y="110"/>
                  <a:pt x="84" y="110"/>
                </a:cubicBezTo>
                <a:cubicBezTo>
                  <a:pt x="84" y="110"/>
                  <a:pt x="83" y="109"/>
                  <a:pt x="79" y="108"/>
                </a:cubicBezTo>
                <a:cubicBezTo>
                  <a:pt x="76" y="107"/>
                  <a:pt x="71" y="107"/>
                  <a:pt x="71" y="107"/>
                </a:cubicBezTo>
                <a:cubicBezTo>
                  <a:pt x="69" y="110"/>
                  <a:pt x="69" y="110"/>
                  <a:pt x="69" y="110"/>
                </a:cubicBezTo>
                <a:cubicBezTo>
                  <a:pt x="65" y="107"/>
                  <a:pt x="65" y="107"/>
                  <a:pt x="65" y="107"/>
                </a:cubicBezTo>
                <a:cubicBezTo>
                  <a:pt x="65" y="107"/>
                  <a:pt x="61" y="108"/>
                  <a:pt x="61" y="113"/>
                </a:cubicBezTo>
                <a:cubicBezTo>
                  <a:pt x="61" y="117"/>
                  <a:pt x="59" y="120"/>
                  <a:pt x="59" y="120"/>
                </a:cubicBezTo>
                <a:cubicBezTo>
                  <a:pt x="59" y="120"/>
                  <a:pt x="57" y="121"/>
                  <a:pt x="57" y="125"/>
                </a:cubicBezTo>
                <a:cubicBezTo>
                  <a:pt x="57" y="129"/>
                  <a:pt x="63" y="138"/>
                  <a:pt x="65" y="140"/>
                </a:cubicBezTo>
                <a:cubicBezTo>
                  <a:pt x="66" y="142"/>
                  <a:pt x="73" y="145"/>
                  <a:pt x="73" y="145"/>
                </a:cubicBezTo>
                <a:cubicBezTo>
                  <a:pt x="73" y="145"/>
                  <a:pt x="73" y="146"/>
                  <a:pt x="71" y="152"/>
                </a:cubicBezTo>
                <a:cubicBezTo>
                  <a:pt x="70" y="158"/>
                  <a:pt x="70" y="162"/>
                  <a:pt x="70" y="166"/>
                </a:cubicBezTo>
                <a:cubicBezTo>
                  <a:pt x="70" y="168"/>
                  <a:pt x="69" y="169"/>
                  <a:pt x="69" y="170"/>
                </a:cubicBezTo>
                <a:cubicBezTo>
                  <a:pt x="30" y="162"/>
                  <a:pt x="0" y="127"/>
                  <a:pt x="0" y="86"/>
                </a:cubicBezTo>
                <a:cubicBezTo>
                  <a:pt x="0" y="69"/>
                  <a:pt x="4" y="54"/>
                  <a:pt x="12" y="41"/>
                </a:cubicBezTo>
                <a:cubicBezTo>
                  <a:pt x="13" y="42"/>
                  <a:pt x="13" y="42"/>
                  <a:pt x="14" y="42"/>
                </a:cubicBezTo>
                <a:cubicBezTo>
                  <a:pt x="16" y="43"/>
                  <a:pt x="16" y="48"/>
                  <a:pt x="17" y="50"/>
                </a:cubicBezTo>
                <a:cubicBezTo>
                  <a:pt x="19" y="53"/>
                  <a:pt x="15" y="60"/>
                  <a:pt x="16" y="65"/>
                </a:cubicBezTo>
                <a:cubicBezTo>
                  <a:pt x="17" y="70"/>
                  <a:pt x="18" y="71"/>
                  <a:pt x="21" y="72"/>
                </a:cubicBezTo>
                <a:cubicBezTo>
                  <a:pt x="23" y="72"/>
                  <a:pt x="22" y="74"/>
                  <a:pt x="25" y="77"/>
                </a:cubicBezTo>
                <a:cubicBezTo>
                  <a:pt x="27" y="80"/>
                  <a:pt x="31" y="85"/>
                  <a:pt x="31" y="85"/>
                </a:cubicBezTo>
                <a:cubicBezTo>
                  <a:pt x="31" y="85"/>
                  <a:pt x="32" y="89"/>
                  <a:pt x="34" y="91"/>
                </a:cubicBezTo>
                <a:cubicBezTo>
                  <a:pt x="36" y="92"/>
                  <a:pt x="41" y="95"/>
                  <a:pt x="44" y="94"/>
                </a:cubicBezTo>
                <a:cubicBezTo>
                  <a:pt x="47" y="93"/>
                  <a:pt x="46" y="95"/>
                  <a:pt x="47" y="96"/>
                </a:cubicBezTo>
                <a:cubicBezTo>
                  <a:pt x="49" y="98"/>
                  <a:pt x="54" y="98"/>
                  <a:pt x="54" y="98"/>
                </a:cubicBezTo>
                <a:cubicBezTo>
                  <a:pt x="54" y="98"/>
                  <a:pt x="56" y="101"/>
                  <a:pt x="58" y="103"/>
                </a:cubicBezTo>
                <a:cubicBezTo>
                  <a:pt x="60" y="104"/>
                  <a:pt x="64" y="106"/>
                  <a:pt x="64" y="106"/>
                </a:cubicBezTo>
                <a:cubicBezTo>
                  <a:pt x="64" y="104"/>
                  <a:pt x="64" y="104"/>
                  <a:pt x="64" y="104"/>
                </a:cubicBezTo>
                <a:cubicBezTo>
                  <a:pt x="64" y="104"/>
                  <a:pt x="64" y="104"/>
                  <a:pt x="61" y="104"/>
                </a:cubicBezTo>
                <a:cubicBezTo>
                  <a:pt x="59" y="104"/>
                  <a:pt x="59" y="101"/>
                  <a:pt x="59" y="100"/>
                </a:cubicBezTo>
                <a:cubicBezTo>
                  <a:pt x="59" y="98"/>
                  <a:pt x="58" y="95"/>
                  <a:pt x="58" y="95"/>
                </a:cubicBezTo>
                <a:cubicBezTo>
                  <a:pt x="58" y="95"/>
                  <a:pt x="54" y="95"/>
                  <a:pt x="51" y="95"/>
                </a:cubicBezTo>
                <a:cubicBezTo>
                  <a:pt x="51" y="95"/>
                  <a:pt x="54" y="87"/>
                  <a:pt x="53" y="86"/>
                </a:cubicBezTo>
                <a:cubicBezTo>
                  <a:pt x="51" y="85"/>
                  <a:pt x="49" y="88"/>
                  <a:pt x="49" y="88"/>
                </a:cubicBezTo>
                <a:cubicBezTo>
                  <a:pt x="49" y="88"/>
                  <a:pt x="49" y="91"/>
                  <a:pt x="44" y="91"/>
                </a:cubicBezTo>
                <a:cubicBezTo>
                  <a:pt x="39" y="91"/>
                  <a:pt x="41" y="79"/>
                  <a:pt x="41" y="79"/>
                </a:cubicBezTo>
                <a:cubicBezTo>
                  <a:pt x="41" y="72"/>
                  <a:pt x="49" y="75"/>
                  <a:pt x="49" y="75"/>
                </a:cubicBezTo>
                <a:cubicBezTo>
                  <a:pt x="49" y="75"/>
                  <a:pt x="51" y="73"/>
                  <a:pt x="56" y="73"/>
                </a:cubicBezTo>
                <a:cubicBezTo>
                  <a:pt x="61" y="73"/>
                  <a:pt x="61" y="79"/>
                  <a:pt x="61" y="79"/>
                </a:cubicBezTo>
                <a:cubicBezTo>
                  <a:pt x="63" y="79"/>
                  <a:pt x="63" y="79"/>
                  <a:pt x="63" y="79"/>
                </a:cubicBezTo>
                <a:cubicBezTo>
                  <a:pt x="63" y="79"/>
                  <a:pt x="63" y="76"/>
                  <a:pt x="62" y="73"/>
                </a:cubicBezTo>
                <a:cubicBezTo>
                  <a:pt x="61" y="70"/>
                  <a:pt x="67" y="66"/>
                  <a:pt x="70" y="64"/>
                </a:cubicBezTo>
                <a:cubicBezTo>
                  <a:pt x="73" y="61"/>
                  <a:pt x="69" y="61"/>
                  <a:pt x="70" y="58"/>
                </a:cubicBezTo>
                <a:cubicBezTo>
                  <a:pt x="71" y="55"/>
                  <a:pt x="78" y="55"/>
                  <a:pt x="77" y="54"/>
                </a:cubicBezTo>
                <a:cubicBezTo>
                  <a:pt x="77" y="52"/>
                  <a:pt x="80" y="50"/>
                  <a:pt x="83" y="49"/>
                </a:cubicBezTo>
                <a:cubicBezTo>
                  <a:pt x="86" y="48"/>
                  <a:pt x="87" y="49"/>
                  <a:pt x="87" y="49"/>
                </a:cubicBezTo>
                <a:cubicBezTo>
                  <a:pt x="87" y="49"/>
                  <a:pt x="86" y="46"/>
                  <a:pt x="85" y="45"/>
                </a:cubicBezTo>
                <a:cubicBezTo>
                  <a:pt x="83" y="45"/>
                  <a:pt x="85" y="45"/>
                  <a:pt x="85" y="44"/>
                </a:cubicBezTo>
                <a:cubicBezTo>
                  <a:pt x="85" y="43"/>
                  <a:pt x="77" y="45"/>
                  <a:pt x="77" y="45"/>
                </a:cubicBezTo>
                <a:cubicBezTo>
                  <a:pt x="77" y="44"/>
                  <a:pt x="84" y="40"/>
                  <a:pt x="84" y="40"/>
                </a:cubicBezTo>
                <a:cubicBezTo>
                  <a:pt x="84" y="40"/>
                  <a:pt x="90" y="41"/>
                  <a:pt x="93" y="41"/>
                </a:cubicBezTo>
                <a:cubicBezTo>
                  <a:pt x="95" y="41"/>
                  <a:pt x="93" y="44"/>
                  <a:pt x="93" y="44"/>
                </a:cubicBezTo>
                <a:cubicBezTo>
                  <a:pt x="93" y="44"/>
                  <a:pt x="93" y="44"/>
                  <a:pt x="97" y="46"/>
                </a:cubicBezTo>
                <a:cubicBezTo>
                  <a:pt x="97" y="46"/>
                  <a:pt x="101" y="47"/>
                  <a:pt x="101" y="46"/>
                </a:cubicBezTo>
                <a:cubicBezTo>
                  <a:pt x="101" y="45"/>
                  <a:pt x="101" y="44"/>
                  <a:pt x="97" y="43"/>
                </a:cubicBezTo>
                <a:cubicBezTo>
                  <a:pt x="94" y="43"/>
                  <a:pt x="97" y="41"/>
                  <a:pt x="97" y="36"/>
                </a:cubicBezTo>
                <a:cubicBezTo>
                  <a:pt x="96" y="31"/>
                  <a:pt x="93" y="36"/>
                  <a:pt x="93" y="36"/>
                </a:cubicBezTo>
                <a:cubicBezTo>
                  <a:pt x="93" y="36"/>
                  <a:pt x="94" y="34"/>
                  <a:pt x="92" y="33"/>
                </a:cubicBezTo>
                <a:cubicBezTo>
                  <a:pt x="90" y="33"/>
                  <a:pt x="90" y="31"/>
                  <a:pt x="89" y="28"/>
                </a:cubicBezTo>
                <a:cubicBezTo>
                  <a:pt x="89" y="25"/>
                  <a:pt x="85" y="26"/>
                  <a:pt x="85" y="26"/>
                </a:cubicBezTo>
                <a:cubicBezTo>
                  <a:pt x="85" y="26"/>
                  <a:pt x="83" y="28"/>
                  <a:pt x="80" y="27"/>
                </a:cubicBezTo>
                <a:cubicBezTo>
                  <a:pt x="77" y="26"/>
                  <a:pt x="77" y="24"/>
                  <a:pt x="75" y="22"/>
                </a:cubicBezTo>
                <a:cubicBezTo>
                  <a:pt x="74" y="20"/>
                  <a:pt x="70" y="22"/>
                  <a:pt x="70" y="22"/>
                </a:cubicBezTo>
                <a:cubicBezTo>
                  <a:pt x="69" y="27"/>
                  <a:pt x="69" y="27"/>
                  <a:pt x="69" y="27"/>
                </a:cubicBezTo>
                <a:cubicBezTo>
                  <a:pt x="69" y="27"/>
                  <a:pt x="70" y="29"/>
                  <a:pt x="70" y="32"/>
                </a:cubicBezTo>
                <a:cubicBezTo>
                  <a:pt x="70" y="34"/>
                  <a:pt x="66" y="33"/>
                  <a:pt x="67" y="35"/>
                </a:cubicBezTo>
                <a:cubicBezTo>
                  <a:pt x="69" y="36"/>
                  <a:pt x="66" y="40"/>
                  <a:pt x="63" y="39"/>
                </a:cubicBezTo>
                <a:cubicBezTo>
                  <a:pt x="59" y="37"/>
                  <a:pt x="61" y="34"/>
                  <a:pt x="61" y="34"/>
                </a:cubicBezTo>
                <a:cubicBezTo>
                  <a:pt x="61" y="34"/>
                  <a:pt x="58" y="33"/>
                  <a:pt x="57" y="32"/>
                </a:cubicBezTo>
                <a:cubicBezTo>
                  <a:pt x="55" y="31"/>
                  <a:pt x="51" y="32"/>
                  <a:pt x="51" y="32"/>
                </a:cubicBezTo>
                <a:cubicBezTo>
                  <a:pt x="51" y="32"/>
                  <a:pt x="51" y="32"/>
                  <a:pt x="49" y="29"/>
                </a:cubicBezTo>
                <a:cubicBezTo>
                  <a:pt x="46" y="27"/>
                  <a:pt x="55" y="22"/>
                  <a:pt x="59" y="21"/>
                </a:cubicBezTo>
                <a:cubicBezTo>
                  <a:pt x="63" y="19"/>
                  <a:pt x="58" y="19"/>
                  <a:pt x="56" y="15"/>
                </a:cubicBezTo>
                <a:cubicBezTo>
                  <a:pt x="53" y="12"/>
                  <a:pt x="58" y="11"/>
                  <a:pt x="57" y="10"/>
                </a:cubicBezTo>
                <a:cubicBezTo>
                  <a:pt x="57" y="9"/>
                  <a:pt x="51" y="13"/>
                  <a:pt x="51" y="13"/>
                </a:cubicBezTo>
                <a:cubicBezTo>
                  <a:pt x="51" y="13"/>
                  <a:pt x="53" y="15"/>
                  <a:pt x="53" y="16"/>
                </a:cubicBezTo>
                <a:cubicBezTo>
                  <a:pt x="53" y="17"/>
                  <a:pt x="51" y="18"/>
                  <a:pt x="47" y="18"/>
                </a:cubicBezTo>
                <a:cubicBezTo>
                  <a:pt x="43" y="19"/>
                  <a:pt x="37" y="21"/>
                  <a:pt x="35" y="21"/>
                </a:cubicBezTo>
                <a:cubicBezTo>
                  <a:pt x="33" y="21"/>
                  <a:pt x="30" y="20"/>
                  <a:pt x="33" y="20"/>
                </a:cubicBezTo>
                <a:cubicBezTo>
                  <a:pt x="35" y="20"/>
                  <a:pt x="39" y="17"/>
                  <a:pt x="42" y="16"/>
                </a:cubicBezTo>
                <a:cubicBezTo>
                  <a:pt x="45" y="14"/>
                  <a:pt x="40" y="15"/>
                  <a:pt x="37" y="15"/>
                </a:cubicBezTo>
                <a:cubicBezTo>
                  <a:pt x="50" y="6"/>
                  <a:pt x="67" y="0"/>
                  <a:pt x="84" y="0"/>
                </a:cubicBezTo>
                <a:cubicBezTo>
                  <a:pt x="84" y="0"/>
                  <a:pt x="83" y="0"/>
                  <a:pt x="83" y="0"/>
                </a:cubicBezTo>
                <a:cubicBezTo>
                  <a:pt x="83" y="0"/>
                  <a:pt x="93" y="1"/>
                  <a:pt x="93" y="5"/>
                </a:cubicBezTo>
                <a:cubicBezTo>
                  <a:pt x="93" y="5"/>
                  <a:pt x="97" y="8"/>
                  <a:pt x="97" y="10"/>
                </a:cubicBezTo>
                <a:cubicBezTo>
                  <a:pt x="97" y="12"/>
                  <a:pt x="95" y="13"/>
                  <a:pt x="95" y="13"/>
                </a:cubicBezTo>
                <a:cubicBezTo>
                  <a:pt x="95" y="13"/>
                  <a:pt x="101" y="19"/>
                  <a:pt x="103" y="20"/>
                </a:cubicBezTo>
                <a:cubicBezTo>
                  <a:pt x="105" y="22"/>
                  <a:pt x="109" y="19"/>
                  <a:pt x="110" y="21"/>
                </a:cubicBezTo>
                <a:cubicBezTo>
                  <a:pt x="111" y="24"/>
                  <a:pt x="113" y="25"/>
                  <a:pt x="113" y="25"/>
                </a:cubicBezTo>
                <a:cubicBezTo>
                  <a:pt x="114" y="24"/>
                  <a:pt x="114" y="24"/>
                  <a:pt x="114" y="24"/>
                </a:cubicBezTo>
                <a:cubicBezTo>
                  <a:pt x="113" y="20"/>
                  <a:pt x="113" y="20"/>
                  <a:pt x="113" y="20"/>
                </a:cubicBezTo>
                <a:cubicBezTo>
                  <a:pt x="114" y="17"/>
                  <a:pt x="114" y="17"/>
                  <a:pt x="114" y="17"/>
                </a:cubicBezTo>
                <a:cubicBezTo>
                  <a:pt x="113" y="14"/>
                  <a:pt x="113" y="14"/>
                  <a:pt x="113" y="14"/>
                </a:cubicBezTo>
                <a:cubicBezTo>
                  <a:pt x="113" y="14"/>
                  <a:pt x="115" y="13"/>
                  <a:pt x="117" y="13"/>
                </a:cubicBezTo>
                <a:cubicBezTo>
                  <a:pt x="119" y="13"/>
                  <a:pt x="120" y="11"/>
                  <a:pt x="120" y="11"/>
                </a:cubicBezTo>
                <a:cubicBezTo>
                  <a:pt x="120" y="11"/>
                  <a:pt x="123" y="10"/>
                  <a:pt x="124" y="10"/>
                </a:cubicBezTo>
                <a:cubicBezTo>
                  <a:pt x="125" y="10"/>
                  <a:pt x="125" y="10"/>
                  <a:pt x="126" y="10"/>
                </a:cubicBezTo>
                <a:cubicBezTo>
                  <a:pt x="139" y="16"/>
                  <a:pt x="150" y="26"/>
                  <a:pt x="157" y="38"/>
                </a:cubicBezTo>
                <a:cubicBezTo>
                  <a:pt x="156" y="38"/>
                  <a:pt x="154" y="38"/>
                  <a:pt x="154" y="39"/>
                </a:cubicBezTo>
                <a:cubicBezTo>
                  <a:pt x="151" y="39"/>
                  <a:pt x="147" y="41"/>
                  <a:pt x="147" y="41"/>
                </a:cubicBezTo>
                <a:cubicBezTo>
                  <a:pt x="147" y="41"/>
                  <a:pt x="150" y="45"/>
                  <a:pt x="150" y="47"/>
                </a:cubicBezTo>
                <a:cubicBezTo>
                  <a:pt x="150" y="47"/>
                  <a:pt x="147" y="48"/>
                  <a:pt x="144" y="45"/>
                </a:cubicBezTo>
                <a:cubicBezTo>
                  <a:pt x="144" y="45"/>
                  <a:pt x="144" y="46"/>
                  <a:pt x="143" y="47"/>
                </a:cubicBezTo>
                <a:cubicBezTo>
                  <a:pt x="143" y="49"/>
                  <a:pt x="143" y="53"/>
                  <a:pt x="145" y="54"/>
                </a:cubicBezTo>
                <a:cubicBezTo>
                  <a:pt x="147" y="55"/>
                  <a:pt x="149" y="58"/>
                  <a:pt x="149" y="58"/>
                </a:cubicBezTo>
                <a:cubicBezTo>
                  <a:pt x="149" y="58"/>
                  <a:pt x="145" y="60"/>
                  <a:pt x="144" y="64"/>
                </a:cubicBezTo>
                <a:cubicBezTo>
                  <a:pt x="143" y="67"/>
                  <a:pt x="139" y="72"/>
                  <a:pt x="139" y="72"/>
                </a:cubicBezTo>
                <a:cubicBezTo>
                  <a:pt x="139" y="72"/>
                  <a:pt x="137" y="74"/>
                  <a:pt x="137" y="78"/>
                </a:cubicBezTo>
                <a:cubicBezTo>
                  <a:pt x="137" y="82"/>
                  <a:pt x="138" y="87"/>
                  <a:pt x="138" y="87"/>
                </a:cubicBezTo>
                <a:cubicBezTo>
                  <a:pt x="138" y="87"/>
                  <a:pt x="145" y="99"/>
                  <a:pt x="146" y="100"/>
                </a:cubicBezTo>
                <a:cubicBezTo>
                  <a:pt x="147" y="100"/>
                  <a:pt x="151" y="99"/>
                  <a:pt x="152" y="99"/>
                </a:cubicBezTo>
                <a:cubicBezTo>
                  <a:pt x="153" y="99"/>
                  <a:pt x="156" y="95"/>
                  <a:pt x="157" y="96"/>
                </a:cubicBezTo>
                <a:cubicBezTo>
                  <a:pt x="158" y="98"/>
                  <a:pt x="161" y="99"/>
                  <a:pt x="161" y="99"/>
                </a:cubicBezTo>
                <a:cubicBezTo>
                  <a:pt x="161" y="99"/>
                  <a:pt x="161" y="103"/>
                  <a:pt x="162" y="107"/>
                </a:cubicBezTo>
                <a:cubicBezTo>
                  <a:pt x="162" y="110"/>
                  <a:pt x="161" y="115"/>
                  <a:pt x="160" y="119"/>
                </a:cubicBezTo>
                <a:close/>
                <a:moveTo>
                  <a:pt x="92" y="50"/>
                </a:moveTo>
                <a:cubicBezTo>
                  <a:pt x="92" y="47"/>
                  <a:pt x="92" y="47"/>
                  <a:pt x="92" y="47"/>
                </a:cubicBezTo>
                <a:cubicBezTo>
                  <a:pt x="92" y="47"/>
                  <a:pt x="91" y="48"/>
                  <a:pt x="89" y="49"/>
                </a:cubicBezTo>
                <a:cubicBezTo>
                  <a:pt x="86" y="49"/>
                  <a:pt x="84" y="52"/>
                  <a:pt x="84" y="52"/>
                </a:cubicBezTo>
                <a:cubicBezTo>
                  <a:pt x="85" y="55"/>
                  <a:pt x="85" y="55"/>
                  <a:pt x="85" y="55"/>
                </a:cubicBezTo>
                <a:cubicBezTo>
                  <a:pt x="86" y="51"/>
                  <a:pt x="92" y="50"/>
                  <a:pt x="92" y="50"/>
                </a:cubicBezTo>
                <a:close/>
                <a:moveTo>
                  <a:pt x="132" y="19"/>
                </a:moveTo>
                <a:cubicBezTo>
                  <a:pt x="131" y="17"/>
                  <a:pt x="127" y="17"/>
                  <a:pt x="125" y="17"/>
                </a:cubicBezTo>
                <a:cubicBezTo>
                  <a:pt x="124" y="17"/>
                  <a:pt x="123" y="16"/>
                  <a:pt x="123" y="16"/>
                </a:cubicBezTo>
                <a:cubicBezTo>
                  <a:pt x="122" y="16"/>
                  <a:pt x="122" y="15"/>
                  <a:pt x="122" y="15"/>
                </a:cubicBezTo>
                <a:cubicBezTo>
                  <a:pt x="122" y="15"/>
                  <a:pt x="122" y="16"/>
                  <a:pt x="123" y="16"/>
                </a:cubicBezTo>
                <a:cubicBezTo>
                  <a:pt x="124" y="18"/>
                  <a:pt x="125" y="19"/>
                  <a:pt x="127" y="20"/>
                </a:cubicBezTo>
                <a:cubicBezTo>
                  <a:pt x="130" y="20"/>
                  <a:pt x="132" y="20"/>
                  <a:pt x="132" y="19"/>
                </a:cubicBezTo>
                <a:close/>
              </a:path>
            </a:pathLst>
          </a:custGeom>
          <a:solidFill>
            <a:schemeClr val="tx2">
              <a:lumMod val="60000"/>
              <a:lumOff val="40000"/>
            </a:schemeClr>
          </a:solidFill>
          <a:ln>
            <a:noFill/>
          </a:ln>
        </p:spPr>
        <p:txBody>
          <a:bodyPr vert="horz" wrap="square" lIns="91440" tIns="648000" rIns="91440" bIns="45720" numCol="1" anchor="t" anchorCtr="0" compatLnSpc="1"/>
          <a:lstStyle/>
          <a:p>
            <a:pPr algn="ctr"/>
            <a:endParaRPr lang="zh-CN" altLang="en-US" sz="3200">
              <a:solidFill>
                <a:schemeClr val="bg1"/>
              </a:solidFill>
              <a:latin typeface="Calibri" panose="020F0502020204030204" pitchFamily="34" charset="0"/>
              <a:ea typeface="微软雅黑" panose="020B0503020204020204" pitchFamily="34" charset="-122"/>
            </a:endParaRPr>
          </a:p>
        </p:txBody>
      </p:sp>
      <p:sp>
        <p:nvSpPr>
          <p:cNvPr id="51" name="Freeform 418">
            <a:extLst>
              <a:ext uri="{FF2B5EF4-FFF2-40B4-BE49-F238E27FC236}">
                <a16:creationId xmlns:a16="http://schemas.microsoft.com/office/drawing/2014/main" id="{C1899E3E-F2B2-4DBC-B283-BB7C132EA1EC}"/>
              </a:ext>
            </a:extLst>
          </p:cNvPr>
          <p:cNvSpPr/>
          <p:nvPr/>
        </p:nvSpPr>
        <p:spPr bwMode="auto">
          <a:xfrm>
            <a:off x="2142414" y="5631504"/>
            <a:ext cx="2303385" cy="479573"/>
          </a:xfrm>
          <a:custGeom>
            <a:avLst/>
            <a:gdLst>
              <a:gd name="T0" fmla="*/ 0 w 1151"/>
              <a:gd name="T1" fmla="*/ 302 h 302"/>
              <a:gd name="T2" fmla="*/ 848 w 1151"/>
              <a:gd name="T3" fmla="*/ 302 h 302"/>
              <a:gd name="T4" fmla="*/ 1151 w 1151"/>
              <a:gd name="T5" fmla="*/ 0 h 302"/>
              <a:gd name="connsiteX0" fmla="*/ 0 w 12606"/>
              <a:gd name="connsiteY0" fmla="*/ 10000 h 10000"/>
              <a:gd name="connsiteX1" fmla="*/ 9974 w 12606"/>
              <a:gd name="connsiteY1" fmla="*/ 10000 h 10000"/>
              <a:gd name="connsiteX2" fmla="*/ 12606 w 12606"/>
              <a:gd name="connsiteY2" fmla="*/ 0 h 10000"/>
            </a:gdLst>
            <a:ahLst/>
            <a:cxnLst>
              <a:cxn ang="0">
                <a:pos x="connsiteX0" y="connsiteY0"/>
              </a:cxn>
              <a:cxn ang="0">
                <a:pos x="connsiteX1" y="connsiteY1"/>
              </a:cxn>
              <a:cxn ang="0">
                <a:pos x="connsiteX2" y="connsiteY2"/>
              </a:cxn>
            </a:cxnLst>
            <a:rect l="l" t="t" r="r" b="b"/>
            <a:pathLst>
              <a:path w="12606" h="10000">
                <a:moveTo>
                  <a:pt x="0" y="10000"/>
                </a:moveTo>
                <a:lnTo>
                  <a:pt x="9974" y="10000"/>
                </a:lnTo>
                <a:lnTo>
                  <a:pt x="12606" y="0"/>
                </a:lnTo>
              </a:path>
            </a:pathLst>
          </a:custGeom>
          <a:noFill/>
          <a:ln w="2" cap="flat">
            <a:solidFill>
              <a:schemeClr val="tx2">
                <a:lumMod val="50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latin typeface="Calibri" panose="020F0502020204030204" pitchFamily="34" charset="0"/>
              <a:ea typeface="微软雅黑" panose="020B0503020204020204" pitchFamily="34" charset="-122"/>
            </a:endParaRPr>
          </a:p>
        </p:txBody>
      </p:sp>
      <p:sp>
        <p:nvSpPr>
          <p:cNvPr id="52" name="Freeform 419">
            <a:extLst>
              <a:ext uri="{FF2B5EF4-FFF2-40B4-BE49-F238E27FC236}">
                <a16:creationId xmlns:a16="http://schemas.microsoft.com/office/drawing/2014/main" id="{C945F17D-8D5B-4614-B7CB-AEFF713DCE6A}"/>
              </a:ext>
            </a:extLst>
          </p:cNvPr>
          <p:cNvSpPr/>
          <p:nvPr/>
        </p:nvSpPr>
        <p:spPr bwMode="auto">
          <a:xfrm>
            <a:off x="1596232" y="5818885"/>
            <a:ext cx="1498600" cy="217555"/>
          </a:xfrm>
          <a:custGeom>
            <a:avLst/>
            <a:gdLst>
              <a:gd name="T0" fmla="*/ 944 w 944"/>
              <a:gd name="T1" fmla="*/ 137 h 137"/>
              <a:gd name="T2" fmla="*/ 137 w 944"/>
              <a:gd name="T3" fmla="*/ 137 h 137"/>
              <a:gd name="T4" fmla="*/ 0 w 944"/>
              <a:gd name="T5" fmla="*/ 0 h 137"/>
            </a:gdLst>
            <a:ahLst/>
            <a:cxnLst>
              <a:cxn ang="0">
                <a:pos x="T0" y="T1"/>
              </a:cxn>
              <a:cxn ang="0">
                <a:pos x="T2" y="T3"/>
              </a:cxn>
              <a:cxn ang="0">
                <a:pos x="T4" y="T5"/>
              </a:cxn>
            </a:cxnLst>
            <a:rect l="0" t="0" r="r" b="b"/>
            <a:pathLst>
              <a:path w="944" h="137">
                <a:moveTo>
                  <a:pt x="944" y="137"/>
                </a:moveTo>
                <a:lnTo>
                  <a:pt x="137" y="137"/>
                </a:lnTo>
                <a:lnTo>
                  <a:pt x="0" y="0"/>
                </a:lnTo>
              </a:path>
            </a:pathLst>
          </a:custGeom>
          <a:noFill/>
          <a:ln w="2" cap="flat">
            <a:solidFill>
              <a:schemeClr val="tx2">
                <a:lumMod val="50000"/>
              </a:schemeClr>
            </a:solidFill>
            <a:prstDash val="solid"/>
            <a:miter lim="800000"/>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latin typeface="Calibri" panose="020F0502020204030204" pitchFamily="34" charset="0"/>
              <a:ea typeface="微软雅黑" panose="020B0503020204020204" pitchFamily="34" charset="-122"/>
            </a:endParaRPr>
          </a:p>
        </p:txBody>
      </p:sp>
      <p:sp>
        <p:nvSpPr>
          <p:cNvPr id="53" name="Freeform 420">
            <a:extLst>
              <a:ext uri="{FF2B5EF4-FFF2-40B4-BE49-F238E27FC236}">
                <a16:creationId xmlns:a16="http://schemas.microsoft.com/office/drawing/2014/main" id="{3BC1F53D-3E8D-49AA-8587-91A10B18DEDF}"/>
              </a:ext>
            </a:extLst>
          </p:cNvPr>
          <p:cNvSpPr/>
          <p:nvPr/>
        </p:nvSpPr>
        <p:spPr bwMode="auto">
          <a:xfrm>
            <a:off x="8273257" y="4464333"/>
            <a:ext cx="2374947" cy="1459364"/>
          </a:xfrm>
          <a:custGeom>
            <a:avLst/>
            <a:gdLst>
              <a:gd name="T0" fmla="*/ 0 w 928"/>
              <a:gd name="T1" fmla="*/ 0 h 919"/>
              <a:gd name="T2" fmla="*/ 163 w 928"/>
              <a:gd name="T3" fmla="*/ 170 h 919"/>
              <a:gd name="T4" fmla="*/ 163 w 928"/>
              <a:gd name="T5" fmla="*/ 919 h 919"/>
              <a:gd name="T6" fmla="*/ 928 w 928"/>
              <a:gd name="T7" fmla="*/ 919 h 919"/>
              <a:gd name="connsiteX0" fmla="*/ 0 w 14246"/>
              <a:gd name="connsiteY0" fmla="*/ 0 h 10000"/>
              <a:gd name="connsiteX1" fmla="*/ 1756 w 14246"/>
              <a:gd name="connsiteY1" fmla="*/ 1850 h 10000"/>
              <a:gd name="connsiteX2" fmla="*/ 1756 w 14246"/>
              <a:gd name="connsiteY2" fmla="*/ 10000 h 10000"/>
              <a:gd name="connsiteX3" fmla="*/ 14246 w 14246"/>
              <a:gd name="connsiteY3" fmla="*/ 10000 h 10000"/>
              <a:gd name="connsiteX0-1" fmla="*/ 0 w 16121"/>
              <a:gd name="connsiteY0-2" fmla="*/ 0 h 10000"/>
              <a:gd name="connsiteX1-3" fmla="*/ 1756 w 16121"/>
              <a:gd name="connsiteY1-4" fmla="*/ 1850 h 10000"/>
              <a:gd name="connsiteX2-5" fmla="*/ 1756 w 16121"/>
              <a:gd name="connsiteY2-6" fmla="*/ 10000 h 10000"/>
              <a:gd name="connsiteX3-7" fmla="*/ 16121 w 16121"/>
              <a:gd name="connsiteY3-8" fmla="*/ 10000 h 10000"/>
            </a:gdLst>
            <a:ahLst/>
            <a:cxnLst>
              <a:cxn ang="0">
                <a:pos x="connsiteX0-1" y="connsiteY0-2"/>
              </a:cxn>
              <a:cxn ang="0">
                <a:pos x="connsiteX1-3" y="connsiteY1-4"/>
              </a:cxn>
              <a:cxn ang="0">
                <a:pos x="connsiteX2-5" y="connsiteY2-6"/>
              </a:cxn>
              <a:cxn ang="0">
                <a:pos x="connsiteX3-7" y="connsiteY3-8"/>
              </a:cxn>
            </a:cxnLst>
            <a:rect l="l" t="t" r="r" b="b"/>
            <a:pathLst>
              <a:path w="16121" h="10000">
                <a:moveTo>
                  <a:pt x="0" y="0"/>
                </a:moveTo>
                <a:lnTo>
                  <a:pt x="1756" y="1850"/>
                </a:lnTo>
                <a:lnTo>
                  <a:pt x="1756" y="10000"/>
                </a:lnTo>
                <a:lnTo>
                  <a:pt x="16121" y="10000"/>
                </a:lnTo>
              </a:path>
            </a:pathLst>
          </a:custGeom>
          <a:noFill/>
          <a:ln w="2" cap="flat">
            <a:solidFill>
              <a:schemeClr val="tx2">
                <a:lumMod val="50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latin typeface="Calibri" panose="020F0502020204030204" pitchFamily="34" charset="0"/>
              <a:ea typeface="微软雅黑" panose="020B0503020204020204" pitchFamily="34" charset="-122"/>
            </a:endParaRPr>
          </a:p>
        </p:txBody>
      </p:sp>
      <p:sp>
        <p:nvSpPr>
          <p:cNvPr id="54" name="Freeform 421">
            <a:extLst>
              <a:ext uri="{FF2B5EF4-FFF2-40B4-BE49-F238E27FC236}">
                <a16:creationId xmlns:a16="http://schemas.microsoft.com/office/drawing/2014/main" id="{84BADA4A-B43A-4A44-8AF8-7E74E98BE58B}"/>
              </a:ext>
            </a:extLst>
          </p:cNvPr>
          <p:cNvSpPr/>
          <p:nvPr/>
        </p:nvSpPr>
        <p:spPr bwMode="auto">
          <a:xfrm>
            <a:off x="8579301" y="5998331"/>
            <a:ext cx="1912960" cy="195323"/>
          </a:xfrm>
          <a:custGeom>
            <a:avLst/>
            <a:gdLst>
              <a:gd name="T0" fmla="*/ 0 w 578"/>
              <a:gd name="T1" fmla="*/ 0 h 123"/>
              <a:gd name="T2" fmla="*/ 456 w 578"/>
              <a:gd name="T3" fmla="*/ 0 h 123"/>
              <a:gd name="T4" fmla="*/ 578 w 578"/>
              <a:gd name="T5" fmla="*/ 123 h 123"/>
              <a:gd name="connsiteX0" fmla="*/ 0 w 20848"/>
              <a:gd name="connsiteY0" fmla="*/ 0 h 10000"/>
              <a:gd name="connsiteX1" fmla="*/ 18737 w 20848"/>
              <a:gd name="connsiteY1" fmla="*/ 0 h 10000"/>
              <a:gd name="connsiteX2" fmla="*/ 20848 w 20848"/>
              <a:gd name="connsiteY2" fmla="*/ 10000 h 10000"/>
            </a:gdLst>
            <a:ahLst/>
            <a:cxnLst>
              <a:cxn ang="0">
                <a:pos x="connsiteX0" y="connsiteY0"/>
              </a:cxn>
              <a:cxn ang="0">
                <a:pos x="connsiteX1" y="connsiteY1"/>
              </a:cxn>
              <a:cxn ang="0">
                <a:pos x="connsiteX2" y="connsiteY2"/>
              </a:cxn>
            </a:cxnLst>
            <a:rect l="l" t="t" r="r" b="b"/>
            <a:pathLst>
              <a:path w="20848" h="10000">
                <a:moveTo>
                  <a:pt x="0" y="0"/>
                </a:moveTo>
                <a:lnTo>
                  <a:pt x="18737" y="0"/>
                </a:lnTo>
                <a:lnTo>
                  <a:pt x="20848" y="10000"/>
                </a:lnTo>
              </a:path>
            </a:pathLst>
          </a:custGeom>
          <a:noFill/>
          <a:ln w="2" cap="flat">
            <a:solidFill>
              <a:schemeClr val="tx2">
                <a:lumMod val="50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latin typeface="Calibri" panose="020F0502020204030204" pitchFamily="34" charset="0"/>
              <a:ea typeface="微软雅黑" panose="020B0503020204020204" pitchFamily="34" charset="-122"/>
            </a:endParaRPr>
          </a:p>
        </p:txBody>
      </p:sp>
      <p:sp>
        <p:nvSpPr>
          <p:cNvPr id="55" name="Freeform 422">
            <a:extLst>
              <a:ext uri="{FF2B5EF4-FFF2-40B4-BE49-F238E27FC236}">
                <a16:creationId xmlns:a16="http://schemas.microsoft.com/office/drawing/2014/main" id="{4DD025A7-B232-4259-AD3E-CB81DBC9C8DC}"/>
              </a:ext>
            </a:extLst>
          </p:cNvPr>
          <p:cNvSpPr/>
          <p:nvPr/>
        </p:nvSpPr>
        <p:spPr bwMode="auto">
          <a:xfrm>
            <a:off x="1611996" y="3510053"/>
            <a:ext cx="2346311" cy="217555"/>
          </a:xfrm>
          <a:custGeom>
            <a:avLst/>
            <a:gdLst>
              <a:gd name="T0" fmla="*/ 1044 w 1044"/>
              <a:gd name="T1" fmla="*/ 0 h 137"/>
              <a:gd name="T2" fmla="*/ 895 w 1044"/>
              <a:gd name="T3" fmla="*/ 137 h 137"/>
              <a:gd name="T4" fmla="*/ 0 w 1044"/>
              <a:gd name="T5" fmla="*/ 137 h 137"/>
              <a:gd name="connsiteX0" fmla="*/ 14157 w 14157"/>
              <a:gd name="connsiteY0" fmla="*/ 0 h 10000"/>
              <a:gd name="connsiteX1" fmla="*/ 12730 w 14157"/>
              <a:gd name="connsiteY1" fmla="*/ 10000 h 10000"/>
              <a:gd name="connsiteX2" fmla="*/ 0 w 14157"/>
              <a:gd name="connsiteY2" fmla="*/ 10000 h 10000"/>
            </a:gdLst>
            <a:ahLst/>
            <a:cxnLst>
              <a:cxn ang="0">
                <a:pos x="connsiteX0" y="connsiteY0"/>
              </a:cxn>
              <a:cxn ang="0">
                <a:pos x="connsiteX1" y="connsiteY1"/>
              </a:cxn>
              <a:cxn ang="0">
                <a:pos x="connsiteX2" y="connsiteY2"/>
              </a:cxn>
            </a:cxnLst>
            <a:rect l="l" t="t" r="r" b="b"/>
            <a:pathLst>
              <a:path w="14157" h="10000">
                <a:moveTo>
                  <a:pt x="14157" y="0"/>
                </a:moveTo>
                <a:lnTo>
                  <a:pt x="12730" y="10000"/>
                </a:lnTo>
                <a:lnTo>
                  <a:pt x="0" y="10000"/>
                </a:lnTo>
              </a:path>
            </a:pathLst>
          </a:custGeom>
          <a:noFill/>
          <a:ln w="2" cap="flat">
            <a:solidFill>
              <a:schemeClr val="tx2">
                <a:lumMod val="50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latin typeface="Calibri" panose="020F0502020204030204" pitchFamily="34" charset="0"/>
              <a:ea typeface="微软雅黑" panose="020B0503020204020204" pitchFamily="34" charset="-122"/>
            </a:endParaRPr>
          </a:p>
        </p:txBody>
      </p:sp>
      <p:sp>
        <p:nvSpPr>
          <p:cNvPr id="56" name="Line 423">
            <a:extLst>
              <a:ext uri="{FF2B5EF4-FFF2-40B4-BE49-F238E27FC236}">
                <a16:creationId xmlns:a16="http://schemas.microsoft.com/office/drawing/2014/main" id="{E00BE2EE-4A9F-4866-9445-F87F84895193}"/>
              </a:ext>
            </a:extLst>
          </p:cNvPr>
          <p:cNvSpPr>
            <a:spLocks noChangeShapeType="1"/>
          </p:cNvSpPr>
          <p:nvPr/>
        </p:nvSpPr>
        <p:spPr bwMode="auto">
          <a:xfrm>
            <a:off x="2881981" y="3814947"/>
            <a:ext cx="817563" cy="0"/>
          </a:xfrm>
          <a:prstGeom prst="line">
            <a:avLst/>
          </a:prstGeom>
          <a:noFill/>
          <a:ln w="2" cap="flat">
            <a:solidFill>
              <a:schemeClr val="tx2">
                <a:lumMod val="50000"/>
              </a:schemeClr>
            </a:solidFill>
            <a:prstDash val="solid"/>
            <a:miter lim="800000"/>
            <a:head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57" name="Freeform 424">
            <a:extLst>
              <a:ext uri="{FF2B5EF4-FFF2-40B4-BE49-F238E27FC236}">
                <a16:creationId xmlns:a16="http://schemas.microsoft.com/office/drawing/2014/main" id="{A5A874A8-3CBB-4449-8054-DBA2744820C4}"/>
              </a:ext>
            </a:extLst>
          </p:cNvPr>
          <p:cNvSpPr/>
          <p:nvPr/>
        </p:nvSpPr>
        <p:spPr bwMode="auto">
          <a:xfrm>
            <a:off x="6903747" y="1732743"/>
            <a:ext cx="1666044" cy="195323"/>
          </a:xfrm>
          <a:custGeom>
            <a:avLst/>
            <a:gdLst>
              <a:gd name="T0" fmla="*/ 0 w 532"/>
              <a:gd name="T1" fmla="*/ 123 h 123"/>
              <a:gd name="T2" fmla="*/ 107 w 532"/>
              <a:gd name="T3" fmla="*/ 0 h 123"/>
              <a:gd name="T4" fmla="*/ 532 w 532"/>
              <a:gd name="T5" fmla="*/ 0 h 123"/>
              <a:gd name="connsiteX0" fmla="*/ 0 w 19727"/>
              <a:gd name="connsiteY0" fmla="*/ 10000 h 10000"/>
              <a:gd name="connsiteX1" fmla="*/ 2011 w 19727"/>
              <a:gd name="connsiteY1" fmla="*/ 0 h 10000"/>
              <a:gd name="connsiteX2" fmla="*/ 19727 w 19727"/>
              <a:gd name="connsiteY2" fmla="*/ 0 h 10000"/>
            </a:gdLst>
            <a:ahLst/>
            <a:cxnLst>
              <a:cxn ang="0">
                <a:pos x="connsiteX0" y="connsiteY0"/>
              </a:cxn>
              <a:cxn ang="0">
                <a:pos x="connsiteX1" y="connsiteY1"/>
              </a:cxn>
              <a:cxn ang="0">
                <a:pos x="connsiteX2" y="connsiteY2"/>
              </a:cxn>
            </a:cxnLst>
            <a:rect l="l" t="t" r="r" b="b"/>
            <a:pathLst>
              <a:path w="19727" h="10000">
                <a:moveTo>
                  <a:pt x="0" y="10000"/>
                </a:moveTo>
                <a:lnTo>
                  <a:pt x="2011" y="0"/>
                </a:lnTo>
                <a:lnTo>
                  <a:pt x="19727" y="0"/>
                </a:lnTo>
              </a:path>
            </a:pathLst>
          </a:custGeom>
          <a:noFill/>
          <a:ln w="2" cap="flat">
            <a:solidFill>
              <a:schemeClr val="tx2">
                <a:lumMod val="50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latin typeface="Calibri" panose="020F0502020204030204" pitchFamily="34" charset="0"/>
              <a:ea typeface="微软雅黑" panose="020B0503020204020204" pitchFamily="34" charset="-122"/>
            </a:endParaRPr>
          </a:p>
        </p:txBody>
      </p:sp>
      <p:sp>
        <p:nvSpPr>
          <p:cNvPr id="58" name="Freeform 425">
            <a:extLst>
              <a:ext uri="{FF2B5EF4-FFF2-40B4-BE49-F238E27FC236}">
                <a16:creationId xmlns:a16="http://schemas.microsoft.com/office/drawing/2014/main" id="{D53380F7-E073-40AD-A0A5-BBC9F13E2C42}"/>
              </a:ext>
            </a:extLst>
          </p:cNvPr>
          <p:cNvSpPr/>
          <p:nvPr/>
        </p:nvSpPr>
        <p:spPr bwMode="auto">
          <a:xfrm>
            <a:off x="7087899" y="1465958"/>
            <a:ext cx="479425" cy="198500"/>
          </a:xfrm>
          <a:custGeom>
            <a:avLst/>
            <a:gdLst>
              <a:gd name="T0" fmla="*/ 0 w 302"/>
              <a:gd name="T1" fmla="*/ 125 h 125"/>
              <a:gd name="T2" fmla="*/ 175 w 302"/>
              <a:gd name="T3" fmla="*/ 125 h 125"/>
              <a:gd name="T4" fmla="*/ 302 w 302"/>
              <a:gd name="T5" fmla="*/ 0 h 125"/>
            </a:gdLst>
            <a:ahLst/>
            <a:cxnLst>
              <a:cxn ang="0">
                <a:pos x="T0" y="T1"/>
              </a:cxn>
              <a:cxn ang="0">
                <a:pos x="T2" y="T3"/>
              </a:cxn>
              <a:cxn ang="0">
                <a:pos x="T4" y="T5"/>
              </a:cxn>
            </a:cxnLst>
            <a:rect l="0" t="0" r="r" b="b"/>
            <a:pathLst>
              <a:path w="302" h="125">
                <a:moveTo>
                  <a:pt x="0" y="125"/>
                </a:moveTo>
                <a:lnTo>
                  <a:pt x="175" y="125"/>
                </a:lnTo>
                <a:lnTo>
                  <a:pt x="302" y="0"/>
                </a:lnTo>
              </a:path>
            </a:pathLst>
          </a:custGeom>
          <a:noFill/>
          <a:ln w="2" cap="flat">
            <a:solidFill>
              <a:schemeClr val="tx2">
                <a:lumMod val="50000"/>
              </a:schemeClr>
            </a:solidFill>
            <a:prstDash val="solid"/>
            <a:miter lim="800000"/>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latin typeface="Calibri" panose="020F0502020204030204" pitchFamily="34" charset="0"/>
              <a:ea typeface="微软雅黑" panose="020B0503020204020204" pitchFamily="34" charset="-122"/>
            </a:endParaRPr>
          </a:p>
        </p:txBody>
      </p:sp>
      <p:sp>
        <p:nvSpPr>
          <p:cNvPr id="59" name="椭圆 58">
            <a:extLst>
              <a:ext uri="{FF2B5EF4-FFF2-40B4-BE49-F238E27FC236}">
                <a16:creationId xmlns:a16="http://schemas.microsoft.com/office/drawing/2014/main" id="{74907631-828D-4C33-836D-E185FEB288C5}"/>
              </a:ext>
            </a:extLst>
          </p:cNvPr>
          <p:cNvSpPr/>
          <p:nvPr/>
        </p:nvSpPr>
        <p:spPr>
          <a:xfrm>
            <a:off x="3971927" y="1986497"/>
            <a:ext cx="4164807" cy="4166092"/>
          </a:xfrm>
          <a:prstGeom prst="ellipse">
            <a:avLst/>
          </a:prstGeom>
          <a:noFill/>
          <a:ln>
            <a:solidFill>
              <a:schemeClr val="tx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Calibri" panose="020F0502020204030204" pitchFamily="34" charset="0"/>
              <a:ea typeface="微软雅黑" panose="020B0503020204020204" pitchFamily="34" charset="-122"/>
            </a:endParaRPr>
          </a:p>
        </p:txBody>
      </p:sp>
      <p:sp>
        <p:nvSpPr>
          <p:cNvPr id="60" name="Freeform 13">
            <a:extLst>
              <a:ext uri="{FF2B5EF4-FFF2-40B4-BE49-F238E27FC236}">
                <a16:creationId xmlns:a16="http://schemas.microsoft.com/office/drawing/2014/main" id="{53610E61-506F-4EBC-B6DB-B004AF47131C}"/>
              </a:ext>
            </a:extLst>
          </p:cNvPr>
          <p:cNvSpPr/>
          <p:nvPr/>
        </p:nvSpPr>
        <p:spPr bwMode="auto">
          <a:xfrm>
            <a:off x="8782135" y="1235778"/>
            <a:ext cx="852359" cy="537028"/>
          </a:xfrm>
          <a:custGeom>
            <a:avLst/>
            <a:gdLst/>
            <a:ahLst/>
            <a:cxnLst/>
            <a:rect l="l" t="t" r="r" b="b"/>
            <a:pathLst>
              <a:path w="686185" h="432198">
                <a:moveTo>
                  <a:pt x="101600" y="338535"/>
                </a:moveTo>
                <a:lnTo>
                  <a:pt x="101600" y="432198"/>
                </a:lnTo>
                <a:lnTo>
                  <a:pt x="30163" y="432198"/>
                </a:lnTo>
                <a:lnTo>
                  <a:pt x="30163" y="402036"/>
                </a:lnTo>
                <a:close/>
                <a:moveTo>
                  <a:pt x="206375" y="236935"/>
                </a:moveTo>
                <a:lnTo>
                  <a:pt x="206375" y="432198"/>
                </a:lnTo>
                <a:lnTo>
                  <a:pt x="134938" y="432198"/>
                </a:lnTo>
                <a:lnTo>
                  <a:pt x="134938" y="305198"/>
                </a:lnTo>
                <a:close/>
                <a:moveTo>
                  <a:pt x="520700" y="187723"/>
                </a:moveTo>
                <a:lnTo>
                  <a:pt x="520700" y="432198"/>
                </a:lnTo>
                <a:lnTo>
                  <a:pt x="446088" y="432198"/>
                </a:lnTo>
                <a:lnTo>
                  <a:pt x="446088" y="255986"/>
                </a:lnTo>
                <a:close/>
                <a:moveTo>
                  <a:pt x="341313" y="176610"/>
                </a:moveTo>
                <a:lnTo>
                  <a:pt x="363538" y="198835"/>
                </a:lnTo>
                <a:lnTo>
                  <a:pt x="415925" y="255985"/>
                </a:lnTo>
                <a:lnTo>
                  <a:pt x="415925" y="432198"/>
                </a:lnTo>
                <a:lnTo>
                  <a:pt x="363538" y="432198"/>
                </a:lnTo>
                <a:lnTo>
                  <a:pt x="341313" y="432198"/>
                </a:lnTo>
                <a:close/>
                <a:moveTo>
                  <a:pt x="311150" y="140098"/>
                </a:moveTo>
                <a:lnTo>
                  <a:pt x="311150" y="143273"/>
                </a:lnTo>
                <a:lnTo>
                  <a:pt x="311150" y="432198"/>
                </a:lnTo>
                <a:lnTo>
                  <a:pt x="239713" y="432198"/>
                </a:lnTo>
                <a:lnTo>
                  <a:pt x="239713" y="206773"/>
                </a:lnTo>
                <a:close/>
                <a:moveTo>
                  <a:pt x="625475" y="90885"/>
                </a:moveTo>
                <a:lnTo>
                  <a:pt x="625475" y="432198"/>
                </a:lnTo>
                <a:lnTo>
                  <a:pt x="550863" y="432198"/>
                </a:lnTo>
                <a:lnTo>
                  <a:pt x="550863" y="157560"/>
                </a:lnTo>
                <a:close/>
                <a:moveTo>
                  <a:pt x="666509" y="976"/>
                </a:moveTo>
                <a:cubicBezTo>
                  <a:pt x="681486" y="-2777"/>
                  <a:pt x="688975" y="4730"/>
                  <a:pt x="685231" y="15991"/>
                </a:cubicBezTo>
                <a:cubicBezTo>
                  <a:pt x="681486" y="31005"/>
                  <a:pt x="677742" y="49774"/>
                  <a:pt x="673998" y="61034"/>
                </a:cubicBezTo>
                <a:lnTo>
                  <a:pt x="670253" y="64788"/>
                </a:lnTo>
                <a:cubicBezTo>
                  <a:pt x="666509" y="76049"/>
                  <a:pt x="659020" y="79803"/>
                  <a:pt x="651531" y="68542"/>
                </a:cubicBezTo>
                <a:cubicBezTo>
                  <a:pt x="644042" y="64788"/>
                  <a:pt x="640298" y="61034"/>
                  <a:pt x="640298" y="57281"/>
                </a:cubicBezTo>
                <a:cubicBezTo>
                  <a:pt x="640287" y="57291"/>
                  <a:pt x="638821" y="58656"/>
                  <a:pt x="430610" y="252470"/>
                </a:cubicBezTo>
                <a:cubicBezTo>
                  <a:pt x="430599" y="252458"/>
                  <a:pt x="429766" y="251578"/>
                  <a:pt x="363210" y="181151"/>
                </a:cubicBezTo>
                <a:cubicBezTo>
                  <a:pt x="363202" y="181142"/>
                  <a:pt x="362552" y="180444"/>
                  <a:pt x="310787" y="124846"/>
                </a:cubicBezTo>
                <a:cubicBezTo>
                  <a:pt x="310773" y="124860"/>
                  <a:pt x="308720" y="126761"/>
                  <a:pt x="14977" y="398861"/>
                </a:cubicBezTo>
                <a:cubicBezTo>
                  <a:pt x="14973" y="398858"/>
                  <a:pt x="14886" y="398792"/>
                  <a:pt x="13105" y="397454"/>
                </a:cubicBezTo>
                <a:lnTo>
                  <a:pt x="0" y="387600"/>
                </a:lnTo>
                <a:cubicBezTo>
                  <a:pt x="15" y="387586"/>
                  <a:pt x="2181" y="385572"/>
                  <a:pt x="310787" y="98571"/>
                </a:cubicBezTo>
                <a:cubicBezTo>
                  <a:pt x="310796" y="98580"/>
                  <a:pt x="311449" y="99281"/>
                  <a:pt x="363210" y="154875"/>
                </a:cubicBezTo>
                <a:cubicBezTo>
                  <a:pt x="363221" y="154887"/>
                  <a:pt x="364066" y="155781"/>
                  <a:pt x="430610" y="226194"/>
                </a:cubicBezTo>
                <a:cubicBezTo>
                  <a:pt x="430620" y="226185"/>
                  <a:pt x="432012" y="224897"/>
                  <a:pt x="625320" y="46020"/>
                </a:cubicBezTo>
                <a:cubicBezTo>
                  <a:pt x="621576" y="42266"/>
                  <a:pt x="621576" y="38513"/>
                  <a:pt x="617831" y="34759"/>
                </a:cubicBezTo>
                <a:lnTo>
                  <a:pt x="614087" y="31005"/>
                </a:lnTo>
                <a:cubicBezTo>
                  <a:pt x="606598" y="23498"/>
                  <a:pt x="610342" y="15991"/>
                  <a:pt x="621576" y="12237"/>
                </a:cubicBezTo>
                <a:cubicBezTo>
                  <a:pt x="636553" y="8484"/>
                  <a:pt x="655275" y="4730"/>
                  <a:pt x="666509" y="976"/>
                </a:cubicBezTo>
                <a:close/>
              </a:path>
            </a:pathLst>
          </a:custGeom>
          <a:solidFill>
            <a:srgbClr val="6392C4"/>
          </a:solidFill>
          <a:ln>
            <a:noFill/>
          </a:ln>
        </p:spPr>
        <p:txBody>
          <a:bodyPr vert="horz" wrap="square" lIns="91440" tIns="648000" rIns="91440" bIns="45720" numCol="1" anchor="t" anchorCtr="0" compatLnSpc="1"/>
          <a:lstStyle/>
          <a:p>
            <a:pPr algn="ctr"/>
            <a:endParaRPr lang="zh-CN" altLang="en-US" sz="3200">
              <a:solidFill>
                <a:schemeClr val="bg1"/>
              </a:solidFill>
              <a:latin typeface="Calibri" panose="020F0502020204030204" pitchFamily="34" charset="0"/>
              <a:ea typeface="微软雅黑" panose="020B0503020204020204" pitchFamily="34" charset="-122"/>
            </a:endParaRPr>
          </a:p>
        </p:txBody>
      </p:sp>
      <p:sp>
        <p:nvSpPr>
          <p:cNvPr id="61" name="Freeform 15">
            <a:extLst>
              <a:ext uri="{FF2B5EF4-FFF2-40B4-BE49-F238E27FC236}">
                <a16:creationId xmlns:a16="http://schemas.microsoft.com/office/drawing/2014/main" id="{2A0EFE39-73FF-445D-A959-89A57FF55DCD}"/>
              </a:ext>
            </a:extLst>
          </p:cNvPr>
          <p:cNvSpPr>
            <a:spLocks noEditPoints="1"/>
          </p:cNvSpPr>
          <p:nvPr/>
        </p:nvSpPr>
        <p:spPr bwMode="auto">
          <a:xfrm>
            <a:off x="8636900" y="4748463"/>
            <a:ext cx="622756" cy="637332"/>
          </a:xfrm>
          <a:custGeom>
            <a:avLst/>
            <a:gdLst>
              <a:gd name="T0" fmla="*/ 84 w 269"/>
              <a:gd name="T1" fmla="*/ 250 h 274"/>
              <a:gd name="T2" fmla="*/ 0 w 269"/>
              <a:gd name="T3" fmla="*/ 224 h 274"/>
              <a:gd name="T4" fmla="*/ 234 w 269"/>
              <a:gd name="T5" fmla="*/ 185 h 274"/>
              <a:gd name="T6" fmla="*/ 134 w 269"/>
              <a:gd name="T7" fmla="*/ 201 h 274"/>
              <a:gd name="T8" fmla="*/ 201 w 269"/>
              <a:gd name="T9" fmla="*/ 174 h 274"/>
              <a:gd name="T10" fmla="*/ 90 w 269"/>
              <a:gd name="T11" fmla="*/ 171 h 274"/>
              <a:gd name="T12" fmla="*/ 92 w 269"/>
              <a:gd name="T13" fmla="*/ 244 h 274"/>
              <a:gd name="T14" fmla="*/ 192 w 269"/>
              <a:gd name="T15" fmla="*/ 235 h 274"/>
              <a:gd name="T16" fmla="*/ 234 w 269"/>
              <a:gd name="T17" fmla="*/ 185 h 274"/>
              <a:gd name="T18" fmla="*/ 152 w 269"/>
              <a:gd name="T19" fmla="*/ 40 h 274"/>
              <a:gd name="T20" fmla="*/ 150 w 269"/>
              <a:gd name="T21" fmla="*/ 72 h 274"/>
              <a:gd name="T22" fmla="*/ 121 w 269"/>
              <a:gd name="T23" fmla="*/ 77 h 274"/>
              <a:gd name="T24" fmla="*/ 156 w 269"/>
              <a:gd name="T25" fmla="*/ 83 h 274"/>
              <a:gd name="T26" fmla="*/ 160 w 269"/>
              <a:gd name="T27" fmla="*/ 81 h 274"/>
              <a:gd name="T28" fmla="*/ 163 w 269"/>
              <a:gd name="T29" fmla="*/ 40 h 274"/>
              <a:gd name="T30" fmla="*/ 158 w 269"/>
              <a:gd name="T31" fmla="*/ 120 h 274"/>
              <a:gd name="T32" fmla="*/ 152 w 269"/>
              <a:gd name="T33" fmla="*/ 125 h 274"/>
              <a:gd name="T34" fmla="*/ 157 w 269"/>
              <a:gd name="T35" fmla="*/ 134 h 274"/>
              <a:gd name="T36" fmla="*/ 163 w 269"/>
              <a:gd name="T37" fmla="*/ 125 h 274"/>
              <a:gd name="T38" fmla="*/ 157 w 269"/>
              <a:gd name="T39" fmla="*/ 30 h 274"/>
              <a:gd name="T40" fmla="*/ 163 w 269"/>
              <a:gd name="T41" fmla="*/ 26 h 274"/>
              <a:gd name="T42" fmla="*/ 157 w 269"/>
              <a:gd name="T43" fmla="*/ 17 h 274"/>
              <a:gd name="T44" fmla="*/ 152 w 269"/>
              <a:gd name="T45" fmla="*/ 26 h 274"/>
              <a:gd name="T46" fmla="*/ 108 w 269"/>
              <a:gd name="T47" fmla="*/ 70 h 274"/>
              <a:gd name="T48" fmla="*/ 99 w 269"/>
              <a:gd name="T49" fmla="*/ 75 h 274"/>
              <a:gd name="T50" fmla="*/ 108 w 269"/>
              <a:gd name="T51" fmla="*/ 81 h 274"/>
              <a:gd name="T52" fmla="*/ 112 w 269"/>
              <a:gd name="T53" fmla="*/ 75 h 274"/>
              <a:gd name="T54" fmla="*/ 216 w 269"/>
              <a:gd name="T55" fmla="*/ 70 h 274"/>
              <a:gd name="T56" fmla="*/ 203 w 269"/>
              <a:gd name="T57" fmla="*/ 75 h 274"/>
              <a:gd name="T58" fmla="*/ 207 w 269"/>
              <a:gd name="T59" fmla="*/ 81 h 274"/>
              <a:gd name="T60" fmla="*/ 216 w 269"/>
              <a:gd name="T61" fmla="*/ 75 h 274"/>
              <a:gd name="T62" fmla="*/ 232 w 269"/>
              <a:gd name="T63" fmla="*/ 75 h 274"/>
              <a:gd name="T64" fmla="*/ 82 w 269"/>
              <a:gd name="T65" fmla="*/ 75 h 274"/>
              <a:gd name="T66" fmla="*/ 232 w 269"/>
              <a:gd name="T67" fmla="*/ 75 h 274"/>
              <a:gd name="T68" fmla="*/ 157 w 269"/>
              <a:gd name="T69" fmla="*/ 15 h 274"/>
              <a:gd name="T70" fmla="*/ 157 w 269"/>
              <a:gd name="T71" fmla="*/ 13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9" h="274">
                <a:moveTo>
                  <a:pt x="28" y="202"/>
                </a:moveTo>
                <a:cubicBezTo>
                  <a:pt x="84" y="250"/>
                  <a:pt x="84" y="250"/>
                  <a:pt x="84" y="250"/>
                </a:cubicBezTo>
                <a:cubicBezTo>
                  <a:pt x="69" y="261"/>
                  <a:pt x="52" y="274"/>
                  <a:pt x="52" y="274"/>
                </a:cubicBezTo>
                <a:cubicBezTo>
                  <a:pt x="0" y="224"/>
                  <a:pt x="0" y="224"/>
                  <a:pt x="0" y="224"/>
                </a:cubicBezTo>
                <a:cubicBezTo>
                  <a:pt x="0" y="224"/>
                  <a:pt x="7" y="217"/>
                  <a:pt x="28" y="202"/>
                </a:cubicBezTo>
                <a:close/>
                <a:moveTo>
                  <a:pt x="234" y="185"/>
                </a:moveTo>
                <a:cubicBezTo>
                  <a:pt x="220" y="196"/>
                  <a:pt x="209" y="205"/>
                  <a:pt x="193" y="208"/>
                </a:cubicBezTo>
                <a:cubicBezTo>
                  <a:pt x="167" y="212"/>
                  <a:pt x="141" y="206"/>
                  <a:pt x="134" y="201"/>
                </a:cubicBezTo>
                <a:cubicBezTo>
                  <a:pt x="121" y="193"/>
                  <a:pt x="134" y="198"/>
                  <a:pt x="171" y="196"/>
                </a:cubicBezTo>
                <a:cubicBezTo>
                  <a:pt x="209" y="194"/>
                  <a:pt x="201" y="174"/>
                  <a:pt x="201" y="174"/>
                </a:cubicBezTo>
                <a:cubicBezTo>
                  <a:pt x="193" y="173"/>
                  <a:pt x="183" y="172"/>
                  <a:pt x="144" y="171"/>
                </a:cubicBezTo>
                <a:cubicBezTo>
                  <a:pt x="130" y="171"/>
                  <a:pt x="103" y="168"/>
                  <a:pt x="90" y="171"/>
                </a:cubicBezTo>
                <a:cubicBezTo>
                  <a:pt x="75" y="174"/>
                  <a:pt x="62" y="187"/>
                  <a:pt x="41" y="201"/>
                </a:cubicBezTo>
                <a:cubicBezTo>
                  <a:pt x="92" y="244"/>
                  <a:pt x="92" y="244"/>
                  <a:pt x="92" y="244"/>
                </a:cubicBezTo>
                <a:cubicBezTo>
                  <a:pt x="99" y="239"/>
                  <a:pt x="106" y="235"/>
                  <a:pt x="108" y="235"/>
                </a:cubicBezTo>
                <a:cubicBezTo>
                  <a:pt x="124" y="235"/>
                  <a:pt x="164" y="239"/>
                  <a:pt x="192" y="235"/>
                </a:cubicBezTo>
                <a:cubicBezTo>
                  <a:pt x="249" y="208"/>
                  <a:pt x="269" y="174"/>
                  <a:pt x="269" y="174"/>
                </a:cubicBezTo>
                <a:cubicBezTo>
                  <a:pt x="269" y="174"/>
                  <a:pt x="254" y="161"/>
                  <a:pt x="234" y="185"/>
                </a:cubicBezTo>
                <a:close/>
                <a:moveTo>
                  <a:pt x="157" y="35"/>
                </a:moveTo>
                <a:cubicBezTo>
                  <a:pt x="154" y="35"/>
                  <a:pt x="152" y="37"/>
                  <a:pt x="152" y="40"/>
                </a:cubicBezTo>
                <a:cubicBezTo>
                  <a:pt x="152" y="70"/>
                  <a:pt x="152" y="70"/>
                  <a:pt x="152" y="70"/>
                </a:cubicBezTo>
                <a:cubicBezTo>
                  <a:pt x="152" y="71"/>
                  <a:pt x="151" y="72"/>
                  <a:pt x="150" y="72"/>
                </a:cubicBezTo>
                <a:cubicBezTo>
                  <a:pt x="126" y="72"/>
                  <a:pt x="126" y="72"/>
                  <a:pt x="126" y="72"/>
                </a:cubicBezTo>
                <a:cubicBezTo>
                  <a:pt x="123" y="72"/>
                  <a:pt x="121" y="74"/>
                  <a:pt x="121" y="77"/>
                </a:cubicBezTo>
                <a:cubicBezTo>
                  <a:pt x="121" y="80"/>
                  <a:pt x="123" y="83"/>
                  <a:pt x="126" y="83"/>
                </a:cubicBezTo>
                <a:cubicBezTo>
                  <a:pt x="156" y="83"/>
                  <a:pt x="156" y="83"/>
                  <a:pt x="156" y="83"/>
                </a:cubicBezTo>
                <a:cubicBezTo>
                  <a:pt x="158" y="83"/>
                  <a:pt x="159" y="82"/>
                  <a:pt x="160" y="81"/>
                </a:cubicBezTo>
                <a:cubicBezTo>
                  <a:pt x="160" y="81"/>
                  <a:pt x="160" y="81"/>
                  <a:pt x="160" y="81"/>
                </a:cubicBezTo>
                <a:cubicBezTo>
                  <a:pt x="162" y="80"/>
                  <a:pt x="163" y="78"/>
                  <a:pt x="163" y="76"/>
                </a:cubicBezTo>
                <a:cubicBezTo>
                  <a:pt x="163" y="40"/>
                  <a:pt x="163" y="40"/>
                  <a:pt x="163" y="40"/>
                </a:cubicBezTo>
                <a:cubicBezTo>
                  <a:pt x="163" y="37"/>
                  <a:pt x="160" y="35"/>
                  <a:pt x="157" y="35"/>
                </a:cubicBezTo>
                <a:close/>
                <a:moveTo>
                  <a:pt x="158" y="120"/>
                </a:moveTo>
                <a:cubicBezTo>
                  <a:pt x="157" y="120"/>
                  <a:pt x="157" y="120"/>
                  <a:pt x="157" y="120"/>
                </a:cubicBezTo>
                <a:cubicBezTo>
                  <a:pt x="154" y="120"/>
                  <a:pt x="152" y="123"/>
                  <a:pt x="152" y="125"/>
                </a:cubicBezTo>
                <a:cubicBezTo>
                  <a:pt x="152" y="134"/>
                  <a:pt x="152" y="134"/>
                  <a:pt x="152" y="134"/>
                </a:cubicBezTo>
                <a:cubicBezTo>
                  <a:pt x="154" y="134"/>
                  <a:pt x="156" y="134"/>
                  <a:pt x="157" y="134"/>
                </a:cubicBezTo>
                <a:cubicBezTo>
                  <a:pt x="159" y="134"/>
                  <a:pt x="161" y="134"/>
                  <a:pt x="163" y="134"/>
                </a:cubicBezTo>
                <a:cubicBezTo>
                  <a:pt x="163" y="125"/>
                  <a:pt x="163" y="125"/>
                  <a:pt x="163" y="125"/>
                </a:cubicBezTo>
                <a:cubicBezTo>
                  <a:pt x="163" y="123"/>
                  <a:pt x="160" y="120"/>
                  <a:pt x="158" y="120"/>
                </a:cubicBezTo>
                <a:close/>
                <a:moveTo>
                  <a:pt x="157" y="30"/>
                </a:moveTo>
                <a:cubicBezTo>
                  <a:pt x="158" y="30"/>
                  <a:pt x="158" y="30"/>
                  <a:pt x="158" y="30"/>
                </a:cubicBezTo>
                <a:cubicBezTo>
                  <a:pt x="160" y="30"/>
                  <a:pt x="163" y="28"/>
                  <a:pt x="163" y="26"/>
                </a:cubicBezTo>
                <a:cubicBezTo>
                  <a:pt x="163" y="17"/>
                  <a:pt x="163" y="17"/>
                  <a:pt x="163" y="17"/>
                </a:cubicBezTo>
                <a:cubicBezTo>
                  <a:pt x="161" y="17"/>
                  <a:pt x="159" y="17"/>
                  <a:pt x="157" y="17"/>
                </a:cubicBezTo>
                <a:cubicBezTo>
                  <a:pt x="156" y="17"/>
                  <a:pt x="154" y="17"/>
                  <a:pt x="152" y="17"/>
                </a:cubicBezTo>
                <a:cubicBezTo>
                  <a:pt x="152" y="26"/>
                  <a:pt x="152" y="26"/>
                  <a:pt x="152" y="26"/>
                </a:cubicBezTo>
                <a:cubicBezTo>
                  <a:pt x="152" y="28"/>
                  <a:pt x="154" y="30"/>
                  <a:pt x="157" y="30"/>
                </a:cubicBezTo>
                <a:close/>
                <a:moveTo>
                  <a:pt x="108" y="70"/>
                </a:moveTo>
                <a:cubicBezTo>
                  <a:pt x="99" y="70"/>
                  <a:pt x="99" y="70"/>
                  <a:pt x="99" y="70"/>
                </a:cubicBezTo>
                <a:cubicBezTo>
                  <a:pt x="99" y="72"/>
                  <a:pt x="99" y="74"/>
                  <a:pt x="99" y="75"/>
                </a:cubicBezTo>
                <a:cubicBezTo>
                  <a:pt x="99" y="77"/>
                  <a:pt x="99" y="79"/>
                  <a:pt x="99" y="81"/>
                </a:cubicBezTo>
                <a:cubicBezTo>
                  <a:pt x="108" y="81"/>
                  <a:pt x="108" y="81"/>
                  <a:pt x="108" y="81"/>
                </a:cubicBezTo>
                <a:cubicBezTo>
                  <a:pt x="110" y="81"/>
                  <a:pt x="112" y="78"/>
                  <a:pt x="112" y="76"/>
                </a:cubicBezTo>
                <a:cubicBezTo>
                  <a:pt x="112" y="75"/>
                  <a:pt x="112" y="75"/>
                  <a:pt x="112" y="75"/>
                </a:cubicBezTo>
                <a:cubicBezTo>
                  <a:pt x="112" y="72"/>
                  <a:pt x="110" y="70"/>
                  <a:pt x="108" y="70"/>
                </a:cubicBezTo>
                <a:close/>
                <a:moveTo>
                  <a:pt x="216" y="70"/>
                </a:moveTo>
                <a:cubicBezTo>
                  <a:pt x="207" y="70"/>
                  <a:pt x="207" y="70"/>
                  <a:pt x="207" y="70"/>
                </a:cubicBezTo>
                <a:cubicBezTo>
                  <a:pt x="205" y="70"/>
                  <a:pt x="203" y="72"/>
                  <a:pt x="203" y="75"/>
                </a:cubicBezTo>
                <a:cubicBezTo>
                  <a:pt x="203" y="76"/>
                  <a:pt x="203" y="76"/>
                  <a:pt x="203" y="76"/>
                </a:cubicBezTo>
                <a:cubicBezTo>
                  <a:pt x="203" y="78"/>
                  <a:pt x="205" y="81"/>
                  <a:pt x="207" y="81"/>
                </a:cubicBezTo>
                <a:cubicBezTo>
                  <a:pt x="216" y="81"/>
                  <a:pt x="216" y="81"/>
                  <a:pt x="216" y="81"/>
                </a:cubicBezTo>
                <a:cubicBezTo>
                  <a:pt x="216" y="79"/>
                  <a:pt x="216" y="77"/>
                  <a:pt x="216" y="75"/>
                </a:cubicBezTo>
                <a:cubicBezTo>
                  <a:pt x="216" y="74"/>
                  <a:pt x="216" y="72"/>
                  <a:pt x="216" y="70"/>
                </a:cubicBezTo>
                <a:close/>
                <a:moveTo>
                  <a:pt x="232" y="75"/>
                </a:moveTo>
                <a:cubicBezTo>
                  <a:pt x="232" y="117"/>
                  <a:pt x="199" y="150"/>
                  <a:pt x="157" y="150"/>
                </a:cubicBezTo>
                <a:cubicBezTo>
                  <a:pt x="116" y="150"/>
                  <a:pt x="82" y="117"/>
                  <a:pt x="82" y="75"/>
                </a:cubicBezTo>
                <a:cubicBezTo>
                  <a:pt x="82" y="34"/>
                  <a:pt x="116" y="0"/>
                  <a:pt x="157" y="0"/>
                </a:cubicBezTo>
                <a:cubicBezTo>
                  <a:pt x="199" y="0"/>
                  <a:pt x="232" y="34"/>
                  <a:pt x="232" y="75"/>
                </a:cubicBezTo>
                <a:close/>
                <a:moveTo>
                  <a:pt x="218" y="75"/>
                </a:moveTo>
                <a:cubicBezTo>
                  <a:pt x="218" y="42"/>
                  <a:pt x="191" y="15"/>
                  <a:pt x="157" y="15"/>
                </a:cubicBezTo>
                <a:cubicBezTo>
                  <a:pt x="124" y="15"/>
                  <a:pt x="97" y="42"/>
                  <a:pt x="97" y="75"/>
                </a:cubicBezTo>
                <a:cubicBezTo>
                  <a:pt x="97" y="109"/>
                  <a:pt x="124" y="136"/>
                  <a:pt x="157" y="136"/>
                </a:cubicBezTo>
                <a:cubicBezTo>
                  <a:pt x="191" y="136"/>
                  <a:pt x="218" y="109"/>
                  <a:pt x="218" y="75"/>
                </a:cubicBezTo>
                <a:close/>
              </a:path>
            </a:pathLst>
          </a:custGeom>
          <a:solidFill>
            <a:srgbClr val="D44E71"/>
          </a:solidFill>
          <a:ln>
            <a:noFill/>
          </a:ln>
        </p:spPr>
        <p:txBody>
          <a:bodyPr vert="horz" wrap="square" lIns="91440" tIns="648000" rIns="91440" bIns="45720" numCol="1" anchor="t" anchorCtr="0" compatLnSpc="1"/>
          <a:lstStyle/>
          <a:p>
            <a:pPr algn="ctr"/>
            <a:endParaRPr lang="zh-CN" altLang="en-US" sz="3200">
              <a:solidFill>
                <a:schemeClr val="bg1"/>
              </a:solidFill>
              <a:latin typeface="Calibri" panose="020F0502020204030204" pitchFamily="34" charset="0"/>
              <a:ea typeface="微软雅黑" panose="020B0503020204020204" pitchFamily="34" charset="-122"/>
            </a:endParaRPr>
          </a:p>
        </p:txBody>
      </p:sp>
      <p:sp>
        <p:nvSpPr>
          <p:cNvPr id="62" name="TextBox 19">
            <a:extLst>
              <a:ext uri="{FF2B5EF4-FFF2-40B4-BE49-F238E27FC236}">
                <a16:creationId xmlns:a16="http://schemas.microsoft.com/office/drawing/2014/main" id="{5470343A-1F55-4178-9D2A-3BA4D8B58377}"/>
              </a:ext>
            </a:extLst>
          </p:cNvPr>
          <p:cNvSpPr txBox="1"/>
          <p:nvPr/>
        </p:nvSpPr>
        <p:spPr>
          <a:xfrm>
            <a:off x="827128" y="1662546"/>
            <a:ext cx="1486695" cy="962508"/>
          </a:xfrm>
          <a:prstGeom prst="rect">
            <a:avLst/>
          </a:prstGeom>
          <a:noFill/>
        </p:spPr>
        <p:txBody>
          <a:bodyPr wrap="square" lIns="91440" tIns="45720" rIns="91440" bIns="45720" rtlCol="0">
            <a:spAutoFit/>
          </a:bodyPr>
          <a:lstStyle/>
          <a:p>
            <a:pPr>
              <a:lnSpc>
                <a:spcPct val="150000"/>
              </a:lnSpc>
            </a:pPr>
            <a:r>
              <a:rPr lang="en-US" altLang="zh-CN" sz="2000" b="1" dirty="0">
                <a:solidFill>
                  <a:schemeClr val="tx1">
                    <a:lumMod val="75000"/>
                    <a:lumOff val="25000"/>
                  </a:schemeClr>
                </a:solidFill>
                <a:latin typeface="Arial Unicode MS" panose="020B0604020202020204" pitchFamily="34" charset="-122"/>
                <a:ea typeface="Arial Unicode MS" panose="020B0604020202020204" pitchFamily="34" charset="-122"/>
                <a:cs typeface="华文黑体" pitchFamily="2" charset="-122"/>
              </a:rPr>
              <a:t>Scale</a:t>
            </a:r>
          </a:p>
          <a:p>
            <a:pPr>
              <a:lnSpc>
                <a:spcPct val="150000"/>
              </a:lnSpc>
            </a:pPr>
            <a:endParaRPr lang="zh-CN" altLang="en-US" sz="2000" b="1" dirty="0">
              <a:solidFill>
                <a:schemeClr val="tx1">
                  <a:lumMod val="75000"/>
                  <a:lumOff val="25000"/>
                </a:schemeClr>
              </a:solidFill>
              <a:latin typeface="Arial Unicode MS" panose="020B0604020202020204" pitchFamily="34" charset="-122"/>
              <a:ea typeface="Arial Unicode MS" panose="020B0604020202020204" pitchFamily="34" charset="-122"/>
              <a:cs typeface="华文黑体" pitchFamily="2" charset="-122"/>
            </a:endParaRPr>
          </a:p>
        </p:txBody>
      </p:sp>
      <p:sp>
        <p:nvSpPr>
          <p:cNvPr id="63" name="TextBox 20">
            <a:extLst>
              <a:ext uri="{FF2B5EF4-FFF2-40B4-BE49-F238E27FC236}">
                <a16:creationId xmlns:a16="http://schemas.microsoft.com/office/drawing/2014/main" id="{87CD20DD-899A-4B1A-A301-DC537DFB3D81}"/>
              </a:ext>
            </a:extLst>
          </p:cNvPr>
          <p:cNvSpPr txBox="1"/>
          <p:nvPr/>
        </p:nvSpPr>
        <p:spPr>
          <a:xfrm>
            <a:off x="828781" y="2384658"/>
            <a:ext cx="3107931" cy="1200329"/>
          </a:xfrm>
          <a:prstGeom prst="rect">
            <a:avLst/>
          </a:prstGeom>
          <a:noFill/>
        </p:spPr>
        <p:txBody>
          <a:bodyPr wrap="square" lIns="91440" tIns="45720" rIns="91440" bIns="45720" rtlCol="0">
            <a:spAutoFit/>
          </a:bodyPr>
          <a:lstStyle/>
          <a:p>
            <a:r>
              <a:rPr lang="en-US"/>
              <a:t>The GG codebase is so large that a local copy of the full codebase doesn’t fit on a single machine.</a:t>
            </a:r>
            <a:endParaRPr lang="en-VN"/>
          </a:p>
        </p:txBody>
      </p:sp>
      <p:sp>
        <p:nvSpPr>
          <p:cNvPr id="65" name="TextBox 22">
            <a:extLst>
              <a:ext uri="{FF2B5EF4-FFF2-40B4-BE49-F238E27FC236}">
                <a16:creationId xmlns:a16="http://schemas.microsoft.com/office/drawing/2014/main" id="{21B05642-6297-4FC7-87C5-7F944213ED07}"/>
              </a:ext>
            </a:extLst>
          </p:cNvPr>
          <p:cNvSpPr txBox="1"/>
          <p:nvPr/>
        </p:nvSpPr>
        <p:spPr>
          <a:xfrm>
            <a:off x="7734717" y="1786287"/>
            <a:ext cx="2947194" cy="1754326"/>
          </a:xfrm>
          <a:prstGeom prst="rect">
            <a:avLst/>
          </a:prstGeom>
          <a:noFill/>
        </p:spPr>
        <p:txBody>
          <a:bodyPr wrap="square" lIns="91440" tIns="45720" rIns="91440" bIns="45720" rtlCol="0">
            <a:spAutoFit/>
          </a:bodyPr>
          <a:lstStyle/>
          <a:p>
            <a:pPr algn="r"/>
            <a:r>
              <a:rPr lang="en-US"/>
              <a:t>The cost of building local search and cross-reference indices for each developer is too expensive. So one-off searcher can become painfully slow.</a:t>
            </a:r>
            <a:endParaRPr lang="en-VN"/>
          </a:p>
        </p:txBody>
      </p:sp>
      <p:sp>
        <p:nvSpPr>
          <p:cNvPr id="67" name="TextBox 24">
            <a:extLst>
              <a:ext uri="{FF2B5EF4-FFF2-40B4-BE49-F238E27FC236}">
                <a16:creationId xmlns:a16="http://schemas.microsoft.com/office/drawing/2014/main" id="{B1DDDA00-0156-47C2-8C48-7AD9AF3E3963}"/>
              </a:ext>
            </a:extLst>
          </p:cNvPr>
          <p:cNvSpPr txBox="1"/>
          <p:nvPr/>
        </p:nvSpPr>
        <p:spPr>
          <a:xfrm>
            <a:off x="823709" y="3970869"/>
            <a:ext cx="3250609" cy="1754326"/>
          </a:xfrm>
          <a:prstGeom prst="rect">
            <a:avLst/>
          </a:prstGeom>
          <a:noFill/>
        </p:spPr>
        <p:txBody>
          <a:bodyPr wrap="square" lIns="91440" tIns="45720" rIns="91440" bIns="45720" rtlCol="0">
            <a:spAutoFit/>
          </a:bodyPr>
          <a:lstStyle/>
          <a:p>
            <a:r>
              <a:rPr lang="en-US"/>
              <a:t>When a code change is submitted, only the actual files touched need to be reindexed, which allows parallel and independent updates to the global index.</a:t>
            </a:r>
            <a:endParaRPr lang="en-VN"/>
          </a:p>
        </p:txBody>
      </p:sp>
      <p:sp>
        <p:nvSpPr>
          <p:cNvPr id="69" name="TextBox 26">
            <a:extLst>
              <a:ext uri="{FF2B5EF4-FFF2-40B4-BE49-F238E27FC236}">
                <a16:creationId xmlns:a16="http://schemas.microsoft.com/office/drawing/2014/main" id="{8E3DB83B-0B04-41FF-994E-ACD9032EACA1}"/>
              </a:ext>
            </a:extLst>
          </p:cNvPr>
          <p:cNvSpPr txBox="1"/>
          <p:nvPr/>
        </p:nvSpPr>
        <p:spPr>
          <a:xfrm>
            <a:off x="8695592" y="3976709"/>
            <a:ext cx="2707987" cy="1754326"/>
          </a:xfrm>
          <a:prstGeom prst="rect">
            <a:avLst/>
          </a:prstGeom>
          <a:noFill/>
        </p:spPr>
        <p:txBody>
          <a:bodyPr wrap="square" lIns="91440" tIns="45720" rIns="91440" bIns="45720" rtlCol="0">
            <a:spAutoFit/>
          </a:bodyPr>
          <a:lstStyle/>
          <a:p>
            <a:pPr algn="r"/>
            <a:r>
              <a:rPr lang="en-US"/>
              <a:t>The discrepancy between the  instant  search index  and the daily cross-reference index  is a source of rare but  recurring issues for users.</a:t>
            </a:r>
            <a:endParaRPr lang="en-VN"/>
          </a:p>
        </p:txBody>
      </p:sp>
      <p:sp>
        <p:nvSpPr>
          <p:cNvPr id="31" name="Text Box 7">
            <a:extLst>
              <a:ext uri="{FF2B5EF4-FFF2-40B4-BE49-F238E27FC236}">
                <a16:creationId xmlns:a16="http://schemas.microsoft.com/office/drawing/2014/main" id="{E7166128-4DB4-483D-A50E-55A25537C88C}"/>
              </a:ext>
            </a:extLst>
          </p:cNvPr>
          <p:cNvSpPr txBox="1">
            <a:spLocks noChangeArrowheads="1"/>
          </p:cNvSpPr>
          <p:nvPr/>
        </p:nvSpPr>
        <p:spPr bwMode="auto">
          <a:xfrm>
            <a:off x="2498043" y="350114"/>
            <a:ext cx="3710311" cy="477054"/>
          </a:xfrm>
          <a:prstGeom prst="rect">
            <a:avLst/>
          </a:prstGeom>
          <a:noFill/>
          <a:ln w="9525">
            <a:noFill/>
            <a:miter lim="800000"/>
          </a:ln>
        </p:spPr>
        <p:txBody>
          <a:bodyPr wrap="none" lIns="45720" tIns="22860" rIns="45720" bIns="22860">
            <a:spAutoFit/>
          </a:bodyPr>
          <a:lstStyle/>
          <a:p>
            <a:pPr algn="ctr" defTabSz="1087755">
              <a:defRPr/>
            </a:pPr>
            <a:r>
              <a:rPr lang="en-CA" altLang="zh-CN" sz="2800" spc="400" noProof="1">
                <a:latin typeface="Arial Unicode MS" panose="020B0604020202020204" pitchFamily="34" charset="-122"/>
                <a:ea typeface="Arial Unicode MS" panose="020B0604020202020204" pitchFamily="34" charset="-122"/>
                <a:cs typeface="Open Sans" panose="020B0606030504020204" pitchFamily="34" charset="0"/>
                <a:sym typeface="Arial" panose="020B0604020202020204" pitchFamily="34" charset="0"/>
              </a:rPr>
              <a:t>TEACHING GOAL</a:t>
            </a:r>
          </a:p>
        </p:txBody>
      </p:sp>
    </p:spTree>
    <p:extLst>
      <p:ext uri="{BB962C8B-B14F-4D97-AF65-F5344CB8AC3E}">
        <p14:creationId xmlns:p14="http://schemas.microsoft.com/office/powerpoint/2010/main" val="19749430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00">
        <p15:prstTrans prst="crush"/>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heel(1)">
                                      <p:cBhvr>
                                        <p:cTn id="7" dur="1000"/>
                                        <p:tgtEl>
                                          <p:spTgt spid="59"/>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300"/>
                                        <p:tgtEl>
                                          <p:spTgt spid="48"/>
                                        </p:tgtEl>
                                      </p:cBhvr>
                                    </p:animEffect>
                                  </p:childTnLst>
                                </p:cTn>
                              </p:par>
                            </p:childTnLst>
                          </p:cTn>
                        </p:par>
                        <p:par>
                          <p:cTn id="16" fill="hold">
                            <p:stCondLst>
                              <p:cond delay="180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300"/>
                                        <p:tgtEl>
                                          <p:spTgt spid="47"/>
                                        </p:tgtEl>
                                      </p:cBhvr>
                                    </p:animEffect>
                                  </p:childTnLst>
                                </p:cTn>
                              </p:par>
                            </p:childTnLst>
                          </p:cTn>
                        </p:par>
                        <p:par>
                          <p:cTn id="20" fill="hold">
                            <p:stCondLst>
                              <p:cond delay="2100"/>
                            </p:stCondLst>
                            <p:childTnLst>
                              <p:par>
                                <p:cTn id="21" presetID="10" presetClass="entr" presetSubtype="0"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300"/>
                                        <p:tgtEl>
                                          <p:spTgt spid="45"/>
                                        </p:tgtEl>
                                      </p:cBhvr>
                                    </p:animEffect>
                                  </p:childTnLst>
                                </p:cTn>
                              </p:par>
                            </p:childTnLst>
                          </p:cTn>
                        </p:par>
                        <p:par>
                          <p:cTn id="24" fill="hold">
                            <p:stCondLst>
                              <p:cond delay="2400"/>
                            </p:stCondLst>
                            <p:childTnLst>
                              <p:par>
                                <p:cTn id="25" presetID="10" presetClass="entr" presetSubtype="0"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300"/>
                                        <p:tgtEl>
                                          <p:spTgt spid="46"/>
                                        </p:tgtEl>
                                      </p:cBhvr>
                                    </p:animEffect>
                                  </p:childTnLst>
                                </p:cTn>
                              </p:par>
                            </p:childTnLst>
                          </p:cTn>
                        </p:par>
                        <p:par>
                          <p:cTn id="28" fill="hold">
                            <p:stCondLst>
                              <p:cond delay="2700"/>
                            </p:stCondLst>
                            <p:childTnLst>
                              <p:par>
                                <p:cTn id="29" presetID="22" presetClass="entr" presetSubtype="2"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right)">
                                      <p:cBhvr>
                                        <p:cTn id="31" dur="500"/>
                                        <p:tgtEl>
                                          <p:spTgt spid="5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right)">
                                      <p:cBhvr>
                                        <p:cTn id="34" dur="500"/>
                                        <p:tgtEl>
                                          <p:spTgt spid="5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left)">
                                      <p:cBhvr>
                                        <p:cTn id="40" dur="500"/>
                                        <p:tgtEl>
                                          <p:spTgt spid="5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left)">
                                      <p:cBhvr>
                                        <p:cTn id="43" dur="500"/>
                                        <p:tgtEl>
                                          <p:spTgt spid="5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left)">
                                      <p:cBhvr>
                                        <p:cTn id="46" dur="500"/>
                                        <p:tgtEl>
                                          <p:spTgt spid="54"/>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right)">
                                      <p:cBhvr>
                                        <p:cTn id="49" dur="500"/>
                                        <p:tgtEl>
                                          <p:spTgt spid="51"/>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right)">
                                      <p:cBhvr>
                                        <p:cTn id="52" dur="500"/>
                                        <p:tgtEl>
                                          <p:spTgt spid="52"/>
                                        </p:tgtEl>
                                      </p:cBhvr>
                                    </p:animEffect>
                                  </p:childTnLst>
                                </p:cTn>
                              </p:par>
                            </p:childTnLst>
                          </p:cTn>
                        </p:par>
                        <p:par>
                          <p:cTn id="53" fill="hold">
                            <p:stCondLst>
                              <p:cond delay="3200"/>
                            </p:stCondLst>
                            <p:childTnLst>
                              <p:par>
                                <p:cTn id="54" presetID="14" presetClass="entr" presetSubtype="10" fill="hold" grpId="0" nodeType="after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randombar(horizontal)">
                                      <p:cBhvr>
                                        <p:cTn id="56" dur="500"/>
                                        <p:tgtEl>
                                          <p:spTgt spid="50"/>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randombar(horizontal)">
                                      <p:cBhvr>
                                        <p:cTn id="59" dur="500"/>
                                        <p:tgtEl>
                                          <p:spTgt spid="60"/>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randombar(horizontal)">
                                      <p:cBhvr>
                                        <p:cTn id="62" dur="500"/>
                                        <p:tgtEl>
                                          <p:spTgt spid="61"/>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randombar(horizontal)">
                                      <p:cBhvr>
                                        <p:cTn id="65" dur="500"/>
                                        <p:tgtEl>
                                          <p:spTgt spid="49"/>
                                        </p:tgtEl>
                                      </p:cBhvr>
                                    </p:animEffect>
                                  </p:childTnLst>
                                </p:cTn>
                              </p:par>
                            </p:childTnLst>
                          </p:cTn>
                        </p:par>
                        <p:par>
                          <p:cTn id="66" fill="hold">
                            <p:stCondLst>
                              <p:cond delay="3700"/>
                            </p:stCondLst>
                            <p:childTnLst>
                              <p:par>
                                <p:cTn id="67" presetID="10" presetClass="entr" presetSubtype="0" fill="hold" grpId="0" nodeType="after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fade">
                                      <p:cBhvr>
                                        <p:cTn id="75" dur="500"/>
                                        <p:tgtEl>
                                          <p:spTgt spid="6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500"/>
                                        <p:tgtEl>
                                          <p:spTgt spid="6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9"/>
                                        </p:tgtEl>
                                        <p:attrNameLst>
                                          <p:attrName>style.visibility</p:attrName>
                                        </p:attrNameLst>
                                      </p:cBhvr>
                                      <p:to>
                                        <p:strVal val="visible"/>
                                      </p:to>
                                    </p:set>
                                    <p:animEffect transition="in" filter="fade">
                                      <p:cBhvr>
                                        <p:cTn id="8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5" grpId="0"/>
      <p:bldP spid="67" grpId="0"/>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6">
            <a:extLst>
              <a:ext uri="{FF2B5EF4-FFF2-40B4-BE49-F238E27FC236}">
                <a16:creationId xmlns:a16="http://schemas.microsoft.com/office/drawing/2014/main" id="{F12811D0-9913-4A6B-828F-CC3E0AC9FD90}"/>
              </a:ext>
            </a:extLst>
          </p:cNvPr>
          <p:cNvSpPr/>
          <p:nvPr/>
        </p:nvSpPr>
        <p:spPr>
          <a:xfrm>
            <a:off x="2447309" y="2794856"/>
            <a:ext cx="1900989" cy="63414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8545" y="20083"/>
                  <a:pt x="17254" y="18521"/>
                  <a:pt x="15576" y="10666"/>
                </a:cubicBezTo>
                <a:cubicBezTo>
                  <a:pt x="13898" y="2812"/>
                  <a:pt x="12607" y="0"/>
                  <a:pt x="10800" y="0"/>
                </a:cubicBezTo>
                <a:cubicBezTo>
                  <a:pt x="8993" y="0"/>
                  <a:pt x="7702" y="2812"/>
                  <a:pt x="6024" y="10666"/>
                </a:cubicBezTo>
                <a:cubicBezTo>
                  <a:pt x="4346" y="18521"/>
                  <a:pt x="3055" y="19949"/>
                  <a:pt x="0" y="21600"/>
                </a:cubicBezTo>
                <a:cubicBezTo>
                  <a:pt x="0" y="21600"/>
                  <a:pt x="21600" y="21600"/>
                  <a:pt x="21600" y="21600"/>
                </a:cubicBezTo>
                <a:close/>
              </a:path>
            </a:pathLst>
          </a:custGeom>
          <a:solidFill>
            <a:schemeClr val="tx2">
              <a:alpha val="85000"/>
            </a:schemeClr>
          </a:solidFill>
          <a:ln w="12700">
            <a:miter lim="400000"/>
          </a:ln>
        </p:spPr>
        <p:txBody>
          <a:bodyPr lIns="0" tIns="0" rIns="0" bIns="0" anchor="ctr"/>
          <a:lstStyle/>
          <a:p>
            <a:pPr eaLnBrk="1" fontAlgn="auto" hangingPunct="1">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Arial" panose="020B0604020202020204" pitchFamily="34" charset="0"/>
              <a:ea typeface="康煕字典體(Demo)" pitchFamily="2" charset="-120"/>
              <a:sym typeface="Arial" panose="020B0604020202020204" pitchFamily="34" charset="0"/>
            </a:endParaRPr>
          </a:p>
        </p:txBody>
      </p:sp>
      <p:sp>
        <p:nvSpPr>
          <p:cNvPr id="10" name="Shape 6">
            <a:extLst>
              <a:ext uri="{FF2B5EF4-FFF2-40B4-BE49-F238E27FC236}">
                <a16:creationId xmlns:a16="http://schemas.microsoft.com/office/drawing/2014/main" id="{EAF2247A-F42C-4497-A863-DB470272EF31}"/>
              </a:ext>
            </a:extLst>
          </p:cNvPr>
          <p:cNvSpPr/>
          <p:nvPr/>
        </p:nvSpPr>
        <p:spPr>
          <a:xfrm>
            <a:off x="7781309" y="2505374"/>
            <a:ext cx="1900989" cy="9236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8545" y="20083"/>
                  <a:pt x="17254" y="18521"/>
                  <a:pt x="15576" y="10666"/>
                </a:cubicBezTo>
                <a:cubicBezTo>
                  <a:pt x="13898" y="2812"/>
                  <a:pt x="12607" y="0"/>
                  <a:pt x="10800" y="0"/>
                </a:cubicBezTo>
                <a:cubicBezTo>
                  <a:pt x="8993" y="0"/>
                  <a:pt x="7702" y="2812"/>
                  <a:pt x="6024" y="10666"/>
                </a:cubicBezTo>
                <a:cubicBezTo>
                  <a:pt x="4346" y="18521"/>
                  <a:pt x="3055" y="19949"/>
                  <a:pt x="0" y="21600"/>
                </a:cubicBezTo>
                <a:cubicBezTo>
                  <a:pt x="0" y="21600"/>
                  <a:pt x="21600" y="21600"/>
                  <a:pt x="21600" y="21600"/>
                </a:cubicBezTo>
                <a:close/>
              </a:path>
            </a:pathLst>
          </a:custGeom>
          <a:solidFill>
            <a:srgbClr val="9D184D">
              <a:alpha val="85000"/>
            </a:srgbClr>
          </a:solidFill>
          <a:ln w="12700">
            <a:miter lim="400000"/>
          </a:ln>
        </p:spPr>
        <p:txBody>
          <a:bodyPr lIns="0" tIns="0" rIns="0" bIns="0" anchor="ctr"/>
          <a:lstStyle/>
          <a:p>
            <a:pPr eaLnBrk="1" fontAlgn="auto" hangingPunct="1">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Arial" panose="020B0604020202020204" pitchFamily="34" charset="0"/>
              <a:ea typeface="康煕字典體(Demo)" pitchFamily="2" charset="-120"/>
              <a:sym typeface="Arial" panose="020B0604020202020204" pitchFamily="34" charset="0"/>
            </a:endParaRPr>
          </a:p>
        </p:txBody>
      </p:sp>
      <p:sp>
        <p:nvSpPr>
          <p:cNvPr id="13" name="Shape 6">
            <a:extLst>
              <a:ext uri="{FF2B5EF4-FFF2-40B4-BE49-F238E27FC236}">
                <a16:creationId xmlns:a16="http://schemas.microsoft.com/office/drawing/2014/main" id="{63F7FA53-7754-4775-A49A-22573FB99B8E}"/>
              </a:ext>
            </a:extLst>
          </p:cNvPr>
          <p:cNvSpPr/>
          <p:nvPr/>
        </p:nvSpPr>
        <p:spPr>
          <a:xfrm>
            <a:off x="6454473" y="2306357"/>
            <a:ext cx="1901994" cy="112264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8545" y="20083"/>
                  <a:pt x="17254" y="18521"/>
                  <a:pt x="15576" y="10666"/>
                </a:cubicBezTo>
                <a:cubicBezTo>
                  <a:pt x="13898" y="2812"/>
                  <a:pt x="12607" y="0"/>
                  <a:pt x="10800" y="0"/>
                </a:cubicBezTo>
                <a:cubicBezTo>
                  <a:pt x="8993" y="0"/>
                  <a:pt x="7702" y="2812"/>
                  <a:pt x="6024" y="10666"/>
                </a:cubicBezTo>
                <a:cubicBezTo>
                  <a:pt x="4346" y="18521"/>
                  <a:pt x="3055" y="19949"/>
                  <a:pt x="0" y="21600"/>
                </a:cubicBezTo>
                <a:cubicBezTo>
                  <a:pt x="0" y="21600"/>
                  <a:pt x="21600" y="21600"/>
                  <a:pt x="21600" y="21600"/>
                </a:cubicBezTo>
                <a:close/>
              </a:path>
            </a:pathLst>
          </a:custGeom>
          <a:solidFill>
            <a:srgbClr val="D44E71">
              <a:alpha val="85000"/>
            </a:srgbClr>
          </a:solidFill>
          <a:ln w="12700">
            <a:miter lim="400000"/>
          </a:ln>
        </p:spPr>
        <p:txBody>
          <a:bodyPr lIns="0" tIns="0" rIns="0" bIns="0" anchor="ctr"/>
          <a:lstStyle/>
          <a:p>
            <a:pPr eaLnBrk="1" fontAlgn="auto" hangingPunct="1">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Arial" panose="020B0604020202020204" pitchFamily="34" charset="0"/>
              <a:ea typeface="康煕字典體(Demo)" pitchFamily="2" charset="-120"/>
              <a:sym typeface="Arial" panose="020B0604020202020204" pitchFamily="34" charset="0"/>
            </a:endParaRPr>
          </a:p>
        </p:txBody>
      </p:sp>
      <p:sp>
        <p:nvSpPr>
          <p:cNvPr id="14" name="Shape 6">
            <a:extLst>
              <a:ext uri="{FF2B5EF4-FFF2-40B4-BE49-F238E27FC236}">
                <a16:creationId xmlns:a16="http://schemas.microsoft.com/office/drawing/2014/main" id="{7A20EFED-8646-4EF5-916F-D4A56BFC305B}"/>
              </a:ext>
            </a:extLst>
          </p:cNvPr>
          <p:cNvSpPr/>
          <p:nvPr/>
        </p:nvSpPr>
        <p:spPr>
          <a:xfrm>
            <a:off x="5128597" y="2037682"/>
            <a:ext cx="1900989" cy="13913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8545" y="20083"/>
                  <a:pt x="17254" y="18521"/>
                  <a:pt x="15576" y="10666"/>
                </a:cubicBezTo>
                <a:cubicBezTo>
                  <a:pt x="13898" y="2812"/>
                  <a:pt x="12607" y="0"/>
                  <a:pt x="10800" y="0"/>
                </a:cubicBezTo>
                <a:cubicBezTo>
                  <a:pt x="8993" y="0"/>
                  <a:pt x="7702" y="2812"/>
                  <a:pt x="6024" y="10666"/>
                </a:cubicBezTo>
                <a:cubicBezTo>
                  <a:pt x="4346" y="18521"/>
                  <a:pt x="3055" y="19949"/>
                  <a:pt x="0" y="21600"/>
                </a:cubicBezTo>
                <a:cubicBezTo>
                  <a:pt x="0" y="21600"/>
                  <a:pt x="21600" y="21600"/>
                  <a:pt x="21600" y="21600"/>
                </a:cubicBezTo>
                <a:close/>
              </a:path>
            </a:pathLst>
          </a:custGeom>
          <a:solidFill>
            <a:schemeClr val="tx2">
              <a:lumMod val="75000"/>
              <a:alpha val="85000"/>
            </a:schemeClr>
          </a:solidFill>
          <a:ln w="12700">
            <a:miter lim="400000"/>
          </a:ln>
        </p:spPr>
        <p:txBody>
          <a:bodyPr lIns="0" tIns="0" rIns="0" bIns="0" anchor="ctr"/>
          <a:lstStyle/>
          <a:p>
            <a:pPr eaLnBrk="1" fontAlgn="auto" hangingPunct="1">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Arial" panose="020B0604020202020204" pitchFamily="34" charset="0"/>
              <a:ea typeface="康煕字典體(Demo)" pitchFamily="2" charset="-120"/>
              <a:sym typeface="Arial" panose="020B0604020202020204" pitchFamily="34" charset="0"/>
            </a:endParaRPr>
          </a:p>
        </p:txBody>
      </p:sp>
      <p:sp>
        <p:nvSpPr>
          <p:cNvPr id="15" name="Shape 6">
            <a:extLst>
              <a:ext uri="{FF2B5EF4-FFF2-40B4-BE49-F238E27FC236}">
                <a16:creationId xmlns:a16="http://schemas.microsoft.com/office/drawing/2014/main" id="{DEEE912F-B145-4F60-99B9-CE915787AFEF}"/>
              </a:ext>
            </a:extLst>
          </p:cNvPr>
          <p:cNvSpPr/>
          <p:nvPr/>
        </p:nvSpPr>
        <p:spPr>
          <a:xfrm>
            <a:off x="3773185" y="2370584"/>
            <a:ext cx="1901994" cy="10584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8545" y="20083"/>
                  <a:pt x="17254" y="18521"/>
                  <a:pt x="15576" y="10666"/>
                </a:cubicBezTo>
                <a:cubicBezTo>
                  <a:pt x="13898" y="2812"/>
                  <a:pt x="12607" y="0"/>
                  <a:pt x="10800" y="0"/>
                </a:cubicBezTo>
                <a:cubicBezTo>
                  <a:pt x="8993" y="0"/>
                  <a:pt x="7702" y="2812"/>
                  <a:pt x="6024" y="10666"/>
                </a:cubicBezTo>
                <a:cubicBezTo>
                  <a:pt x="4346" y="18521"/>
                  <a:pt x="3055" y="19949"/>
                  <a:pt x="0" y="21600"/>
                </a:cubicBezTo>
                <a:cubicBezTo>
                  <a:pt x="0" y="21600"/>
                  <a:pt x="21600" y="21600"/>
                  <a:pt x="21600" y="21600"/>
                </a:cubicBezTo>
                <a:close/>
              </a:path>
            </a:pathLst>
          </a:custGeom>
          <a:solidFill>
            <a:schemeClr val="tx2">
              <a:lumMod val="60000"/>
              <a:lumOff val="40000"/>
              <a:alpha val="85000"/>
            </a:schemeClr>
          </a:solidFill>
          <a:ln w="12700">
            <a:miter lim="400000"/>
          </a:ln>
        </p:spPr>
        <p:txBody>
          <a:bodyPr lIns="0" tIns="0" rIns="0" bIns="0" anchor="ctr"/>
          <a:lstStyle/>
          <a:p>
            <a:pPr eaLnBrk="1" fontAlgn="auto" hangingPunct="1">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latin typeface="Arial" panose="020B0604020202020204" pitchFamily="34" charset="0"/>
              <a:ea typeface="康煕字典體(Demo)" pitchFamily="2" charset="-120"/>
              <a:sym typeface="Arial" panose="020B0604020202020204" pitchFamily="34" charset="0"/>
            </a:endParaRPr>
          </a:p>
        </p:txBody>
      </p:sp>
      <p:grpSp>
        <p:nvGrpSpPr>
          <p:cNvPr id="16" name="Group 18">
            <a:extLst>
              <a:ext uri="{FF2B5EF4-FFF2-40B4-BE49-F238E27FC236}">
                <a16:creationId xmlns:a16="http://schemas.microsoft.com/office/drawing/2014/main" id="{9DD97073-4F97-4879-A58B-67790758748E}"/>
              </a:ext>
            </a:extLst>
          </p:cNvPr>
          <p:cNvGrpSpPr>
            <a:grpSpLocks/>
          </p:cNvGrpSpPr>
          <p:nvPr/>
        </p:nvGrpSpPr>
        <p:grpSpPr bwMode="auto">
          <a:xfrm>
            <a:off x="3181067" y="2193739"/>
            <a:ext cx="508404" cy="448696"/>
            <a:chOff x="3115817" y="3139126"/>
            <a:chExt cx="688618" cy="675447"/>
          </a:xfrm>
        </p:grpSpPr>
        <p:sp>
          <p:nvSpPr>
            <p:cNvPr id="17" name="Oval Callout 15">
              <a:extLst>
                <a:ext uri="{FF2B5EF4-FFF2-40B4-BE49-F238E27FC236}">
                  <a16:creationId xmlns:a16="http://schemas.microsoft.com/office/drawing/2014/main" id="{6DEF818C-DC9B-46FA-880A-736FBCB093D6}"/>
                </a:ext>
              </a:extLst>
            </p:cNvPr>
            <p:cNvSpPr/>
            <p:nvPr/>
          </p:nvSpPr>
          <p:spPr>
            <a:xfrm>
              <a:off x="3115817" y="3139126"/>
              <a:ext cx="688618" cy="675447"/>
            </a:xfrm>
            <a:prstGeom prst="wedgeEllipseCallout">
              <a:avLst>
                <a:gd name="adj1" fmla="val -5527"/>
                <a:gd name="adj2" fmla="val 67378"/>
              </a:avLst>
            </a:prstGeom>
            <a:solidFill>
              <a:schemeClr val="tx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noProof="1">
                <a:solidFill>
                  <a:schemeClr val="tx1">
                    <a:lumMod val="95000"/>
                    <a:lumOff val="5000"/>
                  </a:schemeClr>
                </a:solidFill>
                <a:latin typeface="Arial" panose="020B0604020202020204" pitchFamily="34" charset="0"/>
                <a:ea typeface="康煕字典體(Demo)" pitchFamily="2" charset="-120"/>
                <a:sym typeface="Arial" panose="020B0604020202020204" pitchFamily="34" charset="0"/>
              </a:endParaRPr>
            </a:p>
          </p:txBody>
        </p:sp>
        <p:sp>
          <p:nvSpPr>
            <p:cNvPr id="18" name="Oval 17">
              <a:extLst>
                <a:ext uri="{FF2B5EF4-FFF2-40B4-BE49-F238E27FC236}">
                  <a16:creationId xmlns:a16="http://schemas.microsoft.com/office/drawing/2014/main" id="{DEAD2B7C-E86B-45D9-A36F-2F31CD5DE2A4}"/>
                </a:ext>
              </a:extLst>
            </p:cNvPr>
            <p:cNvSpPr/>
            <p:nvPr/>
          </p:nvSpPr>
          <p:spPr>
            <a:xfrm>
              <a:off x="3258712" y="3271220"/>
              <a:ext cx="402828" cy="4017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noProof="1">
                <a:solidFill>
                  <a:schemeClr val="tx1">
                    <a:lumMod val="95000"/>
                    <a:lumOff val="5000"/>
                  </a:schemeClr>
                </a:solidFill>
                <a:latin typeface="Arial" panose="020B0604020202020204" pitchFamily="34" charset="0"/>
                <a:ea typeface="康煕字典體(Demo)" pitchFamily="2" charset="-120"/>
                <a:sym typeface="Arial" panose="020B0604020202020204" pitchFamily="34" charset="0"/>
              </a:endParaRPr>
            </a:p>
          </p:txBody>
        </p:sp>
      </p:grpSp>
      <p:grpSp>
        <p:nvGrpSpPr>
          <p:cNvPr id="19" name="Group 19">
            <a:extLst>
              <a:ext uri="{FF2B5EF4-FFF2-40B4-BE49-F238E27FC236}">
                <a16:creationId xmlns:a16="http://schemas.microsoft.com/office/drawing/2014/main" id="{81AB946C-26BB-4C26-8CDE-8DE8A534B1EF}"/>
              </a:ext>
            </a:extLst>
          </p:cNvPr>
          <p:cNvGrpSpPr>
            <a:grpSpLocks/>
          </p:cNvGrpSpPr>
          <p:nvPr/>
        </p:nvGrpSpPr>
        <p:grpSpPr bwMode="auto">
          <a:xfrm>
            <a:off x="4465151" y="1597354"/>
            <a:ext cx="508404" cy="449599"/>
            <a:chOff x="3115817" y="3139126"/>
            <a:chExt cx="688618" cy="675447"/>
          </a:xfrm>
        </p:grpSpPr>
        <p:sp>
          <p:nvSpPr>
            <p:cNvPr id="20" name="Oval Callout 20">
              <a:extLst>
                <a:ext uri="{FF2B5EF4-FFF2-40B4-BE49-F238E27FC236}">
                  <a16:creationId xmlns:a16="http://schemas.microsoft.com/office/drawing/2014/main" id="{9DF69448-5D6A-41AA-94D7-635FA2E6A65B}"/>
                </a:ext>
              </a:extLst>
            </p:cNvPr>
            <p:cNvSpPr/>
            <p:nvPr/>
          </p:nvSpPr>
          <p:spPr>
            <a:xfrm>
              <a:off x="3115817" y="3139126"/>
              <a:ext cx="688618" cy="675447"/>
            </a:xfrm>
            <a:prstGeom prst="wedgeEllipseCallout">
              <a:avLst>
                <a:gd name="adj1" fmla="val -5527"/>
                <a:gd name="adj2" fmla="val 67378"/>
              </a:avLst>
            </a:prstGeom>
            <a:solidFill>
              <a:schemeClr val="accent1">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noProof="1">
                <a:solidFill>
                  <a:schemeClr val="tx1">
                    <a:lumMod val="95000"/>
                    <a:lumOff val="5000"/>
                  </a:schemeClr>
                </a:solidFill>
                <a:latin typeface="Arial" panose="020B0604020202020204" pitchFamily="34" charset="0"/>
                <a:ea typeface="康煕字典體(Demo)" pitchFamily="2" charset="-120"/>
                <a:sym typeface="Arial" panose="020B0604020202020204" pitchFamily="34" charset="0"/>
              </a:endParaRPr>
            </a:p>
          </p:txBody>
        </p:sp>
        <p:sp>
          <p:nvSpPr>
            <p:cNvPr id="21" name="Oval 21">
              <a:extLst>
                <a:ext uri="{FF2B5EF4-FFF2-40B4-BE49-F238E27FC236}">
                  <a16:creationId xmlns:a16="http://schemas.microsoft.com/office/drawing/2014/main" id="{955FF84F-C7B5-4F65-A29E-17D2A54576E9}"/>
                </a:ext>
              </a:extLst>
            </p:cNvPr>
            <p:cNvSpPr/>
            <p:nvPr/>
          </p:nvSpPr>
          <p:spPr>
            <a:xfrm>
              <a:off x="3258712" y="3270953"/>
              <a:ext cx="402828" cy="4022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noProof="1">
                <a:solidFill>
                  <a:schemeClr val="tx1">
                    <a:lumMod val="95000"/>
                    <a:lumOff val="5000"/>
                  </a:schemeClr>
                </a:solidFill>
                <a:latin typeface="Arial" panose="020B0604020202020204" pitchFamily="34" charset="0"/>
                <a:ea typeface="康煕字典體(Demo)" pitchFamily="2" charset="-120"/>
                <a:sym typeface="Arial" panose="020B0604020202020204" pitchFamily="34" charset="0"/>
              </a:endParaRPr>
            </a:p>
          </p:txBody>
        </p:sp>
      </p:grpSp>
      <p:grpSp>
        <p:nvGrpSpPr>
          <p:cNvPr id="22" name="Group 22">
            <a:extLst>
              <a:ext uri="{FF2B5EF4-FFF2-40B4-BE49-F238E27FC236}">
                <a16:creationId xmlns:a16="http://schemas.microsoft.com/office/drawing/2014/main" id="{6ED5B481-16AF-4C44-A32B-C76050F23231}"/>
              </a:ext>
            </a:extLst>
          </p:cNvPr>
          <p:cNvGrpSpPr>
            <a:grpSpLocks/>
          </p:cNvGrpSpPr>
          <p:nvPr/>
        </p:nvGrpSpPr>
        <p:grpSpPr bwMode="auto">
          <a:xfrm>
            <a:off x="5841798" y="1258434"/>
            <a:ext cx="508404" cy="449600"/>
            <a:chOff x="3115817" y="3139126"/>
            <a:chExt cx="688618" cy="675447"/>
          </a:xfrm>
        </p:grpSpPr>
        <p:sp>
          <p:nvSpPr>
            <p:cNvPr id="23" name="Oval Callout 23">
              <a:extLst>
                <a:ext uri="{FF2B5EF4-FFF2-40B4-BE49-F238E27FC236}">
                  <a16:creationId xmlns:a16="http://schemas.microsoft.com/office/drawing/2014/main" id="{BFFBE7F3-EBD2-4F89-9079-C6314CDAFF8D}"/>
                </a:ext>
              </a:extLst>
            </p:cNvPr>
            <p:cNvSpPr/>
            <p:nvPr/>
          </p:nvSpPr>
          <p:spPr>
            <a:xfrm>
              <a:off x="3115817" y="3139126"/>
              <a:ext cx="688618" cy="675447"/>
            </a:xfrm>
            <a:prstGeom prst="wedgeEllipseCallout">
              <a:avLst>
                <a:gd name="adj1" fmla="val -5527"/>
                <a:gd name="adj2" fmla="val 67378"/>
              </a:avLst>
            </a:prstGeom>
            <a:solidFill>
              <a:srgbClr val="32345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noProof="1">
                <a:solidFill>
                  <a:schemeClr val="tx1">
                    <a:lumMod val="95000"/>
                    <a:lumOff val="5000"/>
                  </a:schemeClr>
                </a:solidFill>
                <a:latin typeface="Arial" panose="020B0604020202020204" pitchFamily="34" charset="0"/>
                <a:ea typeface="康煕字典體(Demo)" pitchFamily="2" charset="-120"/>
                <a:sym typeface="Arial" panose="020B0604020202020204" pitchFamily="34" charset="0"/>
              </a:endParaRPr>
            </a:p>
          </p:txBody>
        </p:sp>
        <p:sp>
          <p:nvSpPr>
            <p:cNvPr id="24" name="Oval 24">
              <a:extLst>
                <a:ext uri="{FF2B5EF4-FFF2-40B4-BE49-F238E27FC236}">
                  <a16:creationId xmlns:a16="http://schemas.microsoft.com/office/drawing/2014/main" id="{180B8B5B-C264-446A-BFDA-F5CE622D6835}"/>
                </a:ext>
              </a:extLst>
            </p:cNvPr>
            <p:cNvSpPr/>
            <p:nvPr/>
          </p:nvSpPr>
          <p:spPr>
            <a:xfrm>
              <a:off x="3258712" y="3270954"/>
              <a:ext cx="402828" cy="4022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noProof="1">
                <a:solidFill>
                  <a:schemeClr val="tx1">
                    <a:lumMod val="95000"/>
                    <a:lumOff val="5000"/>
                  </a:schemeClr>
                </a:solidFill>
                <a:latin typeface="Arial" panose="020B0604020202020204" pitchFamily="34" charset="0"/>
                <a:ea typeface="康煕字典體(Demo)" pitchFamily="2" charset="-120"/>
                <a:sym typeface="Arial" panose="020B0604020202020204" pitchFamily="34" charset="0"/>
              </a:endParaRPr>
            </a:p>
          </p:txBody>
        </p:sp>
      </p:grpSp>
      <p:grpSp>
        <p:nvGrpSpPr>
          <p:cNvPr id="25" name="Group 25">
            <a:extLst>
              <a:ext uri="{FF2B5EF4-FFF2-40B4-BE49-F238E27FC236}">
                <a16:creationId xmlns:a16="http://schemas.microsoft.com/office/drawing/2014/main" id="{CA303224-0EBB-4047-82C5-E343153F33F5}"/>
              </a:ext>
            </a:extLst>
          </p:cNvPr>
          <p:cNvGrpSpPr>
            <a:grpSpLocks/>
          </p:cNvGrpSpPr>
          <p:nvPr/>
        </p:nvGrpSpPr>
        <p:grpSpPr bwMode="auto">
          <a:xfrm>
            <a:off x="7162662" y="1519953"/>
            <a:ext cx="508404" cy="449599"/>
            <a:chOff x="3115817" y="3139126"/>
            <a:chExt cx="688618" cy="675447"/>
          </a:xfrm>
        </p:grpSpPr>
        <p:sp>
          <p:nvSpPr>
            <p:cNvPr id="26" name="Oval Callout 26">
              <a:extLst>
                <a:ext uri="{FF2B5EF4-FFF2-40B4-BE49-F238E27FC236}">
                  <a16:creationId xmlns:a16="http://schemas.microsoft.com/office/drawing/2014/main" id="{B05CB0D0-5087-4046-8C14-75D11BB9A6B1}"/>
                </a:ext>
              </a:extLst>
            </p:cNvPr>
            <p:cNvSpPr/>
            <p:nvPr/>
          </p:nvSpPr>
          <p:spPr>
            <a:xfrm>
              <a:off x="3115817" y="3139126"/>
              <a:ext cx="688618" cy="675447"/>
            </a:xfrm>
            <a:prstGeom prst="wedgeEllipseCallout">
              <a:avLst>
                <a:gd name="adj1" fmla="val -5527"/>
                <a:gd name="adj2" fmla="val 67378"/>
              </a:avLst>
            </a:prstGeom>
            <a:solidFill>
              <a:srgbClr val="D44E7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noProof="1">
                <a:solidFill>
                  <a:schemeClr val="tx1">
                    <a:lumMod val="95000"/>
                    <a:lumOff val="5000"/>
                  </a:schemeClr>
                </a:solidFill>
                <a:latin typeface="Arial" panose="020B0604020202020204" pitchFamily="34" charset="0"/>
                <a:ea typeface="康煕字典體(Demo)" pitchFamily="2" charset="-120"/>
                <a:sym typeface="Arial" panose="020B0604020202020204" pitchFamily="34" charset="0"/>
              </a:endParaRPr>
            </a:p>
          </p:txBody>
        </p:sp>
        <p:sp>
          <p:nvSpPr>
            <p:cNvPr id="27" name="Oval 27">
              <a:extLst>
                <a:ext uri="{FF2B5EF4-FFF2-40B4-BE49-F238E27FC236}">
                  <a16:creationId xmlns:a16="http://schemas.microsoft.com/office/drawing/2014/main" id="{77097DE1-B81B-48BC-85DC-5589D132B4DA}"/>
                </a:ext>
              </a:extLst>
            </p:cNvPr>
            <p:cNvSpPr/>
            <p:nvPr/>
          </p:nvSpPr>
          <p:spPr>
            <a:xfrm>
              <a:off x="3258712" y="3270953"/>
              <a:ext cx="402828" cy="4022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noProof="1">
                <a:solidFill>
                  <a:schemeClr val="tx1">
                    <a:lumMod val="95000"/>
                    <a:lumOff val="5000"/>
                  </a:schemeClr>
                </a:solidFill>
                <a:latin typeface="Arial" panose="020B0604020202020204" pitchFamily="34" charset="0"/>
                <a:ea typeface="康煕字典體(Demo)" pitchFamily="2" charset="-120"/>
                <a:sym typeface="Arial" panose="020B0604020202020204" pitchFamily="34" charset="0"/>
              </a:endParaRPr>
            </a:p>
          </p:txBody>
        </p:sp>
      </p:grpSp>
      <p:grpSp>
        <p:nvGrpSpPr>
          <p:cNvPr id="28" name="Group 28">
            <a:extLst>
              <a:ext uri="{FF2B5EF4-FFF2-40B4-BE49-F238E27FC236}">
                <a16:creationId xmlns:a16="http://schemas.microsoft.com/office/drawing/2014/main" id="{4C1FA5D5-D709-42D3-8D87-B921A72A2C72}"/>
              </a:ext>
            </a:extLst>
          </p:cNvPr>
          <p:cNvGrpSpPr>
            <a:grpSpLocks/>
          </p:cNvGrpSpPr>
          <p:nvPr/>
        </p:nvGrpSpPr>
        <p:grpSpPr bwMode="auto">
          <a:xfrm>
            <a:off x="8486637" y="1880315"/>
            <a:ext cx="508404" cy="449600"/>
            <a:chOff x="3115817" y="3139126"/>
            <a:chExt cx="688618" cy="675447"/>
          </a:xfrm>
        </p:grpSpPr>
        <p:sp>
          <p:nvSpPr>
            <p:cNvPr id="29" name="Oval Callout 29">
              <a:extLst>
                <a:ext uri="{FF2B5EF4-FFF2-40B4-BE49-F238E27FC236}">
                  <a16:creationId xmlns:a16="http://schemas.microsoft.com/office/drawing/2014/main" id="{6B0BB876-A243-435F-897D-571D2EC96529}"/>
                </a:ext>
              </a:extLst>
            </p:cNvPr>
            <p:cNvSpPr/>
            <p:nvPr/>
          </p:nvSpPr>
          <p:spPr>
            <a:xfrm>
              <a:off x="3115817" y="3139126"/>
              <a:ext cx="688618" cy="675447"/>
            </a:xfrm>
            <a:prstGeom prst="wedgeEllipseCallout">
              <a:avLst>
                <a:gd name="adj1" fmla="val -5527"/>
                <a:gd name="adj2" fmla="val 67378"/>
              </a:avLst>
            </a:prstGeom>
            <a:solidFill>
              <a:srgbClr val="9D184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noProof="1">
                <a:solidFill>
                  <a:schemeClr val="tx1">
                    <a:lumMod val="95000"/>
                    <a:lumOff val="5000"/>
                  </a:schemeClr>
                </a:solidFill>
                <a:latin typeface="Arial" panose="020B0604020202020204" pitchFamily="34" charset="0"/>
                <a:ea typeface="康煕字典體(Demo)" pitchFamily="2" charset="-120"/>
                <a:sym typeface="Arial" panose="020B0604020202020204" pitchFamily="34" charset="0"/>
              </a:endParaRPr>
            </a:p>
          </p:txBody>
        </p:sp>
        <p:sp>
          <p:nvSpPr>
            <p:cNvPr id="30" name="Oval 30">
              <a:extLst>
                <a:ext uri="{FF2B5EF4-FFF2-40B4-BE49-F238E27FC236}">
                  <a16:creationId xmlns:a16="http://schemas.microsoft.com/office/drawing/2014/main" id="{B62CF54B-EFDA-42B6-A8AD-A9B2A4DCA2D3}"/>
                </a:ext>
              </a:extLst>
            </p:cNvPr>
            <p:cNvSpPr/>
            <p:nvPr/>
          </p:nvSpPr>
          <p:spPr>
            <a:xfrm>
              <a:off x="3258712" y="3270954"/>
              <a:ext cx="402828" cy="4022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noProof="1">
                <a:solidFill>
                  <a:schemeClr val="tx1">
                    <a:lumMod val="95000"/>
                    <a:lumOff val="5000"/>
                  </a:schemeClr>
                </a:solidFill>
                <a:latin typeface="Arial" panose="020B0604020202020204" pitchFamily="34" charset="0"/>
                <a:ea typeface="康煕字典體(Demo)" pitchFamily="2" charset="-120"/>
                <a:sym typeface="Arial" panose="020B0604020202020204" pitchFamily="34" charset="0"/>
              </a:endParaRPr>
            </a:p>
          </p:txBody>
        </p:sp>
      </p:grpSp>
      <p:sp>
        <p:nvSpPr>
          <p:cNvPr id="31" name="TextBox 31">
            <a:extLst>
              <a:ext uri="{FF2B5EF4-FFF2-40B4-BE49-F238E27FC236}">
                <a16:creationId xmlns:a16="http://schemas.microsoft.com/office/drawing/2014/main" id="{860F2F5C-C0E6-4F5C-8D12-1B8AC60A1BFC}"/>
              </a:ext>
            </a:extLst>
          </p:cNvPr>
          <p:cNvSpPr txBox="1">
            <a:spLocks noChangeArrowheads="1"/>
          </p:cNvSpPr>
          <p:nvPr/>
        </p:nvSpPr>
        <p:spPr bwMode="auto">
          <a:xfrm>
            <a:off x="3252805" y="2191109"/>
            <a:ext cx="3818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a:solidFill>
                  <a:srgbClr val="0D0D0D"/>
                </a:solidFill>
                <a:latin typeface="Arial" panose="020B0604020202020204" pitchFamily="34" charset="0"/>
                <a:ea typeface="康煕字典體(Demo)" pitchFamily="2" charset="-120"/>
                <a:sym typeface="Arial" panose="020B0604020202020204" pitchFamily="34" charset="0"/>
              </a:rPr>
              <a:t>8%</a:t>
            </a:r>
          </a:p>
        </p:txBody>
      </p:sp>
      <p:sp>
        <p:nvSpPr>
          <p:cNvPr id="32" name="TextBox 32">
            <a:extLst>
              <a:ext uri="{FF2B5EF4-FFF2-40B4-BE49-F238E27FC236}">
                <a16:creationId xmlns:a16="http://schemas.microsoft.com/office/drawing/2014/main" id="{B60665CA-54B1-4C58-9A09-0E1FD842C683}"/>
              </a:ext>
            </a:extLst>
          </p:cNvPr>
          <p:cNvSpPr txBox="1">
            <a:spLocks noChangeArrowheads="1"/>
          </p:cNvSpPr>
          <p:nvPr/>
        </p:nvSpPr>
        <p:spPr bwMode="auto">
          <a:xfrm>
            <a:off x="4532127" y="1592452"/>
            <a:ext cx="3818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a:solidFill>
                  <a:srgbClr val="0D0D0D"/>
                </a:solidFill>
                <a:latin typeface="Arial" panose="020B0604020202020204" pitchFamily="34" charset="0"/>
                <a:ea typeface="康煕字典體(Demo)" pitchFamily="2" charset="-120"/>
                <a:sym typeface="Arial" panose="020B0604020202020204" pitchFamily="34" charset="0"/>
              </a:rPr>
              <a:t>13%</a:t>
            </a:r>
          </a:p>
        </p:txBody>
      </p:sp>
      <p:sp>
        <p:nvSpPr>
          <p:cNvPr id="33" name="TextBox 33">
            <a:extLst>
              <a:ext uri="{FF2B5EF4-FFF2-40B4-BE49-F238E27FC236}">
                <a16:creationId xmlns:a16="http://schemas.microsoft.com/office/drawing/2014/main" id="{DB0ED8B0-9126-401C-AB7F-A26C247ABD29}"/>
              </a:ext>
            </a:extLst>
          </p:cNvPr>
          <p:cNvSpPr txBox="1">
            <a:spLocks noChangeArrowheads="1"/>
          </p:cNvSpPr>
          <p:nvPr/>
        </p:nvSpPr>
        <p:spPr bwMode="auto">
          <a:xfrm>
            <a:off x="5908774" y="1256707"/>
            <a:ext cx="3818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a:solidFill>
                  <a:srgbClr val="0D0D0D"/>
                </a:solidFill>
                <a:latin typeface="Arial" panose="020B0604020202020204" pitchFamily="34" charset="0"/>
                <a:ea typeface="康煕字典體(Demo)" pitchFamily="2" charset="-120"/>
                <a:sym typeface="Arial" panose="020B0604020202020204" pitchFamily="34" charset="0"/>
              </a:rPr>
              <a:t>30%</a:t>
            </a:r>
          </a:p>
        </p:txBody>
      </p:sp>
      <p:sp>
        <p:nvSpPr>
          <p:cNvPr id="34" name="TextBox 34">
            <a:extLst>
              <a:ext uri="{FF2B5EF4-FFF2-40B4-BE49-F238E27FC236}">
                <a16:creationId xmlns:a16="http://schemas.microsoft.com/office/drawing/2014/main" id="{4F89D769-7A40-45BF-9195-629965A96972}"/>
              </a:ext>
            </a:extLst>
          </p:cNvPr>
          <p:cNvSpPr txBox="1">
            <a:spLocks noChangeArrowheads="1"/>
          </p:cNvSpPr>
          <p:nvPr/>
        </p:nvSpPr>
        <p:spPr bwMode="auto">
          <a:xfrm>
            <a:off x="7234400" y="1521401"/>
            <a:ext cx="3818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a:solidFill>
                  <a:srgbClr val="0D0D0D"/>
                </a:solidFill>
                <a:latin typeface="Arial" panose="020B0604020202020204" pitchFamily="34" charset="0"/>
                <a:ea typeface="康煕字典體(Demo)" pitchFamily="2" charset="-120"/>
                <a:sym typeface="Arial" panose="020B0604020202020204" pitchFamily="34" charset="0"/>
              </a:rPr>
              <a:t>21%</a:t>
            </a:r>
          </a:p>
        </p:txBody>
      </p:sp>
      <p:sp>
        <p:nvSpPr>
          <p:cNvPr id="35" name="TextBox 35">
            <a:extLst>
              <a:ext uri="{FF2B5EF4-FFF2-40B4-BE49-F238E27FC236}">
                <a16:creationId xmlns:a16="http://schemas.microsoft.com/office/drawing/2014/main" id="{E3215E8E-96E5-4971-ACDF-AF7A483F44C7}"/>
              </a:ext>
            </a:extLst>
          </p:cNvPr>
          <p:cNvSpPr txBox="1">
            <a:spLocks noChangeArrowheads="1"/>
          </p:cNvSpPr>
          <p:nvPr/>
        </p:nvSpPr>
        <p:spPr bwMode="auto">
          <a:xfrm>
            <a:off x="8566312" y="1878588"/>
            <a:ext cx="3818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a:solidFill>
                  <a:srgbClr val="0D0D0D"/>
                </a:solidFill>
                <a:latin typeface="Arial" panose="020B0604020202020204" pitchFamily="34" charset="0"/>
                <a:ea typeface="康煕字典體(Demo)" pitchFamily="2" charset="-120"/>
                <a:sym typeface="Arial" panose="020B0604020202020204" pitchFamily="34" charset="0"/>
              </a:rPr>
              <a:t>11%</a:t>
            </a:r>
          </a:p>
        </p:txBody>
      </p:sp>
      <p:sp>
        <p:nvSpPr>
          <p:cNvPr id="36" name="Rectangle 36">
            <a:extLst>
              <a:ext uri="{FF2B5EF4-FFF2-40B4-BE49-F238E27FC236}">
                <a16:creationId xmlns:a16="http://schemas.microsoft.com/office/drawing/2014/main" id="{3C531D3A-85ED-4CAD-9121-D767B497BC55}"/>
              </a:ext>
            </a:extLst>
          </p:cNvPr>
          <p:cNvSpPr>
            <a:spLocks noChangeArrowheads="1"/>
          </p:cNvSpPr>
          <p:nvPr/>
        </p:nvSpPr>
        <p:spPr bwMode="auto">
          <a:xfrm>
            <a:off x="5825565" y="2513420"/>
            <a:ext cx="400896"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500">
                <a:solidFill>
                  <a:srgbClr val="FEFEFE"/>
                </a:solidFill>
                <a:latin typeface="Arial" panose="020B0604020202020204" pitchFamily="34" charset="0"/>
                <a:ea typeface="康煕字典體(Demo)" pitchFamily="2" charset="-120"/>
                <a:sym typeface="Arial" panose="020B0604020202020204" pitchFamily="34" charset="0"/>
              </a:rPr>
              <a:t></a:t>
            </a:r>
          </a:p>
        </p:txBody>
      </p:sp>
      <p:sp>
        <p:nvSpPr>
          <p:cNvPr id="37" name="Rectangle 37">
            <a:extLst>
              <a:ext uri="{FF2B5EF4-FFF2-40B4-BE49-F238E27FC236}">
                <a16:creationId xmlns:a16="http://schemas.microsoft.com/office/drawing/2014/main" id="{81E76798-35B3-4760-BE64-1C5518BF5659}"/>
              </a:ext>
            </a:extLst>
          </p:cNvPr>
          <p:cNvSpPr>
            <a:spLocks noChangeArrowheads="1"/>
          </p:cNvSpPr>
          <p:nvPr/>
        </p:nvSpPr>
        <p:spPr bwMode="auto">
          <a:xfrm>
            <a:off x="4493965" y="2513420"/>
            <a:ext cx="401900"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500">
                <a:solidFill>
                  <a:srgbClr val="FEFEFE"/>
                </a:solidFill>
                <a:latin typeface="Arial" panose="020B0604020202020204" pitchFamily="34" charset="0"/>
                <a:ea typeface="康煕字典體(Demo)" pitchFamily="2" charset="-120"/>
                <a:sym typeface="Arial" panose="020B0604020202020204" pitchFamily="34" charset="0"/>
              </a:rPr>
              <a:t></a:t>
            </a:r>
          </a:p>
        </p:txBody>
      </p:sp>
      <p:sp>
        <p:nvSpPr>
          <p:cNvPr id="38" name="Rectangle 38">
            <a:extLst>
              <a:ext uri="{FF2B5EF4-FFF2-40B4-BE49-F238E27FC236}">
                <a16:creationId xmlns:a16="http://schemas.microsoft.com/office/drawing/2014/main" id="{356CBCF2-AAC6-4B40-88DA-784329B5FD3D}"/>
              </a:ext>
            </a:extLst>
          </p:cNvPr>
          <p:cNvSpPr>
            <a:spLocks noChangeArrowheads="1"/>
          </p:cNvSpPr>
          <p:nvPr/>
        </p:nvSpPr>
        <p:spPr bwMode="auto">
          <a:xfrm>
            <a:off x="3150627" y="2513420"/>
            <a:ext cx="400895"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500" dirty="0">
                <a:solidFill>
                  <a:srgbClr val="FEFEFE"/>
                </a:solidFill>
                <a:latin typeface="Arial" panose="020B0604020202020204" pitchFamily="34" charset="0"/>
                <a:ea typeface="康煕字典體(Demo)" pitchFamily="2" charset="-120"/>
                <a:sym typeface="Arial" panose="020B0604020202020204" pitchFamily="34" charset="0"/>
              </a:rPr>
              <a:t></a:t>
            </a:r>
          </a:p>
        </p:txBody>
      </p:sp>
      <p:sp>
        <p:nvSpPr>
          <p:cNvPr id="39" name="Rectangle 39">
            <a:extLst>
              <a:ext uri="{FF2B5EF4-FFF2-40B4-BE49-F238E27FC236}">
                <a16:creationId xmlns:a16="http://schemas.microsoft.com/office/drawing/2014/main" id="{4021B199-E11F-4E72-B745-92C9458EA11D}"/>
              </a:ext>
            </a:extLst>
          </p:cNvPr>
          <p:cNvSpPr>
            <a:spLocks noChangeArrowheads="1"/>
          </p:cNvSpPr>
          <p:nvPr/>
        </p:nvSpPr>
        <p:spPr bwMode="auto">
          <a:xfrm>
            <a:off x="8541777" y="2513420"/>
            <a:ext cx="400895"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500">
                <a:solidFill>
                  <a:srgbClr val="FEFEFE"/>
                </a:solidFill>
                <a:latin typeface="Arial" panose="020B0604020202020204" pitchFamily="34" charset="0"/>
                <a:ea typeface="康煕字典體(Demo)" pitchFamily="2" charset="-120"/>
                <a:sym typeface="Arial" panose="020B0604020202020204" pitchFamily="34" charset="0"/>
              </a:rPr>
              <a:t></a:t>
            </a:r>
          </a:p>
        </p:txBody>
      </p:sp>
      <p:sp>
        <p:nvSpPr>
          <p:cNvPr id="40" name="Rectangle 40">
            <a:extLst>
              <a:ext uri="{FF2B5EF4-FFF2-40B4-BE49-F238E27FC236}">
                <a16:creationId xmlns:a16="http://schemas.microsoft.com/office/drawing/2014/main" id="{A31CF104-A2F2-4331-A232-E4743C70AC13}"/>
              </a:ext>
            </a:extLst>
          </p:cNvPr>
          <p:cNvSpPr>
            <a:spLocks noChangeArrowheads="1"/>
          </p:cNvSpPr>
          <p:nvPr/>
        </p:nvSpPr>
        <p:spPr bwMode="auto">
          <a:xfrm>
            <a:off x="7191851" y="2523161"/>
            <a:ext cx="38381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300">
                <a:solidFill>
                  <a:srgbClr val="FEFEFE"/>
                </a:solidFill>
                <a:latin typeface="Arial" panose="020B0604020202020204" pitchFamily="34" charset="0"/>
                <a:ea typeface="康煕字典體(Demo)" pitchFamily="2" charset="-120"/>
                <a:sym typeface="Arial" panose="020B0604020202020204" pitchFamily="34" charset="0"/>
              </a:rPr>
              <a:t></a:t>
            </a:r>
          </a:p>
        </p:txBody>
      </p:sp>
      <p:cxnSp>
        <p:nvCxnSpPr>
          <p:cNvPr id="41" name="Straight Connector 41">
            <a:extLst>
              <a:ext uri="{FF2B5EF4-FFF2-40B4-BE49-F238E27FC236}">
                <a16:creationId xmlns:a16="http://schemas.microsoft.com/office/drawing/2014/main" id="{43092C38-EC3F-4F7D-863B-F548CC48B6FC}"/>
              </a:ext>
            </a:extLst>
          </p:cNvPr>
          <p:cNvCxnSpPr/>
          <p:nvPr/>
        </p:nvCxnSpPr>
        <p:spPr>
          <a:xfrm>
            <a:off x="3319598" y="3306830"/>
            <a:ext cx="0" cy="187258"/>
          </a:xfrm>
          <a:prstGeom prst="line">
            <a:avLst/>
          </a:prstGeom>
          <a:ln w="12700">
            <a:solidFill>
              <a:schemeClr val="tx1"/>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3" name="Straight Connector 46">
            <a:extLst>
              <a:ext uri="{FF2B5EF4-FFF2-40B4-BE49-F238E27FC236}">
                <a16:creationId xmlns:a16="http://schemas.microsoft.com/office/drawing/2014/main" id="{BCF90B97-D950-426C-97F3-04EC2D2B66E1}"/>
              </a:ext>
            </a:extLst>
          </p:cNvPr>
          <p:cNvCxnSpPr/>
          <p:nvPr/>
        </p:nvCxnSpPr>
        <p:spPr>
          <a:xfrm>
            <a:off x="4657861" y="3306830"/>
            <a:ext cx="0" cy="187258"/>
          </a:xfrm>
          <a:prstGeom prst="line">
            <a:avLst/>
          </a:prstGeom>
          <a:ln w="12700">
            <a:solidFill>
              <a:schemeClr val="tx1"/>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5" name="Straight Connector 48">
            <a:extLst>
              <a:ext uri="{FF2B5EF4-FFF2-40B4-BE49-F238E27FC236}">
                <a16:creationId xmlns:a16="http://schemas.microsoft.com/office/drawing/2014/main" id="{59CAB90E-9DF5-4CA1-B684-E15D5FF9F58C}"/>
              </a:ext>
            </a:extLst>
          </p:cNvPr>
          <p:cNvCxnSpPr/>
          <p:nvPr/>
        </p:nvCxnSpPr>
        <p:spPr>
          <a:xfrm>
            <a:off x="6024698" y="3306830"/>
            <a:ext cx="0" cy="187258"/>
          </a:xfrm>
          <a:prstGeom prst="line">
            <a:avLst/>
          </a:prstGeom>
          <a:ln w="12700">
            <a:solidFill>
              <a:schemeClr val="tx1"/>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7" name="Straight Connector 50">
            <a:extLst>
              <a:ext uri="{FF2B5EF4-FFF2-40B4-BE49-F238E27FC236}">
                <a16:creationId xmlns:a16="http://schemas.microsoft.com/office/drawing/2014/main" id="{79B017F0-7615-4ED1-9826-519B74CCE46F}"/>
              </a:ext>
            </a:extLst>
          </p:cNvPr>
          <p:cNvCxnSpPr/>
          <p:nvPr/>
        </p:nvCxnSpPr>
        <p:spPr>
          <a:xfrm>
            <a:off x="7372486" y="3306830"/>
            <a:ext cx="0" cy="187258"/>
          </a:xfrm>
          <a:prstGeom prst="line">
            <a:avLst/>
          </a:prstGeom>
          <a:ln w="12700">
            <a:solidFill>
              <a:schemeClr val="tx1"/>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9" name="Straight Connector 52">
            <a:extLst>
              <a:ext uri="{FF2B5EF4-FFF2-40B4-BE49-F238E27FC236}">
                <a16:creationId xmlns:a16="http://schemas.microsoft.com/office/drawing/2014/main" id="{1C6C6524-D1F3-40FD-839D-2E3ADE082CEE}"/>
              </a:ext>
            </a:extLst>
          </p:cNvPr>
          <p:cNvCxnSpPr/>
          <p:nvPr/>
        </p:nvCxnSpPr>
        <p:spPr>
          <a:xfrm>
            <a:off x="8720273" y="3306830"/>
            <a:ext cx="0" cy="187258"/>
          </a:xfrm>
          <a:prstGeom prst="line">
            <a:avLst/>
          </a:prstGeom>
          <a:ln w="12700">
            <a:solidFill>
              <a:schemeClr val="tx1"/>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51" name="TextBox 54">
            <a:extLst>
              <a:ext uri="{FF2B5EF4-FFF2-40B4-BE49-F238E27FC236}">
                <a16:creationId xmlns:a16="http://schemas.microsoft.com/office/drawing/2014/main" id="{1AC28EB2-AB4E-4C26-BA2E-CB324F741361}"/>
              </a:ext>
            </a:extLst>
          </p:cNvPr>
          <p:cNvSpPr txBox="1"/>
          <p:nvPr/>
        </p:nvSpPr>
        <p:spPr>
          <a:xfrm>
            <a:off x="2442563" y="4249568"/>
            <a:ext cx="8107363" cy="923330"/>
          </a:xfrm>
          <a:prstGeom prst="rect">
            <a:avLst/>
          </a:prstGeom>
          <a:noFill/>
        </p:spPr>
        <p:txBody>
          <a:bodyPr spcCol="457200">
            <a:spAutoFit/>
          </a:bodyPr>
          <a:lstStyle/>
          <a:p>
            <a:r>
              <a:rPr lang="en-US"/>
              <a:t>It is very easy to find relevant libraries to reuse, and good examples to copy.</a:t>
            </a:r>
            <a:endParaRPr lang="en-VN"/>
          </a:p>
          <a:p>
            <a:r>
              <a:rPr lang="en-US"/>
              <a:t>It is also very easy and fast to learn about  code, wherever it occurs, which improves developer efficiency</a:t>
            </a:r>
            <a:endParaRPr lang="en-VN"/>
          </a:p>
        </p:txBody>
      </p:sp>
      <p:sp>
        <p:nvSpPr>
          <p:cNvPr id="52" name="Text Box 7">
            <a:extLst>
              <a:ext uri="{FF2B5EF4-FFF2-40B4-BE49-F238E27FC236}">
                <a16:creationId xmlns:a16="http://schemas.microsoft.com/office/drawing/2014/main" id="{E7166128-4DB4-483D-A50E-55A25537C88C}"/>
              </a:ext>
            </a:extLst>
          </p:cNvPr>
          <p:cNvSpPr txBox="1">
            <a:spLocks noChangeArrowheads="1"/>
          </p:cNvSpPr>
          <p:nvPr/>
        </p:nvSpPr>
        <p:spPr bwMode="auto">
          <a:xfrm>
            <a:off x="2255649" y="350114"/>
            <a:ext cx="4508606" cy="477054"/>
          </a:xfrm>
          <a:prstGeom prst="rect">
            <a:avLst/>
          </a:prstGeom>
          <a:noFill/>
          <a:ln w="9525">
            <a:noFill/>
            <a:miter lim="800000"/>
          </a:ln>
        </p:spPr>
        <p:txBody>
          <a:bodyPr wrap="none" lIns="45720" tIns="22860" rIns="45720" bIns="22860">
            <a:spAutoFit/>
          </a:bodyPr>
          <a:lstStyle/>
          <a:p>
            <a:pPr algn="ctr"/>
            <a:r>
              <a:rPr lang="vi-VN" sz="2800" dirty="0">
                <a:latin typeface="Arial Unicode MS" panose="020B0604020202020204" pitchFamily="34" charset="-128"/>
                <a:ea typeface="Arial Unicode MS" panose="020B0604020202020204" pitchFamily="34" charset="-128"/>
                <a:cs typeface="Arial Unicode MS" panose="020B0604020202020204" pitchFamily="34" charset="-128"/>
              </a:rPr>
              <a:t>Why a Separate Web Tool?</a:t>
            </a:r>
          </a:p>
        </p:txBody>
      </p:sp>
      <p:sp>
        <p:nvSpPr>
          <p:cNvPr id="64" name="Rectangle 63">
            <a:extLst>
              <a:ext uri="{FF2B5EF4-FFF2-40B4-BE49-F238E27FC236}">
                <a16:creationId xmlns:a16="http://schemas.microsoft.com/office/drawing/2014/main" id="{1F779F39-ED07-4F46-88BC-226BE9173058}"/>
              </a:ext>
            </a:extLst>
          </p:cNvPr>
          <p:cNvSpPr/>
          <p:nvPr/>
        </p:nvSpPr>
        <p:spPr>
          <a:xfrm>
            <a:off x="2442563" y="3782783"/>
            <a:ext cx="3232616" cy="367152"/>
          </a:xfrm>
          <a:prstGeom prst="rect">
            <a:avLst/>
          </a:prstGeom>
        </p:spPr>
        <p:txBody>
          <a:bodyPr wrap="none">
            <a:spAutoFit/>
          </a:bodyPr>
          <a:lstStyle/>
          <a:p>
            <a:pPr>
              <a:lnSpc>
                <a:spcPct val="107000"/>
              </a:lnSpc>
              <a:spcAft>
                <a:spcPts val="800"/>
              </a:spcAft>
            </a:pPr>
            <a:r>
              <a:rPr lang="en-US">
                <a:latin typeface="Arial" panose="020B0604020202020204" pitchFamily="34" charset="0"/>
                <a:ea typeface="Arial" panose="020B0604020202020204" pitchFamily="34" charset="0"/>
                <a:cs typeface="Times New Roman" panose="02020603050405020304" pitchFamily="18" charset="0"/>
              </a:rPr>
              <a:t>Zero Setup Global Code View</a:t>
            </a:r>
            <a:endParaRPr lang="en-VN" sz="140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9366861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Click="0" advTm="4000">
        <p15:prstTrans prst="origami"/>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childTnLst>
                          </p:cTn>
                        </p:par>
                        <p:par>
                          <p:cTn id="17" fill="hold" nodeType="withGroup">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p:cTn id="20" dur="500" fill="hold"/>
                                        <p:tgtEl>
                                          <p:spTgt spid="32"/>
                                        </p:tgtEl>
                                        <p:attrNameLst>
                                          <p:attrName>ppt_w</p:attrName>
                                        </p:attrNameLst>
                                      </p:cBhvr>
                                      <p:tavLst>
                                        <p:tav tm="0">
                                          <p:val>
                                            <p:fltVal val="0"/>
                                          </p:val>
                                        </p:tav>
                                        <p:tav tm="100000">
                                          <p:val>
                                            <p:strVal val="#ppt_w"/>
                                          </p:val>
                                        </p:tav>
                                      </p:tavLst>
                                    </p:anim>
                                    <p:anim calcmode="lin" valueType="num">
                                      <p:cBhvr>
                                        <p:cTn id="21" dur="500" fill="hold"/>
                                        <p:tgtEl>
                                          <p:spTgt spid="32"/>
                                        </p:tgtEl>
                                        <p:attrNameLst>
                                          <p:attrName>ppt_h</p:attrName>
                                        </p:attrNameLst>
                                      </p:cBhvr>
                                      <p:tavLst>
                                        <p:tav tm="0">
                                          <p:val>
                                            <p:fltVal val="0"/>
                                          </p:val>
                                        </p:tav>
                                        <p:tav tm="100000">
                                          <p:val>
                                            <p:strVal val="#ppt_h"/>
                                          </p:val>
                                        </p:tav>
                                      </p:tavLst>
                                    </p:anim>
                                    <p:animEffect transition="in" filter="fade">
                                      <p:cBhvr>
                                        <p:cTn id="22" dur="500"/>
                                        <p:tgtEl>
                                          <p:spTgt spid="32"/>
                                        </p:tgtEl>
                                      </p:cBhvr>
                                    </p:animEffect>
                                  </p:childTnLst>
                                </p:cTn>
                              </p:par>
                              <p:par>
                                <p:cTn id="23" presetID="53" presetClass="entr" presetSubtype="16"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par>
                                <p:cTn id="28" presetID="53" presetClass="entr" presetSubtype="16"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Effect transition="in" filter="fade">
                                      <p:cBhvr>
                                        <p:cTn id="32" dur="500"/>
                                        <p:tgtEl>
                                          <p:spTgt spid="15"/>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Effect transition="in" filter="fade">
                                      <p:cBhvr>
                                        <p:cTn id="37" dur="500"/>
                                        <p:tgtEl>
                                          <p:spTgt spid="37"/>
                                        </p:tgtEl>
                                      </p:cBhvr>
                                    </p:animEffect>
                                  </p:childTnLst>
                                </p:cTn>
                              </p:par>
                            </p:childTnLst>
                          </p:cTn>
                        </p:par>
                        <p:par>
                          <p:cTn id="38" fill="hold" nodeType="withGroup">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par>
                          <p:cTn id="51" fill="hold" nodeType="withGroup">
                            <p:stCondLst>
                              <p:cond delay="1500"/>
                            </p:stCondLst>
                            <p:childTnLst>
                              <p:par>
                                <p:cTn id="52" presetID="12" presetClass="entr" presetSubtype="4"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p:tgtEl>
                                          <p:spTgt spid="34"/>
                                        </p:tgtEl>
                                        <p:attrNameLst>
                                          <p:attrName>ppt_y</p:attrName>
                                        </p:attrNameLst>
                                      </p:cBhvr>
                                      <p:tavLst>
                                        <p:tav tm="0">
                                          <p:val>
                                            <p:strVal val="#ppt_y+#ppt_h*1.125000"/>
                                          </p:val>
                                        </p:tav>
                                        <p:tav tm="100000">
                                          <p:val>
                                            <p:strVal val="#ppt_y"/>
                                          </p:val>
                                        </p:tav>
                                      </p:tavLst>
                                    </p:anim>
                                    <p:animEffect transition="in" filter="wipe(up)">
                                      <p:cBhvr>
                                        <p:cTn id="55" dur="500"/>
                                        <p:tgtEl>
                                          <p:spTgt spid="34"/>
                                        </p:tgtEl>
                                      </p:cBhvr>
                                    </p:animEffect>
                                  </p:childTnLst>
                                </p:cTn>
                              </p:par>
                              <p:par>
                                <p:cTn id="56" presetID="12" presetClass="entr" presetSubtype="4"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p:tgtEl>
                                          <p:spTgt spid="25"/>
                                        </p:tgtEl>
                                        <p:attrNameLst>
                                          <p:attrName>ppt_y</p:attrName>
                                        </p:attrNameLst>
                                      </p:cBhvr>
                                      <p:tavLst>
                                        <p:tav tm="0">
                                          <p:val>
                                            <p:strVal val="#ppt_y+#ppt_h*1.125000"/>
                                          </p:val>
                                        </p:tav>
                                        <p:tav tm="100000">
                                          <p:val>
                                            <p:strVal val="#ppt_y"/>
                                          </p:val>
                                        </p:tav>
                                      </p:tavLst>
                                    </p:anim>
                                    <p:animEffect transition="in" filter="wipe(up)">
                                      <p:cBhvr>
                                        <p:cTn id="59" dur="500"/>
                                        <p:tgtEl>
                                          <p:spTgt spid="25"/>
                                        </p:tgtEl>
                                      </p:cBhvr>
                                    </p:animEffect>
                                  </p:childTnLst>
                                </p:cTn>
                              </p:par>
                              <p:par>
                                <p:cTn id="60" presetID="12" presetClass="entr" presetSubtype="4" fill="hold" nodeType="with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p:cTn id="62" dur="500"/>
                                        <p:tgtEl>
                                          <p:spTgt spid="13"/>
                                        </p:tgtEl>
                                        <p:attrNameLst>
                                          <p:attrName>ppt_y</p:attrName>
                                        </p:attrNameLst>
                                      </p:cBhvr>
                                      <p:tavLst>
                                        <p:tav tm="0">
                                          <p:val>
                                            <p:strVal val="#ppt_y+#ppt_h*1.125000"/>
                                          </p:val>
                                        </p:tav>
                                        <p:tav tm="100000">
                                          <p:val>
                                            <p:strVal val="#ppt_y"/>
                                          </p:val>
                                        </p:tav>
                                      </p:tavLst>
                                    </p:anim>
                                    <p:animEffect transition="in" filter="wipe(up)">
                                      <p:cBhvr>
                                        <p:cTn id="63" dur="500"/>
                                        <p:tgtEl>
                                          <p:spTgt spid="13"/>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p:cTn id="66" dur="500"/>
                                        <p:tgtEl>
                                          <p:spTgt spid="40"/>
                                        </p:tgtEl>
                                        <p:attrNameLst>
                                          <p:attrName>ppt_y</p:attrName>
                                        </p:attrNameLst>
                                      </p:cBhvr>
                                      <p:tavLst>
                                        <p:tav tm="0">
                                          <p:val>
                                            <p:strVal val="#ppt_y+#ppt_h*1.125000"/>
                                          </p:val>
                                        </p:tav>
                                        <p:tav tm="100000">
                                          <p:val>
                                            <p:strVal val="#ppt_y"/>
                                          </p:val>
                                        </p:tav>
                                      </p:tavLst>
                                    </p:anim>
                                    <p:animEffect transition="in" filter="wipe(up)">
                                      <p:cBhvr>
                                        <p:cTn id="67" dur="500"/>
                                        <p:tgtEl>
                                          <p:spTgt spid="40"/>
                                        </p:tgtEl>
                                      </p:cBhvr>
                                    </p:animEffect>
                                  </p:childTnLst>
                                </p:cTn>
                              </p:par>
                            </p:childTnLst>
                          </p:cTn>
                        </p:par>
                        <p:par>
                          <p:cTn id="68" fill="hold" nodeType="withGroup">
                            <p:stCondLst>
                              <p:cond delay="2000"/>
                            </p:stCondLst>
                            <p:childTnLst>
                              <p:par>
                                <p:cTn id="69" presetID="53" presetClass="entr" presetSubtype="16" fill="hold" grpId="0" nodeType="after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p:cTn id="71" dur="500" fill="hold"/>
                                        <p:tgtEl>
                                          <p:spTgt spid="39"/>
                                        </p:tgtEl>
                                        <p:attrNameLst>
                                          <p:attrName>ppt_w</p:attrName>
                                        </p:attrNameLst>
                                      </p:cBhvr>
                                      <p:tavLst>
                                        <p:tav tm="0">
                                          <p:val>
                                            <p:fltVal val="0"/>
                                          </p:val>
                                        </p:tav>
                                        <p:tav tm="100000">
                                          <p:val>
                                            <p:strVal val="#ppt_w"/>
                                          </p:val>
                                        </p:tav>
                                      </p:tavLst>
                                    </p:anim>
                                    <p:anim calcmode="lin" valueType="num">
                                      <p:cBhvr>
                                        <p:cTn id="72" dur="500" fill="hold"/>
                                        <p:tgtEl>
                                          <p:spTgt spid="39"/>
                                        </p:tgtEl>
                                        <p:attrNameLst>
                                          <p:attrName>ppt_h</p:attrName>
                                        </p:attrNameLst>
                                      </p:cBhvr>
                                      <p:tavLst>
                                        <p:tav tm="0">
                                          <p:val>
                                            <p:fltVal val="0"/>
                                          </p:val>
                                        </p:tav>
                                        <p:tav tm="100000">
                                          <p:val>
                                            <p:strVal val="#ppt_h"/>
                                          </p:val>
                                        </p:tav>
                                      </p:tavLst>
                                    </p:anim>
                                    <p:animEffect transition="in" filter="fade">
                                      <p:cBhvr>
                                        <p:cTn id="73" dur="500"/>
                                        <p:tgtEl>
                                          <p:spTgt spid="39"/>
                                        </p:tgtEl>
                                      </p:cBhvr>
                                    </p:animEffect>
                                  </p:childTnLst>
                                </p:cTn>
                              </p:par>
                              <p:par>
                                <p:cTn id="74" presetID="53" presetClass="entr" presetSubtype="16" fill="hold" nodeType="withEffect">
                                  <p:stCondLst>
                                    <p:cond delay="0"/>
                                  </p:stCondLst>
                                  <p:childTnLst>
                                    <p:set>
                                      <p:cBhvr>
                                        <p:cTn id="75" dur="1" fill="hold">
                                          <p:stCondLst>
                                            <p:cond delay="0"/>
                                          </p:stCondLst>
                                        </p:cTn>
                                        <p:tgtEl>
                                          <p:spTgt spid="10"/>
                                        </p:tgtEl>
                                        <p:attrNameLst>
                                          <p:attrName>style.visibility</p:attrName>
                                        </p:attrNameLst>
                                      </p:cBhvr>
                                      <p:to>
                                        <p:strVal val="visible"/>
                                      </p:to>
                                    </p:set>
                                    <p:anim calcmode="lin" valueType="num">
                                      <p:cBhvr>
                                        <p:cTn id="76" dur="500" fill="hold"/>
                                        <p:tgtEl>
                                          <p:spTgt spid="10"/>
                                        </p:tgtEl>
                                        <p:attrNameLst>
                                          <p:attrName>ppt_w</p:attrName>
                                        </p:attrNameLst>
                                      </p:cBhvr>
                                      <p:tavLst>
                                        <p:tav tm="0">
                                          <p:val>
                                            <p:fltVal val="0"/>
                                          </p:val>
                                        </p:tav>
                                        <p:tav tm="100000">
                                          <p:val>
                                            <p:strVal val="#ppt_w"/>
                                          </p:val>
                                        </p:tav>
                                      </p:tavLst>
                                    </p:anim>
                                    <p:anim calcmode="lin" valueType="num">
                                      <p:cBhvr>
                                        <p:cTn id="77" dur="500" fill="hold"/>
                                        <p:tgtEl>
                                          <p:spTgt spid="10"/>
                                        </p:tgtEl>
                                        <p:attrNameLst>
                                          <p:attrName>ppt_h</p:attrName>
                                        </p:attrNameLst>
                                      </p:cBhvr>
                                      <p:tavLst>
                                        <p:tav tm="0">
                                          <p:val>
                                            <p:fltVal val="0"/>
                                          </p:val>
                                        </p:tav>
                                        <p:tav tm="100000">
                                          <p:val>
                                            <p:strVal val="#ppt_h"/>
                                          </p:val>
                                        </p:tav>
                                      </p:tavLst>
                                    </p:anim>
                                    <p:animEffect transition="in" filter="fade">
                                      <p:cBhvr>
                                        <p:cTn id="78" dur="500"/>
                                        <p:tgtEl>
                                          <p:spTgt spid="10"/>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anim calcmode="lin" valueType="num">
                                      <p:cBhvr>
                                        <p:cTn id="81" dur="500" fill="hold"/>
                                        <p:tgtEl>
                                          <p:spTgt spid="35"/>
                                        </p:tgtEl>
                                        <p:attrNameLst>
                                          <p:attrName>ppt_w</p:attrName>
                                        </p:attrNameLst>
                                      </p:cBhvr>
                                      <p:tavLst>
                                        <p:tav tm="0">
                                          <p:val>
                                            <p:fltVal val="0"/>
                                          </p:val>
                                        </p:tav>
                                        <p:tav tm="100000">
                                          <p:val>
                                            <p:strVal val="#ppt_w"/>
                                          </p:val>
                                        </p:tav>
                                      </p:tavLst>
                                    </p:anim>
                                    <p:anim calcmode="lin" valueType="num">
                                      <p:cBhvr>
                                        <p:cTn id="82" dur="500" fill="hold"/>
                                        <p:tgtEl>
                                          <p:spTgt spid="35"/>
                                        </p:tgtEl>
                                        <p:attrNameLst>
                                          <p:attrName>ppt_h</p:attrName>
                                        </p:attrNameLst>
                                      </p:cBhvr>
                                      <p:tavLst>
                                        <p:tav tm="0">
                                          <p:val>
                                            <p:fltVal val="0"/>
                                          </p:val>
                                        </p:tav>
                                        <p:tav tm="100000">
                                          <p:val>
                                            <p:strVal val="#ppt_h"/>
                                          </p:val>
                                        </p:tav>
                                      </p:tavLst>
                                    </p:anim>
                                    <p:animEffect transition="in" filter="fade">
                                      <p:cBhvr>
                                        <p:cTn id="83" dur="500"/>
                                        <p:tgtEl>
                                          <p:spTgt spid="35"/>
                                        </p:tgtEl>
                                      </p:cBhvr>
                                    </p:animEffect>
                                  </p:childTnLst>
                                </p:cTn>
                              </p:par>
                              <p:par>
                                <p:cTn id="84" presetID="53" presetClass="entr" presetSubtype="16" fill="hold" nodeType="withEffect">
                                  <p:stCondLst>
                                    <p:cond delay="0"/>
                                  </p:stCondLst>
                                  <p:childTnLst>
                                    <p:set>
                                      <p:cBhvr>
                                        <p:cTn id="85" dur="1" fill="hold">
                                          <p:stCondLst>
                                            <p:cond delay="0"/>
                                          </p:stCondLst>
                                        </p:cTn>
                                        <p:tgtEl>
                                          <p:spTgt spid="28"/>
                                        </p:tgtEl>
                                        <p:attrNameLst>
                                          <p:attrName>style.visibility</p:attrName>
                                        </p:attrNameLst>
                                      </p:cBhvr>
                                      <p:to>
                                        <p:strVal val="visible"/>
                                      </p:to>
                                    </p:set>
                                    <p:anim calcmode="lin" valueType="num">
                                      <p:cBhvr>
                                        <p:cTn id="86" dur="500" fill="hold"/>
                                        <p:tgtEl>
                                          <p:spTgt spid="28"/>
                                        </p:tgtEl>
                                        <p:attrNameLst>
                                          <p:attrName>ppt_w</p:attrName>
                                        </p:attrNameLst>
                                      </p:cBhvr>
                                      <p:tavLst>
                                        <p:tav tm="0">
                                          <p:val>
                                            <p:fltVal val="0"/>
                                          </p:val>
                                        </p:tav>
                                        <p:tav tm="100000">
                                          <p:val>
                                            <p:strVal val="#ppt_w"/>
                                          </p:val>
                                        </p:tav>
                                      </p:tavLst>
                                    </p:anim>
                                    <p:anim calcmode="lin" valueType="num">
                                      <p:cBhvr>
                                        <p:cTn id="87" dur="500" fill="hold"/>
                                        <p:tgtEl>
                                          <p:spTgt spid="28"/>
                                        </p:tgtEl>
                                        <p:attrNameLst>
                                          <p:attrName>ppt_h</p:attrName>
                                        </p:attrNameLst>
                                      </p:cBhvr>
                                      <p:tavLst>
                                        <p:tav tm="0">
                                          <p:val>
                                            <p:fltVal val="0"/>
                                          </p:val>
                                        </p:tav>
                                        <p:tav tm="100000">
                                          <p:val>
                                            <p:strVal val="#ppt_h"/>
                                          </p:val>
                                        </p:tav>
                                      </p:tavLst>
                                    </p:anim>
                                    <p:animEffect transition="in" filter="fade">
                                      <p:cBhvr>
                                        <p:cTn id="88" dur="500"/>
                                        <p:tgtEl>
                                          <p:spTgt spid="28"/>
                                        </p:tgtEl>
                                      </p:cBhvr>
                                    </p:animEffect>
                                  </p:childTnLst>
                                </p:cTn>
                              </p:par>
                            </p:childTnLst>
                          </p:cTn>
                        </p:par>
                        <p:par>
                          <p:cTn id="89" fill="hold" nodeType="withGroup">
                            <p:stCondLst>
                              <p:cond delay="2500"/>
                            </p:stCondLst>
                            <p:childTnLst>
                              <p:par>
                                <p:cTn id="90" presetID="10" presetClass="entr" presetSubtype="0" fill="hold" nodeType="after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fade">
                                      <p:cBhvr>
                                        <p:cTn id="92" dur="500"/>
                                        <p:tgtEl>
                                          <p:spTgt spid="41"/>
                                        </p:tgtEl>
                                      </p:cBhvr>
                                    </p:animEffect>
                                  </p:childTnLst>
                                </p:cTn>
                              </p:par>
                              <p:par>
                                <p:cTn id="93" presetID="10" presetClass="entr" presetSubtype="0"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fade">
                                      <p:cBhvr>
                                        <p:cTn id="95" dur="500"/>
                                        <p:tgtEl>
                                          <p:spTgt spid="43"/>
                                        </p:tgtEl>
                                      </p:cBhvr>
                                    </p:animEffect>
                                  </p:childTnLst>
                                </p:cTn>
                              </p:par>
                              <p:par>
                                <p:cTn id="96" presetID="10" presetClass="entr" presetSubtype="0"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par>
                                <p:cTn id="99" presetID="10" presetClass="entr" presetSubtype="0" fill="hold"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par>
                                <p:cTn id="102" presetID="10" presetClass="entr" presetSubtype="0" fill="hold" nodeType="with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fade">
                                      <p:cBhvr>
                                        <p:cTn id="104" dur="500"/>
                                        <p:tgtEl>
                                          <p:spTgt spid="49"/>
                                        </p:tgtEl>
                                      </p:cBhvr>
                                    </p:animEffect>
                                  </p:childTnLst>
                                </p:cTn>
                              </p:par>
                            </p:childTnLst>
                          </p:cTn>
                        </p:par>
                        <p:par>
                          <p:cTn id="105" fill="hold" nodeType="withGroup">
                            <p:stCondLst>
                              <p:cond delay="3000"/>
                            </p:stCondLst>
                            <p:childTnLst>
                              <p:par>
                                <p:cTn id="106" presetID="16" presetClass="entr" presetSubtype="37" fill="hold" grpId="0" nodeType="after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barn(outVertical)">
                                      <p:cBhvr>
                                        <p:cTn id="10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p:bldP spid="38" grpId="0"/>
      <p:bldP spid="39" grpId="0"/>
      <p:bldP spid="40" grpId="0"/>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redondeado 8">
            <a:extLst>
              <a:ext uri="{FF2B5EF4-FFF2-40B4-BE49-F238E27FC236}">
                <a16:creationId xmlns:a16="http://schemas.microsoft.com/office/drawing/2014/main" id="{3DE7B1AE-F8BA-4A4C-81CB-48CD853E4C46}"/>
              </a:ext>
            </a:extLst>
          </p:cNvPr>
          <p:cNvSpPr/>
          <p:nvPr/>
        </p:nvSpPr>
        <p:spPr>
          <a:xfrm>
            <a:off x="1266825" y="3541713"/>
            <a:ext cx="3627438" cy="436562"/>
          </a:xfrm>
          <a:prstGeom prst="roundRect">
            <a:avLst>
              <a:gd name="adj" fmla="val 0"/>
            </a:avLst>
          </a:prstGeom>
          <a:solidFill>
            <a:srgbClr val="32345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anchor="ctr"/>
          <a:lstStyle/>
          <a:p>
            <a:pPr eaLnBrk="1" fontAlgn="auto" hangingPunct="1">
              <a:defRPr/>
            </a:pPr>
            <a:r>
              <a:rPr lang="es-ES" sz="1400" b="1" noProof="1">
                <a:solidFill>
                  <a:schemeClr val="bg1"/>
                </a:solidFill>
                <a:latin typeface="Arial" panose="020B0604020202020204" pitchFamily="34" charset="0"/>
                <a:ea typeface="康煕字典體(Demo)" pitchFamily="2" charset="-120"/>
                <a:cs typeface="Arial" panose="020B0604020202020204" pitchFamily="34" charset="0"/>
                <a:sym typeface="Arial" panose="020B0604020202020204" pitchFamily="34" charset="0"/>
              </a:rPr>
              <a:t>$7.8 M</a:t>
            </a:r>
          </a:p>
        </p:txBody>
      </p:sp>
      <p:sp>
        <p:nvSpPr>
          <p:cNvPr id="10" name="Rectángulo redondeado 9">
            <a:extLst>
              <a:ext uri="{FF2B5EF4-FFF2-40B4-BE49-F238E27FC236}">
                <a16:creationId xmlns:a16="http://schemas.microsoft.com/office/drawing/2014/main" id="{1EAA837A-F8D3-4E6B-BE31-A43DA3911B7A}"/>
              </a:ext>
            </a:extLst>
          </p:cNvPr>
          <p:cNvSpPr/>
          <p:nvPr/>
        </p:nvSpPr>
        <p:spPr>
          <a:xfrm>
            <a:off x="7107238" y="3541713"/>
            <a:ext cx="1763712" cy="436562"/>
          </a:xfrm>
          <a:prstGeom prst="roundRect">
            <a:avLst>
              <a:gd name="adj" fmla="val 0"/>
            </a:avLst>
          </a:prstGeom>
          <a:solidFill>
            <a:srgbClr val="32345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anchor="ctr"/>
          <a:lstStyle/>
          <a:p>
            <a:pPr algn="r" eaLnBrk="1" fontAlgn="auto" hangingPunct="1">
              <a:defRPr/>
            </a:pPr>
            <a:r>
              <a:rPr lang="es-ES" sz="1400" b="1" noProof="1">
                <a:solidFill>
                  <a:schemeClr val="bg1"/>
                </a:solidFill>
                <a:latin typeface="Arial" panose="020B0604020202020204" pitchFamily="34" charset="0"/>
                <a:ea typeface="康煕字典體(Demo)" pitchFamily="2" charset="-120"/>
                <a:cs typeface="Arial" panose="020B0604020202020204" pitchFamily="34" charset="0"/>
                <a:sym typeface="Arial" panose="020B0604020202020204" pitchFamily="34" charset="0"/>
              </a:rPr>
              <a:t>$ 3.5 M</a:t>
            </a:r>
          </a:p>
        </p:txBody>
      </p:sp>
      <p:grpSp>
        <p:nvGrpSpPr>
          <p:cNvPr id="11" name="Grupo 2">
            <a:extLst>
              <a:ext uri="{FF2B5EF4-FFF2-40B4-BE49-F238E27FC236}">
                <a16:creationId xmlns:a16="http://schemas.microsoft.com/office/drawing/2014/main" id="{91EC4A38-D686-4949-92D6-6889A340AB98}"/>
              </a:ext>
            </a:extLst>
          </p:cNvPr>
          <p:cNvGrpSpPr>
            <a:grpSpLocks/>
          </p:cNvGrpSpPr>
          <p:nvPr/>
        </p:nvGrpSpPr>
        <p:grpSpPr bwMode="auto">
          <a:xfrm>
            <a:off x="5492750" y="3597275"/>
            <a:ext cx="1008063" cy="1008063"/>
            <a:chOff x="4230000" y="2229750"/>
            <a:chExt cx="756000" cy="756000"/>
          </a:xfrm>
        </p:grpSpPr>
        <p:sp>
          <p:nvSpPr>
            <p:cNvPr id="13" name="Elipse 10">
              <a:extLst>
                <a:ext uri="{FF2B5EF4-FFF2-40B4-BE49-F238E27FC236}">
                  <a16:creationId xmlns:a16="http://schemas.microsoft.com/office/drawing/2014/main" id="{84620C58-6203-4A73-921B-5F7DB5112C8A}"/>
                </a:ext>
              </a:extLst>
            </p:cNvPr>
            <p:cNvSpPr/>
            <p:nvPr/>
          </p:nvSpPr>
          <p:spPr>
            <a:xfrm>
              <a:off x="4301433" y="2301183"/>
              <a:ext cx="613134" cy="613134"/>
            </a:xfrm>
            <a:prstGeom prst="ellipse">
              <a:avLst/>
            </a:prstGeom>
            <a:solidFill>
              <a:srgbClr val="32345A"/>
            </a:solidFill>
            <a:ln>
              <a:noFill/>
            </a:ln>
          </p:spPr>
          <p:style>
            <a:lnRef idx="2">
              <a:schemeClr val="accent1">
                <a:shade val="50000"/>
              </a:schemeClr>
            </a:lnRef>
            <a:fillRef idx="1">
              <a:schemeClr val="accent1"/>
            </a:fillRef>
            <a:effectRef idx="0">
              <a:schemeClr val="accent1"/>
            </a:effectRef>
            <a:fontRef idx="minor">
              <a:schemeClr val="lt1"/>
            </a:fontRef>
          </p:style>
          <p:txBody>
            <a:bodyPr lIns="45715" tIns="22857" rIns="45715" bIns="22857" anchor="ctr"/>
            <a:lstStyle/>
            <a:p>
              <a:pPr algn="ctr" eaLnBrk="1" fontAlgn="auto" hangingPunct="1">
                <a:defRPr/>
              </a:pPr>
              <a:r>
                <a:rPr lang="es-ES" sz="2650" noProof="1">
                  <a:solidFill>
                    <a:schemeClr val="bg1"/>
                  </a:solidFill>
                  <a:latin typeface="Arial" panose="020B0604020202020204" pitchFamily="34" charset="0"/>
                  <a:ea typeface="康煕字典體(Demo)" pitchFamily="2" charset="-120"/>
                  <a:cs typeface="Open Sans Extrabold" panose="020B0906030804020204" pitchFamily="34" charset="0"/>
                  <a:sym typeface="Arial" panose="020B0604020202020204" pitchFamily="34" charset="0"/>
                </a:rPr>
                <a:t>vs</a:t>
              </a:r>
            </a:p>
          </p:txBody>
        </p:sp>
        <p:sp>
          <p:nvSpPr>
            <p:cNvPr id="14" name="Elipse 11">
              <a:extLst>
                <a:ext uri="{FF2B5EF4-FFF2-40B4-BE49-F238E27FC236}">
                  <a16:creationId xmlns:a16="http://schemas.microsoft.com/office/drawing/2014/main" id="{974FB491-E311-4607-B2BC-D269AADF25F0}"/>
                </a:ext>
              </a:extLst>
            </p:cNvPr>
            <p:cNvSpPr/>
            <p:nvPr/>
          </p:nvSpPr>
          <p:spPr>
            <a:xfrm>
              <a:off x="4230000" y="2229750"/>
              <a:ext cx="756000" cy="756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15" tIns="22857" rIns="45715" bIns="22857" anchor="ctr"/>
            <a:lstStyle/>
            <a:p>
              <a:pPr algn="ctr" eaLnBrk="1" fontAlgn="auto" hangingPunct="1">
                <a:defRPr/>
              </a:pPr>
              <a:endParaRPr lang="es-ES" sz="2650" noProof="1">
                <a:solidFill>
                  <a:schemeClr val="bg1"/>
                </a:solidFill>
                <a:latin typeface="Arial" panose="020B0604020202020204" pitchFamily="34" charset="0"/>
                <a:ea typeface="康煕字典體(Demo)" pitchFamily="2" charset="-120"/>
                <a:sym typeface="Arial" panose="020B0604020202020204" pitchFamily="34" charset="0"/>
              </a:endParaRPr>
            </a:p>
          </p:txBody>
        </p:sp>
      </p:grpSp>
      <p:cxnSp>
        <p:nvCxnSpPr>
          <p:cNvPr id="15" name="Conector recto 13">
            <a:extLst>
              <a:ext uri="{FF2B5EF4-FFF2-40B4-BE49-F238E27FC236}">
                <a16:creationId xmlns:a16="http://schemas.microsoft.com/office/drawing/2014/main" id="{40FA2249-77D5-4ED2-91CB-264EB4D7D6C1}"/>
              </a:ext>
            </a:extLst>
          </p:cNvPr>
          <p:cNvCxnSpPr/>
          <p:nvPr/>
        </p:nvCxnSpPr>
        <p:spPr>
          <a:xfrm>
            <a:off x="5995988" y="2924175"/>
            <a:ext cx="0" cy="673100"/>
          </a:xfrm>
          <a:prstGeom prst="lin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Conector recto 15">
            <a:extLst>
              <a:ext uri="{FF2B5EF4-FFF2-40B4-BE49-F238E27FC236}">
                <a16:creationId xmlns:a16="http://schemas.microsoft.com/office/drawing/2014/main" id="{35E26E23-B9B5-4BE9-BB78-EF2DD002AD2C}"/>
              </a:ext>
            </a:extLst>
          </p:cNvPr>
          <p:cNvCxnSpPr/>
          <p:nvPr/>
        </p:nvCxnSpPr>
        <p:spPr>
          <a:xfrm>
            <a:off x="5995988" y="4605338"/>
            <a:ext cx="0" cy="671512"/>
          </a:xfrm>
          <a:prstGeom prst="lin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ángulo redondeado 22">
            <a:extLst>
              <a:ext uri="{FF2B5EF4-FFF2-40B4-BE49-F238E27FC236}">
                <a16:creationId xmlns:a16="http://schemas.microsoft.com/office/drawing/2014/main" id="{2AF321C6-EC78-4B42-B5F3-BED36C2A8E8A}"/>
              </a:ext>
            </a:extLst>
          </p:cNvPr>
          <p:cNvSpPr/>
          <p:nvPr/>
        </p:nvSpPr>
        <p:spPr>
          <a:xfrm>
            <a:off x="2439988" y="4065588"/>
            <a:ext cx="2454275" cy="436562"/>
          </a:xfrm>
          <a:prstGeom prst="roundRect">
            <a:avLst>
              <a:gd name="adj" fmla="val 0"/>
            </a:avLst>
          </a:prstGeom>
          <a:solidFill>
            <a:srgbClr val="D44E7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anchor="ctr"/>
          <a:lstStyle/>
          <a:p>
            <a:pPr eaLnBrk="1" fontAlgn="auto" hangingPunct="1">
              <a:defRPr/>
            </a:pPr>
            <a:r>
              <a:rPr lang="es-ES" sz="1400" b="1" noProof="1">
                <a:solidFill>
                  <a:schemeClr val="bg1"/>
                </a:solidFill>
                <a:latin typeface="Arial" panose="020B0604020202020204" pitchFamily="34" charset="0"/>
                <a:ea typeface="康煕字典體(Demo)" pitchFamily="2" charset="-120"/>
                <a:cs typeface="Arial" panose="020B0604020202020204" pitchFamily="34" charset="0"/>
                <a:sym typeface="Arial" panose="020B0604020202020204" pitchFamily="34" charset="0"/>
              </a:rPr>
              <a:t>45,678</a:t>
            </a:r>
          </a:p>
        </p:txBody>
      </p:sp>
      <p:sp>
        <p:nvSpPr>
          <p:cNvPr id="18" name="Rectángulo redondeado 23">
            <a:extLst>
              <a:ext uri="{FF2B5EF4-FFF2-40B4-BE49-F238E27FC236}">
                <a16:creationId xmlns:a16="http://schemas.microsoft.com/office/drawing/2014/main" id="{9C7D0115-562C-436B-A0E8-4349D2557613}"/>
              </a:ext>
            </a:extLst>
          </p:cNvPr>
          <p:cNvSpPr/>
          <p:nvPr/>
        </p:nvSpPr>
        <p:spPr>
          <a:xfrm>
            <a:off x="1647825" y="4619625"/>
            <a:ext cx="3246438" cy="436563"/>
          </a:xfrm>
          <a:prstGeom prst="roundRect">
            <a:avLst>
              <a:gd name="adj" fmla="val 0"/>
            </a:avLst>
          </a:prstGeom>
          <a:solidFill>
            <a:srgbClr val="6392C4"/>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anchor="ctr"/>
          <a:lstStyle/>
          <a:p>
            <a:pPr eaLnBrk="1" fontAlgn="auto" hangingPunct="1">
              <a:defRPr/>
            </a:pPr>
            <a:r>
              <a:rPr lang="es-ES" sz="1400" b="1" noProof="1">
                <a:solidFill>
                  <a:schemeClr val="bg1"/>
                </a:solidFill>
                <a:latin typeface="Arial" panose="020B0604020202020204" pitchFamily="34" charset="0"/>
                <a:ea typeface="康煕字典體(Demo)" pitchFamily="2" charset="-120"/>
                <a:cs typeface="Arial" panose="020B0604020202020204" pitchFamily="34" charset="0"/>
                <a:sym typeface="Arial" panose="020B0604020202020204" pitchFamily="34" charset="0"/>
              </a:rPr>
              <a:t>45,678</a:t>
            </a:r>
          </a:p>
        </p:txBody>
      </p:sp>
      <p:sp>
        <p:nvSpPr>
          <p:cNvPr id="19" name="Rectángulo redondeado 24">
            <a:extLst>
              <a:ext uri="{FF2B5EF4-FFF2-40B4-BE49-F238E27FC236}">
                <a16:creationId xmlns:a16="http://schemas.microsoft.com/office/drawing/2014/main" id="{F5338B8C-2174-4FB6-BBCE-D51C466FEACF}"/>
              </a:ext>
            </a:extLst>
          </p:cNvPr>
          <p:cNvSpPr/>
          <p:nvPr/>
        </p:nvSpPr>
        <p:spPr>
          <a:xfrm>
            <a:off x="2989263" y="5192713"/>
            <a:ext cx="1905000" cy="436562"/>
          </a:xfrm>
          <a:prstGeom prst="roundRect">
            <a:avLst>
              <a:gd name="adj" fmla="val 0"/>
            </a:avLst>
          </a:prstGeom>
          <a:solidFill>
            <a:srgbClr val="C4DFE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anchor="ctr"/>
          <a:lstStyle/>
          <a:p>
            <a:pPr eaLnBrk="1" fontAlgn="auto" hangingPunct="1">
              <a:defRPr/>
            </a:pPr>
            <a:r>
              <a:rPr lang="es-ES" sz="1400" b="1" noProof="1">
                <a:solidFill>
                  <a:schemeClr val="bg1"/>
                </a:solidFill>
                <a:latin typeface="Arial" panose="020B0604020202020204" pitchFamily="34" charset="0"/>
                <a:ea typeface="康煕字典體(Demo)" pitchFamily="2" charset="-120"/>
                <a:cs typeface="Arial" panose="020B0604020202020204" pitchFamily="34" charset="0"/>
                <a:sym typeface="Arial" panose="020B0604020202020204" pitchFamily="34" charset="0"/>
              </a:rPr>
              <a:t>45,678</a:t>
            </a:r>
          </a:p>
        </p:txBody>
      </p:sp>
      <p:sp>
        <p:nvSpPr>
          <p:cNvPr id="20" name="Rectángulo redondeado 25">
            <a:extLst>
              <a:ext uri="{FF2B5EF4-FFF2-40B4-BE49-F238E27FC236}">
                <a16:creationId xmlns:a16="http://schemas.microsoft.com/office/drawing/2014/main" id="{E40BABBB-6D68-4052-9EC9-0946B8E55A48}"/>
              </a:ext>
            </a:extLst>
          </p:cNvPr>
          <p:cNvSpPr/>
          <p:nvPr/>
        </p:nvSpPr>
        <p:spPr>
          <a:xfrm>
            <a:off x="7107238" y="4065588"/>
            <a:ext cx="3079750" cy="436562"/>
          </a:xfrm>
          <a:prstGeom prst="roundRect">
            <a:avLst>
              <a:gd name="adj" fmla="val 0"/>
            </a:avLst>
          </a:prstGeom>
          <a:solidFill>
            <a:srgbClr val="D44E7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anchor="ctr"/>
          <a:lstStyle/>
          <a:p>
            <a:pPr algn="r" eaLnBrk="1" fontAlgn="auto" hangingPunct="1">
              <a:defRPr/>
            </a:pPr>
            <a:r>
              <a:rPr lang="es-ES" sz="1400" b="1" noProof="1">
                <a:solidFill>
                  <a:schemeClr val="bg1"/>
                </a:solidFill>
                <a:latin typeface="Arial" panose="020B0604020202020204" pitchFamily="34" charset="0"/>
                <a:ea typeface="康煕字典體(Demo)" pitchFamily="2" charset="-120"/>
                <a:cs typeface="Arial" panose="020B0604020202020204" pitchFamily="34" charset="0"/>
                <a:sym typeface="Arial" panose="020B0604020202020204" pitchFamily="34" charset="0"/>
              </a:rPr>
              <a:t>45,678</a:t>
            </a:r>
          </a:p>
        </p:txBody>
      </p:sp>
      <p:sp>
        <p:nvSpPr>
          <p:cNvPr id="21" name="Rectángulo redondeado 26">
            <a:extLst>
              <a:ext uri="{FF2B5EF4-FFF2-40B4-BE49-F238E27FC236}">
                <a16:creationId xmlns:a16="http://schemas.microsoft.com/office/drawing/2014/main" id="{D2FD442D-2685-4B36-9B0C-9B949F1BA262}"/>
              </a:ext>
            </a:extLst>
          </p:cNvPr>
          <p:cNvSpPr/>
          <p:nvPr/>
        </p:nvSpPr>
        <p:spPr>
          <a:xfrm>
            <a:off x="7107238" y="4619625"/>
            <a:ext cx="4370387" cy="436563"/>
          </a:xfrm>
          <a:prstGeom prst="roundRect">
            <a:avLst>
              <a:gd name="adj" fmla="val 0"/>
            </a:avLst>
          </a:prstGeom>
          <a:solidFill>
            <a:srgbClr val="6392C4"/>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anchor="ctr"/>
          <a:lstStyle/>
          <a:p>
            <a:pPr algn="r" eaLnBrk="1" fontAlgn="auto" hangingPunct="1">
              <a:defRPr/>
            </a:pPr>
            <a:r>
              <a:rPr lang="es-ES" sz="1400" b="1" noProof="1">
                <a:solidFill>
                  <a:schemeClr val="bg1"/>
                </a:solidFill>
                <a:latin typeface="Arial" panose="020B0604020202020204" pitchFamily="34" charset="0"/>
                <a:ea typeface="康煕字典體(Demo)" pitchFamily="2" charset="-120"/>
                <a:cs typeface="Arial" panose="020B0604020202020204" pitchFamily="34" charset="0"/>
                <a:sym typeface="Arial" panose="020B0604020202020204" pitchFamily="34" charset="0"/>
              </a:rPr>
              <a:t>45,678</a:t>
            </a:r>
          </a:p>
        </p:txBody>
      </p:sp>
      <p:sp>
        <p:nvSpPr>
          <p:cNvPr id="22" name="Rectángulo redondeado 27">
            <a:extLst>
              <a:ext uri="{FF2B5EF4-FFF2-40B4-BE49-F238E27FC236}">
                <a16:creationId xmlns:a16="http://schemas.microsoft.com/office/drawing/2014/main" id="{04392EF0-6EA2-46AE-89E1-4D55E5F722D0}"/>
              </a:ext>
            </a:extLst>
          </p:cNvPr>
          <p:cNvSpPr/>
          <p:nvPr/>
        </p:nvSpPr>
        <p:spPr>
          <a:xfrm>
            <a:off x="7107238" y="5192713"/>
            <a:ext cx="1458912" cy="436562"/>
          </a:xfrm>
          <a:prstGeom prst="roundRect">
            <a:avLst>
              <a:gd name="adj" fmla="val 0"/>
            </a:avLst>
          </a:prstGeom>
          <a:solidFill>
            <a:srgbClr val="C4DFE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anchor="ctr"/>
          <a:lstStyle/>
          <a:p>
            <a:pPr algn="r" eaLnBrk="1" fontAlgn="auto" hangingPunct="1">
              <a:defRPr/>
            </a:pPr>
            <a:r>
              <a:rPr lang="es-ES" sz="1400" b="1" noProof="1">
                <a:solidFill>
                  <a:schemeClr val="bg1"/>
                </a:solidFill>
                <a:latin typeface="Arial" panose="020B0604020202020204" pitchFamily="34" charset="0"/>
                <a:ea typeface="康煕字典體(Demo)" pitchFamily="2" charset="-120"/>
                <a:cs typeface="Arial" panose="020B0604020202020204" pitchFamily="34" charset="0"/>
                <a:sym typeface="Arial" panose="020B0604020202020204" pitchFamily="34" charset="0"/>
              </a:rPr>
              <a:t>45,678</a:t>
            </a:r>
          </a:p>
        </p:txBody>
      </p:sp>
      <p:grpSp>
        <p:nvGrpSpPr>
          <p:cNvPr id="23" name="组合 22">
            <a:extLst>
              <a:ext uri="{FF2B5EF4-FFF2-40B4-BE49-F238E27FC236}">
                <a16:creationId xmlns:a16="http://schemas.microsoft.com/office/drawing/2014/main" id="{01AF2F92-FD97-4B11-9436-8D38C1543A70}"/>
              </a:ext>
            </a:extLst>
          </p:cNvPr>
          <p:cNvGrpSpPr>
            <a:grpSpLocks/>
          </p:cNvGrpSpPr>
          <p:nvPr/>
        </p:nvGrpSpPr>
        <p:grpSpPr bwMode="auto">
          <a:xfrm>
            <a:off x="1276348" y="1846367"/>
            <a:ext cx="3617914" cy="1190006"/>
            <a:chOff x="682708" y="3509227"/>
            <a:chExt cx="2438892" cy="1189777"/>
          </a:xfrm>
        </p:grpSpPr>
        <p:sp>
          <p:nvSpPr>
            <p:cNvPr id="24" name="TextBox 17">
              <a:extLst>
                <a:ext uri="{FF2B5EF4-FFF2-40B4-BE49-F238E27FC236}">
                  <a16:creationId xmlns:a16="http://schemas.microsoft.com/office/drawing/2014/main" id="{561CD3EF-BC79-4127-9B1F-B4961C17A4C4}"/>
                </a:ext>
              </a:extLst>
            </p:cNvPr>
            <p:cNvSpPr txBox="1"/>
            <p:nvPr/>
          </p:nvSpPr>
          <p:spPr>
            <a:xfrm>
              <a:off x="1517026" y="3509227"/>
              <a:ext cx="1604574" cy="400033"/>
            </a:xfrm>
            <a:prstGeom prst="rect">
              <a:avLst/>
            </a:prstGeom>
            <a:noFill/>
          </p:spPr>
          <p:txBody>
            <a:bodyPr wrap="square">
              <a:spAutoFit/>
            </a:bodyPr>
            <a:lstStyle/>
            <a:p>
              <a:pPr algn="r"/>
              <a:r>
                <a:rPr lang="en-US" sz="2000">
                  <a:latin typeface="Arial" panose="020B0604020202020204" pitchFamily="34" charset="0"/>
                  <a:cs typeface="Arial" panose="020B0604020202020204" pitchFamily="34" charset="0"/>
                </a:rPr>
                <a:t>Specialization</a:t>
              </a:r>
              <a:endParaRPr lang="en-VN" sz="2000">
                <a:latin typeface="Arial" panose="020B0604020202020204" pitchFamily="34" charset="0"/>
                <a:cs typeface="Arial" panose="020B0604020202020204" pitchFamily="34" charset="0"/>
              </a:endParaRPr>
            </a:p>
          </p:txBody>
        </p:sp>
        <p:sp>
          <p:nvSpPr>
            <p:cNvPr id="25" name="TextBox 18">
              <a:extLst>
                <a:ext uri="{FF2B5EF4-FFF2-40B4-BE49-F238E27FC236}">
                  <a16:creationId xmlns:a16="http://schemas.microsoft.com/office/drawing/2014/main" id="{9CC4550F-66B6-4396-8360-5ED0C4D0527E}"/>
                </a:ext>
              </a:extLst>
            </p:cNvPr>
            <p:cNvSpPr txBox="1"/>
            <p:nvPr/>
          </p:nvSpPr>
          <p:spPr>
            <a:xfrm>
              <a:off x="682708" y="4329743"/>
              <a:ext cx="2438892" cy="369261"/>
            </a:xfrm>
            <a:prstGeom prst="rect">
              <a:avLst/>
            </a:prstGeom>
            <a:noFill/>
          </p:spPr>
          <p:txBody>
            <a:bodyPr wrap="square">
              <a:spAutoFit/>
            </a:bodyPr>
            <a:lstStyle/>
            <a:p>
              <a:pPr algn="r"/>
              <a:r>
                <a:rPr lang="en-US"/>
                <a:t>Code Search is not an IDE. </a:t>
              </a:r>
              <a:endParaRPr lang="en-VN"/>
            </a:p>
          </p:txBody>
        </p:sp>
      </p:grpSp>
      <p:sp>
        <p:nvSpPr>
          <p:cNvPr id="28" name="TextBox 18">
            <a:extLst>
              <a:ext uri="{FF2B5EF4-FFF2-40B4-BE49-F238E27FC236}">
                <a16:creationId xmlns:a16="http://schemas.microsoft.com/office/drawing/2014/main" id="{33B0A103-48FD-4D2C-B21E-0811EA85AC58}"/>
              </a:ext>
            </a:extLst>
          </p:cNvPr>
          <p:cNvSpPr txBox="1"/>
          <p:nvPr/>
        </p:nvSpPr>
        <p:spPr bwMode="auto">
          <a:xfrm>
            <a:off x="6957218" y="1846368"/>
            <a:ext cx="3827463" cy="1200329"/>
          </a:xfrm>
          <a:prstGeom prst="rect">
            <a:avLst/>
          </a:prstGeom>
          <a:noFill/>
        </p:spPr>
        <p:txBody>
          <a:bodyPr>
            <a:spAutoFit/>
          </a:bodyPr>
          <a:lstStyle/>
          <a:p>
            <a:r>
              <a:rPr lang="en-US"/>
              <a:t>The user experience (UX) can be optimized  for browsing and understanding  code, rather than  editing  it.</a:t>
            </a:r>
            <a:endParaRPr lang="en-VN"/>
          </a:p>
        </p:txBody>
      </p:sp>
      <p:sp>
        <p:nvSpPr>
          <p:cNvPr id="29" name="Text Box 7">
            <a:extLst>
              <a:ext uri="{FF2B5EF4-FFF2-40B4-BE49-F238E27FC236}">
                <a16:creationId xmlns:a16="http://schemas.microsoft.com/office/drawing/2014/main" id="{756C2B20-53C6-7C47-8E7F-EC2F50F28866}"/>
              </a:ext>
            </a:extLst>
          </p:cNvPr>
          <p:cNvSpPr txBox="1">
            <a:spLocks noChangeArrowheads="1"/>
          </p:cNvSpPr>
          <p:nvPr/>
        </p:nvSpPr>
        <p:spPr bwMode="auto">
          <a:xfrm>
            <a:off x="2255649" y="350114"/>
            <a:ext cx="4508606" cy="477054"/>
          </a:xfrm>
          <a:prstGeom prst="rect">
            <a:avLst/>
          </a:prstGeom>
          <a:noFill/>
          <a:ln w="9525">
            <a:noFill/>
            <a:miter lim="800000"/>
          </a:ln>
        </p:spPr>
        <p:txBody>
          <a:bodyPr wrap="none" lIns="45720" tIns="22860" rIns="45720" bIns="22860">
            <a:spAutoFit/>
          </a:bodyPr>
          <a:lstStyle/>
          <a:p>
            <a:pPr algn="ctr"/>
            <a:r>
              <a:rPr lang="vi-VN" sz="2800" dirty="0">
                <a:latin typeface="Arial Unicode MS" panose="020B0604020202020204" pitchFamily="34" charset="-128"/>
                <a:ea typeface="Arial Unicode MS" panose="020B0604020202020204" pitchFamily="34" charset="-128"/>
                <a:cs typeface="Arial Unicode MS" panose="020B0604020202020204" pitchFamily="34" charset="-128"/>
              </a:rPr>
              <a:t>Why a Separate Web Tool?</a:t>
            </a:r>
          </a:p>
        </p:txBody>
      </p:sp>
    </p:spTree>
    <p:extLst>
      <p:ext uri="{BB962C8B-B14F-4D97-AF65-F5344CB8AC3E}">
        <p14:creationId xmlns:p14="http://schemas.microsoft.com/office/powerpoint/2010/main" val="810824337"/>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2" presetClass="entr" presetSubtype="8" decel="10000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ppt_x</p:attrName>
                                        </p:attrNameLst>
                                      </p:cBhvr>
                                      <p:tavLst>
                                        <p:tav tm="0">
                                          <p:val>
                                            <p:strVal val="0-#ppt_w/2"/>
                                          </p:val>
                                        </p:tav>
                                        <p:tav tm="100000">
                                          <p:val>
                                            <p:strVal val="#ppt_x"/>
                                          </p:val>
                                        </p:tav>
                                      </p:tavLst>
                                    </p:anim>
                                    <p:anim calcmode="lin" valueType="num">
                                      <p:cBhvr>
                                        <p:cTn id="17" dur="100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1000" fill="hold"/>
                                        <p:tgtEl>
                                          <p:spTgt spid="10"/>
                                        </p:tgtEl>
                                        <p:attrNameLst>
                                          <p:attrName>ppt_x</p:attrName>
                                        </p:attrNameLst>
                                      </p:cBhvr>
                                      <p:tavLst>
                                        <p:tav tm="0">
                                          <p:val>
                                            <p:strVal val="1+#ppt_w/2"/>
                                          </p:val>
                                        </p:tav>
                                        <p:tav tm="100000">
                                          <p:val>
                                            <p:strVal val="#ppt_x"/>
                                          </p:val>
                                        </p:tav>
                                      </p:tavLst>
                                    </p:anim>
                                    <p:anim calcmode="lin" valueType="num">
                                      <p:cBhvr>
                                        <p:cTn id="21" dur="10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00"/>
                                  </p:stCondLst>
                                  <p:childTnLst>
                                    <p:set>
                                      <p:cBhvr>
                                        <p:cTn id="23" dur="1" fill="hold">
                                          <p:stCondLst>
                                            <p:cond delay="0"/>
                                          </p:stCondLst>
                                        </p:cTn>
                                        <p:tgtEl>
                                          <p:spTgt spid="17"/>
                                        </p:tgtEl>
                                        <p:attrNameLst>
                                          <p:attrName>style.visibility</p:attrName>
                                        </p:attrNameLst>
                                      </p:cBhvr>
                                      <p:to>
                                        <p:strVal val="visible"/>
                                      </p:to>
                                    </p:set>
                                    <p:anim calcmode="lin" valueType="num">
                                      <p:cBhvr>
                                        <p:cTn id="24" dur="1000" fill="hold"/>
                                        <p:tgtEl>
                                          <p:spTgt spid="17"/>
                                        </p:tgtEl>
                                        <p:attrNameLst>
                                          <p:attrName>ppt_x</p:attrName>
                                        </p:attrNameLst>
                                      </p:cBhvr>
                                      <p:tavLst>
                                        <p:tav tm="0">
                                          <p:val>
                                            <p:strVal val="0-#ppt_w/2"/>
                                          </p:val>
                                        </p:tav>
                                        <p:tav tm="100000">
                                          <p:val>
                                            <p:strVal val="#ppt_x"/>
                                          </p:val>
                                        </p:tav>
                                      </p:tavLst>
                                    </p:anim>
                                    <p:anim calcmode="lin" valueType="num">
                                      <p:cBhvr>
                                        <p:cTn id="25" dur="10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00"/>
                                  </p:stCondLst>
                                  <p:childTnLst>
                                    <p:set>
                                      <p:cBhvr>
                                        <p:cTn id="27" dur="1" fill="hold">
                                          <p:stCondLst>
                                            <p:cond delay="0"/>
                                          </p:stCondLst>
                                        </p:cTn>
                                        <p:tgtEl>
                                          <p:spTgt spid="20"/>
                                        </p:tgtEl>
                                        <p:attrNameLst>
                                          <p:attrName>style.visibility</p:attrName>
                                        </p:attrNameLst>
                                      </p:cBhvr>
                                      <p:to>
                                        <p:strVal val="visible"/>
                                      </p:to>
                                    </p:set>
                                    <p:anim calcmode="lin" valueType="num">
                                      <p:cBhvr>
                                        <p:cTn id="28" dur="1000" fill="hold"/>
                                        <p:tgtEl>
                                          <p:spTgt spid="20"/>
                                        </p:tgtEl>
                                        <p:attrNameLst>
                                          <p:attrName>ppt_x</p:attrName>
                                        </p:attrNameLst>
                                      </p:cBhvr>
                                      <p:tavLst>
                                        <p:tav tm="0">
                                          <p:val>
                                            <p:strVal val="1+#ppt_w/2"/>
                                          </p:val>
                                        </p:tav>
                                        <p:tav tm="100000">
                                          <p:val>
                                            <p:strVal val="#ppt_x"/>
                                          </p:val>
                                        </p:tav>
                                      </p:tavLst>
                                    </p:anim>
                                    <p:anim calcmode="lin" valueType="num">
                                      <p:cBhvr>
                                        <p:cTn id="29" dur="1000" fill="hold"/>
                                        <p:tgtEl>
                                          <p:spTgt spid="20"/>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400"/>
                                  </p:stCondLst>
                                  <p:childTnLst>
                                    <p:set>
                                      <p:cBhvr>
                                        <p:cTn id="31" dur="1" fill="hold">
                                          <p:stCondLst>
                                            <p:cond delay="0"/>
                                          </p:stCondLst>
                                        </p:cTn>
                                        <p:tgtEl>
                                          <p:spTgt spid="18"/>
                                        </p:tgtEl>
                                        <p:attrNameLst>
                                          <p:attrName>style.visibility</p:attrName>
                                        </p:attrNameLst>
                                      </p:cBhvr>
                                      <p:to>
                                        <p:strVal val="visible"/>
                                      </p:to>
                                    </p:set>
                                    <p:anim calcmode="lin" valueType="num">
                                      <p:cBhvr>
                                        <p:cTn id="32" dur="1000" fill="hold"/>
                                        <p:tgtEl>
                                          <p:spTgt spid="18"/>
                                        </p:tgtEl>
                                        <p:attrNameLst>
                                          <p:attrName>ppt_x</p:attrName>
                                        </p:attrNameLst>
                                      </p:cBhvr>
                                      <p:tavLst>
                                        <p:tav tm="0">
                                          <p:val>
                                            <p:strVal val="0-#ppt_w/2"/>
                                          </p:val>
                                        </p:tav>
                                        <p:tav tm="100000">
                                          <p:val>
                                            <p:strVal val="#ppt_x"/>
                                          </p:val>
                                        </p:tav>
                                      </p:tavLst>
                                    </p:anim>
                                    <p:anim calcmode="lin" valueType="num">
                                      <p:cBhvr>
                                        <p:cTn id="33" dur="1000" fill="hold"/>
                                        <p:tgtEl>
                                          <p:spTgt spid="18"/>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400"/>
                                  </p:stCondLst>
                                  <p:childTnLst>
                                    <p:set>
                                      <p:cBhvr>
                                        <p:cTn id="35" dur="1" fill="hold">
                                          <p:stCondLst>
                                            <p:cond delay="0"/>
                                          </p:stCondLst>
                                        </p:cTn>
                                        <p:tgtEl>
                                          <p:spTgt spid="21"/>
                                        </p:tgtEl>
                                        <p:attrNameLst>
                                          <p:attrName>style.visibility</p:attrName>
                                        </p:attrNameLst>
                                      </p:cBhvr>
                                      <p:to>
                                        <p:strVal val="visible"/>
                                      </p:to>
                                    </p:set>
                                    <p:anim calcmode="lin" valueType="num">
                                      <p:cBhvr>
                                        <p:cTn id="36" dur="1000" fill="hold"/>
                                        <p:tgtEl>
                                          <p:spTgt spid="21"/>
                                        </p:tgtEl>
                                        <p:attrNameLst>
                                          <p:attrName>ppt_x</p:attrName>
                                        </p:attrNameLst>
                                      </p:cBhvr>
                                      <p:tavLst>
                                        <p:tav tm="0">
                                          <p:val>
                                            <p:strVal val="1+#ppt_w/2"/>
                                          </p:val>
                                        </p:tav>
                                        <p:tav tm="100000">
                                          <p:val>
                                            <p:strVal val="#ppt_x"/>
                                          </p:val>
                                        </p:tav>
                                      </p:tavLst>
                                    </p:anim>
                                    <p:anim calcmode="lin" valueType="num">
                                      <p:cBhvr>
                                        <p:cTn id="37" dur="10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6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1000" fill="hold"/>
                                        <p:tgtEl>
                                          <p:spTgt spid="19"/>
                                        </p:tgtEl>
                                        <p:attrNameLst>
                                          <p:attrName>ppt_x</p:attrName>
                                        </p:attrNameLst>
                                      </p:cBhvr>
                                      <p:tavLst>
                                        <p:tav tm="0">
                                          <p:val>
                                            <p:strVal val="0-#ppt_w/2"/>
                                          </p:val>
                                        </p:tav>
                                        <p:tav tm="100000">
                                          <p:val>
                                            <p:strVal val="#ppt_x"/>
                                          </p:val>
                                        </p:tav>
                                      </p:tavLst>
                                    </p:anim>
                                    <p:anim calcmode="lin" valueType="num">
                                      <p:cBhvr>
                                        <p:cTn id="41" dur="1000" fill="hold"/>
                                        <p:tgtEl>
                                          <p:spTgt spid="19"/>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600"/>
                                  </p:stCondLst>
                                  <p:childTnLst>
                                    <p:set>
                                      <p:cBhvr>
                                        <p:cTn id="43" dur="1" fill="hold">
                                          <p:stCondLst>
                                            <p:cond delay="0"/>
                                          </p:stCondLst>
                                        </p:cTn>
                                        <p:tgtEl>
                                          <p:spTgt spid="22"/>
                                        </p:tgtEl>
                                        <p:attrNameLst>
                                          <p:attrName>style.visibility</p:attrName>
                                        </p:attrNameLst>
                                      </p:cBhvr>
                                      <p:to>
                                        <p:strVal val="visible"/>
                                      </p:to>
                                    </p:set>
                                    <p:anim calcmode="lin" valueType="num">
                                      <p:cBhvr>
                                        <p:cTn id="44" dur="1000" fill="hold"/>
                                        <p:tgtEl>
                                          <p:spTgt spid="22"/>
                                        </p:tgtEl>
                                        <p:attrNameLst>
                                          <p:attrName>ppt_x</p:attrName>
                                        </p:attrNameLst>
                                      </p:cBhvr>
                                      <p:tavLst>
                                        <p:tav tm="0">
                                          <p:val>
                                            <p:strVal val="1+#ppt_w/2"/>
                                          </p:val>
                                        </p:tav>
                                        <p:tav tm="100000">
                                          <p:val>
                                            <p:strVal val="#ppt_x"/>
                                          </p:val>
                                        </p:tav>
                                      </p:tavLst>
                                    </p:anim>
                                    <p:anim calcmode="lin" valueType="num">
                                      <p:cBhvr>
                                        <p:cTn id="45" dur="1000" fill="hold"/>
                                        <p:tgtEl>
                                          <p:spTgt spid="22"/>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600"/>
                            </p:stCondLst>
                            <p:childTnLst>
                              <p:par>
                                <p:cTn id="47" presetID="10" presetClass="entr" presetSubtype="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7" grpId="0" animBg="1"/>
      <p:bldP spid="18" grpId="0" animBg="1"/>
      <p:bldP spid="19" grpId="0" animBg="1"/>
      <p:bldP spid="20"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C853AF4C-7C0D-4BA2-B2F7-AE24A410771C}"/>
              </a:ext>
            </a:extLst>
          </p:cNvPr>
          <p:cNvSpPr/>
          <p:nvPr/>
        </p:nvSpPr>
        <p:spPr>
          <a:xfrm>
            <a:off x="4486275" y="3622675"/>
            <a:ext cx="1077913" cy="1077913"/>
          </a:xfrm>
          <a:prstGeom prst="ellipse">
            <a:avLst/>
          </a:prstGeom>
          <a:noFill/>
          <a:ln w="127000">
            <a:solidFill>
              <a:srgbClr val="D74D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en-US" sz="900" b="1" noProof="1">
                <a:solidFill>
                  <a:schemeClr val="tx1">
                    <a:lumMod val="65000"/>
                    <a:lumOff val="35000"/>
                  </a:schemeClr>
                </a:solidFill>
                <a:latin typeface="Arial" panose="020B0604020202020204" pitchFamily="34" charset="0"/>
                <a:ea typeface="康煕字典體(Demo)" pitchFamily="2" charset="-120"/>
                <a:cs typeface="Open Sans" panose="020B0606030504020204" pitchFamily="34" charset="0"/>
                <a:sym typeface="Arial" panose="020B0604020202020204" pitchFamily="34" charset="0"/>
              </a:rPr>
              <a:t>PROTIVE</a:t>
            </a:r>
          </a:p>
          <a:p>
            <a:pPr algn="ctr" eaLnBrk="1" fontAlgn="auto" hangingPunct="1">
              <a:defRPr/>
            </a:pPr>
            <a:r>
              <a:rPr lang="en-US" sz="900" noProof="1">
                <a:solidFill>
                  <a:schemeClr val="bg1">
                    <a:lumMod val="65000"/>
                  </a:schemeClr>
                </a:solidFill>
                <a:latin typeface="Arial" panose="020B0604020202020204" pitchFamily="34" charset="0"/>
                <a:ea typeface="康煕字典體(Demo)" pitchFamily="2" charset="-120"/>
                <a:cs typeface="Open Sans" panose="020B0606030504020204" pitchFamily="34" charset="0"/>
                <a:sym typeface="Arial" panose="020B0604020202020204" pitchFamily="34" charset="0"/>
              </a:rPr>
              <a:t>Convenientlyprocrastinate</a:t>
            </a:r>
          </a:p>
        </p:txBody>
      </p:sp>
      <p:sp>
        <p:nvSpPr>
          <p:cNvPr id="10" name="Oval 1">
            <a:extLst>
              <a:ext uri="{FF2B5EF4-FFF2-40B4-BE49-F238E27FC236}">
                <a16:creationId xmlns:a16="http://schemas.microsoft.com/office/drawing/2014/main" id="{513FE258-6E14-44BF-8EF7-F40179E20CB8}"/>
              </a:ext>
            </a:extLst>
          </p:cNvPr>
          <p:cNvSpPr/>
          <p:nvPr/>
        </p:nvSpPr>
        <p:spPr>
          <a:xfrm>
            <a:off x="4446588" y="1863725"/>
            <a:ext cx="1790700" cy="1790700"/>
          </a:xfrm>
          <a:prstGeom prst="ellipse">
            <a:avLst/>
          </a:prstGeom>
          <a:noFill/>
          <a:ln w="127000">
            <a:solidFill>
              <a:srgbClr val="32345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en-US" sz="2400" noProof="1">
                <a:solidFill>
                  <a:schemeClr val="tx1">
                    <a:lumMod val="65000"/>
                    <a:lumOff val="35000"/>
                  </a:schemeClr>
                </a:solidFill>
                <a:latin typeface="Arial" panose="020B0604020202020204" pitchFamily="34" charset="0"/>
                <a:ea typeface="康煕字典體(Demo)" pitchFamily="2" charset="-120"/>
                <a:sym typeface="Arial" panose="020B0604020202020204" pitchFamily="34" charset="0"/>
              </a:rPr>
              <a:t></a:t>
            </a:r>
            <a:endParaRPr lang="en-US" sz="1300" noProof="1">
              <a:solidFill>
                <a:schemeClr val="tx1">
                  <a:lumMod val="65000"/>
                  <a:lumOff val="35000"/>
                </a:schemeClr>
              </a:solidFill>
              <a:latin typeface="Arial" panose="020B0604020202020204" pitchFamily="34" charset="0"/>
              <a:ea typeface="康煕字典體(Demo)" pitchFamily="2" charset="-120"/>
              <a:cs typeface="Open Sans" panose="020B0606030504020204" pitchFamily="34" charset="0"/>
              <a:sym typeface="Arial" panose="020B0604020202020204" pitchFamily="34" charset="0"/>
            </a:endParaRPr>
          </a:p>
          <a:p>
            <a:pPr algn="ctr" eaLnBrk="1" fontAlgn="auto" hangingPunct="1">
              <a:defRPr/>
            </a:pPr>
            <a:r>
              <a:rPr lang="en-US" sz="900" b="1" noProof="1">
                <a:solidFill>
                  <a:schemeClr val="tx1">
                    <a:lumMod val="65000"/>
                    <a:lumOff val="35000"/>
                  </a:schemeClr>
                </a:solidFill>
                <a:latin typeface="Arial" panose="020B0604020202020204" pitchFamily="34" charset="0"/>
                <a:ea typeface="康煕字典體(Demo)" pitchFamily="2" charset="-120"/>
                <a:cs typeface="Open Sans" panose="020B0606030504020204" pitchFamily="34" charset="0"/>
                <a:sym typeface="Arial" panose="020B0604020202020204" pitchFamily="34" charset="0"/>
              </a:rPr>
              <a:t>PROFESSIONAL</a:t>
            </a:r>
          </a:p>
          <a:p>
            <a:pPr algn="ctr" eaLnBrk="1" fontAlgn="auto" hangingPunct="1">
              <a:defRPr/>
            </a:pPr>
            <a:r>
              <a:rPr lang="en-US" sz="900" noProof="1">
                <a:solidFill>
                  <a:schemeClr val="bg1">
                    <a:lumMod val="65000"/>
                  </a:schemeClr>
                </a:solidFill>
                <a:latin typeface="Arial" panose="020B0604020202020204" pitchFamily="34" charset="0"/>
                <a:ea typeface="康煕字典體(Demo)" pitchFamily="2" charset="-120"/>
                <a:cs typeface="Open Sans" panose="020B0606030504020204" pitchFamily="34" charset="0"/>
                <a:sym typeface="Arial" panose="020B0604020202020204" pitchFamily="34" charset="0"/>
              </a:rPr>
              <a:t>Conveniently procrastinate</a:t>
            </a:r>
          </a:p>
        </p:txBody>
      </p:sp>
      <p:sp>
        <p:nvSpPr>
          <p:cNvPr id="11" name="Oval 5">
            <a:extLst>
              <a:ext uri="{FF2B5EF4-FFF2-40B4-BE49-F238E27FC236}">
                <a16:creationId xmlns:a16="http://schemas.microsoft.com/office/drawing/2014/main" id="{7C6E4C81-9810-44A6-A03A-F196EA616B85}"/>
              </a:ext>
            </a:extLst>
          </p:cNvPr>
          <p:cNvSpPr/>
          <p:nvPr/>
        </p:nvSpPr>
        <p:spPr>
          <a:xfrm>
            <a:off x="5564188" y="3325813"/>
            <a:ext cx="1549400" cy="1549400"/>
          </a:xfrm>
          <a:prstGeom prst="ellipse">
            <a:avLst/>
          </a:prstGeom>
          <a:noFill/>
          <a:ln w="12700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a:solidFill>
                  <a:srgbClr val="595959"/>
                </a:solidFill>
                <a:latin typeface="Arial" panose="020B0604020202020204" pitchFamily="34" charset="0"/>
                <a:ea typeface="康煕字典體(Demo)" pitchFamily="2" charset="-120"/>
                <a:sym typeface="Arial" panose="020B0604020202020204" pitchFamily="34" charset="0"/>
              </a:rPr>
              <a:t></a:t>
            </a:r>
            <a:r>
              <a:rPr lang="en-US" altLang="zh-CN" sz="2400">
                <a:solidFill>
                  <a:srgbClr val="404040"/>
                </a:solidFill>
                <a:latin typeface="Arial" panose="020B0604020202020204" pitchFamily="34" charset="0"/>
                <a:ea typeface="康煕字典體(Demo)" pitchFamily="2" charset="-120"/>
                <a:sym typeface="Arial" panose="020B0604020202020204" pitchFamily="34" charset="0"/>
              </a:rPr>
              <a:t> </a:t>
            </a:r>
          </a:p>
          <a:p>
            <a:pPr algn="ctr" eaLnBrk="1" hangingPunct="1">
              <a:defRPr/>
            </a:pPr>
            <a:r>
              <a:rPr lang="en-US" altLang="zh-CN" sz="900" b="1">
                <a:solidFill>
                  <a:srgbClr val="595959"/>
                </a:solidFill>
                <a:latin typeface="Arial" panose="020B0604020202020204" pitchFamily="34" charset="0"/>
                <a:ea typeface="康煕字典體(Demo)" pitchFamily="2" charset="-120"/>
                <a:sym typeface="Arial" panose="020B0604020202020204" pitchFamily="34" charset="0"/>
              </a:rPr>
              <a:t>CREATIVE</a:t>
            </a:r>
          </a:p>
          <a:p>
            <a:pPr algn="ctr" eaLnBrk="1" hangingPunct="1">
              <a:defRPr/>
            </a:pPr>
            <a:r>
              <a:rPr lang="en-US" altLang="zh-CN" sz="900">
                <a:solidFill>
                  <a:srgbClr val="A6A6A6"/>
                </a:solidFill>
                <a:latin typeface="Arial" panose="020B0604020202020204" pitchFamily="34" charset="0"/>
                <a:ea typeface="康煕字典體(Demo)" pitchFamily="2" charset="-120"/>
                <a:sym typeface="Arial" panose="020B0604020202020204" pitchFamily="34" charset="0"/>
              </a:rPr>
              <a:t>Conveniently procrastinate</a:t>
            </a:r>
          </a:p>
        </p:txBody>
      </p:sp>
      <p:sp>
        <p:nvSpPr>
          <p:cNvPr id="13" name="Oval 2">
            <a:extLst>
              <a:ext uri="{FF2B5EF4-FFF2-40B4-BE49-F238E27FC236}">
                <a16:creationId xmlns:a16="http://schemas.microsoft.com/office/drawing/2014/main" id="{0D8321C9-76DF-47B7-91DE-0C249E601652}"/>
              </a:ext>
            </a:extLst>
          </p:cNvPr>
          <p:cNvSpPr/>
          <p:nvPr/>
        </p:nvSpPr>
        <p:spPr>
          <a:xfrm>
            <a:off x="3627438" y="3081338"/>
            <a:ext cx="931862" cy="931862"/>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en-US" sz="2800" noProof="1">
                <a:solidFill>
                  <a:schemeClr val="bg1"/>
                </a:solidFill>
                <a:latin typeface="Arial" panose="020B0604020202020204" pitchFamily="34" charset="0"/>
                <a:ea typeface="康煕字典體(Demo)" pitchFamily="2" charset="-120"/>
                <a:sym typeface="Arial" panose="020B0604020202020204" pitchFamily="34" charset="0"/>
              </a:rPr>
              <a:t></a:t>
            </a:r>
          </a:p>
        </p:txBody>
      </p:sp>
      <p:sp>
        <p:nvSpPr>
          <p:cNvPr id="15" name="Oval 10">
            <a:extLst>
              <a:ext uri="{FF2B5EF4-FFF2-40B4-BE49-F238E27FC236}">
                <a16:creationId xmlns:a16="http://schemas.microsoft.com/office/drawing/2014/main" id="{E8755B41-1C0A-47AB-979A-8721A962DD36}"/>
              </a:ext>
            </a:extLst>
          </p:cNvPr>
          <p:cNvSpPr/>
          <p:nvPr/>
        </p:nvSpPr>
        <p:spPr>
          <a:xfrm>
            <a:off x="6405563" y="2378075"/>
            <a:ext cx="931862" cy="93186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en-US" sz="2800" noProof="1">
                <a:solidFill>
                  <a:schemeClr val="bg1"/>
                </a:solidFill>
                <a:latin typeface="Arial" panose="020B0604020202020204" pitchFamily="34" charset="0"/>
                <a:ea typeface="康煕字典體(Demo)" pitchFamily="2" charset="-120"/>
                <a:sym typeface="Arial" panose="020B0604020202020204" pitchFamily="34" charset="0"/>
              </a:rPr>
              <a:t></a:t>
            </a:r>
          </a:p>
        </p:txBody>
      </p:sp>
      <p:sp>
        <p:nvSpPr>
          <p:cNvPr id="17" name="TextBox 12">
            <a:extLst>
              <a:ext uri="{FF2B5EF4-FFF2-40B4-BE49-F238E27FC236}">
                <a16:creationId xmlns:a16="http://schemas.microsoft.com/office/drawing/2014/main" id="{C6DDFB9E-F5F9-47D0-95D0-3465C88408B4}"/>
              </a:ext>
            </a:extLst>
          </p:cNvPr>
          <p:cNvSpPr txBox="1"/>
          <p:nvPr/>
        </p:nvSpPr>
        <p:spPr>
          <a:xfrm>
            <a:off x="7361416" y="1895642"/>
            <a:ext cx="3168828" cy="1754326"/>
          </a:xfrm>
          <a:prstGeom prst="rect">
            <a:avLst/>
          </a:prstGeom>
          <a:noFill/>
        </p:spPr>
        <p:txBody>
          <a:bodyPr wrap="square">
            <a:spAutoFit/>
          </a:bodyPr>
          <a:lstStyle/>
          <a:p>
            <a:pPr algn="r"/>
            <a:r>
              <a:rPr lang="en-US"/>
              <a:t>With about 100,000 queries per day (corresponding to less than  5,000 developers), just the  one-second latency argument  is something  of a break-even point.</a:t>
            </a:r>
            <a:endParaRPr lang="en-VN"/>
          </a:p>
        </p:txBody>
      </p:sp>
      <p:sp>
        <p:nvSpPr>
          <p:cNvPr id="19" name="TextBox 14">
            <a:extLst>
              <a:ext uri="{FF2B5EF4-FFF2-40B4-BE49-F238E27FC236}">
                <a16:creationId xmlns:a16="http://schemas.microsoft.com/office/drawing/2014/main" id="{D35F8BBD-24A3-4341-BFEF-8367B5BBDC56}"/>
              </a:ext>
            </a:extLst>
          </p:cNvPr>
          <p:cNvSpPr txBox="1"/>
          <p:nvPr/>
        </p:nvSpPr>
        <p:spPr>
          <a:xfrm>
            <a:off x="643732" y="4572100"/>
            <a:ext cx="2921000" cy="923330"/>
          </a:xfrm>
          <a:prstGeom prst="rect">
            <a:avLst/>
          </a:prstGeom>
          <a:noFill/>
        </p:spPr>
        <p:txBody>
          <a:bodyPr>
            <a:spAutoFit/>
          </a:bodyPr>
          <a:lstStyle/>
          <a:p>
            <a:r>
              <a:rPr lang="en-US"/>
              <a:t>A UI is considered responsive if latencies are below 200ms</a:t>
            </a:r>
            <a:endParaRPr lang="en-VN"/>
          </a:p>
        </p:txBody>
      </p:sp>
      <p:sp>
        <p:nvSpPr>
          <p:cNvPr id="20" name="TextBox 15">
            <a:extLst>
              <a:ext uri="{FF2B5EF4-FFF2-40B4-BE49-F238E27FC236}">
                <a16:creationId xmlns:a16="http://schemas.microsoft.com/office/drawing/2014/main" id="{44CCF6F3-6CAF-45F5-B62E-F33F74C4D778}"/>
              </a:ext>
            </a:extLst>
          </p:cNvPr>
          <p:cNvSpPr txBox="1"/>
          <p:nvPr/>
        </p:nvSpPr>
        <p:spPr>
          <a:xfrm>
            <a:off x="670915" y="1940140"/>
            <a:ext cx="2480166" cy="369332"/>
          </a:xfrm>
          <a:prstGeom prst="rect">
            <a:avLst/>
          </a:prstGeom>
          <a:noFill/>
        </p:spPr>
        <p:txBody>
          <a:bodyPr wrap="none">
            <a:spAutoFit/>
          </a:bodyPr>
          <a:lstStyle/>
          <a:p>
            <a:r>
              <a:rPr lang="en-US">
                <a:latin typeface="Arial Unicode MS" panose="020B0604020202020204" pitchFamily="34" charset="-128"/>
                <a:ea typeface="Arial Unicode MS" panose="020B0604020202020204" pitchFamily="34" charset="-128"/>
                <a:cs typeface="Arial Unicode MS" panose="020B0604020202020204" pitchFamily="34" charset="-128"/>
              </a:rPr>
              <a:t>Search Query Latency</a:t>
            </a:r>
            <a:endParaRPr lang="en-VN">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1" name="TextBox 16">
            <a:extLst>
              <a:ext uri="{FF2B5EF4-FFF2-40B4-BE49-F238E27FC236}">
                <a16:creationId xmlns:a16="http://schemas.microsoft.com/office/drawing/2014/main" id="{AA0581E2-4FF7-4DDA-B2D6-B986C3B4D639}"/>
              </a:ext>
            </a:extLst>
          </p:cNvPr>
          <p:cNvSpPr txBox="1"/>
          <p:nvPr/>
        </p:nvSpPr>
        <p:spPr>
          <a:xfrm>
            <a:off x="650022" y="2667301"/>
            <a:ext cx="2921000" cy="1477328"/>
          </a:xfrm>
          <a:prstGeom prst="rect">
            <a:avLst/>
          </a:prstGeom>
          <a:noFill/>
        </p:spPr>
        <p:txBody>
          <a:bodyPr>
            <a:spAutoFit/>
          </a:bodyPr>
          <a:lstStyle/>
          <a:p>
            <a:r>
              <a:rPr lang="en-US"/>
              <a:t>The engineers of GG process much  more  than  one million search queries from  developers within Code Search perday. </a:t>
            </a:r>
            <a:endParaRPr lang="en-VN"/>
          </a:p>
        </p:txBody>
      </p:sp>
      <p:sp>
        <p:nvSpPr>
          <p:cNvPr id="22" name="Text Box 7">
            <a:extLst>
              <a:ext uri="{FF2B5EF4-FFF2-40B4-BE49-F238E27FC236}">
                <a16:creationId xmlns:a16="http://schemas.microsoft.com/office/drawing/2014/main" id="{E7166128-4DB4-483D-A50E-55A25537C88C}"/>
              </a:ext>
            </a:extLst>
          </p:cNvPr>
          <p:cNvSpPr txBox="1">
            <a:spLocks noChangeArrowheads="1"/>
          </p:cNvSpPr>
          <p:nvPr/>
        </p:nvSpPr>
        <p:spPr bwMode="auto">
          <a:xfrm>
            <a:off x="2498043" y="350114"/>
            <a:ext cx="4288995" cy="477054"/>
          </a:xfrm>
          <a:prstGeom prst="rect">
            <a:avLst/>
          </a:prstGeom>
          <a:noFill/>
          <a:ln w="9525">
            <a:noFill/>
            <a:miter lim="800000"/>
          </a:ln>
        </p:spPr>
        <p:txBody>
          <a:bodyPr wrap="none" lIns="45720" tIns="22860" rIns="45720" bIns="22860">
            <a:spAutoFit/>
          </a:bodyPr>
          <a:lstStyle/>
          <a:p>
            <a:r>
              <a:rPr lang="vi-VN" sz="2800">
                <a:latin typeface="Arial Unicode MS" panose="020B0604020202020204" pitchFamily="34" charset="-128"/>
                <a:ea typeface="Arial Unicode MS" panose="020B0604020202020204" pitchFamily="34" charset="-128"/>
                <a:cs typeface="Arial Unicode MS" panose="020B0604020202020204" pitchFamily="34" charset="-128"/>
              </a:rPr>
              <a:t>Impact of Scale on Design</a:t>
            </a:r>
            <a:endParaRPr lang="en-VN" sz="2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TextBox 16">
            <a:extLst>
              <a:ext uri="{FF2B5EF4-FFF2-40B4-BE49-F238E27FC236}">
                <a16:creationId xmlns:a16="http://schemas.microsoft.com/office/drawing/2014/main" id="{E45A5F1A-DED3-D84D-B227-214E2A0EB2EE}"/>
              </a:ext>
            </a:extLst>
          </p:cNvPr>
          <p:cNvSpPr txBox="1"/>
          <p:nvPr/>
        </p:nvSpPr>
        <p:spPr>
          <a:xfrm>
            <a:off x="669410" y="1238387"/>
            <a:ext cx="6969639" cy="369332"/>
          </a:xfrm>
          <a:prstGeom prst="rect">
            <a:avLst/>
          </a:prstGeom>
          <a:noFill/>
        </p:spPr>
        <p:txBody>
          <a:bodyPr wrap="square">
            <a:spAutoFit/>
          </a:bodyPr>
          <a:lstStyle/>
          <a:p>
            <a:r>
              <a:rPr lang="en-US"/>
              <a:t>The biggest scaling challenge for searching code is the corpus size.</a:t>
            </a:r>
            <a:endParaRPr lang="en-VN"/>
          </a:p>
        </p:txBody>
      </p:sp>
      <p:sp>
        <p:nvSpPr>
          <p:cNvPr id="23" name="TextBox 14">
            <a:extLst>
              <a:ext uri="{FF2B5EF4-FFF2-40B4-BE49-F238E27FC236}">
                <a16:creationId xmlns:a16="http://schemas.microsoft.com/office/drawing/2014/main" id="{3E1D3AAB-FBE0-8149-8CFD-E01E5467D76C}"/>
              </a:ext>
            </a:extLst>
          </p:cNvPr>
          <p:cNvSpPr txBox="1"/>
          <p:nvPr/>
        </p:nvSpPr>
        <p:spPr>
          <a:xfrm>
            <a:off x="7113588" y="4263116"/>
            <a:ext cx="3416656" cy="1200329"/>
          </a:xfrm>
          <a:prstGeom prst="rect">
            <a:avLst/>
          </a:prstGeom>
          <a:noFill/>
        </p:spPr>
        <p:txBody>
          <a:bodyPr wrap="square">
            <a:spAutoFit/>
          </a:bodyPr>
          <a:lstStyle/>
          <a:p>
            <a:pPr algn="r"/>
            <a:r>
              <a:rPr lang="en-US"/>
              <a:t>To make search this effective, additional information about the search context can be provided to the search backend.</a:t>
            </a:r>
            <a:endParaRPr lang="en-VN"/>
          </a:p>
        </p:txBody>
      </p:sp>
    </p:spTree>
    <p:extLst>
      <p:ext uri="{BB962C8B-B14F-4D97-AF65-F5344CB8AC3E}">
        <p14:creationId xmlns:p14="http://schemas.microsoft.com/office/powerpoint/2010/main" val="1653055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eelOff"/>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nodeType="afterGroup">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nodeType="afterGroup">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nodeType="afterGroup">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nodeType="afterGroup">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par>
                          <p:cTn id="34" fill="hold" nodeType="afterGroup">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wipe(right)">
                                      <p:cBhvr>
                                        <p:cTn id="37" dur="500"/>
                                        <p:tgtEl>
                                          <p:spTgt spid="20">
                                            <p:txEl>
                                              <p:pRg st="0" end="0"/>
                                            </p:txEl>
                                          </p:spTgt>
                                        </p:tgtEl>
                                      </p:cBhvr>
                                    </p:animEffect>
                                  </p:childTnLst>
                                </p:cTn>
                              </p:par>
                            </p:childTnLst>
                          </p:cTn>
                        </p:par>
                        <p:par>
                          <p:cTn id="38" fill="hold" nodeType="afterGroup">
                            <p:stCondLst>
                              <p:cond delay="3000"/>
                            </p:stCondLst>
                            <p:childTnLst>
                              <p:par>
                                <p:cTn id="39" presetID="22" presetClass="entr" presetSubtype="2" fill="hold" grpId="0" nodeType="after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animEffect transition="in" filter="wipe(right)">
                                      <p:cBhvr>
                                        <p:cTn id="41" dur="500"/>
                                        <p:tgtEl>
                                          <p:spTgt spid="21">
                                            <p:txEl>
                                              <p:pRg st="0" end="0"/>
                                            </p:txEl>
                                          </p:spTgt>
                                        </p:tgtEl>
                                      </p:cBhvr>
                                    </p:animEffect>
                                  </p:childTnLst>
                                </p:cTn>
                              </p:par>
                            </p:childTnLst>
                          </p:cTn>
                        </p:par>
                        <p:par>
                          <p:cTn id="42" fill="hold" nodeType="afterGroup">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par>
                          <p:cTn id="46" fill="hold" nodeType="afterGroup">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p:stCondLst>
                              <p:cond delay="4500"/>
                            </p:stCondLst>
                            <p:childTnLst>
                              <p:par>
                                <p:cTn id="51" presetID="22" presetClass="entr" presetSubtype="2" fill="hold" grpId="0" nodeType="afterEffect">
                                  <p:stCondLst>
                                    <p:cond delay="0"/>
                                  </p:stCondLst>
                                  <p:childTnLst>
                                    <p:set>
                                      <p:cBhvr>
                                        <p:cTn id="52" dur="1" fill="hold">
                                          <p:stCondLst>
                                            <p:cond delay="0"/>
                                          </p:stCondLst>
                                        </p:cTn>
                                        <p:tgtEl>
                                          <p:spTgt spid="14">
                                            <p:txEl>
                                              <p:pRg st="0" end="0"/>
                                            </p:txEl>
                                          </p:spTgt>
                                        </p:tgtEl>
                                        <p:attrNameLst>
                                          <p:attrName>style.visibility</p:attrName>
                                        </p:attrNameLst>
                                      </p:cBhvr>
                                      <p:to>
                                        <p:strVal val="visible"/>
                                      </p:to>
                                    </p:set>
                                    <p:animEffect transition="in" filter="wipe(right)">
                                      <p:cBhvr>
                                        <p:cTn id="53" dur="500"/>
                                        <p:tgtEl>
                                          <p:spTgt spid="14">
                                            <p:txEl>
                                              <p:pRg st="0" end="0"/>
                                            </p:txEl>
                                          </p:spTgt>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5" grpId="0" animBg="1"/>
      <p:bldP spid="17" grpId="0"/>
      <p:bldP spid="19" grpId="0"/>
      <p:bldP spid="20" grpId="0" build="p"/>
      <p:bldP spid="21" grpId="0" build="p"/>
      <p:bldP spid="14" grpId="0" build="p"/>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3">
            <a:extLst>
              <a:ext uri="{FF2B5EF4-FFF2-40B4-BE49-F238E27FC236}">
                <a16:creationId xmlns:a16="http://schemas.microsoft.com/office/drawing/2014/main" id="{C3883BF6-0E40-4526-8FF1-00BC452D3A1A}"/>
              </a:ext>
            </a:extLst>
          </p:cNvPr>
          <p:cNvGrpSpPr/>
          <p:nvPr/>
        </p:nvGrpSpPr>
        <p:grpSpPr>
          <a:xfrm>
            <a:off x="3601195" y="1988844"/>
            <a:ext cx="2093837" cy="1652489"/>
            <a:chOff x="4078513" y="2305388"/>
            <a:chExt cx="1683939" cy="1328992"/>
          </a:xfrm>
        </p:grpSpPr>
        <p:sp>
          <p:nvSpPr>
            <p:cNvPr id="58" name="Freeform: Shape 24">
              <a:extLst>
                <a:ext uri="{FF2B5EF4-FFF2-40B4-BE49-F238E27FC236}">
                  <a16:creationId xmlns:a16="http://schemas.microsoft.com/office/drawing/2014/main" id="{1B41D806-BC19-4721-A88F-CEB9DF35B0A9}"/>
                </a:ext>
              </a:extLst>
            </p:cNvPr>
            <p:cNvSpPr>
              <a:spLocks/>
            </p:cNvSpPr>
            <p:nvPr/>
          </p:nvSpPr>
          <p:spPr bwMode="auto">
            <a:xfrm>
              <a:off x="4171565" y="2305388"/>
              <a:ext cx="1590887" cy="1196167"/>
            </a:xfrm>
            <a:custGeom>
              <a:avLst/>
              <a:gdLst>
                <a:gd name="T0" fmla="*/ 1375 w 1609"/>
                <a:gd name="T1" fmla="*/ 716 h 1210"/>
                <a:gd name="T2" fmla="*/ 1491 w 1609"/>
                <a:gd name="T3" fmla="*/ 578 h 1210"/>
                <a:gd name="T4" fmla="*/ 1609 w 1609"/>
                <a:gd name="T5" fmla="*/ 1210 h 1210"/>
                <a:gd name="T6" fmla="*/ 957 w 1609"/>
                <a:gd name="T7" fmla="*/ 1210 h 1210"/>
                <a:gd name="T8" fmla="*/ 1069 w 1609"/>
                <a:gd name="T9" fmla="*/ 1080 h 1210"/>
                <a:gd name="T10" fmla="*/ 0 w 1609"/>
                <a:gd name="T11" fmla="*/ 350 h 1210"/>
                <a:gd name="T12" fmla="*/ 235 w 1609"/>
                <a:gd name="T13" fmla="*/ 132 h 1210"/>
                <a:gd name="T14" fmla="*/ 1375 w 1609"/>
                <a:gd name="T15" fmla="*/ 716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9" h="1210">
                  <a:moveTo>
                    <a:pt x="1375" y="716"/>
                  </a:moveTo>
                  <a:cubicBezTo>
                    <a:pt x="1491" y="578"/>
                    <a:pt x="1491" y="578"/>
                    <a:pt x="1491" y="578"/>
                  </a:cubicBezTo>
                  <a:cubicBezTo>
                    <a:pt x="1609" y="1210"/>
                    <a:pt x="1609" y="1210"/>
                    <a:pt x="1609" y="1210"/>
                  </a:cubicBezTo>
                  <a:cubicBezTo>
                    <a:pt x="957" y="1210"/>
                    <a:pt x="957" y="1210"/>
                    <a:pt x="957" y="1210"/>
                  </a:cubicBezTo>
                  <a:cubicBezTo>
                    <a:pt x="1069" y="1080"/>
                    <a:pt x="1069" y="1080"/>
                    <a:pt x="1069" y="1080"/>
                  </a:cubicBezTo>
                  <a:cubicBezTo>
                    <a:pt x="1069" y="1080"/>
                    <a:pt x="149" y="190"/>
                    <a:pt x="0" y="350"/>
                  </a:cubicBezTo>
                  <a:cubicBezTo>
                    <a:pt x="0" y="350"/>
                    <a:pt x="49" y="204"/>
                    <a:pt x="235" y="132"/>
                  </a:cubicBezTo>
                  <a:cubicBezTo>
                    <a:pt x="235" y="132"/>
                    <a:pt x="477" y="0"/>
                    <a:pt x="1375" y="716"/>
                  </a:cubicBezTo>
                  <a:close/>
                </a:path>
              </a:pathLst>
            </a:custGeom>
            <a:solidFill>
              <a:schemeClr val="accent1">
                <a:lumMod val="50000"/>
              </a:schemeClr>
            </a:solidFill>
            <a:ln>
              <a:noFill/>
            </a:ln>
          </p:spPr>
          <p:txBody>
            <a:bodyPr anchor="ctr"/>
            <a:lstStyle/>
            <a:p>
              <a:pPr algn="ctr"/>
              <a:endParaRPr sz="2400"/>
            </a:p>
          </p:txBody>
        </p:sp>
        <p:sp>
          <p:nvSpPr>
            <p:cNvPr id="59" name="Straight Connector 25">
              <a:extLst>
                <a:ext uri="{FF2B5EF4-FFF2-40B4-BE49-F238E27FC236}">
                  <a16:creationId xmlns:a16="http://schemas.microsoft.com/office/drawing/2014/main" id="{D7B73CEB-8760-43E6-9A6E-6AC42E333FD3}"/>
                </a:ext>
              </a:extLst>
            </p:cNvPr>
            <p:cNvSpPr>
              <a:spLocks/>
            </p:cNvSpPr>
            <p:nvPr/>
          </p:nvSpPr>
          <p:spPr bwMode="auto">
            <a:xfrm>
              <a:off x="5700918" y="290272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60" name="Straight Connector 26">
              <a:extLst>
                <a:ext uri="{FF2B5EF4-FFF2-40B4-BE49-F238E27FC236}">
                  <a16:creationId xmlns:a16="http://schemas.microsoft.com/office/drawing/2014/main" id="{1E968463-001D-4F2D-8066-0EAC3AC06D4F}"/>
                </a:ext>
              </a:extLst>
            </p:cNvPr>
            <p:cNvSpPr>
              <a:spLocks/>
            </p:cNvSpPr>
            <p:nvPr/>
          </p:nvSpPr>
          <p:spPr bwMode="auto">
            <a:xfrm>
              <a:off x="5700918" y="290272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61" name="Freeform: Shape 27">
              <a:extLst>
                <a:ext uri="{FF2B5EF4-FFF2-40B4-BE49-F238E27FC236}">
                  <a16:creationId xmlns:a16="http://schemas.microsoft.com/office/drawing/2014/main" id="{DCD5EE50-9D07-42C7-AFAD-565A1E5DF462}"/>
                </a:ext>
              </a:extLst>
            </p:cNvPr>
            <p:cNvSpPr>
              <a:spLocks/>
            </p:cNvSpPr>
            <p:nvPr/>
          </p:nvSpPr>
          <p:spPr bwMode="auto">
            <a:xfrm>
              <a:off x="4078513" y="2498996"/>
              <a:ext cx="1149641" cy="905755"/>
            </a:xfrm>
            <a:custGeom>
              <a:avLst/>
              <a:gdLst>
                <a:gd name="T0" fmla="*/ 155 w 1163"/>
                <a:gd name="T1" fmla="*/ 167 h 916"/>
                <a:gd name="T2" fmla="*/ 155 w 1163"/>
                <a:gd name="T3" fmla="*/ 167 h 916"/>
                <a:gd name="T4" fmla="*/ 1135 w 1163"/>
                <a:gd name="T5" fmla="*/ 916 h 916"/>
                <a:gd name="T6" fmla="*/ 1163 w 1163"/>
                <a:gd name="T7" fmla="*/ 884 h 916"/>
                <a:gd name="T8" fmla="*/ 94 w 1163"/>
                <a:gd name="T9" fmla="*/ 154 h 916"/>
                <a:gd name="T10" fmla="*/ 95 w 1163"/>
                <a:gd name="T11" fmla="*/ 154 h 916"/>
                <a:gd name="T12" fmla="*/ 94 w 1163"/>
                <a:gd name="T13" fmla="*/ 154 h 916"/>
                <a:gd name="T14" fmla="*/ 196 w 1163"/>
                <a:gd name="T15" fmla="*/ 460 h 916"/>
                <a:gd name="T16" fmla="*/ 155 w 1163"/>
                <a:gd name="T17" fmla="*/ 167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3" h="916">
                  <a:moveTo>
                    <a:pt x="155" y="167"/>
                  </a:moveTo>
                  <a:cubicBezTo>
                    <a:pt x="155" y="167"/>
                    <a:pt x="155" y="167"/>
                    <a:pt x="155" y="167"/>
                  </a:cubicBezTo>
                  <a:cubicBezTo>
                    <a:pt x="271" y="204"/>
                    <a:pt x="565" y="350"/>
                    <a:pt x="1135" y="916"/>
                  </a:cubicBezTo>
                  <a:cubicBezTo>
                    <a:pt x="1163" y="884"/>
                    <a:pt x="1163" y="884"/>
                    <a:pt x="1163" y="884"/>
                  </a:cubicBezTo>
                  <a:cubicBezTo>
                    <a:pt x="1163" y="884"/>
                    <a:pt x="251" y="0"/>
                    <a:pt x="94" y="154"/>
                  </a:cubicBezTo>
                  <a:cubicBezTo>
                    <a:pt x="94" y="154"/>
                    <a:pt x="94" y="154"/>
                    <a:pt x="95" y="154"/>
                  </a:cubicBezTo>
                  <a:cubicBezTo>
                    <a:pt x="94" y="154"/>
                    <a:pt x="94" y="154"/>
                    <a:pt x="94" y="154"/>
                  </a:cubicBezTo>
                  <a:cubicBezTo>
                    <a:pt x="25" y="261"/>
                    <a:pt x="196" y="460"/>
                    <a:pt x="196" y="460"/>
                  </a:cubicBezTo>
                  <a:cubicBezTo>
                    <a:pt x="0" y="184"/>
                    <a:pt x="155" y="167"/>
                    <a:pt x="155" y="167"/>
                  </a:cubicBezTo>
                  <a:close/>
                </a:path>
              </a:pathLst>
            </a:custGeom>
            <a:solidFill>
              <a:schemeClr val="accent1">
                <a:lumMod val="75000"/>
              </a:schemeClr>
            </a:solidFill>
            <a:ln>
              <a:noFill/>
            </a:ln>
          </p:spPr>
          <p:txBody>
            <a:bodyPr anchor="ctr"/>
            <a:lstStyle/>
            <a:p>
              <a:pPr algn="ctr"/>
              <a:endParaRPr sz="2400"/>
            </a:p>
          </p:txBody>
        </p:sp>
        <p:sp>
          <p:nvSpPr>
            <p:cNvPr id="62" name="Freeform: Shape 28">
              <a:extLst>
                <a:ext uri="{FF2B5EF4-FFF2-40B4-BE49-F238E27FC236}">
                  <a16:creationId xmlns:a16="http://schemas.microsoft.com/office/drawing/2014/main" id="{67160850-0DD7-40E9-937C-611FD3CE3AF3}"/>
                </a:ext>
              </a:extLst>
            </p:cNvPr>
            <p:cNvSpPr>
              <a:spLocks/>
            </p:cNvSpPr>
            <p:nvPr/>
          </p:nvSpPr>
          <p:spPr bwMode="auto">
            <a:xfrm>
              <a:off x="5117842" y="3501555"/>
              <a:ext cx="644610" cy="24013"/>
            </a:xfrm>
            <a:custGeom>
              <a:avLst/>
              <a:gdLst>
                <a:gd name="T0" fmla="*/ 859 w 859"/>
                <a:gd name="T1" fmla="*/ 0 h 32"/>
                <a:gd name="T2" fmla="*/ 832 w 859"/>
                <a:gd name="T3" fmla="*/ 32 h 32"/>
                <a:gd name="T4" fmla="*/ 16 w 859"/>
                <a:gd name="T5" fmla="*/ 32 h 32"/>
                <a:gd name="T6" fmla="*/ 0 w 859"/>
                <a:gd name="T7" fmla="*/ 0 h 32"/>
                <a:gd name="T8" fmla="*/ 859 w 859"/>
                <a:gd name="T9" fmla="*/ 0 h 32"/>
              </a:gdLst>
              <a:ahLst/>
              <a:cxnLst>
                <a:cxn ang="0">
                  <a:pos x="T0" y="T1"/>
                </a:cxn>
                <a:cxn ang="0">
                  <a:pos x="T2" y="T3"/>
                </a:cxn>
                <a:cxn ang="0">
                  <a:pos x="T4" y="T5"/>
                </a:cxn>
                <a:cxn ang="0">
                  <a:pos x="T6" y="T7"/>
                </a:cxn>
                <a:cxn ang="0">
                  <a:pos x="T8" y="T9"/>
                </a:cxn>
              </a:cxnLst>
              <a:rect l="0" t="0" r="r" b="b"/>
              <a:pathLst>
                <a:path w="859" h="32">
                  <a:moveTo>
                    <a:pt x="859" y="0"/>
                  </a:moveTo>
                  <a:lnTo>
                    <a:pt x="832" y="32"/>
                  </a:lnTo>
                  <a:lnTo>
                    <a:pt x="16" y="32"/>
                  </a:lnTo>
                  <a:lnTo>
                    <a:pt x="0" y="0"/>
                  </a:lnTo>
                  <a:lnTo>
                    <a:pt x="859" y="0"/>
                  </a:lnTo>
                  <a:close/>
                </a:path>
              </a:pathLst>
            </a:custGeom>
            <a:solidFill>
              <a:schemeClr val="accent1">
                <a:lumMod val="75000"/>
              </a:schemeClr>
            </a:solidFill>
            <a:ln>
              <a:noFill/>
            </a:ln>
          </p:spPr>
          <p:txBody>
            <a:bodyPr anchor="ctr"/>
            <a:lstStyle/>
            <a:p>
              <a:pPr algn="ctr"/>
              <a:endParaRPr sz="2400"/>
            </a:p>
          </p:txBody>
        </p:sp>
        <p:sp>
          <p:nvSpPr>
            <p:cNvPr id="63" name="Freeform: Shape 23">
              <a:extLst>
                <a:ext uri="{FF2B5EF4-FFF2-40B4-BE49-F238E27FC236}">
                  <a16:creationId xmlns:a16="http://schemas.microsoft.com/office/drawing/2014/main" id="{6A783383-189E-4A58-B0F7-3043CBA755BC}"/>
                </a:ext>
              </a:extLst>
            </p:cNvPr>
            <p:cNvSpPr>
              <a:spLocks/>
            </p:cNvSpPr>
            <p:nvPr/>
          </p:nvSpPr>
          <p:spPr bwMode="auto">
            <a:xfrm>
              <a:off x="4171565" y="2620564"/>
              <a:ext cx="785688" cy="1013816"/>
            </a:xfrm>
            <a:custGeom>
              <a:avLst/>
              <a:gdLst>
                <a:gd name="T0" fmla="*/ 795 w 795"/>
                <a:gd name="T1" fmla="*/ 1025 h 1025"/>
                <a:gd name="T2" fmla="*/ 139 w 795"/>
                <a:gd name="T3" fmla="*/ 73 h 1025"/>
                <a:gd name="T4" fmla="*/ 6 w 795"/>
                <a:gd name="T5" fmla="*/ 85 h 1025"/>
                <a:gd name="T6" fmla="*/ 1 w 795"/>
                <a:gd name="T7" fmla="*/ 114 h 1025"/>
                <a:gd name="T8" fmla="*/ 1 w 795"/>
                <a:gd name="T9" fmla="*/ 139 h 1025"/>
                <a:gd name="T10" fmla="*/ 795 w 795"/>
                <a:gd name="T11" fmla="*/ 1025 h 1025"/>
              </a:gdLst>
              <a:ahLst/>
              <a:cxnLst>
                <a:cxn ang="0">
                  <a:pos x="T0" y="T1"/>
                </a:cxn>
                <a:cxn ang="0">
                  <a:pos x="T2" y="T3"/>
                </a:cxn>
                <a:cxn ang="0">
                  <a:pos x="T4" y="T5"/>
                </a:cxn>
                <a:cxn ang="0">
                  <a:pos x="T6" y="T7"/>
                </a:cxn>
                <a:cxn ang="0">
                  <a:pos x="T8" y="T9"/>
                </a:cxn>
                <a:cxn ang="0">
                  <a:pos x="T10" y="T11"/>
                </a:cxn>
              </a:cxnLst>
              <a:rect l="0" t="0" r="r" b="b"/>
              <a:pathLst>
                <a:path w="795" h="1025">
                  <a:moveTo>
                    <a:pt x="795" y="1025"/>
                  </a:moveTo>
                  <a:cubicBezTo>
                    <a:pt x="795" y="1025"/>
                    <a:pt x="142" y="356"/>
                    <a:pt x="139" y="73"/>
                  </a:cubicBezTo>
                  <a:cubicBezTo>
                    <a:pt x="139" y="73"/>
                    <a:pt x="27" y="0"/>
                    <a:pt x="6" y="85"/>
                  </a:cubicBezTo>
                  <a:cubicBezTo>
                    <a:pt x="4" y="93"/>
                    <a:pt x="2" y="103"/>
                    <a:pt x="1" y="114"/>
                  </a:cubicBezTo>
                  <a:cubicBezTo>
                    <a:pt x="0" y="123"/>
                    <a:pt x="0" y="132"/>
                    <a:pt x="1" y="139"/>
                  </a:cubicBezTo>
                  <a:cubicBezTo>
                    <a:pt x="3" y="196"/>
                    <a:pt x="77" y="409"/>
                    <a:pt x="795" y="1025"/>
                  </a:cubicBezTo>
                  <a:close/>
                </a:path>
              </a:pathLst>
            </a:custGeom>
            <a:solidFill>
              <a:schemeClr val="accent1">
                <a:lumMod val="50000"/>
              </a:schemeClr>
            </a:solidFill>
            <a:ln>
              <a:noFill/>
            </a:ln>
          </p:spPr>
          <p:txBody>
            <a:bodyPr anchor="ctr"/>
            <a:lstStyle/>
            <a:p>
              <a:pPr algn="ctr"/>
              <a:endParaRPr sz="2400"/>
            </a:p>
          </p:txBody>
        </p:sp>
      </p:grpSp>
      <p:grpSp>
        <p:nvGrpSpPr>
          <p:cNvPr id="64" name="Group 2">
            <a:extLst>
              <a:ext uri="{FF2B5EF4-FFF2-40B4-BE49-F238E27FC236}">
                <a16:creationId xmlns:a16="http://schemas.microsoft.com/office/drawing/2014/main" id="{A4AB4436-72C5-455A-BBE0-BA61478AD63B}"/>
              </a:ext>
            </a:extLst>
          </p:cNvPr>
          <p:cNvGrpSpPr/>
          <p:nvPr/>
        </p:nvGrpSpPr>
        <p:grpSpPr>
          <a:xfrm>
            <a:off x="6524512" y="1988842"/>
            <a:ext cx="2093839" cy="1652489"/>
            <a:chOff x="6429547" y="2305387"/>
            <a:chExt cx="1683940" cy="1328992"/>
          </a:xfrm>
        </p:grpSpPr>
        <p:sp>
          <p:nvSpPr>
            <p:cNvPr id="65" name="Freeform: Shape 32">
              <a:extLst>
                <a:ext uri="{FF2B5EF4-FFF2-40B4-BE49-F238E27FC236}">
                  <a16:creationId xmlns:a16="http://schemas.microsoft.com/office/drawing/2014/main" id="{9C901D7A-85B3-4492-B612-E7CBB3075ECF}"/>
                </a:ext>
              </a:extLst>
            </p:cNvPr>
            <p:cNvSpPr>
              <a:spLocks/>
            </p:cNvSpPr>
            <p:nvPr/>
          </p:nvSpPr>
          <p:spPr bwMode="auto">
            <a:xfrm flipH="1">
              <a:off x="6429547" y="2305387"/>
              <a:ext cx="1590887" cy="1196167"/>
            </a:xfrm>
            <a:custGeom>
              <a:avLst/>
              <a:gdLst>
                <a:gd name="T0" fmla="*/ 1375 w 1609"/>
                <a:gd name="T1" fmla="*/ 716 h 1210"/>
                <a:gd name="T2" fmla="*/ 1491 w 1609"/>
                <a:gd name="T3" fmla="*/ 578 h 1210"/>
                <a:gd name="T4" fmla="*/ 1609 w 1609"/>
                <a:gd name="T5" fmla="*/ 1210 h 1210"/>
                <a:gd name="T6" fmla="*/ 957 w 1609"/>
                <a:gd name="T7" fmla="*/ 1210 h 1210"/>
                <a:gd name="T8" fmla="*/ 1069 w 1609"/>
                <a:gd name="T9" fmla="*/ 1080 h 1210"/>
                <a:gd name="T10" fmla="*/ 0 w 1609"/>
                <a:gd name="T11" fmla="*/ 350 h 1210"/>
                <a:gd name="T12" fmla="*/ 235 w 1609"/>
                <a:gd name="T13" fmla="*/ 132 h 1210"/>
                <a:gd name="T14" fmla="*/ 1375 w 1609"/>
                <a:gd name="T15" fmla="*/ 716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9" h="1210">
                  <a:moveTo>
                    <a:pt x="1375" y="716"/>
                  </a:moveTo>
                  <a:cubicBezTo>
                    <a:pt x="1491" y="578"/>
                    <a:pt x="1491" y="578"/>
                    <a:pt x="1491" y="578"/>
                  </a:cubicBezTo>
                  <a:cubicBezTo>
                    <a:pt x="1609" y="1210"/>
                    <a:pt x="1609" y="1210"/>
                    <a:pt x="1609" y="1210"/>
                  </a:cubicBezTo>
                  <a:cubicBezTo>
                    <a:pt x="957" y="1210"/>
                    <a:pt x="957" y="1210"/>
                    <a:pt x="957" y="1210"/>
                  </a:cubicBezTo>
                  <a:cubicBezTo>
                    <a:pt x="1069" y="1080"/>
                    <a:pt x="1069" y="1080"/>
                    <a:pt x="1069" y="1080"/>
                  </a:cubicBezTo>
                  <a:cubicBezTo>
                    <a:pt x="1069" y="1080"/>
                    <a:pt x="149" y="190"/>
                    <a:pt x="0" y="350"/>
                  </a:cubicBezTo>
                  <a:cubicBezTo>
                    <a:pt x="0" y="350"/>
                    <a:pt x="49" y="204"/>
                    <a:pt x="235" y="132"/>
                  </a:cubicBezTo>
                  <a:cubicBezTo>
                    <a:pt x="235" y="132"/>
                    <a:pt x="477" y="0"/>
                    <a:pt x="1375" y="716"/>
                  </a:cubicBezTo>
                  <a:close/>
                </a:path>
              </a:pathLst>
            </a:custGeom>
            <a:solidFill>
              <a:schemeClr val="tx2">
                <a:lumMod val="75000"/>
              </a:schemeClr>
            </a:solidFill>
            <a:ln>
              <a:noFill/>
            </a:ln>
          </p:spPr>
          <p:txBody>
            <a:bodyPr anchor="ctr"/>
            <a:lstStyle/>
            <a:p>
              <a:pPr algn="ctr"/>
              <a:endParaRPr sz="2400"/>
            </a:p>
          </p:txBody>
        </p:sp>
        <p:sp>
          <p:nvSpPr>
            <p:cNvPr id="66" name="Straight Connector 33">
              <a:extLst>
                <a:ext uri="{FF2B5EF4-FFF2-40B4-BE49-F238E27FC236}">
                  <a16:creationId xmlns:a16="http://schemas.microsoft.com/office/drawing/2014/main" id="{17798496-6D38-441F-8A80-9E4A16158DDD}"/>
                </a:ext>
              </a:extLst>
            </p:cNvPr>
            <p:cNvSpPr>
              <a:spLocks/>
            </p:cNvSpPr>
            <p:nvPr/>
          </p:nvSpPr>
          <p:spPr bwMode="auto">
            <a:xfrm flipH="1">
              <a:off x="6491082" y="29027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67" name="Straight Connector 34">
              <a:extLst>
                <a:ext uri="{FF2B5EF4-FFF2-40B4-BE49-F238E27FC236}">
                  <a16:creationId xmlns:a16="http://schemas.microsoft.com/office/drawing/2014/main" id="{98B01997-36F7-4A04-AF1D-02B11902AB38}"/>
                </a:ext>
              </a:extLst>
            </p:cNvPr>
            <p:cNvSpPr>
              <a:spLocks/>
            </p:cNvSpPr>
            <p:nvPr/>
          </p:nvSpPr>
          <p:spPr bwMode="auto">
            <a:xfrm flipH="1">
              <a:off x="6491082" y="29027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68" name="Freeform: Shape 35">
              <a:extLst>
                <a:ext uri="{FF2B5EF4-FFF2-40B4-BE49-F238E27FC236}">
                  <a16:creationId xmlns:a16="http://schemas.microsoft.com/office/drawing/2014/main" id="{4FCD568B-FE2B-412A-A778-926DBD8548BC}"/>
                </a:ext>
              </a:extLst>
            </p:cNvPr>
            <p:cNvSpPr>
              <a:spLocks/>
            </p:cNvSpPr>
            <p:nvPr/>
          </p:nvSpPr>
          <p:spPr bwMode="auto">
            <a:xfrm flipH="1">
              <a:off x="6963846" y="2498996"/>
              <a:ext cx="1149641" cy="905755"/>
            </a:xfrm>
            <a:custGeom>
              <a:avLst/>
              <a:gdLst>
                <a:gd name="T0" fmla="*/ 155 w 1163"/>
                <a:gd name="T1" fmla="*/ 167 h 916"/>
                <a:gd name="T2" fmla="*/ 155 w 1163"/>
                <a:gd name="T3" fmla="*/ 167 h 916"/>
                <a:gd name="T4" fmla="*/ 1135 w 1163"/>
                <a:gd name="T5" fmla="*/ 916 h 916"/>
                <a:gd name="T6" fmla="*/ 1163 w 1163"/>
                <a:gd name="T7" fmla="*/ 884 h 916"/>
                <a:gd name="T8" fmla="*/ 94 w 1163"/>
                <a:gd name="T9" fmla="*/ 154 h 916"/>
                <a:gd name="T10" fmla="*/ 95 w 1163"/>
                <a:gd name="T11" fmla="*/ 154 h 916"/>
                <a:gd name="T12" fmla="*/ 94 w 1163"/>
                <a:gd name="T13" fmla="*/ 154 h 916"/>
                <a:gd name="T14" fmla="*/ 196 w 1163"/>
                <a:gd name="T15" fmla="*/ 460 h 916"/>
                <a:gd name="T16" fmla="*/ 155 w 1163"/>
                <a:gd name="T17" fmla="*/ 167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3" h="916">
                  <a:moveTo>
                    <a:pt x="155" y="167"/>
                  </a:moveTo>
                  <a:cubicBezTo>
                    <a:pt x="155" y="167"/>
                    <a:pt x="155" y="167"/>
                    <a:pt x="155" y="167"/>
                  </a:cubicBezTo>
                  <a:cubicBezTo>
                    <a:pt x="271" y="204"/>
                    <a:pt x="565" y="350"/>
                    <a:pt x="1135" y="916"/>
                  </a:cubicBezTo>
                  <a:cubicBezTo>
                    <a:pt x="1163" y="884"/>
                    <a:pt x="1163" y="884"/>
                    <a:pt x="1163" y="884"/>
                  </a:cubicBezTo>
                  <a:cubicBezTo>
                    <a:pt x="1163" y="884"/>
                    <a:pt x="251" y="0"/>
                    <a:pt x="94" y="154"/>
                  </a:cubicBezTo>
                  <a:cubicBezTo>
                    <a:pt x="94" y="154"/>
                    <a:pt x="94" y="154"/>
                    <a:pt x="95" y="154"/>
                  </a:cubicBezTo>
                  <a:cubicBezTo>
                    <a:pt x="94" y="154"/>
                    <a:pt x="94" y="154"/>
                    <a:pt x="94" y="154"/>
                  </a:cubicBezTo>
                  <a:cubicBezTo>
                    <a:pt x="25" y="261"/>
                    <a:pt x="196" y="460"/>
                    <a:pt x="196" y="460"/>
                  </a:cubicBezTo>
                  <a:cubicBezTo>
                    <a:pt x="0" y="184"/>
                    <a:pt x="155" y="167"/>
                    <a:pt x="155" y="167"/>
                  </a:cubicBezTo>
                  <a:close/>
                </a:path>
              </a:pathLst>
            </a:custGeom>
            <a:solidFill>
              <a:schemeClr val="tx2">
                <a:lumMod val="60000"/>
                <a:lumOff val="40000"/>
              </a:schemeClr>
            </a:solidFill>
            <a:ln>
              <a:noFill/>
            </a:ln>
          </p:spPr>
          <p:txBody>
            <a:bodyPr anchor="ctr"/>
            <a:lstStyle/>
            <a:p>
              <a:pPr algn="ctr"/>
              <a:endParaRPr sz="2400"/>
            </a:p>
          </p:txBody>
        </p:sp>
        <p:sp>
          <p:nvSpPr>
            <p:cNvPr id="69" name="Freeform: Shape 36">
              <a:extLst>
                <a:ext uri="{FF2B5EF4-FFF2-40B4-BE49-F238E27FC236}">
                  <a16:creationId xmlns:a16="http://schemas.microsoft.com/office/drawing/2014/main" id="{0D539C47-0D5E-4BF0-AB52-0B365F57A9A6}"/>
                </a:ext>
              </a:extLst>
            </p:cNvPr>
            <p:cNvSpPr>
              <a:spLocks/>
            </p:cNvSpPr>
            <p:nvPr/>
          </p:nvSpPr>
          <p:spPr bwMode="auto">
            <a:xfrm flipH="1">
              <a:off x="6429548" y="3501556"/>
              <a:ext cx="644610" cy="24013"/>
            </a:xfrm>
            <a:custGeom>
              <a:avLst/>
              <a:gdLst>
                <a:gd name="T0" fmla="*/ 859 w 859"/>
                <a:gd name="T1" fmla="*/ 0 h 32"/>
                <a:gd name="T2" fmla="*/ 832 w 859"/>
                <a:gd name="T3" fmla="*/ 32 h 32"/>
                <a:gd name="T4" fmla="*/ 16 w 859"/>
                <a:gd name="T5" fmla="*/ 32 h 32"/>
                <a:gd name="T6" fmla="*/ 0 w 859"/>
                <a:gd name="T7" fmla="*/ 0 h 32"/>
                <a:gd name="T8" fmla="*/ 859 w 859"/>
                <a:gd name="T9" fmla="*/ 0 h 32"/>
              </a:gdLst>
              <a:ahLst/>
              <a:cxnLst>
                <a:cxn ang="0">
                  <a:pos x="T0" y="T1"/>
                </a:cxn>
                <a:cxn ang="0">
                  <a:pos x="T2" y="T3"/>
                </a:cxn>
                <a:cxn ang="0">
                  <a:pos x="T4" y="T5"/>
                </a:cxn>
                <a:cxn ang="0">
                  <a:pos x="T6" y="T7"/>
                </a:cxn>
                <a:cxn ang="0">
                  <a:pos x="T8" y="T9"/>
                </a:cxn>
              </a:cxnLst>
              <a:rect l="0" t="0" r="r" b="b"/>
              <a:pathLst>
                <a:path w="859" h="32">
                  <a:moveTo>
                    <a:pt x="859" y="0"/>
                  </a:moveTo>
                  <a:lnTo>
                    <a:pt x="832" y="32"/>
                  </a:lnTo>
                  <a:lnTo>
                    <a:pt x="16" y="32"/>
                  </a:lnTo>
                  <a:lnTo>
                    <a:pt x="0" y="0"/>
                  </a:lnTo>
                  <a:lnTo>
                    <a:pt x="859" y="0"/>
                  </a:lnTo>
                  <a:close/>
                </a:path>
              </a:pathLst>
            </a:custGeom>
            <a:solidFill>
              <a:schemeClr val="tx2">
                <a:lumMod val="60000"/>
                <a:lumOff val="40000"/>
              </a:schemeClr>
            </a:solidFill>
            <a:ln>
              <a:noFill/>
            </a:ln>
          </p:spPr>
          <p:txBody>
            <a:bodyPr anchor="ctr"/>
            <a:lstStyle/>
            <a:p>
              <a:pPr algn="ctr"/>
              <a:endParaRPr sz="2400"/>
            </a:p>
          </p:txBody>
        </p:sp>
        <p:sp>
          <p:nvSpPr>
            <p:cNvPr id="70" name="Freeform: Shape 37">
              <a:extLst>
                <a:ext uri="{FF2B5EF4-FFF2-40B4-BE49-F238E27FC236}">
                  <a16:creationId xmlns:a16="http://schemas.microsoft.com/office/drawing/2014/main" id="{125628FD-DDD4-4C1F-ABD0-8D0BC43820EE}"/>
                </a:ext>
              </a:extLst>
            </p:cNvPr>
            <p:cNvSpPr>
              <a:spLocks/>
            </p:cNvSpPr>
            <p:nvPr/>
          </p:nvSpPr>
          <p:spPr bwMode="auto">
            <a:xfrm flipH="1">
              <a:off x="7234747" y="2620563"/>
              <a:ext cx="785688" cy="1013816"/>
            </a:xfrm>
            <a:custGeom>
              <a:avLst/>
              <a:gdLst>
                <a:gd name="T0" fmla="*/ 795 w 795"/>
                <a:gd name="T1" fmla="*/ 1025 h 1025"/>
                <a:gd name="T2" fmla="*/ 139 w 795"/>
                <a:gd name="T3" fmla="*/ 73 h 1025"/>
                <a:gd name="T4" fmla="*/ 6 w 795"/>
                <a:gd name="T5" fmla="*/ 85 h 1025"/>
                <a:gd name="T6" fmla="*/ 1 w 795"/>
                <a:gd name="T7" fmla="*/ 114 h 1025"/>
                <a:gd name="T8" fmla="*/ 1 w 795"/>
                <a:gd name="T9" fmla="*/ 139 h 1025"/>
                <a:gd name="T10" fmla="*/ 795 w 795"/>
                <a:gd name="T11" fmla="*/ 1025 h 1025"/>
              </a:gdLst>
              <a:ahLst/>
              <a:cxnLst>
                <a:cxn ang="0">
                  <a:pos x="T0" y="T1"/>
                </a:cxn>
                <a:cxn ang="0">
                  <a:pos x="T2" y="T3"/>
                </a:cxn>
                <a:cxn ang="0">
                  <a:pos x="T4" y="T5"/>
                </a:cxn>
                <a:cxn ang="0">
                  <a:pos x="T6" y="T7"/>
                </a:cxn>
                <a:cxn ang="0">
                  <a:pos x="T8" y="T9"/>
                </a:cxn>
                <a:cxn ang="0">
                  <a:pos x="T10" y="T11"/>
                </a:cxn>
              </a:cxnLst>
              <a:rect l="0" t="0" r="r" b="b"/>
              <a:pathLst>
                <a:path w="795" h="1025">
                  <a:moveTo>
                    <a:pt x="795" y="1025"/>
                  </a:moveTo>
                  <a:cubicBezTo>
                    <a:pt x="795" y="1025"/>
                    <a:pt x="142" y="356"/>
                    <a:pt x="139" y="73"/>
                  </a:cubicBezTo>
                  <a:cubicBezTo>
                    <a:pt x="139" y="73"/>
                    <a:pt x="27" y="0"/>
                    <a:pt x="6" y="85"/>
                  </a:cubicBezTo>
                  <a:cubicBezTo>
                    <a:pt x="4" y="93"/>
                    <a:pt x="2" y="103"/>
                    <a:pt x="1" y="114"/>
                  </a:cubicBezTo>
                  <a:cubicBezTo>
                    <a:pt x="0" y="123"/>
                    <a:pt x="0" y="132"/>
                    <a:pt x="1" y="139"/>
                  </a:cubicBezTo>
                  <a:cubicBezTo>
                    <a:pt x="3" y="196"/>
                    <a:pt x="77" y="409"/>
                    <a:pt x="795" y="1025"/>
                  </a:cubicBezTo>
                  <a:close/>
                </a:path>
              </a:pathLst>
            </a:custGeom>
            <a:solidFill>
              <a:schemeClr val="tx2">
                <a:lumMod val="60000"/>
                <a:lumOff val="40000"/>
              </a:schemeClr>
            </a:solidFill>
            <a:ln>
              <a:noFill/>
            </a:ln>
          </p:spPr>
          <p:txBody>
            <a:bodyPr anchor="ctr"/>
            <a:lstStyle/>
            <a:p>
              <a:pPr algn="ctr"/>
              <a:endParaRPr sz="2400"/>
            </a:p>
          </p:txBody>
        </p:sp>
      </p:grpSp>
      <p:grpSp>
        <p:nvGrpSpPr>
          <p:cNvPr id="71" name="Group 4">
            <a:extLst>
              <a:ext uri="{FF2B5EF4-FFF2-40B4-BE49-F238E27FC236}">
                <a16:creationId xmlns:a16="http://schemas.microsoft.com/office/drawing/2014/main" id="{EC0CAB67-33E4-42AA-B6AD-A995869399A7}"/>
              </a:ext>
            </a:extLst>
          </p:cNvPr>
          <p:cNvGrpSpPr/>
          <p:nvPr/>
        </p:nvGrpSpPr>
        <p:grpSpPr>
          <a:xfrm>
            <a:off x="3601195" y="3792490"/>
            <a:ext cx="2093837" cy="1652489"/>
            <a:chOff x="4078513" y="3755948"/>
            <a:chExt cx="1683939" cy="1328992"/>
          </a:xfrm>
        </p:grpSpPr>
        <p:sp>
          <p:nvSpPr>
            <p:cNvPr id="72" name="Freeform: Shape 39">
              <a:extLst>
                <a:ext uri="{FF2B5EF4-FFF2-40B4-BE49-F238E27FC236}">
                  <a16:creationId xmlns:a16="http://schemas.microsoft.com/office/drawing/2014/main" id="{C9891E23-DA48-4DDA-8E99-05AD31A9FF97}"/>
                </a:ext>
              </a:extLst>
            </p:cNvPr>
            <p:cNvSpPr>
              <a:spLocks/>
            </p:cNvSpPr>
            <p:nvPr/>
          </p:nvSpPr>
          <p:spPr bwMode="auto">
            <a:xfrm flipV="1">
              <a:off x="4171565" y="3888773"/>
              <a:ext cx="1590887" cy="1196167"/>
            </a:xfrm>
            <a:custGeom>
              <a:avLst/>
              <a:gdLst>
                <a:gd name="T0" fmla="*/ 1375 w 1609"/>
                <a:gd name="T1" fmla="*/ 716 h 1210"/>
                <a:gd name="T2" fmla="*/ 1491 w 1609"/>
                <a:gd name="T3" fmla="*/ 578 h 1210"/>
                <a:gd name="T4" fmla="*/ 1609 w 1609"/>
                <a:gd name="T5" fmla="*/ 1210 h 1210"/>
                <a:gd name="T6" fmla="*/ 957 w 1609"/>
                <a:gd name="T7" fmla="*/ 1210 h 1210"/>
                <a:gd name="T8" fmla="*/ 1069 w 1609"/>
                <a:gd name="T9" fmla="*/ 1080 h 1210"/>
                <a:gd name="T10" fmla="*/ 0 w 1609"/>
                <a:gd name="T11" fmla="*/ 350 h 1210"/>
                <a:gd name="T12" fmla="*/ 235 w 1609"/>
                <a:gd name="T13" fmla="*/ 132 h 1210"/>
                <a:gd name="T14" fmla="*/ 1375 w 1609"/>
                <a:gd name="T15" fmla="*/ 716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9" h="1210">
                  <a:moveTo>
                    <a:pt x="1375" y="716"/>
                  </a:moveTo>
                  <a:cubicBezTo>
                    <a:pt x="1491" y="578"/>
                    <a:pt x="1491" y="578"/>
                    <a:pt x="1491" y="578"/>
                  </a:cubicBezTo>
                  <a:cubicBezTo>
                    <a:pt x="1609" y="1210"/>
                    <a:pt x="1609" y="1210"/>
                    <a:pt x="1609" y="1210"/>
                  </a:cubicBezTo>
                  <a:cubicBezTo>
                    <a:pt x="957" y="1210"/>
                    <a:pt x="957" y="1210"/>
                    <a:pt x="957" y="1210"/>
                  </a:cubicBezTo>
                  <a:cubicBezTo>
                    <a:pt x="1069" y="1080"/>
                    <a:pt x="1069" y="1080"/>
                    <a:pt x="1069" y="1080"/>
                  </a:cubicBezTo>
                  <a:cubicBezTo>
                    <a:pt x="1069" y="1080"/>
                    <a:pt x="149" y="190"/>
                    <a:pt x="0" y="350"/>
                  </a:cubicBezTo>
                  <a:cubicBezTo>
                    <a:pt x="0" y="350"/>
                    <a:pt x="49" y="204"/>
                    <a:pt x="235" y="132"/>
                  </a:cubicBezTo>
                  <a:cubicBezTo>
                    <a:pt x="235" y="132"/>
                    <a:pt x="477" y="0"/>
                    <a:pt x="1375" y="716"/>
                  </a:cubicBezTo>
                  <a:close/>
                </a:path>
              </a:pathLst>
            </a:custGeom>
            <a:solidFill>
              <a:schemeClr val="accent1">
                <a:lumMod val="60000"/>
                <a:lumOff val="40000"/>
              </a:schemeClr>
            </a:solidFill>
            <a:ln>
              <a:noFill/>
            </a:ln>
          </p:spPr>
          <p:txBody>
            <a:bodyPr anchor="ctr"/>
            <a:lstStyle/>
            <a:p>
              <a:pPr algn="ctr"/>
              <a:endParaRPr sz="2400"/>
            </a:p>
          </p:txBody>
        </p:sp>
        <p:sp>
          <p:nvSpPr>
            <p:cNvPr id="73" name="Straight Connector 40">
              <a:extLst>
                <a:ext uri="{FF2B5EF4-FFF2-40B4-BE49-F238E27FC236}">
                  <a16:creationId xmlns:a16="http://schemas.microsoft.com/office/drawing/2014/main" id="{9E31AB1D-14F6-4F9A-BE01-D4214BCEAC3B}"/>
                </a:ext>
              </a:extLst>
            </p:cNvPr>
            <p:cNvSpPr>
              <a:spLocks/>
            </p:cNvSpPr>
            <p:nvPr/>
          </p:nvSpPr>
          <p:spPr bwMode="auto">
            <a:xfrm flipV="1">
              <a:off x="5700918" y="44876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21" name="Straight Connector 41">
              <a:extLst>
                <a:ext uri="{FF2B5EF4-FFF2-40B4-BE49-F238E27FC236}">
                  <a16:creationId xmlns:a16="http://schemas.microsoft.com/office/drawing/2014/main" id="{9158DFFE-7752-45CD-A57F-9C5511A895B7}"/>
                </a:ext>
              </a:extLst>
            </p:cNvPr>
            <p:cNvSpPr>
              <a:spLocks/>
            </p:cNvSpPr>
            <p:nvPr/>
          </p:nvSpPr>
          <p:spPr bwMode="auto">
            <a:xfrm flipV="1">
              <a:off x="5700918" y="44876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22" name="Freeform: Shape 42">
              <a:extLst>
                <a:ext uri="{FF2B5EF4-FFF2-40B4-BE49-F238E27FC236}">
                  <a16:creationId xmlns:a16="http://schemas.microsoft.com/office/drawing/2014/main" id="{E10057FF-FC1C-459F-B0B7-CEF4CCC13262}"/>
                </a:ext>
              </a:extLst>
            </p:cNvPr>
            <p:cNvSpPr>
              <a:spLocks/>
            </p:cNvSpPr>
            <p:nvPr/>
          </p:nvSpPr>
          <p:spPr bwMode="auto">
            <a:xfrm flipV="1">
              <a:off x="4078513" y="3985576"/>
              <a:ext cx="1149641" cy="905755"/>
            </a:xfrm>
            <a:custGeom>
              <a:avLst/>
              <a:gdLst>
                <a:gd name="T0" fmla="*/ 155 w 1163"/>
                <a:gd name="T1" fmla="*/ 167 h 916"/>
                <a:gd name="T2" fmla="*/ 155 w 1163"/>
                <a:gd name="T3" fmla="*/ 167 h 916"/>
                <a:gd name="T4" fmla="*/ 1135 w 1163"/>
                <a:gd name="T5" fmla="*/ 916 h 916"/>
                <a:gd name="T6" fmla="*/ 1163 w 1163"/>
                <a:gd name="T7" fmla="*/ 884 h 916"/>
                <a:gd name="T8" fmla="*/ 94 w 1163"/>
                <a:gd name="T9" fmla="*/ 154 h 916"/>
                <a:gd name="T10" fmla="*/ 95 w 1163"/>
                <a:gd name="T11" fmla="*/ 154 h 916"/>
                <a:gd name="T12" fmla="*/ 94 w 1163"/>
                <a:gd name="T13" fmla="*/ 154 h 916"/>
                <a:gd name="T14" fmla="*/ 196 w 1163"/>
                <a:gd name="T15" fmla="*/ 460 h 916"/>
                <a:gd name="T16" fmla="*/ 155 w 1163"/>
                <a:gd name="T17" fmla="*/ 167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3" h="916">
                  <a:moveTo>
                    <a:pt x="155" y="167"/>
                  </a:moveTo>
                  <a:cubicBezTo>
                    <a:pt x="155" y="167"/>
                    <a:pt x="155" y="167"/>
                    <a:pt x="155" y="167"/>
                  </a:cubicBezTo>
                  <a:cubicBezTo>
                    <a:pt x="271" y="204"/>
                    <a:pt x="565" y="350"/>
                    <a:pt x="1135" y="916"/>
                  </a:cubicBezTo>
                  <a:cubicBezTo>
                    <a:pt x="1163" y="884"/>
                    <a:pt x="1163" y="884"/>
                    <a:pt x="1163" y="884"/>
                  </a:cubicBezTo>
                  <a:cubicBezTo>
                    <a:pt x="1163" y="884"/>
                    <a:pt x="251" y="0"/>
                    <a:pt x="94" y="154"/>
                  </a:cubicBezTo>
                  <a:cubicBezTo>
                    <a:pt x="94" y="154"/>
                    <a:pt x="94" y="154"/>
                    <a:pt x="95" y="154"/>
                  </a:cubicBezTo>
                  <a:cubicBezTo>
                    <a:pt x="94" y="154"/>
                    <a:pt x="94" y="154"/>
                    <a:pt x="94" y="154"/>
                  </a:cubicBezTo>
                  <a:cubicBezTo>
                    <a:pt x="25" y="261"/>
                    <a:pt x="196" y="460"/>
                    <a:pt x="196" y="460"/>
                  </a:cubicBezTo>
                  <a:cubicBezTo>
                    <a:pt x="0" y="184"/>
                    <a:pt x="155" y="167"/>
                    <a:pt x="155" y="167"/>
                  </a:cubicBezTo>
                  <a:close/>
                </a:path>
              </a:pathLst>
            </a:custGeom>
            <a:solidFill>
              <a:schemeClr val="accent3">
                <a:lumMod val="75000"/>
              </a:schemeClr>
            </a:solidFill>
            <a:ln>
              <a:noFill/>
            </a:ln>
          </p:spPr>
          <p:txBody>
            <a:bodyPr anchor="ctr"/>
            <a:lstStyle/>
            <a:p>
              <a:pPr algn="ctr"/>
              <a:endParaRPr sz="2400"/>
            </a:p>
          </p:txBody>
        </p:sp>
        <p:sp>
          <p:nvSpPr>
            <p:cNvPr id="123" name="Freeform: Shape 43">
              <a:extLst>
                <a:ext uri="{FF2B5EF4-FFF2-40B4-BE49-F238E27FC236}">
                  <a16:creationId xmlns:a16="http://schemas.microsoft.com/office/drawing/2014/main" id="{E5CE7F8B-7455-4A66-B406-FE78E462DE57}"/>
                </a:ext>
              </a:extLst>
            </p:cNvPr>
            <p:cNvSpPr>
              <a:spLocks/>
            </p:cNvSpPr>
            <p:nvPr/>
          </p:nvSpPr>
          <p:spPr bwMode="auto">
            <a:xfrm flipV="1">
              <a:off x="5117842" y="3864759"/>
              <a:ext cx="644610" cy="24013"/>
            </a:xfrm>
            <a:custGeom>
              <a:avLst/>
              <a:gdLst>
                <a:gd name="T0" fmla="*/ 859 w 859"/>
                <a:gd name="T1" fmla="*/ 0 h 32"/>
                <a:gd name="T2" fmla="*/ 832 w 859"/>
                <a:gd name="T3" fmla="*/ 32 h 32"/>
                <a:gd name="T4" fmla="*/ 16 w 859"/>
                <a:gd name="T5" fmla="*/ 32 h 32"/>
                <a:gd name="T6" fmla="*/ 0 w 859"/>
                <a:gd name="T7" fmla="*/ 0 h 32"/>
                <a:gd name="T8" fmla="*/ 859 w 859"/>
                <a:gd name="T9" fmla="*/ 0 h 32"/>
              </a:gdLst>
              <a:ahLst/>
              <a:cxnLst>
                <a:cxn ang="0">
                  <a:pos x="T0" y="T1"/>
                </a:cxn>
                <a:cxn ang="0">
                  <a:pos x="T2" y="T3"/>
                </a:cxn>
                <a:cxn ang="0">
                  <a:pos x="T4" y="T5"/>
                </a:cxn>
                <a:cxn ang="0">
                  <a:pos x="T6" y="T7"/>
                </a:cxn>
                <a:cxn ang="0">
                  <a:pos x="T8" y="T9"/>
                </a:cxn>
              </a:cxnLst>
              <a:rect l="0" t="0" r="r" b="b"/>
              <a:pathLst>
                <a:path w="859" h="32">
                  <a:moveTo>
                    <a:pt x="859" y="0"/>
                  </a:moveTo>
                  <a:lnTo>
                    <a:pt x="832" y="32"/>
                  </a:lnTo>
                  <a:lnTo>
                    <a:pt x="16" y="32"/>
                  </a:lnTo>
                  <a:lnTo>
                    <a:pt x="0" y="0"/>
                  </a:lnTo>
                  <a:lnTo>
                    <a:pt x="859" y="0"/>
                  </a:lnTo>
                  <a:close/>
                </a:path>
              </a:pathLst>
            </a:custGeom>
            <a:solidFill>
              <a:schemeClr val="accent3">
                <a:lumMod val="75000"/>
              </a:schemeClr>
            </a:solidFill>
            <a:ln>
              <a:noFill/>
            </a:ln>
          </p:spPr>
          <p:txBody>
            <a:bodyPr anchor="ctr"/>
            <a:lstStyle/>
            <a:p>
              <a:pPr algn="ctr"/>
              <a:endParaRPr sz="2400"/>
            </a:p>
          </p:txBody>
        </p:sp>
        <p:sp>
          <p:nvSpPr>
            <p:cNvPr id="124" name="Freeform: Shape 44">
              <a:extLst>
                <a:ext uri="{FF2B5EF4-FFF2-40B4-BE49-F238E27FC236}">
                  <a16:creationId xmlns:a16="http://schemas.microsoft.com/office/drawing/2014/main" id="{EA2B2E8B-132C-4F14-B58E-8191E4A2CC85}"/>
                </a:ext>
              </a:extLst>
            </p:cNvPr>
            <p:cNvSpPr>
              <a:spLocks/>
            </p:cNvSpPr>
            <p:nvPr/>
          </p:nvSpPr>
          <p:spPr bwMode="auto">
            <a:xfrm flipV="1">
              <a:off x="4171565" y="3755948"/>
              <a:ext cx="785688" cy="1013816"/>
            </a:xfrm>
            <a:custGeom>
              <a:avLst/>
              <a:gdLst>
                <a:gd name="T0" fmla="*/ 795 w 795"/>
                <a:gd name="T1" fmla="*/ 1025 h 1025"/>
                <a:gd name="T2" fmla="*/ 139 w 795"/>
                <a:gd name="T3" fmla="*/ 73 h 1025"/>
                <a:gd name="T4" fmla="*/ 6 w 795"/>
                <a:gd name="T5" fmla="*/ 85 h 1025"/>
                <a:gd name="T6" fmla="*/ 1 w 795"/>
                <a:gd name="T7" fmla="*/ 114 h 1025"/>
                <a:gd name="T8" fmla="*/ 1 w 795"/>
                <a:gd name="T9" fmla="*/ 139 h 1025"/>
                <a:gd name="T10" fmla="*/ 795 w 795"/>
                <a:gd name="T11" fmla="*/ 1025 h 1025"/>
              </a:gdLst>
              <a:ahLst/>
              <a:cxnLst>
                <a:cxn ang="0">
                  <a:pos x="T0" y="T1"/>
                </a:cxn>
                <a:cxn ang="0">
                  <a:pos x="T2" y="T3"/>
                </a:cxn>
                <a:cxn ang="0">
                  <a:pos x="T4" y="T5"/>
                </a:cxn>
                <a:cxn ang="0">
                  <a:pos x="T6" y="T7"/>
                </a:cxn>
                <a:cxn ang="0">
                  <a:pos x="T8" y="T9"/>
                </a:cxn>
                <a:cxn ang="0">
                  <a:pos x="T10" y="T11"/>
                </a:cxn>
              </a:cxnLst>
              <a:rect l="0" t="0" r="r" b="b"/>
              <a:pathLst>
                <a:path w="795" h="1025">
                  <a:moveTo>
                    <a:pt x="795" y="1025"/>
                  </a:moveTo>
                  <a:cubicBezTo>
                    <a:pt x="795" y="1025"/>
                    <a:pt x="142" y="356"/>
                    <a:pt x="139" y="73"/>
                  </a:cubicBezTo>
                  <a:cubicBezTo>
                    <a:pt x="139" y="73"/>
                    <a:pt x="27" y="0"/>
                    <a:pt x="6" y="85"/>
                  </a:cubicBezTo>
                  <a:cubicBezTo>
                    <a:pt x="4" y="93"/>
                    <a:pt x="2" y="103"/>
                    <a:pt x="1" y="114"/>
                  </a:cubicBezTo>
                  <a:cubicBezTo>
                    <a:pt x="0" y="123"/>
                    <a:pt x="0" y="132"/>
                    <a:pt x="1" y="139"/>
                  </a:cubicBezTo>
                  <a:cubicBezTo>
                    <a:pt x="3" y="196"/>
                    <a:pt x="77" y="409"/>
                    <a:pt x="795" y="1025"/>
                  </a:cubicBezTo>
                  <a:close/>
                </a:path>
              </a:pathLst>
            </a:custGeom>
            <a:solidFill>
              <a:schemeClr val="accent3">
                <a:lumMod val="50000"/>
              </a:schemeClr>
            </a:solidFill>
            <a:ln>
              <a:noFill/>
            </a:ln>
          </p:spPr>
          <p:txBody>
            <a:bodyPr anchor="ctr"/>
            <a:lstStyle/>
            <a:p>
              <a:pPr algn="ctr"/>
              <a:endParaRPr sz="2400"/>
            </a:p>
          </p:txBody>
        </p:sp>
      </p:grpSp>
      <p:grpSp>
        <p:nvGrpSpPr>
          <p:cNvPr id="125" name="Group 5">
            <a:extLst>
              <a:ext uri="{FF2B5EF4-FFF2-40B4-BE49-F238E27FC236}">
                <a16:creationId xmlns:a16="http://schemas.microsoft.com/office/drawing/2014/main" id="{B9E22C57-40F3-4A95-A430-4B7B94CBF742}"/>
              </a:ext>
            </a:extLst>
          </p:cNvPr>
          <p:cNvGrpSpPr/>
          <p:nvPr/>
        </p:nvGrpSpPr>
        <p:grpSpPr>
          <a:xfrm>
            <a:off x="6524510" y="3792490"/>
            <a:ext cx="2093837" cy="1652489"/>
            <a:chOff x="6429548" y="3755948"/>
            <a:chExt cx="1683939" cy="1328992"/>
          </a:xfrm>
        </p:grpSpPr>
        <p:sp>
          <p:nvSpPr>
            <p:cNvPr id="126" name="Freeform: Shape 46">
              <a:extLst>
                <a:ext uri="{FF2B5EF4-FFF2-40B4-BE49-F238E27FC236}">
                  <a16:creationId xmlns:a16="http://schemas.microsoft.com/office/drawing/2014/main" id="{A647B9EA-5CB5-48EE-995B-52510376E764}"/>
                </a:ext>
              </a:extLst>
            </p:cNvPr>
            <p:cNvSpPr>
              <a:spLocks/>
            </p:cNvSpPr>
            <p:nvPr/>
          </p:nvSpPr>
          <p:spPr bwMode="auto">
            <a:xfrm flipH="1" flipV="1">
              <a:off x="6429548" y="3888773"/>
              <a:ext cx="1590887" cy="1196167"/>
            </a:xfrm>
            <a:custGeom>
              <a:avLst/>
              <a:gdLst>
                <a:gd name="T0" fmla="*/ 1375 w 1609"/>
                <a:gd name="T1" fmla="*/ 716 h 1210"/>
                <a:gd name="T2" fmla="*/ 1491 w 1609"/>
                <a:gd name="T3" fmla="*/ 578 h 1210"/>
                <a:gd name="T4" fmla="*/ 1609 w 1609"/>
                <a:gd name="T5" fmla="*/ 1210 h 1210"/>
                <a:gd name="T6" fmla="*/ 957 w 1609"/>
                <a:gd name="T7" fmla="*/ 1210 h 1210"/>
                <a:gd name="T8" fmla="*/ 1069 w 1609"/>
                <a:gd name="T9" fmla="*/ 1080 h 1210"/>
                <a:gd name="T10" fmla="*/ 0 w 1609"/>
                <a:gd name="T11" fmla="*/ 350 h 1210"/>
                <a:gd name="T12" fmla="*/ 235 w 1609"/>
                <a:gd name="T13" fmla="*/ 132 h 1210"/>
                <a:gd name="T14" fmla="*/ 1375 w 1609"/>
                <a:gd name="T15" fmla="*/ 716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9" h="1210">
                  <a:moveTo>
                    <a:pt x="1375" y="716"/>
                  </a:moveTo>
                  <a:cubicBezTo>
                    <a:pt x="1491" y="578"/>
                    <a:pt x="1491" y="578"/>
                    <a:pt x="1491" y="578"/>
                  </a:cubicBezTo>
                  <a:cubicBezTo>
                    <a:pt x="1609" y="1210"/>
                    <a:pt x="1609" y="1210"/>
                    <a:pt x="1609" y="1210"/>
                  </a:cubicBezTo>
                  <a:cubicBezTo>
                    <a:pt x="957" y="1210"/>
                    <a:pt x="957" y="1210"/>
                    <a:pt x="957" y="1210"/>
                  </a:cubicBezTo>
                  <a:cubicBezTo>
                    <a:pt x="1069" y="1080"/>
                    <a:pt x="1069" y="1080"/>
                    <a:pt x="1069" y="1080"/>
                  </a:cubicBezTo>
                  <a:cubicBezTo>
                    <a:pt x="1069" y="1080"/>
                    <a:pt x="149" y="190"/>
                    <a:pt x="0" y="350"/>
                  </a:cubicBezTo>
                  <a:cubicBezTo>
                    <a:pt x="0" y="350"/>
                    <a:pt x="49" y="204"/>
                    <a:pt x="235" y="132"/>
                  </a:cubicBezTo>
                  <a:cubicBezTo>
                    <a:pt x="235" y="132"/>
                    <a:pt x="477" y="0"/>
                    <a:pt x="1375" y="716"/>
                  </a:cubicBezTo>
                  <a:close/>
                </a:path>
              </a:pathLst>
            </a:custGeom>
            <a:solidFill>
              <a:srgbClr val="D44E71"/>
            </a:solidFill>
            <a:ln>
              <a:noFill/>
            </a:ln>
          </p:spPr>
          <p:txBody>
            <a:bodyPr anchor="ctr"/>
            <a:lstStyle/>
            <a:p>
              <a:pPr algn="ctr"/>
              <a:endParaRPr sz="2400"/>
            </a:p>
          </p:txBody>
        </p:sp>
        <p:sp>
          <p:nvSpPr>
            <p:cNvPr id="127" name="Straight Connector 47">
              <a:extLst>
                <a:ext uri="{FF2B5EF4-FFF2-40B4-BE49-F238E27FC236}">
                  <a16:creationId xmlns:a16="http://schemas.microsoft.com/office/drawing/2014/main" id="{A49888D7-9989-41B3-A54F-911246B82E00}"/>
                </a:ext>
              </a:extLst>
            </p:cNvPr>
            <p:cNvSpPr>
              <a:spLocks/>
            </p:cNvSpPr>
            <p:nvPr/>
          </p:nvSpPr>
          <p:spPr bwMode="auto">
            <a:xfrm flipH="1" flipV="1">
              <a:off x="6491082" y="44876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28" name="Straight Connector 48">
              <a:extLst>
                <a:ext uri="{FF2B5EF4-FFF2-40B4-BE49-F238E27FC236}">
                  <a16:creationId xmlns:a16="http://schemas.microsoft.com/office/drawing/2014/main" id="{70FA7D58-E849-4555-88F8-6455CF0A39B7}"/>
                </a:ext>
              </a:extLst>
            </p:cNvPr>
            <p:cNvSpPr>
              <a:spLocks/>
            </p:cNvSpPr>
            <p:nvPr/>
          </p:nvSpPr>
          <p:spPr bwMode="auto">
            <a:xfrm flipH="1" flipV="1">
              <a:off x="6491082" y="44876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29" name="Freeform: Shape 49">
              <a:extLst>
                <a:ext uri="{FF2B5EF4-FFF2-40B4-BE49-F238E27FC236}">
                  <a16:creationId xmlns:a16="http://schemas.microsoft.com/office/drawing/2014/main" id="{6FE61FA6-37ED-495C-98DE-34A95B44CB98}"/>
                </a:ext>
              </a:extLst>
            </p:cNvPr>
            <p:cNvSpPr>
              <a:spLocks/>
            </p:cNvSpPr>
            <p:nvPr/>
          </p:nvSpPr>
          <p:spPr bwMode="auto">
            <a:xfrm flipH="1" flipV="1">
              <a:off x="6963846" y="3985576"/>
              <a:ext cx="1149641" cy="905755"/>
            </a:xfrm>
            <a:custGeom>
              <a:avLst/>
              <a:gdLst>
                <a:gd name="T0" fmla="*/ 155 w 1163"/>
                <a:gd name="T1" fmla="*/ 167 h 916"/>
                <a:gd name="T2" fmla="*/ 155 w 1163"/>
                <a:gd name="T3" fmla="*/ 167 h 916"/>
                <a:gd name="T4" fmla="*/ 1135 w 1163"/>
                <a:gd name="T5" fmla="*/ 916 h 916"/>
                <a:gd name="T6" fmla="*/ 1163 w 1163"/>
                <a:gd name="T7" fmla="*/ 884 h 916"/>
                <a:gd name="T8" fmla="*/ 94 w 1163"/>
                <a:gd name="T9" fmla="*/ 154 h 916"/>
                <a:gd name="T10" fmla="*/ 95 w 1163"/>
                <a:gd name="T11" fmla="*/ 154 h 916"/>
                <a:gd name="T12" fmla="*/ 94 w 1163"/>
                <a:gd name="T13" fmla="*/ 154 h 916"/>
                <a:gd name="T14" fmla="*/ 196 w 1163"/>
                <a:gd name="T15" fmla="*/ 460 h 916"/>
                <a:gd name="T16" fmla="*/ 155 w 1163"/>
                <a:gd name="T17" fmla="*/ 167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3" h="916">
                  <a:moveTo>
                    <a:pt x="155" y="167"/>
                  </a:moveTo>
                  <a:cubicBezTo>
                    <a:pt x="155" y="167"/>
                    <a:pt x="155" y="167"/>
                    <a:pt x="155" y="167"/>
                  </a:cubicBezTo>
                  <a:cubicBezTo>
                    <a:pt x="271" y="204"/>
                    <a:pt x="565" y="350"/>
                    <a:pt x="1135" y="916"/>
                  </a:cubicBezTo>
                  <a:cubicBezTo>
                    <a:pt x="1163" y="884"/>
                    <a:pt x="1163" y="884"/>
                    <a:pt x="1163" y="884"/>
                  </a:cubicBezTo>
                  <a:cubicBezTo>
                    <a:pt x="1163" y="884"/>
                    <a:pt x="251" y="0"/>
                    <a:pt x="94" y="154"/>
                  </a:cubicBezTo>
                  <a:cubicBezTo>
                    <a:pt x="94" y="154"/>
                    <a:pt x="94" y="154"/>
                    <a:pt x="95" y="154"/>
                  </a:cubicBezTo>
                  <a:cubicBezTo>
                    <a:pt x="94" y="154"/>
                    <a:pt x="94" y="154"/>
                    <a:pt x="94" y="154"/>
                  </a:cubicBezTo>
                  <a:cubicBezTo>
                    <a:pt x="25" y="261"/>
                    <a:pt x="196" y="460"/>
                    <a:pt x="196" y="460"/>
                  </a:cubicBezTo>
                  <a:cubicBezTo>
                    <a:pt x="0" y="184"/>
                    <a:pt x="155" y="167"/>
                    <a:pt x="155" y="167"/>
                  </a:cubicBezTo>
                  <a:close/>
                </a:path>
              </a:pathLst>
            </a:custGeom>
            <a:solidFill>
              <a:srgbClr val="9D184D"/>
            </a:solidFill>
            <a:ln>
              <a:noFill/>
            </a:ln>
          </p:spPr>
          <p:txBody>
            <a:bodyPr anchor="ctr"/>
            <a:lstStyle/>
            <a:p>
              <a:pPr algn="ctr"/>
              <a:endParaRPr sz="2400"/>
            </a:p>
          </p:txBody>
        </p:sp>
        <p:sp>
          <p:nvSpPr>
            <p:cNvPr id="130" name="Freeform: Shape 50">
              <a:extLst>
                <a:ext uri="{FF2B5EF4-FFF2-40B4-BE49-F238E27FC236}">
                  <a16:creationId xmlns:a16="http://schemas.microsoft.com/office/drawing/2014/main" id="{CA88C7D2-986B-4AA1-9779-CBA7ADE0A946}"/>
                </a:ext>
              </a:extLst>
            </p:cNvPr>
            <p:cNvSpPr>
              <a:spLocks/>
            </p:cNvSpPr>
            <p:nvPr/>
          </p:nvSpPr>
          <p:spPr bwMode="auto">
            <a:xfrm flipH="1" flipV="1">
              <a:off x="6429548" y="3864759"/>
              <a:ext cx="644610" cy="24013"/>
            </a:xfrm>
            <a:custGeom>
              <a:avLst/>
              <a:gdLst>
                <a:gd name="T0" fmla="*/ 859 w 859"/>
                <a:gd name="T1" fmla="*/ 0 h 32"/>
                <a:gd name="T2" fmla="*/ 832 w 859"/>
                <a:gd name="T3" fmla="*/ 32 h 32"/>
                <a:gd name="T4" fmla="*/ 16 w 859"/>
                <a:gd name="T5" fmla="*/ 32 h 32"/>
                <a:gd name="T6" fmla="*/ 0 w 859"/>
                <a:gd name="T7" fmla="*/ 0 h 32"/>
                <a:gd name="T8" fmla="*/ 859 w 859"/>
                <a:gd name="T9" fmla="*/ 0 h 32"/>
              </a:gdLst>
              <a:ahLst/>
              <a:cxnLst>
                <a:cxn ang="0">
                  <a:pos x="T0" y="T1"/>
                </a:cxn>
                <a:cxn ang="0">
                  <a:pos x="T2" y="T3"/>
                </a:cxn>
                <a:cxn ang="0">
                  <a:pos x="T4" y="T5"/>
                </a:cxn>
                <a:cxn ang="0">
                  <a:pos x="T6" y="T7"/>
                </a:cxn>
                <a:cxn ang="0">
                  <a:pos x="T8" y="T9"/>
                </a:cxn>
              </a:cxnLst>
              <a:rect l="0" t="0" r="r" b="b"/>
              <a:pathLst>
                <a:path w="859" h="32">
                  <a:moveTo>
                    <a:pt x="859" y="0"/>
                  </a:moveTo>
                  <a:lnTo>
                    <a:pt x="832" y="32"/>
                  </a:lnTo>
                  <a:lnTo>
                    <a:pt x="16" y="32"/>
                  </a:lnTo>
                  <a:lnTo>
                    <a:pt x="0" y="0"/>
                  </a:lnTo>
                  <a:lnTo>
                    <a:pt x="859" y="0"/>
                  </a:lnTo>
                  <a:close/>
                </a:path>
              </a:pathLst>
            </a:custGeom>
            <a:solidFill>
              <a:srgbClr val="9D184D"/>
            </a:solidFill>
            <a:ln>
              <a:noFill/>
            </a:ln>
          </p:spPr>
          <p:txBody>
            <a:bodyPr anchor="ctr"/>
            <a:lstStyle/>
            <a:p>
              <a:pPr algn="ctr"/>
              <a:endParaRPr sz="2400"/>
            </a:p>
          </p:txBody>
        </p:sp>
        <p:sp>
          <p:nvSpPr>
            <p:cNvPr id="131" name="Freeform: Shape 51">
              <a:extLst>
                <a:ext uri="{FF2B5EF4-FFF2-40B4-BE49-F238E27FC236}">
                  <a16:creationId xmlns:a16="http://schemas.microsoft.com/office/drawing/2014/main" id="{8888EB61-CC23-457F-90E8-D5EEBD9688BC}"/>
                </a:ext>
              </a:extLst>
            </p:cNvPr>
            <p:cNvSpPr>
              <a:spLocks/>
            </p:cNvSpPr>
            <p:nvPr/>
          </p:nvSpPr>
          <p:spPr bwMode="auto">
            <a:xfrm flipH="1" flipV="1">
              <a:off x="7234747" y="3755948"/>
              <a:ext cx="785688" cy="1013816"/>
            </a:xfrm>
            <a:custGeom>
              <a:avLst/>
              <a:gdLst>
                <a:gd name="T0" fmla="*/ 795 w 795"/>
                <a:gd name="T1" fmla="*/ 1025 h 1025"/>
                <a:gd name="T2" fmla="*/ 139 w 795"/>
                <a:gd name="T3" fmla="*/ 73 h 1025"/>
                <a:gd name="T4" fmla="*/ 6 w 795"/>
                <a:gd name="T5" fmla="*/ 85 h 1025"/>
                <a:gd name="T6" fmla="*/ 1 w 795"/>
                <a:gd name="T7" fmla="*/ 114 h 1025"/>
                <a:gd name="T8" fmla="*/ 1 w 795"/>
                <a:gd name="T9" fmla="*/ 139 h 1025"/>
                <a:gd name="T10" fmla="*/ 795 w 795"/>
                <a:gd name="T11" fmla="*/ 1025 h 1025"/>
              </a:gdLst>
              <a:ahLst/>
              <a:cxnLst>
                <a:cxn ang="0">
                  <a:pos x="T0" y="T1"/>
                </a:cxn>
                <a:cxn ang="0">
                  <a:pos x="T2" y="T3"/>
                </a:cxn>
                <a:cxn ang="0">
                  <a:pos x="T4" y="T5"/>
                </a:cxn>
                <a:cxn ang="0">
                  <a:pos x="T6" y="T7"/>
                </a:cxn>
                <a:cxn ang="0">
                  <a:pos x="T8" y="T9"/>
                </a:cxn>
                <a:cxn ang="0">
                  <a:pos x="T10" y="T11"/>
                </a:cxn>
              </a:cxnLst>
              <a:rect l="0" t="0" r="r" b="b"/>
              <a:pathLst>
                <a:path w="795" h="1025">
                  <a:moveTo>
                    <a:pt x="795" y="1025"/>
                  </a:moveTo>
                  <a:cubicBezTo>
                    <a:pt x="795" y="1025"/>
                    <a:pt x="142" y="356"/>
                    <a:pt x="139" y="73"/>
                  </a:cubicBezTo>
                  <a:cubicBezTo>
                    <a:pt x="139" y="73"/>
                    <a:pt x="27" y="0"/>
                    <a:pt x="6" y="85"/>
                  </a:cubicBezTo>
                  <a:cubicBezTo>
                    <a:pt x="4" y="93"/>
                    <a:pt x="2" y="103"/>
                    <a:pt x="1" y="114"/>
                  </a:cubicBezTo>
                  <a:cubicBezTo>
                    <a:pt x="0" y="123"/>
                    <a:pt x="0" y="132"/>
                    <a:pt x="1" y="139"/>
                  </a:cubicBezTo>
                  <a:cubicBezTo>
                    <a:pt x="3" y="196"/>
                    <a:pt x="77" y="409"/>
                    <a:pt x="795" y="1025"/>
                  </a:cubicBezTo>
                  <a:close/>
                </a:path>
              </a:pathLst>
            </a:custGeom>
            <a:solidFill>
              <a:srgbClr val="9D184D"/>
            </a:solidFill>
            <a:ln>
              <a:noFill/>
            </a:ln>
          </p:spPr>
          <p:txBody>
            <a:bodyPr anchor="ctr"/>
            <a:lstStyle/>
            <a:p>
              <a:pPr algn="ctr"/>
              <a:endParaRPr sz="2400"/>
            </a:p>
          </p:txBody>
        </p:sp>
      </p:grpSp>
      <p:grpSp>
        <p:nvGrpSpPr>
          <p:cNvPr id="132" name="组合 131">
            <a:extLst>
              <a:ext uri="{FF2B5EF4-FFF2-40B4-BE49-F238E27FC236}">
                <a16:creationId xmlns:a16="http://schemas.microsoft.com/office/drawing/2014/main" id="{B2F27BD6-7733-4778-97E3-EEC6DC3B1840}"/>
              </a:ext>
            </a:extLst>
          </p:cNvPr>
          <p:cNvGrpSpPr/>
          <p:nvPr/>
        </p:nvGrpSpPr>
        <p:grpSpPr>
          <a:xfrm>
            <a:off x="5715208" y="3322348"/>
            <a:ext cx="789137" cy="789137"/>
            <a:chOff x="4286405" y="2491760"/>
            <a:chExt cx="591853" cy="591853"/>
          </a:xfrm>
        </p:grpSpPr>
        <p:sp>
          <p:nvSpPr>
            <p:cNvPr id="133" name="Oval 30">
              <a:extLst>
                <a:ext uri="{FF2B5EF4-FFF2-40B4-BE49-F238E27FC236}">
                  <a16:creationId xmlns:a16="http://schemas.microsoft.com/office/drawing/2014/main" id="{B67ABEA0-9314-419E-BCE1-62034B0DC3D0}"/>
                </a:ext>
              </a:extLst>
            </p:cNvPr>
            <p:cNvSpPr/>
            <p:nvPr/>
          </p:nvSpPr>
          <p:spPr>
            <a:xfrm>
              <a:off x="4286405" y="2491760"/>
              <a:ext cx="591853" cy="591853"/>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34" name="Freeform: Shape 54">
              <a:extLst>
                <a:ext uri="{FF2B5EF4-FFF2-40B4-BE49-F238E27FC236}">
                  <a16:creationId xmlns:a16="http://schemas.microsoft.com/office/drawing/2014/main" id="{B7D50CEF-8405-455F-A560-F8ECF24832AC}"/>
                </a:ext>
              </a:extLst>
            </p:cNvPr>
            <p:cNvSpPr>
              <a:spLocks/>
            </p:cNvSpPr>
            <p:nvPr/>
          </p:nvSpPr>
          <p:spPr bwMode="auto">
            <a:xfrm>
              <a:off x="4395959" y="2674145"/>
              <a:ext cx="372743" cy="280381"/>
            </a:xfrm>
            <a:custGeom>
              <a:avLst/>
              <a:gdLst/>
              <a:ahLst/>
              <a:cxnLst>
                <a:cxn ang="0">
                  <a:pos x="101" y="2"/>
                </a:cxn>
                <a:cxn ang="0">
                  <a:pos x="27" y="0"/>
                </a:cxn>
                <a:cxn ang="0">
                  <a:pos x="2" y="22"/>
                </a:cxn>
                <a:cxn ang="0">
                  <a:pos x="2" y="32"/>
                </a:cxn>
                <a:cxn ang="0">
                  <a:pos x="61" y="92"/>
                </a:cxn>
                <a:cxn ang="0">
                  <a:pos x="121" y="32"/>
                </a:cxn>
                <a:cxn ang="0">
                  <a:pos x="120" y="22"/>
                </a:cxn>
                <a:cxn ang="0">
                  <a:pos x="86" y="14"/>
                </a:cxn>
                <a:cxn ang="0">
                  <a:pos x="93" y="8"/>
                </a:cxn>
                <a:cxn ang="0">
                  <a:pos x="76" y="27"/>
                </a:cxn>
                <a:cxn ang="0">
                  <a:pos x="93" y="27"/>
                </a:cxn>
                <a:cxn ang="0">
                  <a:pos x="73" y="25"/>
                </a:cxn>
                <a:cxn ang="0">
                  <a:pos x="75" y="9"/>
                </a:cxn>
                <a:cxn ang="0">
                  <a:pos x="70" y="27"/>
                </a:cxn>
                <a:cxn ang="0">
                  <a:pos x="61" y="20"/>
                </a:cxn>
                <a:cxn ang="0">
                  <a:pos x="70" y="8"/>
                </a:cxn>
                <a:cxn ang="0">
                  <a:pos x="53" y="8"/>
                </a:cxn>
                <a:cxn ang="0">
                  <a:pos x="58" y="17"/>
                </a:cxn>
                <a:cxn ang="0">
                  <a:pos x="40" y="16"/>
                </a:cxn>
                <a:cxn ang="0">
                  <a:pos x="58" y="17"/>
                </a:cxn>
                <a:cxn ang="0">
                  <a:pos x="30" y="27"/>
                </a:cxn>
                <a:cxn ang="0">
                  <a:pos x="47" y="27"/>
                </a:cxn>
                <a:cxn ang="0">
                  <a:pos x="37" y="14"/>
                </a:cxn>
                <a:cxn ang="0">
                  <a:pos x="43" y="8"/>
                </a:cxn>
                <a:cxn ang="0">
                  <a:pos x="34" y="17"/>
                </a:cxn>
                <a:cxn ang="0">
                  <a:pos x="8" y="27"/>
                </a:cxn>
                <a:cxn ang="0">
                  <a:pos x="11" y="31"/>
                </a:cxn>
                <a:cxn ang="0">
                  <a:pos x="49" y="71"/>
                </a:cxn>
                <a:cxn ang="0">
                  <a:pos x="29" y="31"/>
                </a:cxn>
                <a:cxn ang="0">
                  <a:pos x="57" y="78"/>
                </a:cxn>
                <a:cxn ang="0">
                  <a:pos x="52" y="31"/>
                </a:cxn>
                <a:cxn ang="0">
                  <a:pos x="61" y="79"/>
                </a:cxn>
                <a:cxn ang="0">
                  <a:pos x="65" y="78"/>
                </a:cxn>
                <a:cxn ang="0">
                  <a:pos x="94" y="31"/>
                </a:cxn>
                <a:cxn ang="0">
                  <a:pos x="74" y="71"/>
                </a:cxn>
                <a:cxn ang="0">
                  <a:pos x="112" y="31"/>
                </a:cxn>
                <a:cxn ang="0">
                  <a:pos x="99" y="27"/>
                </a:cxn>
                <a:cxn ang="0">
                  <a:pos x="97" y="9"/>
                </a:cxn>
                <a:cxn ang="0">
                  <a:pos x="99" y="27"/>
                </a:cxn>
                <a:cxn ang="0">
                  <a:pos x="99" y="27"/>
                </a:cxn>
              </a:cxnLst>
              <a:rect l="0" t="0" r="r" b="b"/>
              <a:pathLst>
                <a:path w="123" h="92">
                  <a:moveTo>
                    <a:pt x="120" y="22"/>
                  </a:moveTo>
                  <a:cubicBezTo>
                    <a:pt x="101" y="2"/>
                    <a:pt x="101" y="2"/>
                    <a:pt x="101" y="2"/>
                  </a:cubicBezTo>
                  <a:cubicBezTo>
                    <a:pt x="100" y="1"/>
                    <a:pt x="98" y="0"/>
                    <a:pt x="96" y="0"/>
                  </a:cubicBezTo>
                  <a:cubicBezTo>
                    <a:pt x="27" y="0"/>
                    <a:pt x="27" y="0"/>
                    <a:pt x="27" y="0"/>
                  </a:cubicBezTo>
                  <a:cubicBezTo>
                    <a:pt x="25" y="0"/>
                    <a:pt x="23" y="1"/>
                    <a:pt x="22" y="2"/>
                  </a:cubicBezTo>
                  <a:cubicBezTo>
                    <a:pt x="2" y="22"/>
                    <a:pt x="2" y="22"/>
                    <a:pt x="2" y="22"/>
                  </a:cubicBezTo>
                  <a:cubicBezTo>
                    <a:pt x="1" y="23"/>
                    <a:pt x="0" y="25"/>
                    <a:pt x="0" y="27"/>
                  </a:cubicBezTo>
                  <a:cubicBezTo>
                    <a:pt x="0" y="29"/>
                    <a:pt x="1" y="31"/>
                    <a:pt x="2" y="32"/>
                  </a:cubicBezTo>
                  <a:cubicBezTo>
                    <a:pt x="56" y="90"/>
                    <a:pt x="56" y="90"/>
                    <a:pt x="56" y="90"/>
                  </a:cubicBezTo>
                  <a:cubicBezTo>
                    <a:pt x="57" y="91"/>
                    <a:pt x="59" y="92"/>
                    <a:pt x="61" y="92"/>
                  </a:cubicBezTo>
                  <a:cubicBezTo>
                    <a:pt x="64" y="92"/>
                    <a:pt x="66" y="91"/>
                    <a:pt x="67" y="90"/>
                  </a:cubicBezTo>
                  <a:cubicBezTo>
                    <a:pt x="121" y="32"/>
                    <a:pt x="121" y="32"/>
                    <a:pt x="121" y="32"/>
                  </a:cubicBezTo>
                  <a:cubicBezTo>
                    <a:pt x="122" y="31"/>
                    <a:pt x="123" y="29"/>
                    <a:pt x="123" y="27"/>
                  </a:cubicBezTo>
                  <a:cubicBezTo>
                    <a:pt x="123" y="25"/>
                    <a:pt x="122" y="23"/>
                    <a:pt x="120" y="22"/>
                  </a:cubicBezTo>
                  <a:close/>
                  <a:moveTo>
                    <a:pt x="93" y="8"/>
                  </a:moveTo>
                  <a:cubicBezTo>
                    <a:pt x="86" y="14"/>
                    <a:pt x="86" y="14"/>
                    <a:pt x="86" y="14"/>
                  </a:cubicBezTo>
                  <a:cubicBezTo>
                    <a:pt x="79" y="8"/>
                    <a:pt x="79" y="8"/>
                    <a:pt x="79" y="8"/>
                  </a:cubicBezTo>
                  <a:lnTo>
                    <a:pt x="93" y="8"/>
                  </a:lnTo>
                  <a:close/>
                  <a:moveTo>
                    <a:pt x="93" y="27"/>
                  </a:moveTo>
                  <a:cubicBezTo>
                    <a:pt x="76" y="27"/>
                    <a:pt x="76" y="27"/>
                    <a:pt x="76" y="27"/>
                  </a:cubicBezTo>
                  <a:cubicBezTo>
                    <a:pt x="85" y="19"/>
                    <a:pt x="85" y="19"/>
                    <a:pt x="85" y="19"/>
                  </a:cubicBezTo>
                  <a:lnTo>
                    <a:pt x="93" y="27"/>
                  </a:lnTo>
                  <a:close/>
                  <a:moveTo>
                    <a:pt x="83" y="16"/>
                  </a:moveTo>
                  <a:cubicBezTo>
                    <a:pt x="73" y="25"/>
                    <a:pt x="73" y="25"/>
                    <a:pt x="73" y="25"/>
                  </a:cubicBezTo>
                  <a:cubicBezTo>
                    <a:pt x="64" y="17"/>
                    <a:pt x="64" y="17"/>
                    <a:pt x="64" y="17"/>
                  </a:cubicBezTo>
                  <a:cubicBezTo>
                    <a:pt x="75" y="9"/>
                    <a:pt x="75" y="9"/>
                    <a:pt x="75" y="9"/>
                  </a:cubicBezTo>
                  <a:lnTo>
                    <a:pt x="83" y="16"/>
                  </a:lnTo>
                  <a:close/>
                  <a:moveTo>
                    <a:pt x="70" y="27"/>
                  </a:moveTo>
                  <a:cubicBezTo>
                    <a:pt x="53" y="27"/>
                    <a:pt x="53" y="27"/>
                    <a:pt x="53" y="27"/>
                  </a:cubicBezTo>
                  <a:cubicBezTo>
                    <a:pt x="61" y="20"/>
                    <a:pt x="61" y="20"/>
                    <a:pt x="61" y="20"/>
                  </a:cubicBezTo>
                  <a:lnTo>
                    <a:pt x="70" y="27"/>
                  </a:lnTo>
                  <a:close/>
                  <a:moveTo>
                    <a:pt x="70" y="8"/>
                  </a:moveTo>
                  <a:cubicBezTo>
                    <a:pt x="61" y="15"/>
                    <a:pt x="61" y="15"/>
                    <a:pt x="61" y="15"/>
                  </a:cubicBezTo>
                  <a:cubicBezTo>
                    <a:pt x="53" y="8"/>
                    <a:pt x="53" y="8"/>
                    <a:pt x="53" y="8"/>
                  </a:cubicBezTo>
                  <a:lnTo>
                    <a:pt x="70" y="8"/>
                  </a:lnTo>
                  <a:close/>
                  <a:moveTo>
                    <a:pt x="58" y="17"/>
                  </a:moveTo>
                  <a:cubicBezTo>
                    <a:pt x="50" y="25"/>
                    <a:pt x="50" y="25"/>
                    <a:pt x="50" y="25"/>
                  </a:cubicBezTo>
                  <a:cubicBezTo>
                    <a:pt x="40" y="16"/>
                    <a:pt x="40" y="16"/>
                    <a:pt x="40" y="16"/>
                  </a:cubicBezTo>
                  <a:cubicBezTo>
                    <a:pt x="48" y="9"/>
                    <a:pt x="48" y="9"/>
                    <a:pt x="48" y="9"/>
                  </a:cubicBezTo>
                  <a:lnTo>
                    <a:pt x="58" y="17"/>
                  </a:lnTo>
                  <a:close/>
                  <a:moveTo>
                    <a:pt x="47" y="27"/>
                  </a:moveTo>
                  <a:cubicBezTo>
                    <a:pt x="30" y="27"/>
                    <a:pt x="30" y="27"/>
                    <a:pt x="30" y="27"/>
                  </a:cubicBezTo>
                  <a:cubicBezTo>
                    <a:pt x="37" y="19"/>
                    <a:pt x="37" y="19"/>
                    <a:pt x="37" y="19"/>
                  </a:cubicBezTo>
                  <a:lnTo>
                    <a:pt x="47" y="27"/>
                  </a:lnTo>
                  <a:close/>
                  <a:moveTo>
                    <a:pt x="43" y="8"/>
                  </a:moveTo>
                  <a:cubicBezTo>
                    <a:pt x="37" y="14"/>
                    <a:pt x="37" y="14"/>
                    <a:pt x="37" y="14"/>
                  </a:cubicBezTo>
                  <a:cubicBezTo>
                    <a:pt x="30" y="8"/>
                    <a:pt x="30" y="8"/>
                    <a:pt x="30" y="8"/>
                  </a:cubicBezTo>
                  <a:lnTo>
                    <a:pt x="43" y="8"/>
                  </a:lnTo>
                  <a:close/>
                  <a:moveTo>
                    <a:pt x="26" y="9"/>
                  </a:moveTo>
                  <a:cubicBezTo>
                    <a:pt x="34" y="17"/>
                    <a:pt x="34" y="17"/>
                    <a:pt x="34" y="17"/>
                  </a:cubicBezTo>
                  <a:cubicBezTo>
                    <a:pt x="24" y="27"/>
                    <a:pt x="24" y="27"/>
                    <a:pt x="24" y="27"/>
                  </a:cubicBezTo>
                  <a:cubicBezTo>
                    <a:pt x="8" y="27"/>
                    <a:pt x="8" y="27"/>
                    <a:pt x="8" y="27"/>
                  </a:cubicBezTo>
                  <a:lnTo>
                    <a:pt x="26" y="9"/>
                  </a:lnTo>
                  <a:close/>
                  <a:moveTo>
                    <a:pt x="11" y="31"/>
                  </a:moveTo>
                  <a:cubicBezTo>
                    <a:pt x="25" y="31"/>
                    <a:pt x="25" y="31"/>
                    <a:pt x="25" y="31"/>
                  </a:cubicBezTo>
                  <a:cubicBezTo>
                    <a:pt x="49" y="71"/>
                    <a:pt x="49" y="71"/>
                    <a:pt x="49" y="71"/>
                  </a:cubicBezTo>
                  <a:lnTo>
                    <a:pt x="11" y="31"/>
                  </a:lnTo>
                  <a:close/>
                  <a:moveTo>
                    <a:pt x="29" y="31"/>
                  </a:moveTo>
                  <a:cubicBezTo>
                    <a:pt x="48" y="31"/>
                    <a:pt x="48" y="31"/>
                    <a:pt x="48" y="31"/>
                  </a:cubicBezTo>
                  <a:cubicBezTo>
                    <a:pt x="57" y="78"/>
                    <a:pt x="57" y="78"/>
                    <a:pt x="57" y="78"/>
                  </a:cubicBezTo>
                  <a:lnTo>
                    <a:pt x="29" y="31"/>
                  </a:lnTo>
                  <a:close/>
                  <a:moveTo>
                    <a:pt x="52" y="31"/>
                  </a:moveTo>
                  <a:cubicBezTo>
                    <a:pt x="71" y="31"/>
                    <a:pt x="71" y="31"/>
                    <a:pt x="71" y="31"/>
                  </a:cubicBezTo>
                  <a:cubicBezTo>
                    <a:pt x="61" y="79"/>
                    <a:pt x="61" y="79"/>
                    <a:pt x="61" y="79"/>
                  </a:cubicBezTo>
                  <a:lnTo>
                    <a:pt x="52" y="31"/>
                  </a:lnTo>
                  <a:close/>
                  <a:moveTo>
                    <a:pt x="65" y="78"/>
                  </a:moveTo>
                  <a:cubicBezTo>
                    <a:pt x="75" y="31"/>
                    <a:pt x="75" y="31"/>
                    <a:pt x="75" y="31"/>
                  </a:cubicBezTo>
                  <a:cubicBezTo>
                    <a:pt x="94" y="31"/>
                    <a:pt x="94" y="31"/>
                    <a:pt x="94" y="31"/>
                  </a:cubicBezTo>
                  <a:lnTo>
                    <a:pt x="65" y="78"/>
                  </a:lnTo>
                  <a:close/>
                  <a:moveTo>
                    <a:pt x="74" y="71"/>
                  </a:moveTo>
                  <a:cubicBezTo>
                    <a:pt x="98" y="31"/>
                    <a:pt x="98" y="31"/>
                    <a:pt x="98" y="31"/>
                  </a:cubicBezTo>
                  <a:cubicBezTo>
                    <a:pt x="112" y="31"/>
                    <a:pt x="112" y="31"/>
                    <a:pt x="112" y="31"/>
                  </a:cubicBezTo>
                  <a:lnTo>
                    <a:pt x="74" y="71"/>
                  </a:lnTo>
                  <a:close/>
                  <a:moveTo>
                    <a:pt x="99" y="27"/>
                  </a:moveTo>
                  <a:cubicBezTo>
                    <a:pt x="88" y="17"/>
                    <a:pt x="88" y="17"/>
                    <a:pt x="88" y="17"/>
                  </a:cubicBezTo>
                  <a:cubicBezTo>
                    <a:pt x="97" y="9"/>
                    <a:pt x="97" y="9"/>
                    <a:pt x="97" y="9"/>
                  </a:cubicBezTo>
                  <a:cubicBezTo>
                    <a:pt x="115" y="27"/>
                    <a:pt x="115" y="27"/>
                    <a:pt x="115" y="27"/>
                  </a:cubicBezTo>
                  <a:lnTo>
                    <a:pt x="99" y="27"/>
                  </a:lnTo>
                  <a:close/>
                  <a:moveTo>
                    <a:pt x="99" y="27"/>
                  </a:moveTo>
                  <a:cubicBezTo>
                    <a:pt x="99" y="27"/>
                    <a:pt x="99" y="27"/>
                    <a:pt x="99" y="27"/>
                  </a:cubicBezTo>
                </a:path>
              </a:pathLst>
            </a:custGeom>
            <a:solidFill>
              <a:schemeClr val="tx1">
                <a:lumMod val="75000"/>
                <a:lumOff val="25000"/>
              </a:schemeClr>
            </a:solidFill>
            <a:ln w="9525">
              <a:noFill/>
              <a:round/>
              <a:headEnd/>
              <a:tailEnd/>
            </a:ln>
          </p:spPr>
          <p:txBody>
            <a:bodyPr anchor="ctr"/>
            <a:lstStyle/>
            <a:p>
              <a:pPr algn="ctr"/>
              <a:endParaRPr sz="2400"/>
            </a:p>
          </p:txBody>
        </p:sp>
      </p:grpSp>
      <p:sp>
        <p:nvSpPr>
          <p:cNvPr id="137" name="TextBox 59">
            <a:extLst>
              <a:ext uri="{FF2B5EF4-FFF2-40B4-BE49-F238E27FC236}">
                <a16:creationId xmlns:a16="http://schemas.microsoft.com/office/drawing/2014/main" id="{3AFADF5C-E24C-487E-929B-6312AB06E6D2}"/>
              </a:ext>
            </a:extLst>
          </p:cNvPr>
          <p:cNvSpPr txBox="1">
            <a:spLocks/>
          </p:cNvSpPr>
          <p:nvPr/>
        </p:nvSpPr>
        <p:spPr bwMode="auto">
          <a:xfrm>
            <a:off x="8101008" y="2521541"/>
            <a:ext cx="2462237" cy="556179"/>
          </a:xfrm>
          <a:prstGeom prst="rect">
            <a:avLst/>
          </a:prstGeom>
          <a:noFill/>
        </p:spPr>
        <p:txBody>
          <a:bodyPr wrap="square" lIns="384000" tIns="62400" rIns="120000" bIns="62400">
            <a:noAutofit/>
          </a:bodyPr>
          <a:lstStyle/>
          <a:p>
            <a:pPr algn="r"/>
            <a:r>
              <a:rPr lang="en-US" sz="1600"/>
              <a:t>When new files, functions,  or classes are added, not being  able to find them  is frustrating,  and breaks the  normal  workflow for developers used to perfect cross-referencing.</a:t>
            </a:r>
            <a:endParaRPr lang="en-VN" sz="1600"/>
          </a:p>
        </p:txBody>
      </p:sp>
      <p:grpSp>
        <p:nvGrpSpPr>
          <p:cNvPr id="141" name="Group 7">
            <a:extLst>
              <a:ext uri="{FF2B5EF4-FFF2-40B4-BE49-F238E27FC236}">
                <a16:creationId xmlns:a16="http://schemas.microsoft.com/office/drawing/2014/main" id="{DF923409-D652-4F92-9332-B67029497AE6}"/>
              </a:ext>
            </a:extLst>
          </p:cNvPr>
          <p:cNvGrpSpPr/>
          <p:nvPr/>
        </p:nvGrpSpPr>
        <p:grpSpPr>
          <a:xfrm>
            <a:off x="1367313" y="1252548"/>
            <a:ext cx="5958716" cy="556179"/>
            <a:chOff x="1367311" y="1252544"/>
            <a:chExt cx="5958716" cy="556179"/>
          </a:xfrm>
        </p:grpSpPr>
        <p:sp>
          <p:nvSpPr>
            <p:cNvPr id="142" name="TextBox 66">
              <a:extLst>
                <a:ext uri="{FF2B5EF4-FFF2-40B4-BE49-F238E27FC236}">
                  <a16:creationId xmlns:a16="http://schemas.microsoft.com/office/drawing/2014/main" id="{1A33D764-E3B8-40F6-9773-14FDD5345EC5}"/>
                </a:ext>
              </a:extLst>
            </p:cNvPr>
            <p:cNvSpPr txBox="1">
              <a:spLocks/>
            </p:cNvSpPr>
            <p:nvPr/>
          </p:nvSpPr>
          <p:spPr bwMode="auto">
            <a:xfrm>
              <a:off x="1367311" y="1252544"/>
              <a:ext cx="1258976" cy="309958"/>
            </a:xfrm>
            <a:prstGeom prst="rect">
              <a:avLst/>
            </a:prstGeom>
            <a:noFill/>
          </p:spPr>
          <p:txBody>
            <a:bodyPr wrap="none" lIns="120000" tIns="62400" rIns="120000" bIns="62400">
              <a:noAutofit/>
            </a:bodyPr>
            <a:lstStyle/>
            <a:p>
              <a:r>
                <a:rPr lang="en-US" sz="2000">
                  <a:latin typeface="Arial Unicode MS" panose="020B0604020202020204" pitchFamily="34" charset="-128"/>
                  <a:ea typeface="Arial Unicode MS" panose="020B0604020202020204" pitchFamily="34" charset="-128"/>
                  <a:cs typeface="Arial Unicode MS" panose="020B0604020202020204" pitchFamily="34" charset="-128"/>
                </a:rPr>
                <a:t>Index Latency</a:t>
              </a:r>
              <a:endParaRPr lang="en-VN"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3" name="TextBox 67">
              <a:extLst>
                <a:ext uri="{FF2B5EF4-FFF2-40B4-BE49-F238E27FC236}">
                  <a16:creationId xmlns:a16="http://schemas.microsoft.com/office/drawing/2014/main" id="{7FA57776-F732-45F1-A743-765BD6F14B0C}"/>
                </a:ext>
              </a:extLst>
            </p:cNvPr>
            <p:cNvSpPr txBox="1">
              <a:spLocks/>
            </p:cNvSpPr>
            <p:nvPr/>
          </p:nvSpPr>
          <p:spPr bwMode="auto">
            <a:xfrm>
              <a:off x="4484992" y="1252544"/>
              <a:ext cx="2841035" cy="556179"/>
            </a:xfrm>
            <a:prstGeom prst="rect">
              <a:avLst/>
            </a:prstGeom>
            <a:noFill/>
          </p:spPr>
          <p:txBody>
            <a:bodyPr wrap="square" lIns="120000" tIns="62400" rIns="120000" bIns="62400">
              <a:noAutofit/>
            </a:bodyPr>
            <a:lstStyle/>
            <a:p>
              <a:r>
                <a:rPr lang="en-US" sz="1600"/>
                <a:t>Most of the time, developers wont notice when indices are out of date.</a:t>
              </a:r>
              <a:endParaRPr lang="en-VN" sz="1600"/>
            </a:p>
          </p:txBody>
        </p:sp>
      </p:grpSp>
      <p:sp>
        <p:nvSpPr>
          <p:cNvPr id="146" name="TextBox 69">
            <a:extLst>
              <a:ext uri="{FF2B5EF4-FFF2-40B4-BE49-F238E27FC236}">
                <a16:creationId xmlns:a16="http://schemas.microsoft.com/office/drawing/2014/main" id="{213AFDDB-8965-4766-BAC5-85670D2DA5DE}"/>
              </a:ext>
            </a:extLst>
          </p:cNvPr>
          <p:cNvSpPr txBox="1">
            <a:spLocks/>
          </p:cNvSpPr>
          <p:nvPr/>
        </p:nvSpPr>
        <p:spPr bwMode="auto">
          <a:xfrm>
            <a:off x="1395171" y="3296913"/>
            <a:ext cx="2462237" cy="556179"/>
          </a:xfrm>
          <a:prstGeom prst="rect">
            <a:avLst/>
          </a:prstGeom>
          <a:noFill/>
        </p:spPr>
        <p:txBody>
          <a:bodyPr wrap="square" lIns="120000" tIns="62400" rIns="120000" bIns="62400">
            <a:noAutofit/>
          </a:bodyPr>
          <a:lstStyle/>
          <a:p>
            <a:r>
              <a:rPr lang="en-US" sz="1600"/>
              <a:t>During  an incident,  a discrepancy between the  index and the running  code can be especially problematic because it can hide real causes or introduce  irrelevant distractions.</a:t>
            </a:r>
            <a:endParaRPr lang="en-VN" sz="1600"/>
          </a:p>
        </p:txBody>
      </p:sp>
      <p:sp>
        <p:nvSpPr>
          <p:cNvPr id="48" name="Text Box 7">
            <a:extLst>
              <a:ext uri="{FF2B5EF4-FFF2-40B4-BE49-F238E27FC236}">
                <a16:creationId xmlns:a16="http://schemas.microsoft.com/office/drawing/2014/main" id="{E7166128-4DB4-483D-A50E-55A25537C88C}"/>
              </a:ext>
            </a:extLst>
          </p:cNvPr>
          <p:cNvSpPr txBox="1">
            <a:spLocks noChangeArrowheads="1"/>
          </p:cNvSpPr>
          <p:nvPr/>
        </p:nvSpPr>
        <p:spPr bwMode="auto">
          <a:xfrm>
            <a:off x="2223767" y="350114"/>
            <a:ext cx="5643533" cy="477054"/>
          </a:xfrm>
          <a:prstGeom prst="rect">
            <a:avLst/>
          </a:prstGeom>
          <a:noFill/>
          <a:ln w="9525">
            <a:noFill/>
            <a:miter lim="800000"/>
          </a:ln>
        </p:spPr>
        <p:txBody>
          <a:bodyPr wrap="none" lIns="45720" tIns="22860" rIns="45720" bIns="22860">
            <a:spAutoFit/>
          </a:bodyPr>
          <a:lstStyle/>
          <a:p>
            <a:pPr algn="ctr" defTabSz="1087755">
              <a:defRPr/>
            </a:pPr>
            <a:r>
              <a:rPr lang="en-CA" altLang="zh-CN" sz="2800" spc="400" noProof="1">
                <a:latin typeface="Arial Unicode MS" panose="020B0604020202020204" pitchFamily="34" charset="-122"/>
                <a:ea typeface="Arial Unicode MS" panose="020B0604020202020204" pitchFamily="34" charset="-122"/>
                <a:cs typeface="Open Sans" panose="020B0606030504020204" pitchFamily="34" charset="0"/>
                <a:sym typeface="Arial" panose="020B0604020202020204" pitchFamily="34" charset="0"/>
              </a:rPr>
              <a:t>TEACHING PREPARATION</a:t>
            </a:r>
          </a:p>
        </p:txBody>
      </p:sp>
    </p:spTree>
    <p:extLst>
      <p:ext uri="{BB962C8B-B14F-4D97-AF65-F5344CB8AC3E}">
        <p14:creationId xmlns:p14="http://schemas.microsoft.com/office/powerpoint/2010/main" val="726444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Click="0" advTm="4000">
        <p15:prstTrans prst="origami"/>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randombar(horizontal)">
                                      <p:cBhvr>
                                        <p:cTn id="7" dur="500"/>
                                        <p:tgtEl>
                                          <p:spTgt spid="132"/>
                                        </p:tgtEl>
                                      </p:cBhvr>
                                    </p:animEffect>
                                  </p:childTnLst>
                                </p:cTn>
                              </p:par>
                            </p:childTnLst>
                          </p:cTn>
                        </p:par>
                        <p:par>
                          <p:cTn id="8" fill="hold">
                            <p:stCondLst>
                              <p:cond delay="500"/>
                            </p:stCondLst>
                            <p:childTnLst>
                              <p:par>
                                <p:cTn id="9" presetID="2" presetClass="entr" presetSubtype="12"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500" fill="hold"/>
                                        <p:tgtEl>
                                          <p:spTgt spid="71"/>
                                        </p:tgtEl>
                                        <p:attrNameLst>
                                          <p:attrName>ppt_x</p:attrName>
                                        </p:attrNameLst>
                                      </p:cBhvr>
                                      <p:tavLst>
                                        <p:tav tm="0">
                                          <p:val>
                                            <p:strVal val="0-#ppt_w/2"/>
                                          </p:val>
                                        </p:tav>
                                        <p:tav tm="100000">
                                          <p:val>
                                            <p:strVal val="#ppt_x"/>
                                          </p:val>
                                        </p:tav>
                                      </p:tavLst>
                                    </p:anim>
                                    <p:anim calcmode="lin" valueType="num">
                                      <p:cBhvr additive="base">
                                        <p:cTn id="12" dur="500" fill="hold"/>
                                        <p:tgtEl>
                                          <p:spTgt spid="71"/>
                                        </p:tgtEl>
                                        <p:attrNameLst>
                                          <p:attrName>ppt_y</p:attrName>
                                        </p:attrNameLst>
                                      </p:cBhvr>
                                      <p:tavLst>
                                        <p:tav tm="0">
                                          <p:val>
                                            <p:strVal val="1+#ppt_h/2"/>
                                          </p:val>
                                        </p:tav>
                                        <p:tav tm="100000">
                                          <p:val>
                                            <p:strVal val="#ppt_y"/>
                                          </p:val>
                                        </p:tav>
                                      </p:tavLst>
                                    </p:anim>
                                  </p:childTnLst>
                                </p:cTn>
                              </p:par>
                              <p:par>
                                <p:cTn id="13" presetID="2" presetClass="entr" presetSubtype="9"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0-#ppt_w/2"/>
                                          </p:val>
                                        </p:tav>
                                        <p:tav tm="100000">
                                          <p:val>
                                            <p:strVal val="#ppt_x"/>
                                          </p:val>
                                        </p:tav>
                                      </p:tavLst>
                                    </p:anim>
                                    <p:anim calcmode="lin" valueType="num">
                                      <p:cBhvr additive="base">
                                        <p:cTn id="16" dur="500" fill="hold"/>
                                        <p:tgtEl>
                                          <p:spTgt spid="57"/>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1+#ppt_w/2"/>
                                          </p:val>
                                        </p:tav>
                                        <p:tav tm="100000">
                                          <p:val>
                                            <p:strVal val="#ppt_x"/>
                                          </p:val>
                                        </p:tav>
                                      </p:tavLst>
                                    </p:anim>
                                    <p:anim calcmode="lin" valueType="num">
                                      <p:cBhvr additive="base">
                                        <p:cTn id="20" dur="500" fill="hold"/>
                                        <p:tgtEl>
                                          <p:spTgt spid="64"/>
                                        </p:tgtEl>
                                        <p:attrNameLst>
                                          <p:attrName>ppt_y</p:attrName>
                                        </p:attrNameLst>
                                      </p:cBhvr>
                                      <p:tavLst>
                                        <p:tav tm="0">
                                          <p:val>
                                            <p:strVal val="0-#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125"/>
                                        </p:tgtEl>
                                        <p:attrNameLst>
                                          <p:attrName>style.visibility</p:attrName>
                                        </p:attrNameLst>
                                      </p:cBhvr>
                                      <p:to>
                                        <p:strVal val="visible"/>
                                      </p:to>
                                    </p:set>
                                    <p:anim calcmode="lin" valueType="num">
                                      <p:cBhvr additive="base">
                                        <p:cTn id="23" dur="500" fill="hold"/>
                                        <p:tgtEl>
                                          <p:spTgt spid="125"/>
                                        </p:tgtEl>
                                        <p:attrNameLst>
                                          <p:attrName>ppt_x</p:attrName>
                                        </p:attrNameLst>
                                      </p:cBhvr>
                                      <p:tavLst>
                                        <p:tav tm="0">
                                          <p:val>
                                            <p:strVal val="1+#ppt_w/2"/>
                                          </p:val>
                                        </p:tav>
                                        <p:tav tm="100000">
                                          <p:val>
                                            <p:strVal val="#ppt_x"/>
                                          </p:val>
                                        </p:tav>
                                      </p:tavLst>
                                    </p:anim>
                                    <p:anim calcmode="lin" valueType="num">
                                      <p:cBhvr additive="base">
                                        <p:cTn id="24" dur="500" fill="hold"/>
                                        <p:tgtEl>
                                          <p:spTgt spid="125"/>
                                        </p:tgtEl>
                                        <p:attrNameLst>
                                          <p:attrName>ppt_y</p:attrName>
                                        </p:attrNameLst>
                                      </p:cBhvr>
                                      <p:tavLst>
                                        <p:tav tm="0">
                                          <p:val>
                                            <p:strVal val="1+#ppt_h/2"/>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41"/>
                                        </p:tgtEl>
                                        <p:attrNameLst>
                                          <p:attrName>style.visibility</p:attrName>
                                        </p:attrNameLst>
                                      </p:cBhvr>
                                      <p:to>
                                        <p:strVal val="visible"/>
                                      </p:to>
                                    </p:set>
                                    <p:animEffect transition="in" filter="fade">
                                      <p:cBhvr>
                                        <p:cTn id="27" dur="1000"/>
                                        <p:tgtEl>
                                          <p:spTgt spid="141"/>
                                        </p:tgtEl>
                                      </p:cBhvr>
                                    </p:animEffect>
                                    <p:anim calcmode="lin" valueType="num">
                                      <p:cBhvr>
                                        <p:cTn id="28" dur="1000" fill="hold"/>
                                        <p:tgtEl>
                                          <p:spTgt spid="141"/>
                                        </p:tgtEl>
                                        <p:attrNameLst>
                                          <p:attrName>ppt_x</p:attrName>
                                        </p:attrNameLst>
                                      </p:cBhvr>
                                      <p:tavLst>
                                        <p:tav tm="0">
                                          <p:val>
                                            <p:strVal val="#ppt_x"/>
                                          </p:val>
                                        </p:tav>
                                        <p:tav tm="100000">
                                          <p:val>
                                            <p:strVal val="#ppt_x"/>
                                          </p:val>
                                        </p:tav>
                                      </p:tavLst>
                                    </p:anim>
                                    <p:anim calcmode="lin" valueType="num">
                                      <p:cBhvr>
                                        <p:cTn id="29" dur="1000" fill="hold"/>
                                        <p:tgtEl>
                                          <p:spTgt spid="1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Text Box 7">
            <a:extLst>
              <a:ext uri="{FF2B5EF4-FFF2-40B4-BE49-F238E27FC236}">
                <a16:creationId xmlns:a16="http://schemas.microsoft.com/office/drawing/2014/main" id="{BE21CE09-6781-4B56-92C2-439F5D8CAE6C}"/>
              </a:ext>
            </a:extLst>
          </p:cNvPr>
          <p:cNvSpPr txBox="1">
            <a:spLocks noChangeArrowheads="1"/>
          </p:cNvSpPr>
          <p:nvPr/>
        </p:nvSpPr>
        <p:spPr bwMode="auto">
          <a:xfrm>
            <a:off x="2397601" y="3432174"/>
            <a:ext cx="7353936" cy="815608"/>
          </a:xfrm>
          <a:prstGeom prst="rect">
            <a:avLst/>
          </a:prstGeom>
          <a:noFill/>
          <a:ln w="9525">
            <a:noFill/>
            <a:miter lim="800000"/>
          </a:ln>
        </p:spPr>
        <p:txBody>
          <a:bodyPr wrap="none" lIns="45720" tIns="22860" rIns="45720" bIns="22860">
            <a:spAutoFit/>
          </a:bodyPr>
          <a:lstStyle/>
          <a:p>
            <a:pPr algn="ctr"/>
            <a:r>
              <a:rPr lang="en-US" sz="5000" dirty="0">
                <a:latin typeface="Arial Unicode MS" panose="020B0604020202020204" pitchFamily="34" charset="-128"/>
                <a:ea typeface="Arial Unicode MS" panose="020B0604020202020204" pitchFamily="34" charset="-128"/>
                <a:cs typeface="Arial Unicode MS" panose="020B0604020202020204" pitchFamily="34" charset="-128"/>
              </a:rPr>
              <a:t>Google’s Implementation </a:t>
            </a:r>
          </a:p>
        </p:txBody>
      </p:sp>
      <p:grpSp>
        <p:nvGrpSpPr>
          <p:cNvPr id="5" name="Group 35">
            <a:extLst>
              <a:ext uri="{FF2B5EF4-FFF2-40B4-BE49-F238E27FC236}">
                <a16:creationId xmlns:a16="http://schemas.microsoft.com/office/drawing/2014/main" id="{A2DEAF5B-D436-4E45-8E55-063F288A0EA8}"/>
              </a:ext>
            </a:extLst>
          </p:cNvPr>
          <p:cNvGrpSpPr>
            <a:grpSpLocks/>
          </p:cNvGrpSpPr>
          <p:nvPr/>
        </p:nvGrpSpPr>
        <p:grpSpPr bwMode="auto">
          <a:xfrm>
            <a:off x="5482430" y="1967707"/>
            <a:ext cx="995363" cy="993775"/>
            <a:chOff x="4353864" y="3817694"/>
            <a:chExt cx="995966" cy="993236"/>
          </a:xfrm>
        </p:grpSpPr>
        <p:sp>
          <p:nvSpPr>
            <p:cNvPr id="6" name="Oval 19">
              <a:extLst>
                <a:ext uri="{FF2B5EF4-FFF2-40B4-BE49-F238E27FC236}">
                  <a16:creationId xmlns:a16="http://schemas.microsoft.com/office/drawing/2014/main" id="{80457CBD-4B42-4FC3-AAA8-C1D16006AB71}"/>
                </a:ext>
              </a:extLst>
            </p:cNvPr>
            <p:cNvSpPr>
              <a:spLocks noChangeArrowheads="1"/>
            </p:cNvSpPr>
            <p:nvPr/>
          </p:nvSpPr>
          <p:spPr bwMode="auto">
            <a:xfrm>
              <a:off x="4353864" y="3817694"/>
              <a:ext cx="995966" cy="993236"/>
            </a:xfrm>
            <a:prstGeom prst="ellipse">
              <a:avLst/>
            </a:prstGeom>
            <a:solidFill>
              <a:srgbClr val="D44E71"/>
            </a:solidFill>
            <a:ln w="19050">
              <a:solidFill>
                <a:schemeClr val="bg1"/>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400" dirty="0">
                <a:solidFill>
                  <a:schemeClr val="bg1"/>
                </a:solidFill>
                <a:latin typeface="Arial" panose="020B0604020202020204" pitchFamily="34" charset="0"/>
                <a:ea typeface="康煕字典體(Demo)" pitchFamily="2" charset="-120"/>
                <a:sym typeface="Arial" panose="020B0604020202020204" pitchFamily="34" charset="0"/>
              </a:endParaRPr>
            </a:p>
          </p:txBody>
        </p:sp>
        <p:grpSp>
          <p:nvGrpSpPr>
            <p:cNvPr id="7" name="Group 37">
              <a:extLst>
                <a:ext uri="{FF2B5EF4-FFF2-40B4-BE49-F238E27FC236}">
                  <a16:creationId xmlns:a16="http://schemas.microsoft.com/office/drawing/2014/main" id="{2312E0B1-62ED-4843-9EEB-8567636BA879}"/>
                </a:ext>
              </a:extLst>
            </p:cNvPr>
            <p:cNvGrpSpPr/>
            <p:nvPr/>
          </p:nvGrpSpPr>
          <p:grpSpPr>
            <a:xfrm>
              <a:off x="4679625" y="4077785"/>
              <a:ext cx="344442" cy="500499"/>
              <a:chOff x="-1587" y="-1587"/>
              <a:chExt cx="4211637" cy="6119812"/>
            </a:xfrm>
            <a:solidFill>
              <a:schemeClr val="bg1"/>
            </a:solidFill>
          </p:grpSpPr>
          <p:sp>
            <p:nvSpPr>
              <p:cNvPr id="8" name="Freeform 39">
                <a:extLst>
                  <a:ext uri="{FF2B5EF4-FFF2-40B4-BE49-F238E27FC236}">
                    <a16:creationId xmlns:a16="http://schemas.microsoft.com/office/drawing/2014/main" id="{4594A5A6-54D8-48E9-BB91-A1A1F0A7C8B3}"/>
                  </a:ext>
                </a:extLst>
              </p:cNvPr>
              <p:cNvSpPr>
                <a:spLocks noEditPoints="1"/>
              </p:cNvSpPr>
              <p:nvPr/>
            </p:nvSpPr>
            <p:spPr bwMode="auto">
              <a:xfrm>
                <a:off x="-1587" y="-1587"/>
                <a:ext cx="4211637" cy="6119812"/>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12" name="Freeform 40">
                <a:extLst>
                  <a:ext uri="{FF2B5EF4-FFF2-40B4-BE49-F238E27FC236}">
                    <a16:creationId xmlns:a16="http://schemas.microsoft.com/office/drawing/2014/main" id="{C557E5A2-2E72-4943-B85D-E46B5EBAA983}"/>
                  </a:ext>
                </a:extLst>
              </p:cNvPr>
              <p:cNvSpPr/>
              <p:nvPr/>
            </p:nvSpPr>
            <p:spPr bwMode="auto">
              <a:xfrm>
                <a:off x="957263" y="955675"/>
                <a:ext cx="1239837" cy="1239837"/>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grpSp>
      </p:grpSp>
    </p:spTree>
    <p:extLst>
      <p:ext uri="{BB962C8B-B14F-4D97-AF65-F5344CB8AC3E}">
        <p14:creationId xmlns:p14="http://schemas.microsoft.com/office/powerpoint/2010/main" val="2970283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4000">
        <p15:prstTrans prst="drap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30825AE-93BD-49D7-B04E-39E3A1E11B97}"/>
              </a:ext>
            </a:extLst>
          </p:cNvPr>
          <p:cNvGrpSpPr>
            <a:grpSpLocks/>
          </p:cNvGrpSpPr>
          <p:nvPr/>
        </p:nvGrpSpPr>
        <p:grpSpPr bwMode="auto">
          <a:xfrm>
            <a:off x="1381125" y="3486150"/>
            <a:ext cx="2698750" cy="1635125"/>
            <a:chOff x="1381126" y="3486151"/>
            <a:chExt cx="2699384" cy="1634490"/>
          </a:xfrm>
        </p:grpSpPr>
        <p:pic>
          <p:nvPicPr>
            <p:cNvPr id="56338" name="Picture 60">
              <a:extLst>
                <a:ext uri="{FF2B5EF4-FFF2-40B4-BE49-F238E27FC236}">
                  <a16:creationId xmlns:a16="http://schemas.microsoft.com/office/drawing/2014/main" id="{8EA1A835-97AA-4E67-9DE7-3E16B86E9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6" y="3486151"/>
              <a:ext cx="2699384" cy="163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9" name="Picture 58">
              <a:extLst>
                <a:ext uri="{FF2B5EF4-FFF2-40B4-BE49-F238E27FC236}">
                  <a16:creationId xmlns:a16="http://schemas.microsoft.com/office/drawing/2014/main" id="{4635EDC1-FF7F-4262-B5C7-11E76AE37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89" t="17085" r="400" b="20506"/>
            <a:stretch>
              <a:fillRect/>
            </a:stretch>
          </p:blipFill>
          <p:spPr bwMode="auto">
            <a:xfrm>
              <a:off x="1714501" y="3571876"/>
              <a:ext cx="2038350" cy="1287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Rounded Rectangle 11">
            <a:extLst>
              <a:ext uri="{FF2B5EF4-FFF2-40B4-BE49-F238E27FC236}">
                <a16:creationId xmlns:a16="http://schemas.microsoft.com/office/drawing/2014/main" id="{7530238C-8634-40FF-866D-B769CAE7D637}"/>
              </a:ext>
            </a:extLst>
          </p:cNvPr>
          <p:cNvSpPr/>
          <p:nvPr/>
        </p:nvSpPr>
        <p:spPr>
          <a:xfrm>
            <a:off x="1403350" y="2863850"/>
            <a:ext cx="2720975" cy="342900"/>
          </a:xfrm>
          <a:prstGeom prst="roundRect">
            <a:avLst/>
          </a:prstGeom>
          <a:solidFill>
            <a:srgbClr val="3234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345" eaLnBrk="1" fontAlgn="auto" hangingPunct="1">
              <a:defRPr/>
            </a:pPr>
            <a:endParaRPr lang="bg-BG" sz="1685" noProof="1">
              <a:latin typeface="Arial" panose="020B0604020202020204" pitchFamily="34" charset="0"/>
              <a:ea typeface="康煕字典體(Demo)" pitchFamily="2" charset="-120"/>
              <a:sym typeface="Arial" panose="020B0604020202020204" pitchFamily="34" charset="0"/>
            </a:endParaRPr>
          </a:p>
        </p:txBody>
      </p:sp>
      <p:sp>
        <p:nvSpPr>
          <p:cNvPr id="14" name="Freeform 5">
            <a:extLst>
              <a:ext uri="{FF2B5EF4-FFF2-40B4-BE49-F238E27FC236}">
                <a16:creationId xmlns:a16="http://schemas.microsoft.com/office/drawing/2014/main" id="{B1E7634C-54D2-4479-A160-F0388C85524A}"/>
              </a:ext>
            </a:extLst>
          </p:cNvPr>
          <p:cNvSpPr>
            <a:spLocks noEditPoints="1"/>
          </p:cNvSpPr>
          <p:nvPr/>
        </p:nvSpPr>
        <p:spPr bwMode="auto">
          <a:xfrm>
            <a:off x="1711325" y="1989138"/>
            <a:ext cx="2771775" cy="2528887"/>
          </a:xfrm>
          <a:custGeom>
            <a:avLst/>
            <a:gdLst>
              <a:gd name="T0" fmla="*/ 2244 w 2282"/>
              <a:gd name="T1" fmla="*/ 1868 h 2084"/>
              <a:gd name="T2" fmla="*/ 1631 w 2282"/>
              <a:gd name="T3" fmla="*/ 1320 h 2084"/>
              <a:gd name="T4" fmla="*/ 1588 w 2282"/>
              <a:gd name="T5" fmla="*/ 1314 h 2084"/>
              <a:gd name="T6" fmla="*/ 1569 w 2282"/>
              <a:gd name="T7" fmla="*/ 1297 h 2084"/>
              <a:gd name="T8" fmla="*/ 1556 w 2282"/>
              <a:gd name="T9" fmla="*/ 1312 h 2084"/>
              <a:gd name="T10" fmla="*/ 1521 w 2282"/>
              <a:gd name="T11" fmla="*/ 1281 h 2084"/>
              <a:gd name="T12" fmla="*/ 1383 w 2282"/>
              <a:gd name="T13" fmla="*/ 286 h 2084"/>
              <a:gd name="T14" fmla="*/ 286 w 2282"/>
              <a:gd name="T15" fmla="*/ 347 h 2084"/>
              <a:gd name="T16" fmla="*/ 347 w 2282"/>
              <a:gd name="T17" fmla="*/ 1443 h 2084"/>
              <a:gd name="T18" fmla="*/ 1422 w 2282"/>
              <a:gd name="T19" fmla="*/ 1406 h 2084"/>
              <a:gd name="T20" fmla="*/ 1450 w 2282"/>
              <a:gd name="T21" fmla="*/ 1431 h 2084"/>
              <a:gd name="T22" fmla="*/ 1436 w 2282"/>
              <a:gd name="T23" fmla="*/ 1446 h 2084"/>
              <a:gd name="T24" fmla="*/ 1455 w 2282"/>
              <a:gd name="T25" fmla="*/ 1463 h 2084"/>
              <a:gd name="T26" fmla="*/ 1466 w 2282"/>
              <a:gd name="T27" fmla="*/ 1505 h 2084"/>
              <a:gd name="T28" fmla="*/ 2078 w 2282"/>
              <a:gd name="T29" fmla="*/ 2053 h 2084"/>
              <a:gd name="T30" fmla="*/ 2197 w 2282"/>
              <a:gd name="T31" fmla="*/ 2048 h 2084"/>
              <a:gd name="T32" fmla="*/ 2252 w 2282"/>
              <a:gd name="T33" fmla="*/ 1986 h 2084"/>
              <a:gd name="T34" fmla="*/ 2244 w 2282"/>
              <a:gd name="T35" fmla="*/ 1868 h 2084"/>
              <a:gd name="T36" fmla="*/ 436 w 2282"/>
              <a:gd name="T37" fmla="*/ 1344 h 2084"/>
              <a:gd name="T38" fmla="*/ 386 w 2282"/>
              <a:gd name="T39" fmla="*/ 436 h 2084"/>
              <a:gd name="T40" fmla="*/ 1294 w 2282"/>
              <a:gd name="T41" fmla="*/ 385 h 2084"/>
              <a:gd name="T42" fmla="*/ 1344 w 2282"/>
              <a:gd name="T43" fmla="*/ 1293 h 2084"/>
              <a:gd name="T44" fmla="*/ 436 w 2282"/>
              <a:gd name="T45" fmla="*/ 1344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82" h="2084">
                <a:moveTo>
                  <a:pt x="2244" y="1868"/>
                </a:moveTo>
                <a:cubicBezTo>
                  <a:pt x="1631" y="1320"/>
                  <a:pt x="1631" y="1320"/>
                  <a:pt x="1631" y="1320"/>
                </a:cubicBezTo>
                <a:cubicBezTo>
                  <a:pt x="1614" y="1304"/>
                  <a:pt x="1601" y="1305"/>
                  <a:pt x="1588" y="1314"/>
                </a:cubicBezTo>
                <a:cubicBezTo>
                  <a:pt x="1569" y="1297"/>
                  <a:pt x="1569" y="1297"/>
                  <a:pt x="1569" y="1297"/>
                </a:cubicBezTo>
                <a:cubicBezTo>
                  <a:pt x="1556" y="1312"/>
                  <a:pt x="1556" y="1312"/>
                  <a:pt x="1556" y="1312"/>
                </a:cubicBezTo>
                <a:cubicBezTo>
                  <a:pt x="1521" y="1281"/>
                  <a:pt x="1521" y="1281"/>
                  <a:pt x="1521" y="1281"/>
                </a:cubicBezTo>
                <a:cubicBezTo>
                  <a:pt x="1721" y="966"/>
                  <a:pt x="1670" y="543"/>
                  <a:pt x="1383" y="286"/>
                </a:cubicBezTo>
                <a:cubicBezTo>
                  <a:pt x="1063" y="0"/>
                  <a:pt x="572" y="27"/>
                  <a:pt x="286" y="347"/>
                </a:cubicBezTo>
                <a:cubicBezTo>
                  <a:pt x="0" y="666"/>
                  <a:pt x="28" y="1157"/>
                  <a:pt x="347" y="1443"/>
                </a:cubicBezTo>
                <a:cubicBezTo>
                  <a:pt x="659" y="1722"/>
                  <a:pt x="1133" y="1703"/>
                  <a:pt x="1422" y="1406"/>
                </a:cubicBezTo>
                <a:cubicBezTo>
                  <a:pt x="1450" y="1431"/>
                  <a:pt x="1450" y="1431"/>
                  <a:pt x="1450" y="1431"/>
                </a:cubicBezTo>
                <a:cubicBezTo>
                  <a:pt x="1436" y="1446"/>
                  <a:pt x="1436" y="1446"/>
                  <a:pt x="1436" y="1446"/>
                </a:cubicBezTo>
                <a:cubicBezTo>
                  <a:pt x="1455" y="1463"/>
                  <a:pt x="1455" y="1463"/>
                  <a:pt x="1455" y="1463"/>
                </a:cubicBezTo>
                <a:cubicBezTo>
                  <a:pt x="1447" y="1476"/>
                  <a:pt x="1448" y="1489"/>
                  <a:pt x="1466" y="1505"/>
                </a:cubicBezTo>
                <a:cubicBezTo>
                  <a:pt x="2078" y="2053"/>
                  <a:pt x="2078" y="2053"/>
                  <a:pt x="2078" y="2053"/>
                </a:cubicBezTo>
                <a:cubicBezTo>
                  <a:pt x="2113" y="2084"/>
                  <a:pt x="2166" y="2082"/>
                  <a:pt x="2197" y="2048"/>
                </a:cubicBezTo>
                <a:cubicBezTo>
                  <a:pt x="2252" y="1986"/>
                  <a:pt x="2252" y="1986"/>
                  <a:pt x="2252" y="1986"/>
                </a:cubicBezTo>
                <a:cubicBezTo>
                  <a:pt x="2282" y="1952"/>
                  <a:pt x="2279" y="1899"/>
                  <a:pt x="2244" y="1868"/>
                </a:cubicBezTo>
                <a:close/>
                <a:moveTo>
                  <a:pt x="436" y="1344"/>
                </a:moveTo>
                <a:cubicBezTo>
                  <a:pt x="172" y="1107"/>
                  <a:pt x="149" y="701"/>
                  <a:pt x="386" y="436"/>
                </a:cubicBezTo>
                <a:cubicBezTo>
                  <a:pt x="623" y="171"/>
                  <a:pt x="1029" y="149"/>
                  <a:pt x="1294" y="385"/>
                </a:cubicBezTo>
                <a:cubicBezTo>
                  <a:pt x="1558" y="622"/>
                  <a:pt x="1581" y="1028"/>
                  <a:pt x="1344" y="1293"/>
                </a:cubicBezTo>
                <a:cubicBezTo>
                  <a:pt x="1107" y="1558"/>
                  <a:pt x="701" y="1580"/>
                  <a:pt x="436" y="1344"/>
                </a:cubicBezTo>
                <a:close/>
              </a:path>
            </a:pathLst>
          </a:custGeom>
          <a:solidFill>
            <a:schemeClr val="tx2"/>
          </a:solidFill>
          <a:ln>
            <a:noFill/>
          </a:ln>
        </p:spPr>
        <p:txBody>
          <a:bodyPr/>
          <a:lstStyle/>
          <a:p>
            <a:pPr defTabSz="855345" eaLnBrk="1" fontAlgn="auto" hangingPunct="1">
              <a:defRPr/>
            </a:pPr>
            <a:endParaRPr lang="bg-BG" sz="1685" noProof="1">
              <a:latin typeface="Arial" panose="020B0604020202020204" pitchFamily="34" charset="0"/>
              <a:ea typeface="康煕字典體(Demo)" pitchFamily="2" charset="-120"/>
              <a:sym typeface="Arial" panose="020B0604020202020204" pitchFamily="34" charset="0"/>
            </a:endParaRPr>
          </a:p>
        </p:txBody>
      </p:sp>
      <p:sp>
        <p:nvSpPr>
          <p:cNvPr id="15" name="Rectangle 47">
            <a:extLst>
              <a:ext uri="{FF2B5EF4-FFF2-40B4-BE49-F238E27FC236}">
                <a16:creationId xmlns:a16="http://schemas.microsoft.com/office/drawing/2014/main" id="{244B74F1-275E-4B74-B46C-5C1D2AE4E064}"/>
              </a:ext>
            </a:extLst>
          </p:cNvPr>
          <p:cNvSpPr>
            <a:spLocks noChangeArrowheads="1"/>
          </p:cNvSpPr>
          <p:nvPr/>
        </p:nvSpPr>
        <p:spPr bwMode="auto">
          <a:xfrm>
            <a:off x="1946275" y="2835275"/>
            <a:ext cx="163217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Calibri" panose="020F0502020204030204" charset="0"/>
              </a:defRPr>
            </a:lvl1pPr>
            <a:lvl2pPr marL="742950" indent="-285750">
              <a:defRPr sz="1400">
                <a:solidFill>
                  <a:schemeClr val="tx1"/>
                </a:solidFill>
                <a:latin typeface="Calibri" panose="020F0502020204030204" charset="0"/>
              </a:defRPr>
            </a:lvl2pPr>
            <a:lvl3pPr marL="1143000" indent="-228600">
              <a:defRPr sz="1400">
                <a:solidFill>
                  <a:schemeClr val="tx1"/>
                </a:solidFill>
                <a:latin typeface="Calibri" panose="020F0502020204030204" charset="0"/>
              </a:defRPr>
            </a:lvl3pPr>
            <a:lvl4pPr marL="1600200" indent="-228600">
              <a:defRPr sz="1400">
                <a:solidFill>
                  <a:schemeClr val="tx1"/>
                </a:solidFill>
                <a:latin typeface="Calibri" panose="020F0502020204030204" charset="0"/>
              </a:defRPr>
            </a:lvl4pPr>
            <a:lvl5pPr marL="2057400" indent="-228600">
              <a:defRPr sz="1400">
                <a:solidFill>
                  <a:schemeClr val="tx1"/>
                </a:solidFill>
                <a:latin typeface="Calibri" panose="020F0502020204030204" charset="0"/>
              </a:defRPr>
            </a:lvl5pPr>
            <a:lvl6pPr marL="2514600" indent="-228600" defTabSz="712470" fontAlgn="base">
              <a:spcBef>
                <a:spcPct val="0"/>
              </a:spcBef>
              <a:spcAft>
                <a:spcPct val="0"/>
              </a:spcAft>
              <a:defRPr sz="1400">
                <a:solidFill>
                  <a:schemeClr val="tx1"/>
                </a:solidFill>
                <a:latin typeface="Calibri" panose="020F0502020204030204" charset="0"/>
              </a:defRPr>
            </a:lvl6pPr>
            <a:lvl7pPr marL="2971800" indent="-228600" defTabSz="712470" fontAlgn="base">
              <a:spcBef>
                <a:spcPct val="0"/>
              </a:spcBef>
              <a:spcAft>
                <a:spcPct val="0"/>
              </a:spcAft>
              <a:defRPr sz="1400">
                <a:solidFill>
                  <a:schemeClr val="tx1"/>
                </a:solidFill>
                <a:latin typeface="Calibri" panose="020F0502020204030204" charset="0"/>
              </a:defRPr>
            </a:lvl7pPr>
            <a:lvl8pPr marL="3429000" indent="-228600" defTabSz="712470" fontAlgn="base">
              <a:spcBef>
                <a:spcPct val="0"/>
              </a:spcBef>
              <a:spcAft>
                <a:spcPct val="0"/>
              </a:spcAft>
              <a:defRPr sz="1400">
                <a:solidFill>
                  <a:schemeClr val="tx1"/>
                </a:solidFill>
                <a:latin typeface="Calibri" panose="020F0502020204030204" charset="0"/>
              </a:defRPr>
            </a:lvl8pPr>
            <a:lvl9pPr marL="3886200" indent="-228600" defTabSz="712470" fontAlgn="base">
              <a:spcBef>
                <a:spcPct val="0"/>
              </a:spcBef>
              <a:spcAft>
                <a:spcPct val="0"/>
              </a:spcAft>
              <a:defRPr sz="1400">
                <a:solidFill>
                  <a:schemeClr val="tx1"/>
                </a:solidFill>
                <a:latin typeface="Calibri" panose="020F0502020204030204" charset="0"/>
              </a:defRPr>
            </a:lvl9pPr>
          </a:lstStyle>
          <a:p>
            <a:pPr eaLnBrk="1" fontAlgn="auto" hangingPunct="1">
              <a:defRPr/>
            </a:pPr>
            <a:r>
              <a:rPr lang="en-US" altLang="zh-CN" sz="1920" noProof="1">
                <a:solidFill>
                  <a:schemeClr val="tx2"/>
                </a:solidFill>
                <a:latin typeface="Arial" panose="020B0604020202020204" pitchFamily="34" charset="0"/>
                <a:ea typeface="康煕字典體(Demo)" pitchFamily="2" charset="-120"/>
                <a:cs typeface="Open Sans Light" panose="020B0306030504020204" pitchFamily="34" charset="0"/>
                <a:sym typeface="Arial" panose="020B0604020202020204" pitchFamily="34" charset="0"/>
              </a:rPr>
              <a:t>Search Index</a:t>
            </a:r>
          </a:p>
        </p:txBody>
      </p:sp>
      <p:sp>
        <p:nvSpPr>
          <p:cNvPr id="19" name="Round Same Side Corner Rectangle 51">
            <a:extLst>
              <a:ext uri="{FF2B5EF4-FFF2-40B4-BE49-F238E27FC236}">
                <a16:creationId xmlns:a16="http://schemas.microsoft.com/office/drawing/2014/main" id="{E5CC62B1-EFE0-4634-A012-B4354B35C621}"/>
              </a:ext>
            </a:extLst>
          </p:cNvPr>
          <p:cNvSpPr/>
          <p:nvPr/>
        </p:nvSpPr>
        <p:spPr>
          <a:xfrm rot="5400000">
            <a:off x="5413151" y="2178277"/>
            <a:ext cx="387797" cy="1701800"/>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345" eaLnBrk="1" fontAlgn="auto" hangingPunct="1">
              <a:defRPr/>
            </a:pPr>
            <a:endParaRPr lang="bg-BG" sz="1685" noProof="1">
              <a:latin typeface="Arial" panose="020B0604020202020204" pitchFamily="34" charset="0"/>
              <a:ea typeface="康煕字典體(Demo)" pitchFamily="2" charset="-120"/>
              <a:sym typeface="Arial" panose="020B0604020202020204" pitchFamily="34" charset="0"/>
            </a:endParaRPr>
          </a:p>
        </p:txBody>
      </p:sp>
      <p:sp>
        <p:nvSpPr>
          <p:cNvPr id="20" name="Rectangle 53">
            <a:extLst>
              <a:ext uri="{FF2B5EF4-FFF2-40B4-BE49-F238E27FC236}">
                <a16:creationId xmlns:a16="http://schemas.microsoft.com/office/drawing/2014/main" id="{4060CF68-4795-43D4-8E99-5187FFBD54BD}"/>
              </a:ext>
            </a:extLst>
          </p:cNvPr>
          <p:cNvSpPr/>
          <p:nvPr/>
        </p:nvSpPr>
        <p:spPr>
          <a:xfrm>
            <a:off x="4976848" y="2863851"/>
            <a:ext cx="1273105" cy="313932"/>
          </a:xfrm>
          <a:prstGeom prst="rect">
            <a:avLst/>
          </a:prstGeom>
        </p:spPr>
        <p:txBody>
          <a:bodyPr wrap="none">
            <a:spAutoFit/>
          </a:bodyPr>
          <a:lstStyle/>
          <a:p>
            <a:pPr algn="ctr" defTabSz="855345" eaLnBrk="1" fontAlgn="auto" hangingPunct="1">
              <a:defRPr/>
            </a:pPr>
            <a:r>
              <a:rPr lang="en-US" sz="1440" noProof="1">
                <a:solidFill>
                  <a:schemeClr val="bg1"/>
                </a:solidFill>
                <a:latin typeface="Arial" panose="020B0604020202020204" pitchFamily="34" charset="0"/>
                <a:ea typeface="康煕字典體(Demo)" pitchFamily="2" charset="-120"/>
                <a:cs typeface="Open Sans Light" panose="020B0306030504020204" pitchFamily="34" charset="0"/>
                <a:sym typeface="Arial" panose="020B0604020202020204" pitchFamily="34" charset="0"/>
              </a:rPr>
              <a:t>Search Index</a:t>
            </a:r>
          </a:p>
        </p:txBody>
      </p:sp>
      <p:sp>
        <p:nvSpPr>
          <p:cNvPr id="21" name="TextBox 54">
            <a:extLst>
              <a:ext uri="{FF2B5EF4-FFF2-40B4-BE49-F238E27FC236}">
                <a16:creationId xmlns:a16="http://schemas.microsoft.com/office/drawing/2014/main" id="{6DA72040-737E-45BB-841F-8AE7A43A5FA0}"/>
              </a:ext>
            </a:extLst>
          </p:cNvPr>
          <p:cNvSpPr txBox="1">
            <a:spLocks noChangeArrowheads="1"/>
          </p:cNvSpPr>
          <p:nvPr/>
        </p:nvSpPr>
        <p:spPr bwMode="auto">
          <a:xfrm>
            <a:off x="4989513" y="3473899"/>
            <a:ext cx="534193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Calibri" panose="020F0502020204030204" charset="0"/>
              </a:defRPr>
            </a:lvl1pPr>
            <a:lvl2pPr marL="742950" indent="-285750">
              <a:defRPr sz="1400">
                <a:solidFill>
                  <a:schemeClr val="tx1"/>
                </a:solidFill>
                <a:latin typeface="Calibri" panose="020F0502020204030204" charset="0"/>
              </a:defRPr>
            </a:lvl2pPr>
            <a:lvl3pPr marL="1143000" indent="-228600">
              <a:defRPr sz="1400">
                <a:solidFill>
                  <a:schemeClr val="tx1"/>
                </a:solidFill>
                <a:latin typeface="Calibri" panose="020F0502020204030204" charset="0"/>
              </a:defRPr>
            </a:lvl3pPr>
            <a:lvl4pPr marL="1600200" indent="-228600">
              <a:defRPr sz="1400">
                <a:solidFill>
                  <a:schemeClr val="tx1"/>
                </a:solidFill>
                <a:latin typeface="Calibri" panose="020F0502020204030204" charset="0"/>
              </a:defRPr>
            </a:lvl4pPr>
            <a:lvl5pPr marL="2057400" indent="-228600">
              <a:defRPr sz="1400">
                <a:solidFill>
                  <a:schemeClr val="tx1"/>
                </a:solidFill>
                <a:latin typeface="Calibri" panose="020F0502020204030204" charset="0"/>
              </a:defRPr>
            </a:lvl5pPr>
            <a:lvl6pPr marL="2514600" indent="-228600" defTabSz="712470" fontAlgn="base">
              <a:spcBef>
                <a:spcPct val="0"/>
              </a:spcBef>
              <a:spcAft>
                <a:spcPct val="0"/>
              </a:spcAft>
              <a:defRPr sz="1400">
                <a:solidFill>
                  <a:schemeClr val="tx1"/>
                </a:solidFill>
                <a:latin typeface="Calibri" panose="020F0502020204030204" charset="0"/>
              </a:defRPr>
            </a:lvl6pPr>
            <a:lvl7pPr marL="2971800" indent="-228600" defTabSz="712470" fontAlgn="base">
              <a:spcBef>
                <a:spcPct val="0"/>
              </a:spcBef>
              <a:spcAft>
                <a:spcPct val="0"/>
              </a:spcAft>
              <a:defRPr sz="1400">
                <a:solidFill>
                  <a:schemeClr val="tx1"/>
                </a:solidFill>
                <a:latin typeface="Calibri" panose="020F0502020204030204" charset="0"/>
              </a:defRPr>
            </a:lvl7pPr>
            <a:lvl8pPr marL="3429000" indent="-228600" defTabSz="712470" fontAlgn="base">
              <a:spcBef>
                <a:spcPct val="0"/>
              </a:spcBef>
              <a:spcAft>
                <a:spcPct val="0"/>
              </a:spcAft>
              <a:defRPr sz="1400">
                <a:solidFill>
                  <a:schemeClr val="tx1"/>
                </a:solidFill>
                <a:latin typeface="Calibri" panose="020F0502020204030204" charset="0"/>
              </a:defRPr>
            </a:lvl8pPr>
            <a:lvl9pPr marL="3886200" indent="-228600" defTabSz="712470" fontAlgn="base">
              <a:spcBef>
                <a:spcPct val="0"/>
              </a:spcBef>
              <a:spcAft>
                <a:spcPct val="0"/>
              </a:spcAft>
              <a:defRPr sz="1400">
                <a:solidFill>
                  <a:schemeClr val="tx1"/>
                </a:solidFill>
                <a:latin typeface="Calibri" panose="020F0502020204030204" charset="0"/>
              </a:defRPr>
            </a:lvl9pPr>
          </a:lstStyle>
          <a:p>
            <a:pPr algn="just">
              <a:defRPr/>
            </a:pPr>
            <a:r>
              <a:rPr lang="en-VN" sz="1600"/>
              <a:t>n-gram solution </a:t>
            </a:r>
          </a:p>
          <a:p>
            <a:pPr algn="just">
              <a:defRPr/>
            </a:pPr>
            <a:r>
              <a:rPr lang="en-VN" sz="1600"/>
              <a:t>more than 500 times more efficient than the brute-force solution </a:t>
            </a:r>
            <a:endParaRPr lang="en-US" altLang="zh-CN" sz="1600" b="1" spc="300" noProof="1">
              <a:solidFill>
                <a:schemeClr val="tx2"/>
              </a:solidFill>
              <a:latin typeface="Arial Unicode MS" panose="020B0604020202020204" pitchFamily="34" charset="-122"/>
              <a:ea typeface="Arial Unicode MS" panose="020B0604020202020204" pitchFamily="34" charset="-122"/>
              <a:cs typeface="Open Sans Light" panose="020B0306030504020204" pitchFamily="34" charset="0"/>
              <a:sym typeface="Arial" panose="020B0604020202020204" pitchFamily="34" charset="0"/>
            </a:endParaRPr>
          </a:p>
          <a:p>
            <a:pPr algn="just">
              <a:defRPr/>
            </a:pPr>
            <a:endParaRPr lang="en-US" altLang="zh-CN" sz="1600" b="1" spc="300" noProof="1">
              <a:solidFill>
                <a:schemeClr val="tx2"/>
              </a:solidFill>
              <a:latin typeface="Arial Unicode MS" panose="020B0604020202020204" pitchFamily="34" charset="-122"/>
              <a:ea typeface="Arial Unicode MS" panose="020B0604020202020204" pitchFamily="34" charset="-122"/>
              <a:cs typeface="Open Sans Light" panose="020B0306030504020204" pitchFamily="34" charset="0"/>
              <a:sym typeface="Arial" panose="020B0604020202020204" pitchFamily="34" charset="0"/>
            </a:endParaRPr>
          </a:p>
        </p:txBody>
      </p:sp>
      <p:sp>
        <p:nvSpPr>
          <p:cNvPr id="23" name="Rectangle 56">
            <a:extLst>
              <a:ext uri="{FF2B5EF4-FFF2-40B4-BE49-F238E27FC236}">
                <a16:creationId xmlns:a16="http://schemas.microsoft.com/office/drawing/2014/main" id="{08A5DFD5-DB1A-435A-AB3A-C4CCDB049A1D}"/>
              </a:ext>
            </a:extLst>
          </p:cNvPr>
          <p:cNvSpPr/>
          <p:nvPr/>
        </p:nvSpPr>
        <p:spPr>
          <a:xfrm>
            <a:off x="4968017" y="3151188"/>
            <a:ext cx="1355725" cy="314325"/>
          </a:xfrm>
          <a:prstGeom prst="rect">
            <a:avLst/>
          </a:prstGeom>
        </p:spPr>
        <p:txBody>
          <a:bodyPr wrap="none">
            <a:spAutoFit/>
          </a:bodyPr>
          <a:lstStyle/>
          <a:p>
            <a:pPr algn="ctr" defTabSz="855345" eaLnBrk="1" fontAlgn="auto" hangingPunct="1">
              <a:defRPr/>
            </a:pPr>
            <a:r>
              <a:rPr lang="en-US" sz="1440" noProof="1">
                <a:solidFill>
                  <a:schemeClr val="bg1"/>
                </a:solidFill>
                <a:latin typeface="Arial" panose="020B0604020202020204" pitchFamily="34" charset="0"/>
                <a:ea typeface="康煕字典體(Demo)" pitchFamily="2" charset="-120"/>
                <a:cs typeface="Open Sans Light" panose="020B0306030504020204" pitchFamily="34" charset="0"/>
                <a:sym typeface="Arial" panose="020B0604020202020204" pitchFamily="34" charset="0"/>
              </a:rPr>
              <a:t>02. ORGANIC</a:t>
            </a:r>
          </a:p>
        </p:txBody>
      </p:sp>
      <p:sp>
        <p:nvSpPr>
          <p:cNvPr id="24" name="TextBox 57">
            <a:extLst>
              <a:ext uri="{FF2B5EF4-FFF2-40B4-BE49-F238E27FC236}">
                <a16:creationId xmlns:a16="http://schemas.microsoft.com/office/drawing/2014/main" id="{55F34709-1B8C-417E-9909-97ABE1141604}"/>
              </a:ext>
            </a:extLst>
          </p:cNvPr>
          <p:cNvSpPr txBox="1">
            <a:spLocks noChangeArrowheads="1"/>
          </p:cNvSpPr>
          <p:nvPr/>
        </p:nvSpPr>
        <p:spPr bwMode="auto">
          <a:xfrm>
            <a:off x="4989513" y="4518025"/>
            <a:ext cx="53419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Calibri" panose="020F0502020204030204" charset="0"/>
              </a:defRPr>
            </a:lvl1pPr>
            <a:lvl2pPr marL="742950" indent="-285750">
              <a:defRPr sz="1400">
                <a:solidFill>
                  <a:schemeClr val="tx1"/>
                </a:solidFill>
                <a:latin typeface="Calibri" panose="020F0502020204030204" charset="0"/>
              </a:defRPr>
            </a:lvl2pPr>
            <a:lvl3pPr marL="1143000" indent="-228600">
              <a:defRPr sz="1400">
                <a:solidFill>
                  <a:schemeClr val="tx1"/>
                </a:solidFill>
                <a:latin typeface="Calibri" panose="020F0502020204030204" charset="0"/>
              </a:defRPr>
            </a:lvl3pPr>
            <a:lvl4pPr marL="1600200" indent="-228600">
              <a:defRPr sz="1400">
                <a:solidFill>
                  <a:schemeClr val="tx1"/>
                </a:solidFill>
                <a:latin typeface="Calibri" panose="020F0502020204030204" charset="0"/>
              </a:defRPr>
            </a:lvl4pPr>
            <a:lvl5pPr marL="2057400" indent="-228600">
              <a:defRPr sz="1400">
                <a:solidFill>
                  <a:schemeClr val="tx1"/>
                </a:solidFill>
                <a:latin typeface="Calibri" panose="020F0502020204030204" charset="0"/>
              </a:defRPr>
            </a:lvl5pPr>
            <a:lvl6pPr marL="2514600" indent="-228600" defTabSz="712470" fontAlgn="base">
              <a:spcBef>
                <a:spcPct val="0"/>
              </a:spcBef>
              <a:spcAft>
                <a:spcPct val="0"/>
              </a:spcAft>
              <a:defRPr sz="1400">
                <a:solidFill>
                  <a:schemeClr val="tx1"/>
                </a:solidFill>
                <a:latin typeface="Calibri" panose="020F0502020204030204" charset="0"/>
              </a:defRPr>
            </a:lvl6pPr>
            <a:lvl7pPr marL="2971800" indent="-228600" defTabSz="712470" fontAlgn="base">
              <a:spcBef>
                <a:spcPct val="0"/>
              </a:spcBef>
              <a:spcAft>
                <a:spcPct val="0"/>
              </a:spcAft>
              <a:defRPr sz="1400">
                <a:solidFill>
                  <a:schemeClr val="tx1"/>
                </a:solidFill>
                <a:latin typeface="Calibri" panose="020F0502020204030204" charset="0"/>
              </a:defRPr>
            </a:lvl7pPr>
            <a:lvl8pPr marL="3429000" indent="-228600" defTabSz="712470" fontAlgn="base">
              <a:spcBef>
                <a:spcPct val="0"/>
              </a:spcBef>
              <a:spcAft>
                <a:spcPct val="0"/>
              </a:spcAft>
              <a:defRPr sz="1400">
                <a:solidFill>
                  <a:schemeClr val="tx1"/>
                </a:solidFill>
                <a:latin typeface="Calibri" panose="020F0502020204030204" charset="0"/>
              </a:defRPr>
            </a:lvl8pPr>
            <a:lvl9pPr marL="3886200" indent="-228600" defTabSz="712470" fontAlgn="base">
              <a:spcBef>
                <a:spcPct val="0"/>
              </a:spcBef>
              <a:spcAft>
                <a:spcPct val="0"/>
              </a:spcAft>
              <a:defRPr sz="1400">
                <a:solidFill>
                  <a:schemeClr val="tx1"/>
                </a:solidFill>
                <a:latin typeface="Calibri" panose="020F0502020204030204" charset="0"/>
              </a:defRPr>
            </a:lvl9pPr>
          </a:lstStyle>
          <a:p>
            <a:pPr algn="just">
              <a:defRPr/>
            </a:pPr>
            <a:r>
              <a:rPr lang="en-VN" sz="1600"/>
              <a:t>With n-gram schemes, both the number of inverse indices and their size can be reduced at the expense of a larger index</a:t>
            </a:r>
            <a:r>
              <a:rPr lang="en-VN" sz="1600">
                <a:effectLst/>
              </a:rPr>
              <a:t> </a:t>
            </a:r>
            <a:endParaRPr lang="en-US" altLang="zh-CN" sz="1600" b="1" spc="300" noProof="1">
              <a:solidFill>
                <a:schemeClr val="tx2"/>
              </a:solidFill>
              <a:latin typeface="Arial Unicode MS" panose="020B0604020202020204" pitchFamily="34" charset="-122"/>
              <a:ea typeface="Arial Unicode MS" panose="020B0604020202020204" pitchFamily="34" charset="-122"/>
              <a:cs typeface="Open Sans Light" panose="020B0306030504020204" pitchFamily="34" charset="0"/>
              <a:sym typeface="Arial" panose="020B0604020202020204" pitchFamily="34" charset="0"/>
            </a:endParaRPr>
          </a:p>
        </p:txBody>
      </p:sp>
      <p:sp>
        <p:nvSpPr>
          <p:cNvPr id="28" name="Text Box 7">
            <a:extLst>
              <a:ext uri="{FF2B5EF4-FFF2-40B4-BE49-F238E27FC236}">
                <a16:creationId xmlns:a16="http://schemas.microsoft.com/office/drawing/2014/main" id="{E7166128-4DB4-483D-A50E-55A25537C88C}"/>
              </a:ext>
            </a:extLst>
          </p:cNvPr>
          <p:cNvSpPr txBox="1">
            <a:spLocks noChangeArrowheads="1"/>
          </p:cNvSpPr>
          <p:nvPr/>
        </p:nvSpPr>
        <p:spPr bwMode="auto">
          <a:xfrm>
            <a:off x="2110456" y="350114"/>
            <a:ext cx="4171976" cy="477054"/>
          </a:xfrm>
          <a:prstGeom prst="rect">
            <a:avLst/>
          </a:prstGeom>
          <a:noFill/>
          <a:ln w="9525">
            <a:noFill/>
            <a:miter lim="800000"/>
          </a:ln>
        </p:spPr>
        <p:txBody>
          <a:bodyPr wrap="none" lIns="45720" tIns="22860" rIns="45720" bIns="22860">
            <a:spAutoFit/>
          </a:bodyPr>
          <a:lstStyle/>
          <a:p>
            <a:pPr algn="ct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Google’s Implementation </a:t>
            </a:r>
          </a:p>
        </p:txBody>
      </p:sp>
    </p:spTree>
    <p:extLst>
      <p:ext uri="{BB962C8B-B14F-4D97-AF65-F5344CB8AC3E}">
        <p14:creationId xmlns:p14="http://schemas.microsoft.com/office/powerpoint/2010/main" val="1813357687"/>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childTnLst>
                          </p:cTn>
                        </p:par>
                        <p:par>
                          <p:cTn id="25" fill="hold" nodeType="afterGroup">
                            <p:stCondLst>
                              <p:cond delay="1000"/>
                            </p:stCondLst>
                            <p:childTnLst>
                              <p:par>
                                <p:cTn id="26" presetID="14" presetClass="entr" presetSubtype="10"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randombar(horizontal)">
                                      <p:cBhvr>
                                        <p:cTn id="28" dur="500"/>
                                        <p:tgtEl>
                                          <p:spTgt spid="1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randombar(horizontal)">
                                      <p:cBhvr>
                                        <p:cTn id="31" dur="500"/>
                                        <p:tgtEl>
                                          <p:spTgt spid="2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randombar(horizontal)">
                                      <p:cBhvr>
                                        <p:cTn id="34" dur="500"/>
                                        <p:tgtEl>
                                          <p:spTgt spid="2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randombar(horizontal)">
                                      <p:cBhvr>
                                        <p:cTn id="37" dur="500"/>
                                        <p:tgtEl>
                                          <p:spTgt spid="2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randombar(horizontal)">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20" grpId="0"/>
      <p:bldP spid="21"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13">
            <a:extLst>
              <a:ext uri="{FF2B5EF4-FFF2-40B4-BE49-F238E27FC236}">
                <a16:creationId xmlns:a16="http://schemas.microsoft.com/office/drawing/2014/main" id="{B698E743-18D1-491D-9EFF-76256A658F41}"/>
              </a:ext>
            </a:extLst>
          </p:cNvPr>
          <p:cNvCxnSpPr/>
          <p:nvPr/>
        </p:nvCxnSpPr>
        <p:spPr>
          <a:xfrm flipV="1">
            <a:off x="2046288" y="3830638"/>
            <a:ext cx="0" cy="719137"/>
          </a:xfrm>
          <a:prstGeom prst="line">
            <a:avLst/>
          </a:prstGeom>
          <a:ln>
            <a:solidFill>
              <a:schemeClr val="tx2">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Text Placeholder 62">
            <a:extLst>
              <a:ext uri="{FF2B5EF4-FFF2-40B4-BE49-F238E27FC236}">
                <a16:creationId xmlns:a16="http://schemas.microsoft.com/office/drawing/2014/main" id="{1622CA97-958D-4134-B1E0-3C9D1083D377}"/>
              </a:ext>
            </a:extLst>
          </p:cNvPr>
          <p:cNvSpPr txBox="1"/>
          <p:nvPr/>
        </p:nvSpPr>
        <p:spPr bwMode="auto">
          <a:xfrm>
            <a:off x="862893" y="3178157"/>
            <a:ext cx="2338387" cy="68262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auto">
              <a:defRPr/>
            </a:pPr>
            <a:r>
              <a:rPr lang="en-VN"/>
              <a:t>the better the result</a:t>
            </a:r>
            <a:endParaRPr lang="en-AU" sz="1000" spc="300" noProof="1">
              <a:latin typeface="Arial Unicode MS" panose="020B0604020202020204" pitchFamily="34" charset="-122"/>
              <a:ea typeface="Arial Unicode MS" panose="020B0604020202020204" pitchFamily="34" charset="-122"/>
              <a:sym typeface="Arial" panose="020B0604020202020204" pitchFamily="34" charset="0"/>
            </a:endParaRPr>
          </a:p>
        </p:txBody>
      </p:sp>
      <p:sp>
        <p:nvSpPr>
          <p:cNvPr id="29" name="Text Placeholder 62">
            <a:extLst>
              <a:ext uri="{FF2B5EF4-FFF2-40B4-BE49-F238E27FC236}">
                <a16:creationId xmlns:a16="http://schemas.microsoft.com/office/drawing/2014/main" id="{86E3FF4B-F009-4191-A0E1-59280761BAE6}"/>
              </a:ext>
            </a:extLst>
          </p:cNvPr>
          <p:cNvSpPr txBox="1"/>
          <p:nvPr/>
        </p:nvSpPr>
        <p:spPr bwMode="auto">
          <a:xfrm>
            <a:off x="2804785" y="2357145"/>
            <a:ext cx="2338388" cy="68262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auto">
              <a:defRPr/>
            </a:pPr>
            <a:r>
              <a:rPr lang="en-VN"/>
              <a:t>the higher the score</a:t>
            </a:r>
            <a:endParaRPr lang="en-AU" sz="1000" spc="300" noProof="1">
              <a:latin typeface="Arial Unicode MS" panose="020B0604020202020204" pitchFamily="34" charset="-122"/>
              <a:ea typeface="Arial Unicode MS" panose="020B0604020202020204" pitchFamily="34" charset="-122"/>
              <a:sym typeface="Arial" panose="020B0604020202020204" pitchFamily="34" charset="0"/>
            </a:endParaRPr>
          </a:p>
        </p:txBody>
      </p:sp>
      <p:cxnSp>
        <p:nvCxnSpPr>
          <p:cNvPr id="30" name="Straight Connector 26">
            <a:extLst>
              <a:ext uri="{FF2B5EF4-FFF2-40B4-BE49-F238E27FC236}">
                <a16:creationId xmlns:a16="http://schemas.microsoft.com/office/drawing/2014/main" id="{ECA17B67-6774-44B3-8A0C-D5122B759B7D}"/>
              </a:ext>
            </a:extLst>
          </p:cNvPr>
          <p:cNvCxnSpPr/>
          <p:nvPr/>
        </p:nvCxnSpPr>
        <p:spPr>
          <a:xfrm flipV="1">
            <a:off x="4014788" y="3013075"/>
            <a:ext cx="0" cy="719138"/>
          </a:xfrm>
          <a:prstGeom prst="line">
            <a:avLst/>
          </a:prstGeom>
          <a:ln>
            <a:solidFill>
              <a:schemeClr val="tx2">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1" name="Text Placeholder 62">
            <a:extLst>
              <a:ext uri="{FF2B5EF4-FFF2-40B4-BE49-F238E27FC236}">
                <a16:creationId xmlns:a16="http://schemas.microsoft.com/office/drawing/2014/main" id="{6AD236CE-BA66-4DE7-BE7B-069553C10519}"/>
              </a:ext>
            </a:extLst>
          </p:cNvPr>
          <p:cNvSpPr txBox="1"/>
          <p:nvPr/>
        </p:nvSpPr>
        <p:spPr bwMode="auto">
          <a:xfrm>
            <a:off x="4926806" y="1611422"/>
            <a:ext cx="2338388" cy="68262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auto">
              <a:defRPr/>
            </a:pPr>
            <a:r>
              <a:rPr lang="en-VN"/>
              <a:t>find the correct one</a:t>
            </a:r>
            <a:endParaRPr lang="en-AU" sz="1000" spc="300" noProof="1">
              <a:latin typeface="Arial Unicode MS" panose="020B0604020202020204" pitchFamily="34" charset="-122"/>
              <a:ea typeface="Arial Unicode MS" panose="020B0604020202020204" pitchFamily="34" charset="-122"/>
              <a:sym typeface="Arial" panose="020B0604020202020204" pitchFamily="34" charset="0"/>
            </a:endParaRPr>
          </a:p>
        </p:txBody>
      </p:sp>
      <p:cxnSp>
        <p:nvCxnSpPr>
          <p:cNvPr id="42" name="Straight Connector 38">
            <a:extLst>
              <a:ext uri="{FF2B5EF4-FFF2-40B4-BE49-F238E27FC236}">
                <a16:creationId xmlns:a16="http://schemas.microsoft.com/office/drawing/2014/main" id="{542A911C-7E58-48A2-817D-602D9444EC91}"/>
              </a:ext>
            </a:extLst>
          </p:cNvPr>
          <p:cNvCxnSpPr/>
          <p:nvPr/>
        </p:nvCxnSpPr>
        <p:spPr>
          <a:xfrm flipV="1">
            <a:off x="6121400" y="2297113"/>
            <a:ext cx="0" cy="720725"/>
          </a:xfrm>
          <a:prstGeom prst="line">
            <a:avLst/>
          </a:prstGeom>
          <a:ln>
            <a:solidFill>
              <a:schemeClr val="tx2">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9469" name="组合 1">
            <a:extLst>
              <a:ext uri="{FF2B5EF4-FFF2-40B4-BE49-F238E27FC236}">
                <a16:creationId xmlns:a16="http://schemas.microsoft.com/office/drawing/2014/main" id="{B82153FA-44CC-4AB6-A5FE-69313F7EA34A}"/>
              </a:ext>
            </a:extLst>
          </p:cNvPr>
          <p:cNvGrpSpPr>
            <a:grpSpLocks/>
          </p:cNvGrpSpPr>
          <p:nvPr/>
        </p:nvGrpSpPr>
        <p:grpSpPr bwMode="auto">
          <a:xfrm>
            <a:off x="1592263" y="2212975"/>
            <a:ext cx="8177212" cy="3627438"/>
            <a:chOff x="744538" y="1543050"/>
            <a:chExt cx="10731500" cy="4762500"/>
          </a:xfrm>
        </p:grpSpPr>
        <p:sp>
          <p:nvSpPr>
            <p:cNvPr id="19470" name="Rectangle 1">
              <a:extLst>
                <a:ext uri="{FF2B5EF4-FFF2-40B4-BE49-F238E27FC236}">
                  <a16:creationId xmlns:a16="http://schemas.microsoft.com/office/drawing/2014/main" id="{460E3F8B-2891-4DDD-A383-F11734A06A91}"/>
                </a:ext>
              </a:extLst>
            </p:cNvPr>
            <p:cNvSpPr>
              <a:spLocks noChangeArrowheads="1"/>
            </p:cNvSpPr>
            <p:nvPr/>
          </p:nvSpPr>
          <p:spPr bwMode="auto">
            <a:xfrm>
              <a:off x="744538" y="4743450"/>
              <a:ext cx="2590800" cy="1562100"/>
            </a:xfrm>
            <a:prstGeom prst="rect">
              <a:avLst/>
            </a:prstGeom>
            <a:solidFill>
              <a:srgbClr val="5A607C"/>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sz="1400" noProof="1">
                <a:latin typeface="Arial" panose="020B0604020202020204" pitchFamily="34" charset="0"/>
                <a:ea typeface="康煕字典體(Demo)" pitchFamily="2" charset="-120"/>
                <a:sym typeface="Arial" panose="020B0604020202020204" pitchFamily="34" charset="0"/>
              </a:endParaRPr>
            </a:p>
          </p:txBody>
        </p:sp>
        <p:sp>
          <p:nvSpPr>
            <p:cNvPr id="19471" name="Freeform 2">
              <a:extLst>
                <a:ext uri="{FF2B5EF4-FFF2-40B4-BE49-F238E27FC236}">
                  <a16:creationId xmlns:a16="http://schemas.microsoft.com/office/drawing/2014/main" id="{D9E5DB7B-E26A-4EDC-9750-6A120842329B}"/>
                </a:ext>
              </a:extLst>
            </p:cNvPr>
            <p:cNvSpPr>
              <a:spLocks/>
            </p:cNvSpPr>
            <p:nvPr/>
          </p:nvSpPr>
          <p:spPr bwMode="auto">
            <a:xfrm>
              <a:off x="2630488" y="5588000"/>
              <a:ext cx="711200" cy="717550"/>
            </a:xfrm>
            <a:custGeom>
              <a:avLst/>
              <a:gdLst>
                <a:gd name="T0" fmla="*/ 0 w 21600"/>
                <a:gd name="T1" fmla="*/ 0 h 21600"/>
                <a:gd name="T2" fmla="*/ 1542047448 w 21600"/>
                <a:gd name="T3" fmla="*/ 0 h 21600"/>
                <a:gd name="T4" fmla="*/ 1542047448 w 21600"/>
                <a:gd name="T5" fmla="*/ 1583722178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rgbClr val="474A6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472" name="Rectangle 4">
              <a:extLst>
                <a:ext uri="{FF2B5EF4-FFF2-40B4-BE49-F238E27FC236}">
                  <a16:creationId xmlns:a16="http://schemas.microsoft.com/office/drawing/2014/main" id="{D403F512-AE3E-421E-B96C-AD03A38F09AF}"/>
                </a:ext>
              </a:extLst>
            </p:cNvPr>
            <p:cNvSpPr>
              <a:spLocks noChangeArrowheads="1"/>
            </p:cNvSpPr>
            <p:nvPr/>
          </p:nvSpPr>
          <p:spPr bwMode="auto">
            <a:xfrm>
              <a:off x="2630488" y="4025900"/>
              <a:ext cx="2590800" cy="1562100"/>
            </a:xfrm>
            <a:prstGeom prst="rect">
              <a:avLst/>
            </a:prstGeom>
            <a:solidFill>
              <a:srgbClr val="D44E7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sz="1400" noProof="1">
                <a:latin typeface="Arial" panose="020B0604020202020204" pitchFamily="34" charset="0"/>
                <a:ea typeface="康煕字典體(Demo)" pitchFamily="2" charset="-120"/>
                <a:sym typeface="Arial" panose="020B0604020202020204" pitchFamily="34" charset="0"/>
              </a:endParaRPr>
            </a:p>
          </p:txBody>
        </p:sp>
        <p:sp>
          <p:nvSpPr>
            <p:cNvPr id="19473" name="Freeform 5">
              <a:extLst>
                <a:ext uri="{FF2B5EF4-FFF2-40B4-BE49-F238E27FC236}">
                  <a16:creationId xmlns:a16="http://schemas.microsoft.com/office/drawing/2014/main" id="{F4062F66-4B20-4D54-AEBB-FEE249697DE5}"/>
                </a:ext>
              </a:extLst>
            </p:cNvPr>
            <p:cNvSpPr>
              <a:spLocks/>
            </p:cNvSpPr>
            <p:nvPr/>
          </p:nvSpPr>
          <p:spPr bwMode="auto">
            <a:xfrm>
              <a:off x="4516438" y="4870450"/>
              <a:ext cx="711200" cy="717550"/>
            </a:xfrm>
            <a:custGeom>
              <a:avLst/>
              <a:gdLst>
                <a:gd name="T0" fmla="*/ 0 w 21600"/>
                <a:gd name="T1" fmla="*/ 0 h 21600"/>
                <a:gd name="T2" fmla="*/ 1542047448 w 21600"/>
                <a:gd name="T3" fmla="*/ 0 h 21600"/>
                <a:gd name="T4" fmla="*/ 1542047448 w 21600"/>
                <a:gd name="T5" fmla="*/ 1583722178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rgbClr val="474A6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474" name="Rectangle 9">
              <a:extLst>
                <a:ext uri="{FF2B5EF4-FFF2-40B4-BE49-F238E27FC236}">
                  <a16:creationId xmlns:a16="http://schemas.microsoft.com/office/drawing/2014/main" id="{6B64D3D5-C8A5-4058-A7EE-A9A9C04568EB}"/>
                </a:ext>
              </a:extLst>
            </p:cNvPr>
            <p:cNvSpPr>
              <a:spLocks noChangeArrowheads="1"/>
            </p:cNvSpPr>
            <p:nvPr/>
          </p:nvSpPr>
          <p:spPr bwMode="auto">
            <a:xfrm>
              <a:off x="4522788" y="3308350"/>
              <a:ext cx="2590800" cy="1562100"/>
            </a:xfrm>
            <a:prstGeom prst="rect">
              <a:avLst/>
            </a:prstGeom>
            <a:solidFill>
              <a:srgbClr val="5A607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sz="1400">
                <a:latin typeface="Arial" panose="020B0604020202020204" pitchFamily="34" charset="0"/>
                <a:ea typeface="康煕字典體(Demo)" pitchFamily="2" charset="-120"/>
                <a:sym typeface="Arial" panose="020B0604020202020204" pitchFamily="34" charset="0"/>
              </a:endParaRPr>
            </a:p>
          </p:txBody>
        </p:sp>
        <p:sp>
          <p:nvSpPr>
            <p:cNvPr id="19475" name="Freeform 10">
              <a:extLst>
                <a:ext uri="{FF2B5EF4-FFF2-40B4-BE49-F238E27FC236}">
                  <a16:creationId xmlns:a16="http://schemas.microsoft.com/office/drawing/2014/main" id="{00DC451C-AA34-4137-BFF9-04B7FE410767}"/>
                </a:ext>
              </a:extLst>
            </p:cNvPr>
            <p:cNvSpPr>
              <a:spLocks/>
            </p:cNvSpPr>
            <p:nvPr/>
          </p:nvSpPr>
          <p:spPr bwMode="auto">
            <a:xfrm>
              <a:off x="6396038" y="4152900"/>
              <a:ext cx="711200" cy="717550"/>
            </a:xfrm>
            <a:custGeom>
              <a:avLst/>
              <a:gdLst>
                <a:gd name="T0" fmla="*/ 0 w 21600"/>
                <a:gd name="T1" fmla="*/ 0 h 21600"/>
                <a:gd name="T2" fmla="*/ 23416919 w 21600"/>
                <a:gd name="T3" fmla="*/ 0 h 21600"/>
                <a:gd name="T4" fmla="*/ 23416919 w 21600"/>
                <a:gd name="T5" fmla="*/ 23836945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rgbClr val="474A6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476" name="Rectangle 11">
              <a:extLst>
                <a:ext uri="{FF2B5EF4-FFF2-40B4-BE49-F238E27FC236}">
                  <a16:creationId xmlns:a16="http://schemas.microsoft.com/office/drawing/2014/main" id="{C47C7FB6-C20B-4118-B807-F344650A1220}"/>
                </a:ext>
              </a:extLst>
            </p:cNvPr>
            <p:cNvSpPr>
              <a:spLocks noChangeArrowheads="1"/>
            </p:cNvSpPr>
            <p:nvPr/>
          </p:nvSpPr>
          <p:spPr bwMode="auto">
            <a:xfrm>
              <a:off x="6396038" y="2597150"/>
              <a:ext cx="2590800" cy="1562100"/>
            </a:xfrm>
            <a:prstGeom prst="rect">
              <a:avLst/>
            </a:prstGeom>
            <a:solidFill>
              <a:srgbClr val="D44E7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sz="1400" noProof="1">
                <a:latin typeface="Arial" panose="020B0604020202020204" pitchFamily="34" charset="0"/>
                <a:ea typeface="康煕字典體(Demo)" pitchFamily="2" charset="-120"/>
                <a:sym typeface="Arial" panose="020B0604020202020204" pitchFamily="34" charset="0"/>
              </a:endParaRPr>
            </a:p>
          </p:txBody>
        </p:sp>
        <p:sp>
          <p:nvSpPr>
            <p:cNvPr id="19477" name="Freeform 12">
              <a:extLst>
                <a:ext uri="{FF2B5EF4-FFF2-40B4-BE49-F238E27FC236}">
                  <a16:creationId xmlns:a16="http://schemas.microsoft.com/office/drawing/2014/main" id="{88F8464B-8E61-4FF5-9172-9EF8EB5F93D8}"/>
                </a:ext>
              </a:extLst>
            </p:cNvPr>
            <p:cNvSpPr>
              <a:spLocks/>
            </p:cNvSpPr>
            <p:nvPr/>
          </p:nvSpPr>
          <p:spPr bwMode="auto">
            <a:xfrm>
              <a:off x="8275638" y="3429000"/>
              <a:ext cx="711200" cy="717550"/>
            </a:xfrm>
            <a:custGeom>
              <a:avLst/>
              <a:gdLst>
                <a:gd name="T0" fmla="*/ 0 w 21600"/>
                <a:gd name="T1" fmla="*/ 0 h 21600"/>
                <a:gd name="T2" fmla="*/ 1542047448 w 21600"/>
                <a:gd name="T3" fmla="*/ 0 h 21600"/>
                <a:gd name="T4" fmla="*/ 1542047448 w 21600"/>
                <a:gd name="T5" fmla="*/ 1583722178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rgbClr val="474A6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478" name="AutoShape 13">
              <a:extLst>
                <a:ext uri="{FF2B5EF4-FFF2-40B4-BE49-F238E27FC236}">
                  <a16:creationId xmlns:a16="http://schemas.microsoft.com/office/drawing/2014/main" id="{97CF1BBE-175B-4DE5-80B1-17D6950F1764}"/>
                </a:ext>
              </a:extLst>
            </p:cNvPr>
            <p:cNvSpPr>
              <a:spLocks noChangeArrowheads="1"/>
            </p:cNvSpPr>
            <p:nvPr/>
          </p:nvSpPr>
          <p:spPr bwMode="auto">
            <a:xfrm>
              <a:off x="8275638" y="1543050"/>
              <a:ext cx="3200400" cy="2228850"/>
            </a:xfrm>
            <a:prstGeom prst="rightArrow">
              <a:avLst>
                <a:gd name="adj1" fmla="val 69463"/>
                <a:gd name="adj2" fmla="val 28319"/>
              </a:avLst>
            </a:prstGeom>
            <a:solidFill>
              <a:srgbClr val="5A607C"/>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sz="1400" noProof="1">
                <a:latin typeface="Arial" panose="020B0604020202020204" pitchFamily="34" charset="0"/>
                <a:ea typeface="康煕字典體(Demo)" pitchFamily="2" charset="-120"/>
                <a:sym typeface="Arial" panose="020B0604020202020204" pitchFamily="34" charset="0"/>
              </a:endParaRPr>
            </a:p>
          </p:txBody>
        </p:sp>
        <p:grpSp>
          <p:nvGrpSpPr>
            <p:cNvPr id="19479" name="Group 39">
              <a:extLst>
                <a:ext uri="{FF2B5EF4-FFF2-40B4-BE49-F238E27FC236}">
                  <a16:creationId xmlns:a16="http://schemas.microsoft.com/office/drawing/2014/main" id="{8B53B0E9-5957-4E26-B9ED-CDAFCE68B274}"/>
                </a:ext>
              </a:extLst>
            </p:cNvPr>
            <p:cNvGrpSpPr>
              <a:grpSpLocks/>
            </p:cNvGrpSpPr>
            <p:nvPr/>
          </p:nvGrpSpPr>
          <p:grpSpPr bwMode="auto">
            <a:xfrm>
              <a:off x="3678238" y="4505325"/>
              <a:ext cx="244475" cy="641350"/>
              <a:chOff x="3197985" y="2200626"/>
              <a:chExt cx="111631" cy="291645"/>
            </a:xfrm>
          </p:grpSpPr>
          <p:sp>
            <p:nvSpPr>
              <p:cNvPr id="19484" name="Shape 2325">
                <a:extLst>
                  <a:ext uri="{FF2B5EF4-FFF2-40B4-BE49-F238E27FC236}">
                    <a16:creationId xmlns:a16="http://schemas.microsoft.com/office/drawing/2014/main" id="{161A7107-7F03-4F95-B0F6-DA396AF69DBF}"/>
                  </a:ext>
                </a:extLst>
              </p:cNvPr>
              <p:cNvSpPr>
                <a:spLocks noChangeArrowheads="1"/>
              </p:cNvSpPr>
              <p:nvPr/>
            </p:nvSpPr>
            <p:spPr bwMode="auto">
              <a:xfrm>
                <a:off x="3197985" y="2200626"/>
                <a:ext cx="111631" cy="291645"/>
              </a:xfrm>
              <a:custGeom>
                <a:avLst/>
                <a:gdLst>
                  <a:gd name="T0" fmla="*/ 408720 w 21379"/>
                  <a:gd name="T1" fmla="*/ 1965984 h 21600"/>
                  <a:gd name="T2" fmla="*/ 582774 w 21379"/>
                  <a:gd name="T3" fmla="*/ 1264295 h 21600"/>
                  <a:gd name="T4" fmla="*/ 508180 w 21379"/>
                  <a:gd name="T5" fmla="*/ 0 h 21600"/>
                  <a:gd name="T6" fmla="*/ 332653 w 21379"/>
                  <a:gd name="T7" fmla="*/ 0 h 21600"/>
                  <a:gd name="T8" fmla="*/ 250205 w 21379"/>
                  <a:gd name="T9" fmla="*/ 0 h 21600"/>
                  <a:gd name="T10" fmla="*/ 74678 w 21379"/>
                  <a:gd name="T11" fmla="*/ 0 h 21600"/>
                  <a:gd name="T12" fmla="*/ 84 w 21379"/>
                  <a:gd name="T13" fmla="*/ 1264295 h 21600"/>
                  <a:gd name="T14" fmla="*/ 174138 w 21379"/>
                  <a:gd name="T15" fmla="*/ 1964715 h 21600"/>
                  <a:gd name="T16" fmla="*/ 268799 w 21379"/>
                  <a:gd name="T17" fmla="*/ 2331148 h 21600"/>
                  <a:gd name="T18" fmla="*/ 272454 w 21379"/>
                  <a:gd name="T19" fmla="*/ 3436469 h 21600"/>
                  <a:gd name="T20" fmla="*/ 267243 w 21379"/>
                  <a:gd name="T21" fmla="*/ 3535831 h 21600"/>
                  <a:gd name="T22" fmla="*/ 115625 w 21379"/>
                  <a:gd name="T23" fmla="*/ 3783770 h 21600"/>
                  <a:gd name="T24" fmla="*/ 29961 w 21379"/>
                  <a:gd name="T25" fmla="*/ 3849390 h 21600"/>
                  <a:gd name="T26" fmla="*/ 290531 w 21379"/>
                  <a:gd name="T27" fmla="*/ 3937815 h 21600"/>
                  <a:gd name="T28" fmla="*/ 551122 w 21379"/>
                  <a:gd name="T29" fmla="*/ 3849390 h 21600"/>
                  <a:gd name="T30" fmla="*/ 465374 w 21379"/>
                  <a:gd name="T31" fmla="*/ 3783945 h 21600"/>
                  <a:gd name="T32" fmla="*/ 313814 w 21379"/>
                  <a:gd name="T33" fmla="*/ 3536007 h 21600"/>
                  <a:gd name="T34" fmla="*/ 309725 w 21379"/>
                  <a:gd name="T35" fmla="*/ 3443760 h 21600"/>
                  <a:gd name="T36" fmla="*/ 315150 w 21379"/>
                  <a:gd name="T37" fmla="*/ 2331702 h 21600"/>
                  <a:gd name="T38" fmla="*/ 408720 w 21379"/>
                  <a:gd name="T39" fmla="*/ 1965984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379" h="21600">
                    <a:moveTo>
                      <a:pt x="14991" y="10784"/>
                    </a:moveTo>
                    <a:cubicBezTo>
                      <a:pt x="19172" y="9576"/>
                      <a:pt x="21261" y="9426"/>
                      <a:pt x="21375" y="6935"/>
                    </a:cubicBezTo>
                    <a:cubicBezTo>
                      <a:pt x="21489" y="4444"/>
                      <a:pt x="18639" y="0"/>
                      <a:pt x="18639" y="0"/>
                    </a:cubicBezTo>
                    <a:lnTo>
                      <a:pt x="12201" y="0"/>
                    </a:lnTo>
                    <a:lnTo>
                      <a:pt x="9177" y="0"/>
                    </a:lnTo>
                    <a:lnTo>
                      <a:pt x="2739" y="0"/>
                    </a:lnTo>
                    <a:cubicBezTo>
                      <a:pt x="2739" y="0"/>
                      <a:pt x="-111" y="4444"/>
                      <a:pt x="3" y="6935"/>
                    </a:cubicBezTo>
                    <a:cubicBezTo>
                      <a:pt x="117" y="9426"/>
                      <a:pt x="2228" y="9559"/>
                      <a:pt x="6387" y="10777"/>
                    </a:cubicBezTo>
                    <a:cubicBezTo>
                      <a:pt x="10049" y="11850"/>
                      <a:pt x="9768" y="12335"/>
                      <a:pt x="9859" y="12787"/>
                    </a:cubicBezTo>
                    <a:cubicBezTo>
                      <a:pt x="10155" y="14267"/>
                      <a:pt x="10037" y="18381"/>
                      <a:pt x="9993" y="18850"/>
                    </a:cubicBezTo>
                    <a:cubicBezTo>
                      <a:pt x="9980" y="18987"/>
                      <a:pt x="9954" y="19116"/>
                      <a:pt x="9802" y="19395"/>
                    </a:cubicBezTo>
                    <a:cubicBezTo>
                      <a:pt x="9661" y="19653"/>
                      <a:pt x="8672" y="20391"/>
                      <a:pt x="4241" y="20755"/>
                    </a:cubicBezTo>
                    <a:cubicBezTo>
                      <a:pt x="2312" y="20844"/>
                      <a:pt x="1099" y="20972"/>
                      <a:pt x="1099" y="21115"/>
                    </a:cubicBezTo>
                    <a:cubicBezTo>
                      <a:pt x="1099" y="21383"/>
                      <a:pt x="5378" y="21600"/>
                      <a:pt x="10656" y="21600"/>
                    </a:cubicBezTo>
                    <a:cubicBezTo>
                      <a:pt x="15935" y="21600"/>
                      <a:pt x="20214" y="21383"/>
                      <a:pt x="20214" y="21115"/>
                    </a:cubicBezTo>
                    <a:cubicBezTo>
                      <a:pt x="20214" y="20972"/>
                      <a:pt x="19000" y="20844"/>
                      <a:pt x="17069" y="20756"/>
                    </a:cubicBezTo>
                    <a:cubicBezTo>
                      <a:pt x="12640" y="20391"/>
                      <a:pt x="11651" y="19654"/>
                      <a:pt x="11510" y="19396"/>
                    </a:cubicBezTo>
                    <a:cubicBezTo>
                      <a:pt x="11393" y="19180"/>
                      <a:pt x="11361" y="18973"/>
                      <a:pt x="11360" y="18890"/>
                    </a:cubicBezTo>
                    <a:cubicBezTo>
                      <a:pt x="11357" y="18712"/>
                      <a:pt x="11559" y="14334"/>
                      <a:pt x="11559" y="12790"/>
                    </a:cubicBezTo>
                    <a:cubicBezTo>
                      <a:pt x="11559" y="12334"/>
                      <a:pt x="11455" y="11805"/>
                      <a:pt x="14991" y="10784"/>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sp>
            <p:nvSpPr>
              <p:cNvPr id="19485" name="Shape 2326">
                <a:extLst>
                  <a:ext uri="{FF2B5EF4-FFF2-40B4-BE49-F238E27FC236}">
                    <a16:creationId xmlns:a16="http://schemas.microsoft.com/office/drawing/2014/main" id="{76A99A97-020D-4094-B74A-A96CD49DE768}"/>
                  </a:ext>
                </a:extLst>
              </p:cNvPr>
              <p:cNvSpPr>
                <a:spLocks noChangeArrowheads="1"/>
              </p:cNvSpPr>
              <p:nvPr/>
            </p:nvSpPr>
            <p:spPr bwMode="auto">
              <a:xfrm>
                <a:off x="3203753" y="2206918"/>
                <a:ext cx="100054" cy="137577"/>
              </a:xfrm>
              <a:custGeom>
                <a:avLst/>
                <a:gdLst>
                  <a:gd name="T0" fmla="*/ 472074 w 21192"/>
                  <a:gd name="T1" fmla="*/ 561320 h 21439"/>
                  <a:gd name="T2" fmla="*/ 410060 w 21192"/>
                  <a:gd name="T3" fmla="*/ 0 h 21439"/>
                  <a:gd name="T4" fmla="*/ 61991 w 21192"/>
                  <a:gd name="T5" fmla="*/ 0 h 21439"/>
                  <a:gd name="T6" fmla="*/ 246 w 21192"/>
                  <a:gd name="T7" fmla="*/ 561525 h 21439"/>
                  <a:gd name="T8" fmla="*/ 1294 w 21192"/>
                  <a:gd name="T9" fmla="*/ 597641 h 21439"/>
                  <a:gd name="T10" fmla="*/ 6600 w 21192"/>
                  <a:gd name="T11" fmla="*/ 656524 h 21439"/>
                  <a:gd name="T12" fmla="*/ 25948 w 21192"/>
                  <a:gd name="T13" fmla="*/ 727768 h 21439"/>
                  <a:gd name="T14" fmla="*/ 236150 w 21192"/>
                  <a:gd name="T15" fmla="*/ 882562 h 21439"/>
                  <a:gd name="T16" fmla="*/ 438213 w 21192"/>
                  <a:gd name="T17" fmla="*/ 741808 h 21439"/>
                  <a:gd name="T18" fmla="*/ 459926 w 21192"/>
                  <a:gd name="T19" fmla="*/ 682803 h 21439"/>
                  <a:gd name="T20" fmla="*/ 472074 w 21192"/>
                  <a:gd name="T21" fmla="*/ 595908 h 214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192" h="21439">
                    <a:moveTo>
                      <a:pt x="21178" y="13631"/>
                    </a:moveTo>
                    <a:cubicBezTo>
                      <a:pt x="21402" y="10846"/>
                      <a:pt x="18718" y="1226"/>
                      <a:pt x="18396" y="0"/>
                    </a:cubicBezTo>
                    <a:lnTo>
                      <a:pt x="2781" y="0"/>
                    </a:lnTo>
                    <a:cubicBezTo>
                      <a:pt x="2592" y="1226"/>
                      <a:pt x="-198" y="8595"/>
                      <a:pt x="11" y="13636"/>
                    </a:cubicBezTo>
                    <a:cubicBezTo>
                      <a:pt x="24" y="13948"/>
                      <a:pt x="34" y="14235"/>
                      <a:pt x="58" y="14513"/>
                    </a:cubicBezTo>
                    <a:cubicBezTo>
                      <a:pt x="63" y="15005"/>
                      <a:pt x="145" y="15481"/>
                      <a:pt x="296" y="15943"/>
                    </a:cubicBezTo>
                    <a:cubicBezTo>
                      <a:pt x="485" y="16652"/>
                      <a:pt x="738" y="17229"/>
                      <a:pt x="1164" y="17673"/>
                    </a:cubicBezTo>
                    <a:cubicBezTo>
                      <a:pt x="2091" y="18638"/>
                      <a:pt x="6838" y="21600"/>
                      <a:pt x="10594" y="21432"/>
                    </a:cubicBezTo>
                    <a:cubicBezTo>
                      <a:pt x="14472" y="21258"/>
                      <a:pt x="17559" y="19867"/>
                      <a:pt x="19659" y="18014"/>
                    </a:cubicBezTo>
                    <a:cubicBezTo>
                      <a:pt x="19768" y="17913"/>
                      <a:pt x="20460" y="17013"/>
                      <a:pt x="20633" y="16581"/>
                    </a:cubicBezTo>
                    <a:cubicBezTo>
                      <a:pt x="20955" y="15913"/>
                      <a:pt x="21178" y="15209"/>
                      <a:pt x="21178" y="14471"/>
                    </a:cubicBezTo>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nvGrpSpPr>
            <p:cNvPr id="46" name="Group 51">
              <a:extLst>
                <a:ext uri="{FF2B5EF4-FFF2-40B4-BE49-F238E27FC236}">
                  <a16:creationId xmlns:a16="http://schemas.microsoft.com/office/drawing/2014/main" id="{8A114BA3-348A-4CC1-926F-D7433C283810}"/>
                </a:ext>
              </a:extLst>
            </p:cNvPr>
            <p:cNvGrpSpPr/>
            <p:nvPr/>
          </p:nvGrpSpPr>
          <p:grpSpPr>
            <a:xfrm>
              <a:off x="1679598" y="5282483"/>
              <a:ext cx="369863" cy="425903"/>
              <a:chOff x="4565651" y="4991101"/>
              <a:chExt cx="209550" cy="241300"/>
            </a:xfrm>
            <a:solidFill>
              <a:schemeClr val="bg2"/>
            </a:solidFill>
          </p:grpSpPr>
          <p:sp>
            <p:nvSpPr>
              <p:cNvPr id="47" name="Freeform 216">
                <a:extLst>
                  <a:ext uri="{FF2B5EF4-FFF2-40B4-BE49-F238E27FC236}">
                    <a16:creationId xmlns:a16="http://schemas.microsoft.com/office/drawing/2014/main" id="{8C4D0009-5F4A-469C-9B53-E8BE9C6B2284}"/>
                  </a:ext>
                </a:extLst>
              </p:cNvPr>
              <p:cNvSpPr>
                <a:spLocks noEditPoints="1"/>
              </p:cNvSpPr>
              <p:nvPr/>
            </p:nvSpPr>
            <p:spPr bwMode="auto">
              <a:xfrm>
                <a:off x="4610101" y="4991101"/>
                <a:ext cx="120650" cy="60325"/>
              </a:xfrm>
              <a:custGeom>
                <a:avLst/>
                <a:gdLst>
                  <a:gd name="T0" fmla="*/ 32 w 32"/>
                  <a:gd name="T1" fmla="*/ 8 h 16"/>
                  <a:gd name="T2" fmla="*/ 24 w 32"/>
                  <a:gd name="T3" fmla="*/ 8 h 16"/>
                  <a:gd name="T4" fmla="*/ 16 w 32"/>
                  <a:gd name="T5" fmla="*/ 0 h 16"/>
                  <a:gd name="T6" fmla="*/ 8 w 32"/>
                  <a:gd name="T7" fmla="*/ 8 h 16"/>
                  <a:gd name="T8" fmla="*/ 0 w 32"/>
                  <a:gd name="T9" fmla="*/ 8 h 16"/>
                  <a:gd name="T10" fmla="*/ 0 w 32"/>
                  <a:gd name="T11" fmla="*/ 16 h 16"/>
                  <a:gd name="T12" fmla="*/ 32 w 32"/>
                  <a:gd name="T13" fmla="*/ 16 h 16"/>
                  <a:gd name="T14" fmla="*/ 32 w 32"/>
                  <a:gd name="T15" fmla="*/ 8 h 16"/>
                  <a:gd name="T16" fmla="*/ 16 w 32"/>
                  <a:gd name="T17" fmla="*/ 12 h 16"/>
                  <a:gd name="T18" fmla="*/ 12 w 32"/>
                  <a:gd name="T19" fmla="*/ 8 h 16"/>
                  <a:gd name="T20" fmla="*/ 16 w 32"/>
                  <a:gd name="T21" fmla="*/ 4 h 16"/>
                  <a:gd name="T22" fmla="*/ 20 w 32"/>
                  <a:gd name="T23" fmla="*/ 8 h 16"/>
                  <a:gd name="T24" fmla="*/ 16 w 32"/>
                  <a:gd name="T25"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16">
                    <a:moveTo>
                      <a:pt x="32" y="8"/>
                    </a:moveTo>
                    <a:cubicBezTo>
                      <a:pt x="24" y="8"/>
                      <a:pt x="24" y="8"/>
                      <a:pt x="24" y="8"/>
                    </a:cubicBezTo>
                    <a:cubicBezTo>
                      <a:pt x="24" y="4"/>
                      <a:pt x="20" y="0"/>
                      <a:pt x="16" y="0"/>
                    </a:cubicBezTo>
                    <a:cubicBezTo>
                      <a:pt x="12" y="0"/>
                      <a:pt x="8" y="4"/>
                      <a:pt x="8" y="8"/>
                    </a:cubicBezTo>
                    <a:cubicBezTo>
                      <a:pt x="0" y="8"/>
                      <a:pt x="0" y="8"/>
                      <a:pt x="0" y="8"/>
                    </a:cubicBezTo>
                    <a:cubicBezTo>
                      <a:pt x="0" y="16"/>
                      <a:pt x="0" y="16"/>
                      <a:pt x="0" y="16"/>
                    </a:cubicBezTo>
                    <a:cubicBezTo>
                      <a:pt x="32" y="16"/>
                      <a:pt x="32" y="16"/>
                      <a:pt x="32" y="16"/>
                    </a:cubicBezTo>
                    <a:lnTo>
                      <a:pt x="32" y="8"/>
                    </a:lnTo>
                    <a:close/>
                    <a:moveTo>
                      <a:pt x="16" y="12"/>
                    </a:moveTo>
                    <a:cubicBezTo>
                      <a:pt x="14" y="12"/>
                      <a:pt x="12" y="10"/>
                      <a:pt x="12" y="8"/>
                    </a:cubicBezTo>
                    <a:cubicBezTo>
                      <a:pt x="12" y="6"/>
                      <a:pt x="14" y="4"/>
                      <a:pt x="16" y="4"/>
                    </a:cubicBezTo>
                    <a:cubicBezTo>
                      <a:pt x="18" y="4"/>
                      <a:pt x="20" y="6"/>
                      <a:pt x="20" y="8"/>
                    </a:cubicBezTo>
                    <a:cubicBezTo>
                      <a:pt x="20" y="10"/>
                      <a:pt x="18" y="12"/>
                      <a:pt x="16"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48" name="Freeform 217">
                <a:extLst>
                  <a:ext uri="{FF2B5EF4-FFF2-40B4-BE49-F238E27FC236}">
                    <a16:creationId xmlns:a16="http://schemas.microsoft.com/office/drawing/2014/main" id="{59ADF750-B6A6-4715-BCD4-CD2F9FCE59F7}"/>
                  </a:ext>
                </a:extLst>
              </p:cNvPr>
              <p:cNvSpPr>
                <a:spLocks noEditPoints="1"/>
              </p:cNvSpPr>
              <p:nvPr/>
            </p:nvSpPr>
            <p:spPr bwMode="auto">
              <a:xfrm>
                <a:off x="4565651" y="5021263"/>
                <a:ext cx="209550" cy="211138"/>
              </a:xfrm>
              <a:custGeom>
                <a:avLst/>
                <a:gdLst>
                  <a:gd name="T0" fmla="*/ 113 w 132"/>
                  <a:gd name="T1" fmla="*/ 0 h 133"/>
                  <a:gd name="T2" fmla="*/ 113 w 132"/>
                  <a:gd name="T3" fmla="*/ 29 h 133"/>
                  <a:gd name="T4" fmla="*/ 19 w 132"/>
                  <a:gd name="T5" fmla="*/ 29 h 133"/>
                  <a:gd name="T6" fmla="*/ 19 w 132"/>
                  <a:gd name="T7" fmla="*/ 0 h 133"/>
                  <a:gd name="T8" fmla="*/ 0 w 132"/>
                  <a:gd name="T9" fmla="*/ 0 h 133"/>
                  <a:gd name="T10" fmla="*/ 0 w 132"/>
                  <a:gd name="T11" fmla="*/ 133 h 133"/>
                  <a:gd name="T12" fmla="*/ 132 w 132"/>
                  <a:gd name="T13" fmla="*/ 133 h 133"/>
                  <a:gd name="T14" fmla="*/ 132 w 132"/>
                  <a:gd name="T15" fmla="*/ 0 h 133"/>
                  <a:gd name="T16" fmla="*/ 113 w 132"/>
                  <a:gd name="T17" fmla="*/ 0 h 133"/>
                  <a:gd name="T18" fmla="*/ 61 w 132"/>
                  <a:gd name="T19" fmla="*/ 111 h 133"/>
                  <a:gd name="T20" fmla="*/ 54 w 132"/>
                  <a:gd name="T21" fmla="*/ 107 h 133"/>
                  <a:gd name="T22" fmla="*/ 28 w 132"/>
                  <a:gd name="T23" fmla="*/ 78 h 133"/>
                  <a:gd name="T24" fmla="*/ 42 w 132"/>
                  <a:gd name="T25" fmla="*/ 66 h 133"/>
                  <a:gd name="T26" fmla="*/ 61 w 132"/>
                  <a:gd name="T27" fmla="*/ 85 h 133"/>
                  <a:gd name="T28" fmla="*/ 99 w 132"/>
                  <a:gd name="T29" fmla="*/ 47 h 133"/>
                  <a:gd name="T30" fmla="*/ 113 w 132"/>
                  <a:gd name="T31" fmla="*/ 62 h 133"/>
                  <a:gd name="T32" fmla="*/ 61 w 132"/>
                  <a:gd name="T33" fmla="*/ 11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 h="133">
                    <a:moveTo>
                      <a:pt x="113" y="0"/>
                    </a:moveTo>
                    <a:lnTo>
                      <a:pt x="113" y="29"/>
                    </a:lnTo>
                    <a:lnTo>
                      <a:pt x="19" y="29"/>
                    </a:lnTo>
                    <a:lnTo>
                      <a:pt x="19" y="0"/>
                    </a:lnTo>
                    <a:lnTo>
                      <a:pt x="0" y="0"/>
                    </a:lnTo>
                    <a:lnTo>
                      <a:pt x="0" y="133"/>
                    </a:lnTo>
                    <a:lnTo>
                      <a:pt x="132" y="133"/>
                    </a:lnTo>
                    <a:lnTo>
                      <a:pt x="132" y="0"/>
                    </a:lnTo>
                    <a:lnTo>
                      <a:pt x="113" y="0"/>
                    </a:lnTo>
                    <a:close/>
                    <a:moveTo>
                      <a:pt x="61" y="111"/>
                    </a:moveTo>
                    <a:lnTo>
                      <a:pt x="54" y="107"/>
                    </a:lnTo>
                    <a:lnTo>
                      <a:pt x="28" y="78"/>
                    </a:lnTo>
                    <a:lnTo>
                      <a:pt x="42" y="66"/>
                    </a:lnTo>
                    <a:lnTo>
                      <a:pt x="61" y="85"/>
                    </a:lnTo>
                    <a:lnTo>
                      <a:pt x="99" y="47"/>
                    </a:lnTo>
                    <a:lnTo>
                      <a:pt x="113" y="62"/>
                    </a:lnTo>
                    <a:lnTo>
                      <a:pt x="61" y="1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grpSp>
        <p:grpSp>
          <p:nvGrpSpPr>
            <p:cNvPr id="49" name="Group 54">
              <a:extLst>
                <a:ext uri="{FF2B5EF4-FFF2-40B4-BE49-F238E27FC236}">
                  <a16:creationId xmlns:a16="http://schemas.microsoft.com/office/drawing/2014/main" id="{0AB8BCC9-FDBA-4CD0-8B90-1F6AAA59D369}"/>
                </a:ext>
              </a:extLst>
            </p:cNvPr>
            <p:cNvGrpSpPr/>
            <p:nvPr/>
          </p:nvGrpSpPr>
          <p:grpSpPr>
            <a:xfrm>
              <a:off x="5583934" y="3923358"/>
              <a:ext cx="437648" cy="388049"/>
              <a:chOff x="5888038" y="1852613"/>
              <a:chExt cx="476250" cy="422276"/>
            </a:xfrm>
            <a:solidFill>
              <a:schemeClr val="bg1">
                <a:lumMod val="50000"/>
              </a:schemeClr>
            </a:solidFill>
          </p:grpSpPr>
          <p:sp>
            <p:nvSpPr>
              <p:cNvPr id="50" name="Rectangle 246">
                <a:extLst>
                  <a:ext uri="{FF2B5EF4-FFF2-40B4-BE49-F238E27FC236}">
                    <a16:creationId xmlns:a16="http://schemas.microsoft.com/office/drawing/2014/main" id="{8B83AE39-A1E8-471E-8BBA-C77A150EB119}"/>
                  </a:ext>
                </a:extLst>
              </p:cNvPr>
              <p:cNvSpPr>
                <a:spLocks noChangeArrowheads="1"/>
              </p:cNvSpPr>
              <p:nvPr/>
            </p:nvSpPr>
            <p:spPr bwMode="auto">
              <a:xfrm>
                <a:off x="6126163" y="2046288"/>
                <a:ext cx="107950" cy="55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defRPr/>
                </a:pPr>
                <a:endParaRPr lang="en-US" noProof="1">
                  <a:latin typeface="Arial" panose="020B0604020202020204" pitchFamily="34" charset="0"/>
                  <a:ea typeface="康煕字典體(Demo)" pitchFamily="2" charset="-120"/>
                  <a:sym typeface="Arial" panose="020B0604020202020204" pitchFamily="34" charset="0"/>
                </a:endParaRPr>
              </a:p>
            </p:txBody>
          </p:sp>
          <p:sp>
            <p:nvSpPr>
              <p:cNvPr id="51" name="Freeform 247">
                <a:extLst>
                  <a:ext uri="{FF2B5EF4-FFF2-40B4-BE49-F238E27FC236}">
                    <a16:creationId xmlns:a16="http://schemas.microsoft.com/office/drawing/2014/main" id="{788068A6-20F1-4207-8601-23F63FB55CDD}"/>
                  </a:ext>
                </a:extLst>
              </p:cNvPr>
              <p:cNvSpPr/>
              <p:nvPr/>
            </p:nvSpPr>
            <p:spPr bwMode="auto">
              <a:xfrm>
                <a:off x="6011863" y="1952626"/>
                <a:ext cx="87313" cy="65088"/>
              </a:xfrm>
              <a:custGeom>
                <a:avLst/>
                <a:gdLst>
                  <a:gd name="T0" fmla="*/ 55 w 55"/>
                  <a:gd name="T1" fmla="*/ 0 h 41"/>
                  <a:gd name="T2" fmla="*/ 0 w 55"/>
                  <a:gd name="T3" fmla="*/ 0 h 41"/>
                  <a:gd name="T4" fmla="*/ 5 w 55"/>
                  <a:gd name="T5" fmla="*/ 41 h 41"/>
                  <a:gd name="T6" fmla="*/ 55 w 55"/>
                  <a:gd name="T7" fmla="*/ 41 h 41"/>
                  <a:gd name="T8" fmla="*/ 55 w 55"/>
                  <a:gd name="T9" fmla="*/ 0 h 41"/>
                </a:gdLst>
                <a:ahLst/>
                <a:cxnLst>
                  <a:cxn ang="0">
                    <a:pos x="T0" y="T1"/>
                  </a:cxn>
                  <a:cxn ang="0">
                    <a:pos x="T2" y="T3"/>
                  </a:cxn>
                  <a:cxn ang="0">
                    <a:pos x="T4" y="T5"/>
                  </a:cxn>
                  <a:cxn ang="0">
                    <a:pos x="T6" y="T7"/>
                  </a:cxn>
                  <a:cxn ang="0">
                    <a:pos x="T8" y="T9"/>
                  </a:cxn>
                </a:cxnLst>
                <a:rect l="0" t="0" r="r" b="b"/>
                <a:pathLst>
                  <a:path w="55" h="41">
                    <a:moveTo>
                      <a:pt x="55" y="0"/>
                    </a:moveTo>
                    <a:lnTo>
                      <a:pt x="0" y="0"/>
                    </a:lnTo>
                    <a:lnTo>
                      <a:pt x="5" y="41"/>
                    </a:lnTo>
                    <a:lnTo>
                      <a:pt x="55" y="41"/>
                    </a:lnTo>
                    <a:lnTo>
                      <a:pt x="5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en-US" noProof="1">
                  <a:latin typeface="Arial" panose="020B0604020202020204" pitchFamily="34" charset="0"/>
                  <a:ea typeface="康煕字典體(Demo)" pitchFamily="2" charset="-120"/>
                  <a:sym typeface="Arial" panose="020B0604020202020204" pitchFamily="34" charset="0"/>
                </a:endParaRPr>
              </a:p>
            </p:txBody>
          </p:sp>
          <p:sp>
            <p:nvSpPr>
              <p:cNvPr id="52" name="Freeform 248">
                <a:extLst>
                  <a:ext uri="{FF2B5EF4-FFF2-40B4-BE49-F238E27FC236}">
                    <a16:creationId xmlns:a16="http://schemas.microsoft.com/office/drawing/2014/main" id="{0ABE46A0-F7C4-45F7-B672-9D6892E18AAD}"/>
                  </a:ext>
                </a:extLst>
              </p:cNvPr>
              <p:cNvSpPr/>
              <p:nvPr/>
            </p:nvSpPr>
            <p:spPr bwMode="auto">
              <a:xfrm>
                <a:off x="6021388" y="2046288"/>
                <a:ext cx="77788" cy="55563"/>
              </a:xfrm>
              <a:custGeom>
                <a:avLst/>
                <a:gdLst>
                  <a:gd name="T0" fmla="*/ 49 w 49"/>
                  <a:gd name="T1" fmla="*/ 35 h 35"/>
                  <a:gd name="T2" fmla="*/ 49 w 49"/>
                  <a:gd name="T3" fmla="*/ 0 h 35"/>
                  <a:gd name="T4" fmla="*/ 0 w 49"/>
                  <a:gd name="T5" fmla="*/ 0 h 35"/>
                  <a:gd name="T6" fmla="*/ 4 w 49"/>
                  <a:gd name="T7" fmla="*/ 35 h 35"/>
                  <a:gd name="T8" fmla="*/ 49 w 49"/>
                  <a:gd name="T9" fmla="*/ 35 h 35"/>
                </a:gdLst>
                <a:ahLst/>
                <a:cxnLst>
                  <a:cxn ang="0">
                    <a:pos x="T0" y="T1"/>
                  </a:cxn>
                  <a:cxn ang="0">
                    <a:pos x="T2" y="T3"/>
                  </a:cxn>
                  <a:cxn ang="0">
                    <a:pos x="T4" y="T5"/>
                  </a:cxn>
                  <a:cxn ang="0">
                    <a:pos x="T6" y="T7"/>
                  </a:cxn>
                  <a:cxn ang="0">
                    <a:pos x="T8" y="T9"/>
                  </a:cxn>
                </a:cxnLst>
                <a:rect l="0" t="0" r="r" b="b"/>
                <a:pathLst>
                  <a:path w="49" h="35">
                    <a:moveTo>
                      <a:pt x="49" y="35"/>
                    </a:moveTo>
                    <a:lnTo>
                      <a:pt x="49" y="0"/>
                    </a:lnTo>
                    <a:lnTo>
                      <a:pt x="0" y="0"/>
                    </a:lnTo>
                    <a:lnTo>
                      <a:pt x="4" y="35"/>
                    </a:lnTo>
                    <a:lnTo>
                      <a:pt x="49" y="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en-US" noProof="1">
                  <a:latin typeface="Arial" panose="020B0604020202020204" pitchFamily="34" charset="0"/>
                  <a:ea typeface="康煕字典體(Demo)" pitchFamily="2" charset="-120"/>
                  <a:sym typeface="Arial" panose="020B0604020202020204" pitchFamily="34" charset="0"/>
                </a:endParaRPr>
              </a:p>
            </p:txBody>
          </p:sp>
          <p:sp>
            <p:nvSpPr>
              <p:cNvPr id="53" name="Freeform 249">
                <a:extLst>
                  <a:ext uri="{FF2B5EF4-FFF2-40B4-BE49-F238E27FC236}">
                    <a16:creationId xmlns:a16="http://schemas.microsoft.com/office/drawing/2014/main" id="{77920A64-6FB9-45D8-A880-FF6A2FCAF34C}"/>
                  </a:ext>
                </a:extLst>
              </p:cNvPr>
              <p:cNvSpPr/>
              <p:nvPr/>
            </p:nvSpPr>
            <p:spPr bwMode="auto">
              <a:xfrm>
                <a:off x="6003925" y="1866901"/>
                <a:ext cx="95250" cy="55563"/>
              </a:xfrm>
              <a:custGeom>
                <a:avLst/>
                <a:gdLst>
                  <a:gd name="T0" fmla="*/ 60 w 60"/>
                  <a:gd name="T1" fmla="*/ 0 h 35"/>
                  <a:gd name="T2" fmla="*/ 0 w 60"/>
                  <a:gd name="T3" fmla="*/ 0 h 35"/>
                  <a:gd name="T4" fmla="*/ 3 w 60"/>
                  <a:gd name="T5" fmla="*/ 35 h 35"/>
                  <a:gd name="T6" fmla="*/ 60 w 60"/>
                  <a:gd name="T7" fmla="*/ 35 h 35"/>
                  <a:gd name="T8" fmla="*/ 60 w 60"/>
                  <a:gd name="T9" fmla="*/ 0 h 35"/>
                </a:gdLst>
                <a:ahLst/>
                <a:cxnLst>
                  <a:cxn ang="0">
                    <a:pos x="T0" y="T1"/>
                  </a:cxn>
                  <a:cxn ang="0">
                    <a:pos x="T2" y="T3"/>
                  </a:cxn>
                  <a:cxn ang="0">
                    <a:pos x="T4" y="T5"/>
                  </a:cxn>
                  <a:cxn ang="0">
                    <a:pos x="T6" y="T7"/>
                  </a:cxn>
                  <a:cxn ang="0">
                    <a:pos x="T8" y="T9"/>
                  </a:cxn>
                </a:cxnLst>
                <a:rect l="0" t="0" r="r" b="b"/>
                <a:pathLst>
                  <a:path w="60" h="35">
                    <a:moveTo>
                      <a:pt x="60" y="0"/>
                    </a:moveTo>
                    <a:lnTo>
                      <a:pt x="0" y="0"/>
                    </a:lnTo>
                    <a:lnTo>
                      <a:pt x="3" y="35"/>
                    </a:lnTo>
                    <a:lnTo>
                      <a:pt x="60" y="35"/>
                    </a:ln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en-US" noProof="1">
                  <a:latin typeface="Arial" panose="020B0604020202020204" pitchFamily="34" charset="0"/>
                  <a:ea typeface="康煕字典體(Demo)" pitchFamily="2" charset="-120"/>
                  <a:sym typeface="Arial" panose="020B0604020202020204" pitchFamily="34" charset="0"/>
                </a:endParaRPr>
              </a:p>
            </p:txBody>
          </p:sp>
          <p:sp>
            <p:nvSpPr>
              <p:cNvPr id="54" name="Freeform 250">
                <a:extLst>
                  <a:ext uri="{FF2B5EF4-FFF2-40B4-BE49-F238E27FC236}">
                    <a16:creationId xmlns:a16="http://schemas.microsoft.com/office/drawing/2014/main" id="{9892ADB1-5281-4595-85EE-5A0E47A92123}"/>
                  </a:ext>
                </a:extLst>
              </p:cNvPr>
              <p:cNvSpPr/>
              <p:nvPr/>
            </p:nvSpPr>
            <p:spPr bwMode="auto">
              <a:xfrm>
                <a:off x="6261100" y="2046288"/>
                <a:ext cx="68263" cy="55563"/>
              </a:xfrm>
              <a:custGeom>
                <a:avLst/>
                <a:gdLst>
                  <a:gd name="T0" fmla="*/ 0 w 43"/>
                  <a:gd name="T1" fmla="*/ 35 h 35"/>
                  <a:gd name="T2" fmla="*/ 37 w 43"/>
                  <a:gd name="T3" fmla="*/ 35 h 35"/>
                  <a:gd name="T4" fmla="*/ 43 w 43"/>
                  <a:gd name="T5" fmla="*/ 0 h 35"/>
                  <a:gd name="T6" fmla="*/ 0 w 43"/>
                  <a:gd name="T7" fmla="*/ 0 h 35"/>
                  <a:gd name="T8" fmla="*/ 0 w 43"/>
                  <a:gd name="T9" fmla="*/ 35 h 35"/>
                </a:gdLst>
                <a:ahLst/>
                <a:cxnLst>
                  <a:cxn ang="0">
                    <a:pos x="T0" y="T1"/>
                  </a:cxn>
                  <a:cxn ang="0">
                    <a:pos x="T2" y="T3"/>
                  </a:cxn>
                  <a:cxn ang="0">
                    <a:pos x="T4" y="T5"/>
                  </a:cxn>
                  <a:cxn ang="0">
                    <a:pos x="T6" y="T7"/>
                  </a:cxn>
                  <a:cxn ang="0">
                    <a:pos x="T8" y="T9"/>
                  </a:cxn>
                </a:cxnLst>
                <a:rect l="0" t="0" r="r" b="b"/>
                <a:pathLst>
                  <a:path w="43" h="35">
                    <a:moveTo>
                      <a:pt x="0" y="35"/>
                    </a:moveTo>
                    <a:lnTo>
                      <a:pt x="37" y="35"/>
                    </a:lnTo>
                    <a:lnTo>
                      <a:pt x="43" y="0"/>
                    </a:lnTo>
                    <a:lnTo>
                      <a:pt x="0" y="0"/>
                    </a:lnTo>
                    <a:lnTo>
                      <a:pt x="0" y="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en-US" noProof="1">
                  <a:latin typeface="Arial" panose="020B0604020202020204" pitchFamily="34" charset="0"/>
                  <a:ea typeface="康煕字典體(Demo)" pitchFamily="2" charset="-120"/>
                  <a:sym typeface="Arial" panose="020B0604020202020204" pitchFamily="34" charset="0"/>
                </a:endParaRPr>
              </a:p>
            </p:txBody>
          </p:sp>
          <p:sp>
            <p:nvSpPr>
              <p:cNvPr id="55" name="Rectangle 251">
                <a:extLst>
                  <a:ext uri="{FF2B5EF4-FFF2-40B4-BE49-F238E27FC236}">
                    <a16:creationId xmlns:a16="http://schemas.microsoft.com/office/drawing/2014/main" id="{693B65CB-3E2A-4875-8FE9-3DB42ACFE23D}"/>
                  </a:ext>
                </a:extLst>
              </p:cNvPr>
              <p:cNvSpPr>
                <a:spLocks noChangeArrowheads="1"/>
              </p:cNvSpPr>
              <p:nvPr/>
            </p:nvSpPr>
            <p:spPr bwMode="auto">
              <a:xfrm>
                <a:off x="6126163" y="1866901"/>
                <a:ext cx="107950" cy="55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defRPr/>
                </a:pPr>
                <a:endParaRPr lang="en-US" noProof="1">
                  <a:latin typeface="Arial" panose="020B0604020202020204" pitchFamily="34" charset="0"/>
                  <a:ea typeface="康煕字典體(Demo)" pitchFamily="2" charset="-120"/>
                  <a:sym typeface="Arial" panose="020B0604020202020204" pitchFamily="34" charset="0"/>
                </a:endParaRPr>
              </a:p>
            </p:txBody>
          </p:sp>
          <p:sp>
            <p:nvSpPr>
              <p:cNvPr id="56" name="Rectangle 252">
                <a:extLst>
                  <a:ext uri="{FF2B5EF4-FFF2-40B4-BE49-F238E27FC236}">
                    <a16:creationId xmlns:a16="http://schemas.microsoft.com/office/drawing/2014/main" id="{533286D3-E846-43FC-8116-EDA31B721B8C}"/>
                  </a:ext>
                </a:extLst>
              </p:cNvPr>
              <p:cNvSpPr>
                <a:spLocks noChangeArrowheads="1"/>
              </p:cNvSpPr>
              <p:nvPr/>
            </p:nvSpPr>
            <p:spPr bwMode="auto">
              <a:xfrm>
                <a:off x="6126163" y="1952626"/>
                <a:ext cx="107950" cy="650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defRPr/>
                </a:pPr>
                <a:endParaRPr lang="en-US" noProof="1">
                  <a:latin typeface="Arial" panose="020B0604020202020204" pitchFamily="34" charset="0"/>
                  <a:ea typeface="康煕字典體(Demo)" pitchFamily="2" charset="-120"/>
                  <a:sym typeface="Arial" panose="020B0604020202020204" pitchFamily="34" charset="0"/>
                </a:endParaRPr>
              </a:p>
            </p:txBody>
          </p:sp>
          <p:sp>
            <p:nvSpPr>
              <p:cNvPr id="57" name="Freeform 253">
                <a:extLst>
                  <a:ext uri="{FF2B5EF4-FFF2-40B4-BE49-F238E27FC236}">
                    <a16:creationId xmlns:a16="http://schemas.microsoft.com/office/drawing/2014/main" id="{9BEA9D67-AFCB-4FE1-A3C0-6D9B3A6C21F5}"/>
                  </a:ext>
                </a:extLst>
              </p:cNvPr>
              <p:cNvSpPr/>
              <p:nvPr/>
            </p:nvSpPr>
            <p:spPr bwMode="auto">
              <a:xfrm>
                <a:off x="6261100" y="1866901"/>
                <a:ext cx="103188" cy="55563"/>
              </a:xfrm>
              <a:custGeom>
                <a:avLst/>
                <a:gdLst>
                  <a:gd name="T0" fmla="*/ 0 w 65"/>
                  <a:gd name="T1" fmla="*/ 35 h 35"/>
                  <a:gd name="T2" fmla="*/ 58 w 65"/>
                  <a:gd name="T3" fmla="*/ 35 h 35"/>
                  <a:gd name="T4" fmla="*/ 65 w 65"/>
                  <a:gd name="T5" fmla="*/ 0 h 35"/>
                  <a:gd name="T6" fmla="*/ 0 w 65"/>
                  <a:gd name="T7" fmla="*/ 0 h 35"/>
                  <a:gd name="T8" fmla="*/ 0 w 65"/>
                  <a:gd name="T9" fmla="*/ 35 h 35"/>
                </a:gdLst>
                <a:ahLst/>
                <a:cxnLst>
                  <a:cxn ang="0">
                    <a:pos x="T0" y="T1"/>
                  </a:cxn>
                  <a:cxn ang="0">
                    <a:pos x="T2" y="T3"/>
                  </a:cxn>
                  <a:cxn ang="0">
                    <a:pos x="T4" y="T5"/>
                  </a:cxn>
                  <a:cxn ang="0">
                    <a:pos x="T6" y="T7"/>
                  </a:cxn>
                  <a:cxn ang="0">
                    <a:pos x="T8" y="T9"/>
                  </a:cxn>
                </a:cxnLst>
                <a:rect l="0" t="0" r="r" b="b"/>
                <a:pathLst>
                  <a:path w="65" h="35">
                    <a:moveTo>
                      <a:pt x="0" y="35"/>
                    </a:moveTo>
                    <a:lnTo>
                      <a:pt x="58" y="35"/>
                    </a:lnTo>
                    <a:lnTo>
                      <a:pt x="65" y="0"/>
                    </a:lnTo>
                    <a:lnTo>
                      <a:pt x="0" y="0"/>
                    </a:lnTo>
                    <a:lnTo>
                      <a:pt x="0" y="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en-US" noProof="1">
                  <a:latin typeface="Arial" panose="020B0604020202020204" pitchFamily="34" charset="0"/>
                  <a:ea typeface="康煕字典體(Demo)" pitchFamily="2" charset="-120"/>
                  <a:sym typeface="Arial" panose="020B0604020202020204" pitchFamily="34" charset="0"/>
                </a:endParaRPr>
              </a:p>
            </p:txBody>
          </p:sp>
          <p:sp>
            <p:nvSpPr>
              <p:cNvPr id="58" name="Freeform 254">
                <a:extLst>
                  <a:ext uri="{FF2B5EF4-FFF2-40B4-BE49-F238E27FC236}">
                    <a16:creationId xmlns:a16="http://schemas.microsoft.com/office/drawing/2014/main" id="{318D00FC-7A59-4591-B9C0-448D6AA33FB5}"/>
                  </a:ext>
                </a:extLst>
              </p:cNvPr>
              <p:cNvSpPr/>
              <p:nvPr/>
            </p:nvSpPr>
            <p:spPr bwMode="auto">
              <a:xfrm>
                <a:off x="6261100" y="1952626"/>
                <a:ext cx="87313" cy="65088"/>
              </a:xfrm>
              <a:custGeom>
                <a:avLst/>
                <a:gdLst>
                  <a:gd name="T0" fmla="*/ 0 w 55"/>
                  <a:gd name="T1" fmla="*/ 41 h 41"/>
                  <a:gd name="T2" fmla="*/ 47 w 55"/>
                  <a:gd name="T3" fmla="*/ 41 h 41"/>
                  <a:gd name="T4" fmla="*/ 55 w 55"/>
                  <a:gd name="T5" fmla="*/ 0 h 41"/>
                  <a:gd name="T6" fmla="*/ 0 w 55"/>
                  <a:gd name="T7" fmla="*/ 0 h 41"/>
                  <a:gd name="T8" fmla="*/ 0 w 55"/>
                  <a:gd name="T9" fmla="*/ 41 h 41"/>
                </a:gdLst>
                <a:ahLst/>
                <a:cxnLst>
                  <a:cxn ang="0">
                    <a:pos x="T0" y="T1"/>
                  </a:cxn>
                  <a:cxn ang="0">
                    <a:pos x="T2" y="T3"/>
                  </a:cxn>
                  <a:cxn ang="0">
                    <a:pos x="T4" y="T5"/>
                  </a:cxn>
                  <a:cxn ang="0">
                    <a:pos x="T6" y="T7"/>
                  </a:cxn>
                  <a:cxn ang="0">
                    <a:pos x="T8" y="T9"/>
                  </a:cxn>
                </a:cxnLst>
                <a:rect l="0" t="0" r="r" b="b"/>
                <a:pathLst>
                  <a:path w="55" h="41">
                    <a:moveTo>
                      <a:pt x="0" y="41"/>
                    </a:moveTo>
                    <a:lnTo>
                      <a:pt x="47" y="41"/>
                    </a:lnTo>
                    <a:lnTo>
                      <a:pt x="55" y="0"/>
                    </a:lnTo>
                    <a:lnTo>
                      <a:pt x="0" y="0"/>
                    </a:lnTo>
                    <a:lnTo>
                      <a:pt x="0" y="4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en-US" noProof="1">
                  <a:latin typeface="Arial" panose="020B0604020202020204" pitchFamily="34" charset="0"/>
                  <a:ea typeface="康煕字典體(Demo)" pitchFamily="2" charset="-120"/>
                  <a:sym typeface="Arial" panose="020B0604020202020204" pitchFamily="34" charset="0"/>
                </a:endParaRPr>
              </a:p>
            </p:txBody>
          </p:sp>
          <p:sp>
            <p:nvSpPr>
              <p:cNvPr id="59" name="Freeform 255">
                <a:extLst>
                  <a:ext uri="{FF2B5EF4-FFF2-40B4-BE49-F238E27FC236}">
                    <a16:creationId xmlns:a16="http://schemas.microsoft.com/office/drawing/2014/main" id="{9A1B40E3-5B55-4ADB-B358-8CCB16C4CF41}"/>
                  </a:ext>
                </a:extLst>
              </p:cNvPr>
              <p:cNvSpPr/>
              <p:nvPr/>
            </p:nvSpPr>
            <p:spPr bwMode="auto">
              <a:xfrm>
                <a:off x="5888038" y="1852613"/>
                <a:ext cx="431800" cy="306388"/>
              </a:xfrm>
              <a:custGeom>
                <a:avLst/>
                <a:gdLst>
                  <a:gd name="T0" fmla="*/ 54 w 272"/>
                  <a:gd name="T1" fmla="*/ 0 h 193"/>
                  <a:gd name="T2" fmla="*/ 0 w 272"/>
                  <a:gd name="T3" fmla="*/ 0 h 193"/>
                  <a:gd name="T4" fmla="*/ 0 w 272"/>
                  <a:gd name="T5" fmla="*/ 18 h 193"/>
                  <a:gd name="T6" fmla="*/ 38 w 272"/>
                  <a:gd name="T7" fmla="*/ 18 h 193"/>
                  <a:gd name="T8" fmla="*/ 53 w 272"/>
                  <a:gd name="T9" fmla="*/ 193 h 193"/>
                  <a:gd name="T10" fmla="*/ 272 w 272"/>
                  <a:gd name="T11" fmla="*/ 193 h 193"/>
                  <a:gd name="T12" fmla="*/ 272 w 272"/>
                  <a:gd name="T13" fmla="*/ 176 h 193"/>
                  <a:gd name="T14" fmla="*/ 69 w 272"/>
                  <a:gd name="T15" fmla="*/ 176 h 193"/>
                  <a:gd name="T16" fmla="*/ 54 w 272"/>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193">
                    <a:moveTo>
                      <a:pt x="54" y="0"/>
                    </a:moveTo>
                    <a:lnTo>
                      <a:pt x="0" y="0"/>
                    </a:lnTo>
                    <a:lnTo>
                      <a:pt x="0" y="18"/>
                    </a:lnTo>
                    <a:lnTo>
                      <a:pt x="38" y="18"/>
                    </a:lnTo>
                    <a:lnTo>
                      <a:pt x="53" y="193"/>
                    </a:lnTo>
                    <a:lnTo>
                      <a:pt x="272" y="193"/>
                    </a:lnTo>
                    <a:lnTo>
                      <a:pt x="272" y="176"/>
                    </a:lnTo>
                    <a:lnTo>
                      <a:pt x="69" y="176"/>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en-US" noProof="1">
                  <a:latin typeface="Arial" panose="020B0604020202020204" pitchFamily="34" charset="0"/>
                  <a:ea typeface="康煕字典體(Demo)" pitchFamily="2" charset="-120"/>
                  <a:sym typeface="Arial" panose="020B0604020202020204" pitchFamily="34" charset="0"/>
                </a:endParaRPr>
              </a:p>
            </p:txBody>
          </p:sp>
          <p:sp>
            <p:nvSpPr>
              <p:cNvPr id="60" name="Oval 256">
                <a:extLst>
                  <a:ext uri="{FF2B5EF4-FFF2-40B4-BE49-F238E27FC236}">
                    <a16:creationId xmlns:a16="http://schemas.microsoft.com/office/drawing/2014/main" id="{FB85D855-0A33-4884-BC09-4CD5FFD8ADDE}"/>
                  </a:ext>
                </a:extLst>
              </p:cNvPr>
              <p:cNvSpPr>
                <a:spLocks noChangeArrowheads="1"/>
              </p:cNvSpPr>
              <p:nvPr/>
            </p:nvSpPr>
            <p:spPr bwMode="auto">
              <a:xfrm>
                <a:off x="5972175" y="2187576"/>
                <a:ext cx="87313" cy="873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en-US" noProof="1">
                  <a:latin typeface="Arial" panose="020B0604020202020204" pitchFamily="34" charset="0"/>
                  <a:ea typeface="康煕字典體(Demo)" pitchFamily="2" charset="-120"/>
                  <a:sym typeface="Arial" panose="020B0604020202020204" pitchFamily="34" charset="0"/>
                </a:endParaRPr>
              </a:p>
            </p:txBody>
          </p:sp>
          <p:sp>
            <p:nvSpPr>
              <p:cNvPr id="61" name="Oval 257">
                <a:extLst>
                  <a:ext uri="{FF2B5EF4-FFF2-40B4-BE49-F238E27FC236}">
                    <a16:creationId xmlns:a16="http://schemas.microsoft.com/office/drawing/2014/main" id="{4F27886C-0390-49FB-9B80-A99ACFC4AC7A}"/>
                  </a:ext>
                </a:extLst>
              </p:cNvPr>
              <p:cNvSpPr>
                <a:spLocks noChangeArrowheads="1"/>
              </p:cNvSpPr>
              <p:nvPr/>
            </p:nvSpPr>
            <p:spPr bwMode="auto">
              <a:xfrm>
                <a:off x="6224588" y="2187576"/>
                <a:ext cx="87313" cy="873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en-US" noProof="1">
                  <a:latin typeface="Arial" panose="020B0604020202020204" pitchFamily="34" charset="0"/>
                  <a:ea typeface="康煕字典體(Demo)" pitchFamily="2" charset="-120"/>
                  <a:sym typeface="Arial" panose="020B0604020202020204" pitchFamily="34" charset="0"/>
                </a:endParaRPr>
              </a:p>
            </p:txBody>
          </p:sp>
        </p:grpSp>
        <p:sp>
          <p:nvSpPr>
            <p:cNvPr id="62" name="Shape 4385">
              <a:extLst>
                <a:ext uri="{FF2B5EF4-FFF2-40B4-BE49-F238E27FC236}">
                  <a16:creationId xmlns:a16="http://schemas.microsoft.com/office/drawing/2014/main" id="{543165B6-21C8-471E-A3DA-287F17A75D1C}"/>
                </a:ext>
              </a:extLst>
            </p:cNvPr>
            <p:cNvSpPr/>
            <p:nvPr/>
          </p:nvSpPr>
          <p:spPr>
            <a:xfrm>
              <a:off x="7378026" y="3110402"/>
              <a:ext cx="447926" cy="393923"/>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bg1"/>
            </a:solidFill>
            <a:ln w="12700">
              <a:miter lim="400000"/>
            </a:ln>
          </p:spPr>
          <p:txBody>
            <a:bodyPr lIns="38100" tIns="38100" rIns="38100" bIns="38100" anchor="ctr"/>
            <a:lstStyle/>
            <a:p>
              <a:pPr algn="ctr" defTabSz="457200" eaLnBrk="1" fontAlgn="auto" hangingPunct="1">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noProof="1">
                <a:solidFill>
                  <a:srgbClr val="FFFFFF"/>
                </a:solidFill>
                <a:effectLst>
                  <a:outerShdw blurRad="38100" dist="12700" dir="5400000" rotWithShape="0">
                    <a:srgbClr val="000000">
                      <a:alpha val="50000"/>
                    </a:srgbClr>
                  </a:outerShdw>
                </a:effectLst>
                <a:latin typeface="Arial" panose="020B0604020202020204" pitchFamily="34" charset="0"/>
                <a:ea typeface="康煕字典體(Demo)" pitchFamily="2" charset="-120"/>
                <a:cs typeface="Sinkin Sans 400 Regular"/>
                <a:sym typeface="Arial" panose="020B0604020202020204" pitchFamily="34" charset="0"/>
              </a:endParaRPr>
            </a:p>
          </p:txBody>
        </p:sp>
        <p:grpSp>
          <p:nvGrpSpPr>
            <p:cNvPr id="63" name="Group 68">
              <a:extLst>
                <a:ext uri="{FF2B5EF4-FFF2-40B4-BE49-F238E27FC236}">
                  <a16:creationId xmlns:a16="http://schemas.microsoft.com/office/drawing/2014/main" id="{21C60A54-4B6C-4569-93DF-CD9C93CBD25C}"/>
                </a:ext>
              </a:extLst>
            </p:cNvPr>
            <p:cNvGrpSpPr/>
            <p:nvPr/>
          </p:nvGrpSpPr>
          <p:grpSpPr>
            <a:xfrm>
              <a:off x="9534076" y="2410361"/>
              <a:ext cx="421476" cy="424273"/>
              <a:chOff x="3098800" y="1265238"/>
              <a:chExt cx="717550" cy="722313"/>
            </a:xfrm>
            <a:solidFill>
              <a:schemeClr val="bg1"/>
            </a:solidFill>
            <a:effectLst/>
          </p:grpSpPr>
          <p:sp>
            <p:nvSpPr>
              <p:cNvPr id="64" name="Freeform 23">
                <a:extLst>
                  <a:ext uri="{FF2B5EF4-FFF2-40B4-BE49-F238E27FC236}">
                    <a16:creationId xmlns:a16="http://schemas.microsoft.com/office/drawing/2014/main" id="{711DBB8F-0CCD-4630-B88A-C6D19D721823}"/>
                  </a:ext>
                </a:extLst>
              </p:cNvPr>
              <p:cNvSpPr>
                <a:spLocks noEditPoints="1"/>
              </p:cNvSpPr>
              <p:nvPr/>
            </p:nvSpPr>
            <p:spPr bwMode="auto">
              <a:xfrm>
                <a:off x="3098800" y="1265238"/>
                <a:ext cx="717550" cy="560388"/>
              </a:xfrm>
              <a:custGeom>
                <a:avLst/>
                <a:gdLst>
                  <a:gd name="T0" fmla="*/ 0 w 191"/>
                  <a:gd name="T1" fmla="*/ 0 h 149"/>
                  <a:gd name="T2" fmla="*/ 0 w 191"/>
                  <a:gd name="T3" fmla="*/ 133 h 149"/>
                  <a:gd name="T4" fmla="*/ 14 w 191"/>
                  <a:gd name="T5" fmla="*/ 149 h 149"/>
                  <a:gd name="T6" fmla="*/ 177 w 191"/>
                  <a:gd name="T7" fmla="*/ 149 h 149"/>
                  <a:gd name="T8" fmla="*/ 191 w 191"/>
                  <a:gd name="T9" fmla="*/ 133 h 149"/>
                  <a:gd name="T10" fmla="*/ 191 w 191"/>
                  <a:gd name="T11" fmla="*/ 0 h 149"/>
                  <a:gd name="T12" fmla="*/ 0 w 191"/>
                  <a:gd name="T13" fmla="*/ 0 h 149"/>
                  <a:gd name="T14" fmla="*/ 177 w 191"/>
                  <a:gd name="T15" fmla="*/ 119 h 149"/>
                  <a:gd name="T16" fmla="*/ 165 w 191"/>
                  <a:gd name="T17" fmla="*/ 133 h 149"/>
                  <a:gd name="T18" fmla="*/ 26 w 191"/>
                  <a:gd name="T19" fmla="*/ 133 h 149"/>
                  <a:gd name="T20" fmla="*/ 14 w 191"/>
                  <a:gd name="T21" fmla="*/ 119 h 149"/>
                  <a:gd name="T22" fmla="*/ 14 w 191"/>
                  <a:gd name="T23" fmla="*/ 31 h 149"/>
                  <a:gd name="T24" fmla="*/ 177 w 191"/>
                  <a:gd name="T25" fmla="*/ 31 h 149"/>
                  <a:gd name="T26" fmla="*/ 177 w 191"/>
                  <a:gd name="T27" fmla="*/ 11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1" h="149">
                    <a:moveTo>
                      <a:pt x="0" y="0"/>
                    </a:moveTo>
                    <a:cubicBezTo>
                      <a:pt x="0" y="133"/>
                      <a:pt x="0" y="133"/>
                      <a:pt x="0" y="133"/>
                    </a:cubicBezTo>
                    <a:cubicBezTo>
                      <a:pt x="0" y="142"/>
                      <a:pt x="6" y="149"/>
                      <a:pt x="14" y="149"/>
                    </a:cubicBezTo>
                    <a:cubicBezTo>
                      <a:pt x="177" y="149"/>
                      <a:pt x="177" y="149"/>
                      <a:pt x="177" y="149"/>
                    </a:cubicBezTo>
                    <a:cubicBezTo>
                      <a:pt x="185" y="149"/>
                      <a:pt x="191" y="142"/>
                      <a:pt x="191" y="133"/>
                    </a:cubicBezTo>
                    <a:cubicBezTo>
                      <a:pt x="191" y="0"/>
                      <a:pt x="191" y="0"/>
                      <a:pt x="191" y="0"/>
                    </a:cubicBezTo>
                    <a:lnTo>
                      <a:pt x="0" y="0"/>
                    </a:lnTo>
                    <a:close/>
                    <a:moveTo>
                      <a:pt x="177" y="119"/>
                    </a:moveTo>
                    <a:cubicBezTo>
                      <a:pt x="177" y="127"/>
                      <a:pt x="172" y="133"/>
                      <a:pt x="165" y="133"/>
                    </a:cubicBezTo>
                    <a:cubicBezTo>
                      <a:pt x="26" y="133"/>
                      <a:pt x="26" y="133"/>
                      <a:pt x="26" y="133"/>
                    </a:cubicBezTo>
                    <a:cubicBezTo>
                      <a:pt x="20" y="133"/>
                      <a:pt x="14" y="127"/>
                      <a:pt x="14" y="119"/>
                    </a:cubicBezTo>
                    <a:cubicBezTo>
                      <a:pt x="14" y="31"/>
                      <a:pt x="14" y="31"/>
                      <a:pt x="14" y="31"/>
                    </a:cubicBezTo>
                    <a:cubicBezTo>
                      <a:pt x="177" y="31"/>
                      <a:pt x="177" y="31"/>
                      <a:pt x="177" y="31"/>
                    </a:cubicBezTo>
                    <a:lnTo>
                      <a:pt x="177"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defRPr/>
                </a:pPr>
                <a:endParaRPr lang="id-ID" sz="2400" noProof="1">
                  <a:latin typeface="Arial" panose="020B0604020202020204" pitchFamily="34" charset="0"/>
                  <a:ea typeface="康煕字典體(Demo)" pitchFamily="2" charset="-120"/>
                  <a:sym typeface="Arial" panose="020B0604020202020204" pitchFamily="34" charset="0"/>
                </a:endParaRPr>
              </a:p>
            </p:txBody>
          </p:sp>
          <p:sp>
            <p:nvSpPr>
              <p:cNvPr id="65" name="Freeform 24">
                <a:extLst>
                  <a:ext uri="{FF2B5EF4-FFF2-40B4-BE49-F238E27FC236}">
                    <a16:creationId xmlns:a16="http://schemas.microsoft.com/office/drawing/2014/main" id="{823C4452-A90D-4CF4-A69E-5D0899255BEE}"/>
                  </a:ext>
                </a:extLst>
              </p:cNvPr>
              <p:cNvSpPr/>
              <p:nvPr/>
            </p:nvSpPr>
            <p:spPr bwMode="auto">
              <a:xfrm>
                <a:off x="3290888" y="1795463"/>
                <a:ext cx="333375" cy="192088"/>
              </a:xfrm>
              <a:custGeom>
                <a:avLst/>
                <a:gdLst>
                  <a:gd name="T0" fmla="*/ 87 w 89"/>
                  <a:gd name="T1" fmla="*/ 40 h 51"/>
                  <a:gd name="T2" fmla="*/ 49 w 89"/>
                  <a:gd name="T3" fmla="*/ 2 h 51"/>
                  <a:gd name="T4" fmla="*/ 45 w 89"/>
                  <a:gd name="T5" fmla="*/ 0 h 51"/>
                  <a:gd name="T6" fmla="*/ 45 w 89"/>
                  <a:gd name="T7" fmla="*/ 0 h 51"/>
                  <a:gd name="T8" fmla="*/ 44 w 89"/>
                  <a:gd name="T9" fmla="*/ 0 h 51"/>
                  <a:gd name="T10" fmla="*/ 41 w 89"/>
                  <a:gd name="T11" fmla="*/ 2 h 51"/>
                  <a:gd name="T12" fmla="*/ 2 w 89"/>
                  <a:gd name="T13" fmla="*/ 40 h 51"/>
                  <a:gd name="T14" fmla="*/ 2 w 89"/>
                  <a:gd name="T15" fmla="*/ 47 h 51"/>
                  <a:gd name="T16" fmla="*/ 9 w 89"/>
                  <a:gd name="T17" fmla="*/ 47 h 51"/>
                  <a:gd name="T18" fmla="*/ 40 w 89"/>
                  <a:gd name="T19" fmla="*/ 16 h 51"/>
                  <a:gd name="T20" fmla="*/ 40 w 89"/>
                  <a:gd name="T21" fmla="*/ 46 h 51"/>
                  <a:gd name="T22" fmla="*/ 45 w 89"/>
                  <a:gd name="T23" fmla="*/ 51 h 51"/>
                  <a:gd name="T24" fmla="*/ 50 w 89"/>
                  <a:gd name="T25" fmla="*/ 46 h 51"/>
                  <a:gd name="T26" fmla="*/ 50 w 89"/>
                  <a:gd name="T27" fmla="*/ 16 h 51"/>
                  <a:gd name="T28" fmla="*/ 80 w 89"/>
                  <a:gd name="T29" fmla="*/ 47 h 51"/>
                  <a:gd name="T30" fmla="*/ 87 w 89"/>
                  <a:gd name="T31" fmla="*/ 47 h 51"/>
                  <a:gd name="T32" fmla="*/ 87 w 89"/>
                  <a:gd name="T33" fmla="*/ 4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51">
                    <a:moveTo>
                      <a:pt x="87" y="40"/>
                    </a:moveTo>
                    <a:cubicBezTo>
                      <a:pt x="49" y="2"/>
                      <a:pt x="49" y="2"/>
                      <a:pt x="49" y="2"/>
                    </a:cubicBezTo>
                    <a:cubicBezTo>
                      <a:pt x="48" y="1"/>
                      <a:pt x="46" y="0"/>
                      <a:pt x="45" y="0"/>
                    </a:cubicBezTo>
                    <a:cubicBezTo>
                      <a:pt x="45" y="0"/>
                      <a:pt x="45" y="0"/>
                      <a:pt x="45" y="0"/>
                    </a:cubicBezTo>
                    <a:cubicBezTo>
                      <a:pt x="45" y="0"/>
                      <a:pt x="45" y="0"/>
                      <a:pt x="44" y="0"/>
                    </a:cubicBezTo>
                    <a:cubicBezTo>
                      <a:pt x="43" y="0"/>
                      <a:pt x="42" y="1"/>
                      <a:pt x="41" y="2"/>
                    </a:cubicBezTo>
                    <a:cubicBezTo>
                      <a:pt x="2" y="40"/>
                      <a:pt x="2" y="40"/>
                      <a:pt x="2" y="40"/>
                    </a:cubicBezTo>
                    <a:cubicBezTo>
                      <a:pt x="0" y="42"/>
                      <a:pt x="0" y="45"/>
                      <a:pt x="2" y="47"/>
                    </a:cubicBezTo>
                    <a:cubicBezTo>
                      <a:pt x="4" y="49"/>
                      <a:pt x="7" y="49"/>
                      <a:pt x="9" y="47"/>
                    </a:cubicBezTo>
                    <a:cubicBezTo>
                      <a:pt x="40" y="16"/>
                      <a:pt x="40" y="16"/>
                      <a:pt x="40" y="16"/>
                    </a:cubicBezTo>
                    <a:cubicBezTo>
                      <a:pt x="40" y="46"/>
                      <a:pt x="40" y="46"/>
                      <a:pt x="40" y="46"/>
                    </a:cubicBezTo>
                    <a:cubicBezTo>
                      <a:pt x="40" y="49"/>
                      <a:pt x="42" y="51"/>
                      <a:pt x="45" y="51"/>
                    </a:cubicBezTo>
                    <a:cubicBezTo>
                      <a:pt x="47" y="51"/>
                      <a:pt x="50" y="49"/>
                      <a:pt x="50" y="46"/>
                    </a:cubicBezTo>
                    <a:cubicBezTo>
                      <a:pt x="50" y="16"/>
                      <a:pt x="50" y="16"/>
                      <a:pt x="50" y="16"/>
                    </a:cubicBezTo>
                    <a:cubicBezTo>
                      <a:pt x="80" y="47"/>
                      <a:pt x="80" y="47"/>
                      <a:pt x="80" y="47"/>
                    </a:cubicBezTo>
                    <a:cubicBezTo>
                      <a:pt x="82" y="49"/>
                      <a:pt x="85" y="49"/>
                      <a:pt x="87" y="47"/>
                    </a:cubicBezTo>
                    <a:cubicBezTo>
                      <a:pt x="89" y="45"/>
                      <a:pt x="89" y="42"/>
                      <a:pt x="87"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defRPr/>
                </a:pPr>
                <a:endParaRPr lang="id-ID" sz="2400" noProof="1">
                  <a:latin typeface="Arial" panose="020B0604020202020204" pitchFamily="34" charset="0"/>
                  <a:ea typeface="康煕字典體(Demo)" pitchFamily="2" charset="-120"/>
                  <a:sym typeface="Arial" panose="020B0604020202020204" pitchFamily="34" charset="0"/>
                </a:endParaRPr>
              </a:p>
            </p:txBody>
          </p:sp>
          <p:sp>
            <p:nvSpPr>
              <p:cNvPr id="66" name="Freeform 25">
                <a:extLst>
                  <a:ext uri="{FF2B5EF4-FFF2-40B4-BE49-F238E27FC236}">
                    <a16:creationId xmlns:a16="http://schemas.microsoft.com/office/drawing/2014/main" id="{51E180DD-6E38-4E00-A50F-2DB42B31F0B6}"/>
                  </a:ext>
                </a:extLst>
              </p:cNvPr>
              <p:cNvSpPr/>
              <p:nvPr/>
            </p:nvSpPr>
            <p:spPr bwMode="auto">
              <a:xfrm>
                <a:off x="3192463" y="1438276"/>
                <a:ext cx="255588" cy="269875"/>
              </a:xfrm>
              <a:custGeom>
                <a:avLst/>
                <a:gdLst>
                  <a:gd name="T0" fmla="*/ 35 w 68"/>
                  <a:gd name="T1" fmla="*/ 36 h 72"/>
                  <a:gd name="T2" fmla="*/ 68 w 68"/>
                  <a:gd name="T3" fmla="*/ 31 h 72"/>
                  <a:gd name="T4" fmla="*/ 61 w 68"/>
                  <a:gd name="T5" fmla="*/ 15 h 72"/>
                  <a:gd name="T6" fmla="*/ 16 w 68"/>
                  <a:gd name="T7" fmla="*/ 11 h 72"/>
                  <a:gd name="T8" fmla="*/ 12 w 68"/>
                  <a:gd name="T9" fmla="*/ 56 h 72"/>
                  <a:gd name="T10" fmla="*/ 56 w 68"/>
                  <a:gd name="T11" fmla="*/ 61 h 72"/>
                  <a:gd name="T12" fmla="*/ 35 w 68"/>
                  <a:gd name="T13" fmla="*/ 36 h 72"/>
                </a:gdLst>
                <a:ahLst/>
                <a:cxnLst>
                  <a:cxn ang="0">
                    <a:pos x="T0" y="T1"/>
                  </a:cxn>
                  <a:cxn ang="0">
                    <a:pos x="T2" y="T3"/>
                  </a:cxn>
                  <a:cxn ang="0">
                    <a:pos x="T4" y="T5"/>
                  </a:cxn>
                  <a:cxn ang="0">
                    <a:pos x="T6" y="T7"/>
                  </a:cxn>
                  <a:cxn ang="0">
                    <a:pos x="T8" y="T9"/>
                  </a:cxn>
                  <a:cxn ang="0">
                    <a:pos x="T10" y="T11"/>
                  </a:cxn>
                  <a:cxn ang="0">
                    <a:pos x="T12" y="T13"/>
                  </a:cxn>
                </a:cxnLst>
                <a:rect l="0" t="0" r="r" b="b"/>
                <a:pathLst>
                  <a:path w="68" h="72">
                    <a:moveTo>
                      <a:pt x="35" y="36"/>
                    </a:moveTo>
                    <a:cubicBezTo>
                      <a:pt x="68" y="31"/>
                      <a:pt x="68" y="31"/>
                      <a:pt x="68" y="31"/>
                    </a:cubicBezTo>
                    <a:cubicBezTo>
                      <a:pt x="67" y="25"/>
                      <a:pt x="65" y="20"/>
                      <a:pt x="61" y="15"/>
                    </a:cubicBezTo>
                    <a:cubicBezTo>
                      <a:pt x="49" y="1"/>
                      <a:pt x="29" y="0"/>
                      <a:pt x="16" y="11"/>
                    </a:cubicBezTo>
                    <a:cubicBezTo>
                      <a:pt x="2" y="23"/>
                      <a:pt x="0" y="43"/>
                      <a:pt x="12" y="56"/>
                    </a:cubicBezTo>
                    <a:cubicBezTo>
                      <a:pt x="23" y="70"/>
                      <a:pt x="43" y="72"/>
                      <a:pt x="56" y="61"/>
                    </a:cubicBezTo>
                    <a:lnTo>
                      <a:pt x="35"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eaLnBrk="1" fontAlgn="auto" hangingPunct="1">
                  <a:defRPr/>
                </a:pPr>
                <a:endParaRPr lang="id-ID" sz="2400" noProof="1">
                  <a:latin typeface="Arial" panose="020B0604020202020204" pitchFamily="34" charset="0"/>
                  <a:ea typeface="康煕字典體(Demo)" pitchFamily="2" charset="-120"/>
                  <a:sym typeface="Arial" panose="020B0604020202020204" pitchFamily="34" charset="0"/>
                </a:endParaRPr>
              </a:p>
            </p:txBody>
          </p:sp>
          <p:sp>
            <p:nvSpPr>
              <p:cNvPr id="67" name="Rectangle 26">
                <a:extLst>
                  <a:ext uri="{FF2B5EF4-FFF2-40B4-BE49-F238E27FC236}">
                    <a16:creationId xmlns:a16="http://schemas.microsoft.com/office/drawing/2014/main" id="{8F3877ED-30EE-4E2C-8CF0-AE8FD70C3B3E}"/>
                  </a:ext>
                </a:extLst>
              </p:cNvPr>
              <p:cNvSpPr>
                <a:spLocks noChangeArrowheads="1"/>
              </p:cNvSpPr>
              <p:nvPr/>
            </p:nvSpPr>
            <p:spPr bwMode="auto">
              <a:xfrm>
                <a:off x="3500438" y="1501776"/>
                <a:ext cx="211138"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eaLnBrk="1" fontAlgn="auto" hangingPunct="1">
                  <a:defRPr/>
                </a:pPr>
                <a:endParaRPr lang="id-ID" sz="2400" noProof="1">
                  <a:latin typeface="Arial" panose="020B0604020202020204" pitchFamily="34" charset="0"/>
                  <a:ea typeface="康煕字典體(Demo)" pitchFamily="2" charset="-120"/>
                  <a:sym typeface="Arial" panose="020B0604020202020204" pitchFamily="34" charset="0"/>
                </a:endParaRPr>
              </a:p>
            </p:txBody>
          </p:sp>
          <p:sp>
            <p:nvSpPr>
              <p:cNvPr id="68" name="Rectangle 27">
                <a:extLst>
                  <a:ext uri="{FF2B5EF4-FFF2-40B4-BE49-F238E27FC236}">
                    <a16:creationId xmlns:a16="http://schemas.microsoft.com/office/drawing/2014/main" id="{77F2996C-B5AC-4180-81E0-93A35CBA1183}"/>
                  </a:ext>
                </a:extLst>
              </p:cNvPr>
              <p:cNvSpPr>
                <a:spLocks noChangeArrowheads="1"/>
              </p:cNvSpPr>
              <p:nvPr/>
            </p:nvSpPr>
            <p:spPr bwMode="auto">
              <a:xfrm>
                <a:off x="3500438" y="1565276"/>
                <a:ext cx="2111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eaLnBrk="1" fontAlgn="auto" hangingPunct="1">
                  <a:defRPr/>
                </a:pPr>
                <a:endParaRPr lang="id-ID" sz="2400" noProof="1">
                  <a:latin typeface="Arial" panose="020B0604020202020204" pitchFamily="34" charset="0"/>
                  <a:ea typeface="康煕字典體(Demo)" pitchFamily="2" charset="-120"/>
                  <a:sym typeface="Arial" panose="020B0604020202020204" pitchFamily="34" charset="0"/>
                </a:endParaRPr>
              </a:p>
            </p:txBody>
          </p:sp>
          <p:sp>
            <p:nvSpPr>
              <p:cNvPr id="69" name="Rectangle 28">
                <a:extLst>
                  <a:ext uri="{FF2B5EF4-FFF2-40B4-BE49-F238E27FC236}">
                    <a16:creationId xmlns:a16="http://schemas.microsoft.com/office/drawing/2014/main" id="{6E7440F8-DDDB-4D7D-A4BF-F41B783A67EC}"/>
                  </a:ext>
                </a:extLst>
              </p:cNvPr>
              <p:cNvSpPr>
                <a:spLocks noChangeArrowheads="1"/>
              </p:cNvSpPr>
              <p:nvPr/>
            </p:nvSpPr>
            <p:spPr bwMode="auto">
              <a:xfrm>
                <a:off x="3500438" y="1625601"/>
                <a:ext cx="1349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eaLnBrk="1" fontAlgn="auto" hangingPunct="1">
                  <a:defRPr/>
                </a:pPr>
                <a:endParaRPr lang="id-ID" sz="2400" noProof="1">
                  <a:latin typeface="Arial" panose="020B0604020202020204" pitchFamily="34" charset="0"/>
                  <a:ea typeface="康煕字典體(Demo)" pitchFamily="2" charset="-120"/>
                  <a:sym typeface="Arial" panose="020B0604020202020204" pitchFamily="34" charset="0"/>
                </a:endParaRPr>
              </a:p>
            </p:txBody>
          </p:sp>
        </p:grpSp>
      </p:grpSp>
      <p:sp>
        <p:nvSpPr>
          <p:cNvPr id="71" name="Text Box 7">
            <a:extLst>
              <a:ext uri="{FF2B5EF4-FFF2-40B4-BE49-F238E27FC236}">
                <a16:creationId xmlns:a16="http://schemas.microsoft.com/office/drawing/2014/main" id="{20F99EC6-658F-3A40-9FFC-AE0070B21DD5}"/>
              </a:ext>
            </a:extLst>
          </p:cNvPr>
          <p:cNvSpPr txBox="1">
            <a:spLocks noChangeArrowheads="1"/>
          </p:cNvSpPr>
          <p:nvPr/>
        </p:nvSpPr>
        <p:spPr bwMode="auto">
          <a:xfrm>
            <a:off x="2110456" y="350114"/>
            <a:ext cx="4171976" cy="477054"/>
          </a:xfrm>
          <a:prstGeom prst="rect">
            <a:avLst/>
          </a:prstGeom>
          <a:noFill/>
          <a:ln w="9525">
            <a:noFill/>
            <a:miter lim="800000"/>
          </a:ln>
        </p:spPr>
        <p:txBody>
          <a:bodyPr wrap="none" lIns="45720" tIns="22860" rIns="45720" bIns="22860">
            <a:spAutoFit/>
          </a:bodyPr>
          <a:lstStyle/>
          <a:p>
            <a:pPr algn="ct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Google’s Implementation </a:t>
            </a:r>
          </a:p>
        </p:txBody>
      </p:sp>
      <p:sp>
        <p:nvSpPr>
          <p:cNvPr id="72" name="Text Placeholder 60">
            <a:extLst>
              <a:ext uri="{FF2B5EF4-FFF2-40B4-BE49-F238E27FC236}">
                <a16:creationId xmlns:a16="http://schemas.microsoft.com/office/drawing/2014/main" id="{F0DB37EC-AF1A-B046-BBBA-51378D42BE1F}"/>
              </a:ext>
            </a:extLst>
          </p:cNvPr>
          <p:cNvSpPr txBox="1"/>
          <p:nvPr/>
        </p:nvSpPr>
        <p:spPr bwMode="auto">
          <a:xfrm>
            <a:off x="280879" y="1358438"/>
            <a:ext cx="2338388" cy="2921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auto">
              <a:defRPr/>
            </a:pPr>
            <a:r>
              <a:rPr lang="en-US" altLang="zh-CN" sz="1500" b="1" spc="300" noProof="1">
                <a:latin typeface="Arial Unicode MS" panose="020B0604020202020204" pitchFamily="34" charset="-122"/>
                <a:ea typeface="Arial Unicode MS" panose="020B0604020202020204" pitchFamily="34" charset="-122"/>
                <a:sym typeface="Arial" panose="020B0604020202020204" pitchFamily="34" charset="0"/>
              </a:rPr>
              <a:t>Ranking</a:t>
            </a:r>
          </a:p>
          <a:p>
            <a:pPr algn="ctr" fontAlgn="auto">
              <a:defRPr/>
            </a:pPr>
            <a:endParaRPr lang="en-AU" sz="1500" b="1" spc="300" noProof="1">
              <a:latin typeface="Arial Unicode MS" panose="020B0604020202020204" pitchFamily="34" charset="-122"/>
              <a:ea typeface="Arial Unicode MS" panose="020B0604020202020204" pitchFamily="34" charset="-122"/>
              <a:sym typeface="Arial" panose="020B0604020202020204" pitchFamily="34" charset="0"/>
            </a:endParaRPr>
          </a:p>
        </p:txBody>
      </p:sp>
    </p:spTree>
    <p:extLst>
      <p:ext uri="{BB962C8B-B14F-4D97-AF65-F5344CB8AC3E}">
        <p14:creationId xmlns:p14="http://schemas.microsoft.com/office/powerpoint/2010/main" val="2681464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4000">
        <p15:prstTrans prst="prestig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down)">
                                      <p:cBhvr>
                                        <p:cTn id="11" dur="500"/>
                                        <p:tgtEl>
                                          <p:spTgt spid="30"/>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down)">
                                      <p:cBhvr>
                                        <p:cTn id="15" dur="500"/>
                                        <p:tgtEl>
                                          <p:spTgt spid="4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469"/>
                                        </p:tgtEl>
                                        <p:attrNameLst>
                                          <p:attrName>style.visibility</p:attrName>
                                        </p:attrNameLst>
                                      </p:cBhvr>
                                      <p:to>
                                        <p:strVal val="visible"/>
                                      </p:to>
                                    </p:set>
                                    <p:animEffect transition="in" filter="wipe(left)">
                                      <p:cBhvr>
                                        <p:cTn id="19" dur="500"/>
                                        <p:tgtEl>
                                          <p:spTgt spid="19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4749CAA6-6304-460F-935A-A217B9D91AC0}"/>
              </a:ext>
            </a:extLst>
          </p:cNvPr>
          <p:cNvSpPr/>
          <p:nvPr/>
        </p:nvSpPr>
        <p:spPr>
          <a:xfrm>
            <a:off x="2326344" y="5206717"/>
            <a:ext cx="7312397" cy="991446"/>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wrap="square" lIns="0" tIns="0" rIns="0" bIns="0">
            <a:noAutofit/>
          </a:bodyPr>
          <a:lstStyle/>
          <a:p>
            <a:r>
              <a:rPr lang="en-VN"/>
              <a:t>File views are important because they indicate which files developers consider important and are therefore more likely to want to find.</a:t>
            </a:r>
          </a:p>
        </p:txBody>
      </p:sp>
      <p:sp>
        <p:nvSpPr>
          <p:cNvPr id="33" name="矩形 32">
            <a:extLst>
              <a:ext uri="{FF2B5EF4-FFF2-40B4-BE49-F238E27FC236}">
                <a16:creationId xmlns:a16="http://schemas.microsoft.com/office/drawing/2014/main" id="{B847F490-2C8D-4679-9961-4A270F0C5E6E}"/>
              </a:ext>
            </a:extLst>
          </p:cNvPr>
          <p:cNvSpPr/>
          <p:nvPr/>
        </p:nvSpPr>
        <p:spPr>
          <a:xfrm>
            <a:off x="839610" y="2075542"/>
            <a:ext cx="3453907" cy="991446"/>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wrap="square" lIns="0" tIns="0" rIns="0" bIns="0">
            <a:noAutofit/>
          </a:bodyPr>
          <a:lstStyle/>
          <a:p>
            <a:r>
              <a:rPr lang="en-VN"/>
              <a:t>Some of the most important query independent signals are the number of file views and the amount of references to a file. </a:t>
            </a:r>
          </a:p>
        </p:txBody>
      </p:sp>
      <p:sp>
        <p:nvSpPr>
          <p:cNvPr id="34" name="矩形 33">
            <a:extLst>
              <a:ext uri="{FF2B5EF4-FFF2-40B4-BE49-F238E27FC236}">
                <a16:creationId xmlns:a16="http://schemas.microsoft.com/office/drawing/2014/main" id="{CF3E660E-6DBC-4AF3-95F9-FCBCFF384F10}"/>
              </a:ext>
            </a:extLst>
          </p:cNvPr>
          <p:cNvSpPr/>
          <p:nvPr/>
        </p:nvSpPr>
        <p:spPr>
          <a:xfrm>
            <a:off x="818161" y="1349579"/>
            <a:ext cx="2584590" cy="255001"/>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wrap="none" lIns="0" tIns="0" rIns="0" bIns="0" anchor="ctr">
            <a:normAutofit fontScale="92500" lnSpcReduction="10000"/>
          </a:bodyPr>
          <a:lstStyle/>
          <a:p>
            <a:r>
              <a:rPr lang="en-VN" b="1"/>
              <a:t>QUERY INDEPENDENT SIGNALS</a:t>
            </a:r>
            <a:endParaRPr lang="en-VN"/>
          </a:p>
        </p:txBody>
      </p:sp>
      <p:sp>
        <p:nvSpPr>
          <p:cNvPr id="25" name="椭圆 24">
            <a:extLst>
              <a:ext uri="{FF2B5EF4-FFF2-40B4-BE49-F238E27FC236}">
                <a16:creationId xmlns:a16="http://schemas.microsoft.com/office/drawing/2014/main" id="{3BD26420-B313-4B23-923B-27811948E925}"/>
              </a:ext>
            </a:extLst>
          </p:cNvPr>
          <p:cNvSpPr/>
          <p:nvPr/>
        </p:nvSpPr>
        <p:spPr>
          <a:xfrm>
            <a:off x="2273034" y="3634037"/>
            <a:ext cx="890064" cy="890064"/>
          </a:xfrm>
          <a:prstGeom prst="ellipse">
            <a:avLst/>
          </a:prstGeom>
          <a:solidFill>
            <a:srgbClr val="9D184D"/>
          </a:solidFill>
          <a:ln w="9525">
            <a:solidFill>
              <a:schemeClr val="bg1">
                <a:lumMod val="85000"/>
              </a:schemeClr>
            </a:solidFill>
            <a:miter lim="400000"/>
          </a:ln>
        </p:spPr>
        <p:txBody>
          <a:bodyPr anchor="ctr"/>
          <a:lstStyle/>
          <a:p>
            <a:pPr algn="ctr"/>
            <a:endParaRPr sz="2400"/>
          </a:p>
        </p:txBody>
      </p:sp>
      <p:sp>
        <p:nvSpPr>
          <p:cNvPr id="26" name="任意多边形: 形状 25">
            <a:extLst>
              <a:ext uri="{FF2B5EF4-FFF2-40B4-BE49-F238E27FC236}">
                <a16:creationId xmlns:a16="http://schemas.microsoft.com/office/drawing/2014/main" id="{EBC24141-B903-48FB-BF93-B60E276BD397}"/>
              </a:ext>
            </a:extLst>
          </p:cNvPr>
          <p:cNvSpPr/>
          <p:nvPr/>
        </p:nvSpPr>
        <p:spPr>
          <a:xfrm>
            <a:off x="2554364" y="3800862"/>
            <a:ext cx="327404" cy="557897"/>
          </a:xfrm>
          <a:custGeom>
            <a:avLst/>
            <a:gdLst>
              <a:gd name="connsiteX0" fmla="*/ 99219 w 198438"/>
              <a:gd name="connsiteY0" fmla="*/ 288925 h 338138"/>
              <a:gd name="connsiteX1" fmla="*/ 84137 w 198438"/>
              <a:gd name="connsiteY1" fmla="*/ 302419 h 338138"/>
              <a:gd name="connsiteX2" fmla="*/ 99219 w 198438"/>
              <a:gd name="connsiteY2" fmla="*/ 315913 h 338138"/>
              <a:gd name="connsiteX3" fmla="*/ 114301 w 198438"/>
              <a:gd name="connsiteY3" fmla="*/ 302419 h 338138"/>
              <a:gd name="connsiteX4" fmla="*/ 99219 w 198438"/>
              <a:gd name="connsiteY4" fmla="*/ 288925 h 338138"/>
              <a:gd name="connsiteX5" fmla="*/ 14287 w 198438"/>
              <a:gd name="connsiteY5" fmla="*/ 69850 h 338138"/>
              <a:gd name="connsiteX6" fmla="*/ 14287 w 198438"/>
              <a:gd name="connsiteY6" fmla="*/ 268288 h 338138"/>
              <a:gd name="connsiteX7" fmla="*/ 184150 w 198438"/>
              <a:gd name="connsiteY7" fmla="*/ 268288 h 338138"/>
              <a:gd name="connsiteX8" fmla="*/ 184150 w 198438"/>
              <a:gd name="connsiteY8" fmla="*/ 69850 h 338138"/>
              <a:gd name="connsiteX9" fmla="*/ 63723 w 198438"/>
              <a:gd name="connsiteY9" fmla="*/ 28575 h 338138"/>
              <a:gd name="connsiteX10" fmla="*/ 57150 w 198438"/>
              <a:gd name="connsiteY10" fmla="*/ 36368 h 338138"/>
              <a:gd name="connsiteX11" fmla="*/ 63723 w 198438"/>
              <a:gd name="connsiteY11" fmla="*/ 42863 h 338138"/>
              <a:gd name="connsiteX12" fmla="*/ 134715 w 198438"/>
              <a:gd name="connsiteY12" fmla="*/ 42863 h 338138"/>
              <a:gd name="connsiteX13" fmla="*/ 141288 w 198438"/>
              <a:gd name="connsiteY13" fmla="*/ 36368 h 338138"/>
              <a:gd name="connsiteX14" fmla="*/ 134715 w 198438"/>
              <a:gd name="connsiteY14" fmla="*/ 28575 h 338138"/>
              <a:gd name="connsiteX15" fmla="*/ 63723 w 198438"/>
              <a:gd name="connsiteY15" fmla="*/ 28575 h 338138"/>
              <a:gd name="connsiteX16" fmla="*/ 35719 w 198438"/>
              <a:gd name="connsiteY16" fmla="*/ 0 h 338138"/>
              <a:gd name="connsiteX17" fmla="*/ 162719 w 198438"/>
              <a:gd name="connsiteY17" fmla="*/ 0 h 338138"/>
              <a:gd name="connsiteX18" fmla="*/ 198438 w 198438"/>
              <a:gd name="connsiteY18" fmla="*/ 35663 h 338138"/>
              <a:gd name="connsiteX19" fmla="*/ 198438 w 198438"/>
              <a:gd name="connsiteY19" fmla="*/ 302475 h 338138"/>
              <a:gd name="connsiteX20" fmla="*/ 162719 w 198438"/>
              <a:gd name="connsiteY20" fmla="*/ 338138 h 338138"/>
              <a:gd name="connsiteX21" fmla="*/ 35719 w 198438"/>
              <a:gd name="connsiteY21" fmla="*/ 338138 h 338138"/>
              <a:gd name="connsiteX22" fmla="*/ 0 w 198438"/>
              <a:gd name="connsiteY22" fmla="*/ 302475 h 338138"/>
              <a:gd name="connsiteX23" fmla="*/ 0 w 198438"/>
              <a:gd name="connsiteY23" fmla="*/ 35663 h 338138"/>
              <a:gd name="connsiteX24" fmla="*/ 35719 w 198438"/>
              <a:gd name="connsiteY2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438" h="338138">
                <a:moveTo>
                  <a:pt x="99219" y="288925"/>
                </a:moveTo>
                <a:cubicBezTo>
                  <a:pt x="90889" y="288925"/>
                  <a:pt x="84137" y="294966"/>
                  <a:pt x="84137" y="302419"/>
                </a:cubicBezTo>
                <a:cubicBezTo>
                  <a:pt x="84137" y="309872"/>
                  <a:pt x="90889" y="315913"/>
                  <a:pt x="99219" y="315913"/>
                </a:cubicBezTo>
                <a:cubicBezTo>
                  <a:pt x="107549" y="315913"/>
                  <a:pt x="114301" y="309872"/>
                  <a:pt x="114301" y="302419"/>
                </a:cubicBezTo>
                <a:cubicBezTo>
                  <a:pt x="114301" y="294966"/>
                  <a:pt x="107549" y="288925"/>
                  <a:pt x="99219" y="288925"/>
                </a:cubicBezTo>
                <a:close/>
                <a:moveTo>
                  <a:pt x="14287" y="69850"/>
                </a:moveTo>
                <a:lnTo>
                  <a:pt x="14287" y="268288"/>
                </a:lnTo>
                <a:lnTo>
                  <a:pt x="184150" y="268288"/>
                </a:lnTo>
                <a:lnTo>
                  <a:pt x="184150" y="69850"/>
                </a:lnTo>
                <a:close/>
                <a:moveTo>
                  <a:pt x="63723" y="28575"/>
                </a:moveTo>
                <a:cubicBezTo>
                  <a:pt x="59779" y="28575"/>
                  <a:pt x="57150" y="32472"/>
                  <a:pt x="57150" y="36368"/>
                </a:cubicBezTo>
                <a:cubicBezTo>
                  <a:pt x="57150" y="40265"/>
                  <a:pt x="59779" y="42863"/>
                  <a:pt x="63723" y="42863"/>
                </a:cubicBezTo>
                <a:cubicBezTo>
                  <a:pt x="63723" y="42863"/>
                  <a:pt x="63723" y="42863"/>
                  <a:pt x="134715" y="42863"/>
                </a:cubicBezTo>
                <a:cubicBezTo>
                  <a:pt x="138659" y="42863"/>
                  <a:pt x="141288" y="40265"/>
                  <a:pt x="141288" y="36368"/>
                </a:cubicBezTo>
                <a:cubicBezTo>
                  <a:pt x="141288" y="32472"/>
                  <a:pt x="138659" y="28575"/>
                  <a:pt x="134715" y="28575"/>
                </a:cubicBezTo>
                <a:cubicBezTo>
                  <a:pt x="134715" y="28575"/>
                  <a:pt x="134715" y="28575"/>
                  <a:pt x="63723" y="28575"/>
                </a:cubicBezTo>
                <a:close/>
                <a:moveTo>
                  <a:pt x="35719" y="0"/>
                </a:moveTo>
                <a:cubicBezTo>
                  <a:pt x="35719" y="0"/>
                  <a:pt x="35719" y="0"/>
                  <a:pt x="162719" y="0"/>
                </a:cubicBezTo>
                <a:cubicBezTo>
                  <a:pt x="182563" y="0"/>
                  <a:pt x="198438" y="15850"/>
                  <a:pt x="198438" y="35663"/>
                </a:cubicBezTo>
                <a:cubicBezTo>
                  <a:pt x="198438" y="35663"/>
                  <a:pt x="198438" y="35663"/>
                  <a:pt x="198438" y="302475"/>
                </a:cubicBezTo>
                <a:cubicBezTo>
                  <a:pt x="198438" y="322288"/>
                  <a:pt x="182563" y="338138"/>
                  <a:pt x="162719" y="338138"/>
                </a:cubicBezTo>
                <a:cubicBezTo>
                  <a:pt x="162719" y="338138"/>
                  <a:pt x="162719" y="338138"/>
                  <a:pt x="35719" y="338138"/>
                </a:cubicBezTo>
                <a:cubicBezTo>
                  <a:pt x="15875" y="338138"/>
                  <a:pt x="0" y="322288"/>
                  <a:pt x="0" y="302475"/>
                </a:cubicBezTo>
                <a:cubicBezTo>
                  <a:pt x="0" y="302475"/>
                  <a:pt x="0" y="302475"/>
                  <a:pt x="0" y="35663"/>
                </a:cubicBezTo>
                <a:cubicBezTo>
                  <a:pt x="0" y="15850"/>
                  <a:pt x="15875" y="0"/>
                  <a:pt x="35719" y="0"/>
                </a:cubicBezTo>
                <a:close/>
              </a:path>
            </a:pathLst>
          </a:custGeom>
          <a:solidFill>
            <a:schemeClr val="bg1"/>
          </a:solidFill>
          <a:ln w="9525">
            <a:noFill/>
            <a:miter lim="400000"/>
          </a:ln>
        </p:spPr>
        <p:txBody>
          <a:bodyPr anchor="ctr"/>
          <a:lstStyle/>
          <a:p>
            <a:pPr algn="ctr"/>
            <a:endParaRPr sz="2400"/>
          </a:p>
        </p:txBody>
      </p:sp>
      <p:grpSp>
        <p:nvGrpSpPr>
          <p:cNvPr id="35" name="组合 34"/>
          <p:cNvGrpSpPr/>
          <p:nvPr/>
        </p:nvGrpSpPr>
        <p:grpSpPr>
          <a:xfrm>
            <a:off x="4246563" y="1333326"/>
            <a:ext cx="6041955" cy="3336769"/>
            <a:chOff x="2724604" y="1184279"/>
            <a:chExt cx="4089305" cy="2258386"/>
          </a:xfrm>
        </p:grpSpPr>
        <p:sp>
          <p:nvSpPr>
            <p:cNvPr id="22" name="任意多边形: 形状 21">
              <a:extLst>
                <a:ext uri="{FF2B5EF4-FFF2-40B4-BE49-F238E27FC236}">
                  <a16:creationId xmlns:a16="http://schemas.microsoft.com/office/drawing/2014/main" id="{CBE2173F-7B4A-4157-8438-354AE9513997}"/>
                </a:ext>
              </a:extLst>
            </p:cNvPr>
            <p:cNvSpPr/>
            <p:nvPr/>
          </p:nvSpPr>
          <p:spPr>
            <a:xfrm>
              <a:off x="3403359" y="1184279"/>
              <a:ext cx="3410550" cy="2258386"/>
            </a:xfrm>
            <a:custGeom>
              <a:avLst/>
              <a:gdLst/>
              <a:ahLst/>
              <a:cxnLst>
                <a:cxn ang="0">
                  <a:pos x="wd2" y="hd2"/>
                </a:cxn>
                <a:cxn ang="5400000">
                  <a:pos x="wd2" y="hd2"/>
                </a:cxn>
                <a:cxn ang="10800000">
                  <a:pos x="wd2" y="hd2"/>
                </a:cxn>
                <a:cxn ang="16200000">
                  <a:pos x="wd2" y="hd2"/>
                </a:cxn>
              </a:cxnLst>
              <a:rect l="0" t="0" r="r" b="b"/>
              <a:pathLst>
                <a:path w="21553" h="21577" extrusionOk="0">
                  <a:moveTo>
                    <a:pt x="16823" y="20092"/>
                  </a:moveTo>
                  <a:cubicBezTo>
                    <a:pt x="14757" y="20092"/>
                    <a:pt x="13076" y="17550"/>
                    <a:pt x="13076" y="14426"/>
                  </a:cubicBezTo>
                  <a:cubicBezTo>
                    <a:pt x="13076" y="12325"/>
                    <a:pt x="13837" y="10488"/>
                    <a:pt x="14964" y="9510"/>
                  </a:cubicBezTo>
                  <a:lnTo>
                    <a:pt x="16456" y="14668"/>
                  </a:lnTo>
                  <a:cubicBezTo>
                    <a:pt x="16521" y="14896"/>
                    <a:pt x="16669" y="15032"/>
                    <a:pt x="16824" y="15032"/>
                  </a:cubicBezTo>
                  <a:cubicBezTo>
                    <a:pt x="16877" y="15032"/>
                    <a:pt x="16931" y="15016"/>
                    <a:pt x="16983" y="14982"/>
                  </a:cubicBezTo>
                  <a:cubicBezTo>
                    <a:pt x="17186" y="14849"/>
                    <a:pt x="17279" y="14492"/>
                    <a:pt x="17191" y="14185"/>
                  </a:cubicBezTo>
                  <a:lnTo>
                    <a:pt x="15705" y="9018"/>
                  </a:lnTo>
                  <a:cubicBezTo>
                    <a:pt x="16059" y="8851"/>
                    <a:pt x="16434" y="8761"/>
                    <a:pt x="16823" y="8761"/>
                  </a:cubicBezTo>
                  <a:cubicBezTo>
                    <a:pt x="18855" y="8761"/>
                    <a:pt x="20571" y="11355"/>
                    <a:pt x="20571" y="14426"/>
                  </a:cubicBezTo>
                  <a:cubicBezTo>
                    <a:pt x="20571" y="17550"/>
                    <a:pt x="18890" y="20092"/>
                    <a:pt x="16823" y="20092"/>
                  </a:cubicBezTo>
                  <a:close/>
                  <a:moveTo>
                    <a:pt x="8861" y="12153"/>
                  </a:moveTo>
                  <a:cubicBezTo>
                    <a:pt x="8592" y="11868"/>
                    <a:pt x="8264" y="11706"/>
                    <a:pt x="7913" y="11717"/>
                  </a:cubicBezTo>
                  <a:cubicBezTo>
                    <a:pt x="7768" y="11721"/>
                    <a:pt x="7625" y="11756"/>
                    <a:pt x="7489" y="11817"/>
                  </a:cubicBezTo>
                  <a:lnTo>
                    <a:pt x="6175" y="8048"/>
                  </a:lnTo>
                  <a:lnTo>
                    <a:pt x="13242" y="5257"/>
                  </a:lnTo>
                  <a:lnTo>
                    <a:pt x="8861" y="12153"/>
                  </a:lnTo>
                  <a:close/>
                  <a:moveTo>
                    <a:pt x="20142" y="9368"/>
                  </a:moveTo>
                  <a:cubicBezTo>
                    <a:pt x="19241" y="8019"/>
                    <a:pt x="18062" y="7276"/>
                    <a:pt x="16823" y="7276"/>
                  </a:cubicBezTo>
                  <a:cubicBezTo>
                    <a:pt x="16295" y="7276"/>
                    <a:pt x="15787" y="7407"/>
                    <a:pt x="15312" y="7650"/>
                  </a:cubicBezTo>
                  <a:lnTo>
                    <a:pt x="14500" y="4826"/>
                  </a:lnTo>
                  <a:lnTo>
                    <a:pt x="14314" y="4178"/>
                  </a:lnTo>
                  <a:lnTo>
                    <a:pt x="14314" y="4178"/>
                  </a:lnTo>
                  <a:lnTo>
                    <a:pt x="13206" y="326"/>
                  </a:lnTo>
                  <a:cubicBezTo>
                    <a:pt x="13145" y="163"/>
                    <a:pt x="13039" y="48"/>
                    <a:pt x="12917" y="12"/>
                  </a:cubicBezTo>
                  <a:cubicBezTo>
                    <a:pt x="12800" y="-23"/>
                    <a:pt x="12678" y="19"/>
                    <a:pt x="12581" y="126"/>
                  </a:cubicBezTo>
                  <a:lnTo>
                    <a:pt x="11220" y="2120"/>
                  </a:lnTo>
                  <a:cubicBezTo>
                    <a:pt x="11151" y="2274"/>
                    <a:pt x="11164" y="2481"/>
                    <a:pt x="11251" y="2613"/>
                  </a:cubicBezTo>
                  <a:cubicBezTo>
                    <a:pt x="11327" y="2727"/>
                    <a:pt x="11442" y="2758"/>
                    <a:pt x="11538" y="2690"/>
                  </a:cubicBezTo>
                  <a:lnTo>
                    <a:pt x="12575" y="1284"/>
                  </a:lnTo>
                  <a:lnTo>
                    <a:pt x="13349" y="3922"/>
                  </a:lnTo>
                  <a:lnTo>
                    <a:pt x="5672" y="6965"/>
                  </a:lnTo>
                  <a:lnTo>
                    <a:pt x="4976" y="5157"/>
                  </a:lnTo>
                  <a:lnTo>
                    <a:pt x="4908" y="5215"/>
                  </a:lnTo>
                  <a:lnTo>
                    <a:pt x="4803" y="5315"/>
                  </a:lnTo>
                  <a:cubicBezTo>
                    <a:pt x="4938" y="5258"/>
                    <a:pt x="5088" y="5195"/>
                    <a:pt x="5256" y="5126"/>
                  </a:cubicBezTo>
                  <a:cubicBezTo>
                    <a:pt x="6623" y="4562"/>
                    <a:pt x="7046" y="4470"/>
                    <a:pt x="7050" y="4174"/>
                  </a:cubicBezTo>
                  <a:cubicBezTo>
                    <a:pt x="7058" y="3670"/>
                    <a:pt x="6851" y="3670"/>
                    <a:pt x="6655" y="3670"/>
                  </a:cubicBezTo>
                  <a:lnTo>
                    <a:pt x="3061" y="3670"/>
                  </a:lnTo>
                  <a:cubicBezTo>
                    <a:pt x="2916" y="3670"/>
                    <a:pt x="2783" y="3788"/>
                    <a:pt x="2712" y="3979"/>
                  </a:cubicBezTo>
                  <a:cubicBezTo>
                    <a:pt x="2641" y="4170"/>
                    <a:pt x="2643" y="4404"/>
                    <a:pt x="2718" y="4591"/>
                  </a:cubicBezTo>
                  <a:lnTo>
                    <a:pt x="3076" y="5519"/>
                  </a:lnTo>
                  <a:cubicBezTo>
                    <a:pt x="3150" y="5704"/>
                    <a:pt x="3281" y="5810"/>
                    <a:pt x="3418" y="5810"/>
                  </a:cubicBezTo>
                  <a:cubicBezTo>
                    <a:pt x="3617" y="5810"/>
                    <a:pt x="3760" y="5760"/>
                    <a:pt x="4162" y="5589"/>
                  </a:cubicBezTo>
                  <a:lnTo>
                    <a:pt x="4345" y="5695"/>
                  </a:lnTo>
                  <a:lnTo>
                    <a:pt x="4278" y="5752"/>
                  </a:lnTo>
                  <a:cubicBezTo>
                    <a:pt x="4278" y="5752"/>
                    <a:pt x="5903" y="10164"/>
                    <a:pt x="5943" y="10288"/>
                  </a:cubicBezTo>
                  <a:cubicBezTo>
                    <a:pt x="6004" y="10477"/>
                    <a:pt x="5987" y="10637"/>
                    <a:pt x="5860" y="10689"/>
                  </a:cubicBezTo>
                  <a:cubicBezTo>
                    <a:pt x="5685" y="10761"/>
                    <a:pt x="294" y="13827"/>
                    <a:pt x="294" y="13827"/>
                  </a:cubicBezTo>
                  <a:cubicBezTo>
                    <a:pt x="76" y="13929"/>
                    <a:pt x="-47" y="14276"/>
                    <a:pt x="17" y="14606"/>
                  </a:cubicBezTo>
                  <a:cubicBezTo>
                    <a:pt x="62" y="14835"/>
                    <a:pt x="191" y="15002"/>
                    <a:pt x="348" y="15032"/>
                  </a:cubicBezTo>
                  <a:lnTo>
                    <a:pt x="6283" y="15032"/>
                  </a:lnTo>
                  <a:cubicBezTo>
                    <a:pt x="6494" y="16092"/>
                    <a:pt x="7145" y="16867"/>
                    <a:pt x="7913" y="16867"/>
                  </a:cubicBezTo>
                  <a:cubicBezTo>
                    <a:pt x="8853" y="16867"/>
                    <a:pt x="9617" y="15712"/>
                    <a:pt x="9617" y="14291"/>
                  </a:cubicBezTo>
                  <a:cubicBezTo>
                    <a:pt x="9617" y="13875"/>
                    <a:pt x="9551" y="13482"/>
                    <a:pt x="9434" y="13133"/>
                  </a:cubicBezTo>
                  <a:lnTo>
                    <a:pt x="14025" y="6261"/>
                  </a:lnTo>
                  <a:lnTo>
                    <a:pt x="14569" y="8142"/>
                  </a:lnTo>
                  <a:cubicBezTo>
                    <a:pt x="13096" y="9355"/>
                    <a:pt x="12094" y="11717"/>
                    <a:pt x="12094" y="14426"/>
                  </a:cubicBezTo>
                  <a:cubicBezTo>
                    <a:pt x="12094" y="18369"/>
                    <a:pt x="14215" y="21577"/>
                    <a:pt x="16823" y="21577"/>
                  </a:cubicBezTo>
                  <a:cubicBezTo>
                    <a:pt x="19431" y="21577"/>
                    <a:pt x="21553" y="18369"/>
                    <a:pt x="21553" y="14426"/>
                  </a:cubicBezTo>
                  <a:cubicBezTo>
                    <a:pt x="21553" y="12526"/>
                    <a:pt x="21052" y="10729"/>
                    <a:pt x="20142" y="9368"/>
                  </a:cubicBezTo>
                  <a:close/>
                </a:path>
              </a:pathLst>
            </a:custGeom>
            <a:solidFill>
              <a:schemeClr val="tx2">
                <a:lumMod val="40000"/>
                <a:lumOff val="60000"/>
              </a:schemeClr>
            </a:solidFill>
            <a:ln w="12700">
              <a:miter lim="400000"/>
            </a:ln>
          </p:spPr>
          <p:txBody>
            <a:bodyPr anchor="ctr"/>
            <a:lstStyle/>
            <a:p>
              <a:pPr algn="ctr"/>
              <a:endParaRPr sz="2400"/>
            </a:p>
          </p:txBody>
        </p:sp>
        <p:grpSp>
          <p:nvGrpSpPr>
            <p:cNvPr id="5" name="组合 4" descr="aQUAAB+LCAAAAAAABAC9klFPwjAQx79L1bdpBhGIexsaDA+KCYs+GB7qerDi2pGuMxiy7267tWOwiePF7KW7/u/u97/eDl3K7w0gD80ZFvKB4pXAbCqBIQdNCfJ4FscOGlNOKF89iiTbpMh731Vp9Zs3KqNXHGegczmVFMflr9fQW9kT5ZRlzMjcG1eF8LYW6rllkBISQ1025RLEV9Whp2PFeS6FajBJBMNSNdy5+RUyV8gbDm7cXCcT2KpCDgpKLMtj8PQAWn3qC23TJ+sslQy43Ce9YDU6UFQtfpt5e3WF0z+ex/Vdy0T6I7fwYCrPI7yBZ1VK85oJ6BBaVOYOYFVfdTiwnTu/8gawPdOhzqh7a3uOk/RFyz28IWjDXrSAV4t4n8SJ+HsRraxxP1suaQhBBAysJqBc+pwoZmK3cCzoKpIc0tQEZh9rCGUtzRtoVZZGqubFZHLbHw19H1l7bt62jbZh12080nd5piKl/k7KbwrSD0M1ZkNeGiriDZ8W/5w9tJgHb1kGT6zgf5vrdTM3xuFnR28L9f0AG4Njv2kFAAA=">
              <a:extLst>
                <a:ext uri="{FF2B5EF4-FFF2-40B4-BE49-F238E27FC236}">
                  <a16:creationId xmlns:a16="http://schemas.microsoft.com/office/drawing/2014/main" id="{398CBFD4-3777-4166-BBB2-3FAC7387B20B}"/>
                </a:ext>
              </a:extLst>
            </p:cNvPr>
            <p:cNvGrpSpPr>
              <a:grpSpLocks noChangeAspect="1"/>
            </p:cNvGrpSpPr>
            <p:nvPr/>
          </p:nvGrpSpPr>
          <p:grpSpPr>
            <a:xfrm>
              <a:off x="2724604" y="1954000"/>
              <a:ext cx="1467856" cy="1469136"/>
              <a:chOff x="1089075" y="1943099"/>
              <a:chExt cx="2969202" cy="2971793"/>
            </a:xfrm>
          </p:grpSpPr>
          <p:sp>
            <p:nvSpPr>
              <p:cNvPr id="7" name="椭圆 6">
                <a:extLst>
                  <a:ext uri="{FF2B5EF4-FFF2-40B4-BE49-F238E27FC236}">
                    <a16:creationId xmlns:a16="http://schemas.microsoft.com/office/drawing/2014/main" id="{13BE1518-2E0B-4A03-8C89-CB4BF68D77F7}"/>
                  </a:ext>
                </a:extLst>
              </p:cNvPr>
              <p:cNvSpPr/>
              <p:nvPr/>
            </p:nvSpPr>
            <p:spPr>
              <a:xfrm>
                <a:off x="1823753" y="2679078"/>
                <a:ext cx="1499846" cy="1499845"/>
              </a:xfrm>
              <a:prstGeom prst="ellipse">
                <a:avLst/>
              </a:prstGeom>
              <a:solidFill>
                <a:srgbClr val="D74D75">
                  <a:alpha val="80000"/>
                </a:srgbClr>
              </a:solidFill>
              <a:ln>
                <a:noFill/>
              </a:ln>
            </p:spPr>
            <p:txBody>
              <a:bodyPr anchor="ctr"/>
              <a:lstStyle/>
              <a:p>
                <a:pPr algn="ctr"/>
                <a:endParaRPr sz="2400"/>
              </a:p>
            </p:txBody>
          </p:sp>
          <p:sp>
            <p:nvSpPr>
              <p:cNvPr id="8" name="圆: 空心 7">
                <a:extLst>
                  <a:ext uri="{FF2B5EF4-FFF2-40B4-BE49-F238E27FC236}">
                    <a16:creationId xmlns:a16="http://schemas.microsoft.com/office/drawing/2014/main" id="{1F9B0C74-708E-4E63-9803-33E50FB9EEB0}"/>
                  </a:ext>
                </a:extLst>
              </p:cNvPr>
              <p:cNvSpPr/>
              <p:nvPr/>
            </p:nvSpPr>
            <p:spPr>
              <a:xfrm>
                <a:off x="1089075" y="1944400"/>
                <a:ext cx="2969202" cy="2969204"/>
              </a:xfrm>
              <a:prstGeom prst="donut">
                <a:avLst>
                  <a:gd name="adj" fmla="val 15000"/>
                </a:avLst>
              </a:prstGeom>
              <a:solidFill>
                <a:schemeClr val="tx2">
                  <a:lumMod val="40000"/>
                  <a:lumOff val="60000"/>
                  <a:alpha val="38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9" name="空心弧 8">
                <a:extLst>
                  <a:ext uri="{FF2B5EF4-FFF2-40B4-BE49-F238E27FC236}">
                    <a16:creationId xmlns:a16="http://schemas.microsoft.com/office/drawing/2014/main" id="{2D9D5885-44D9-494A-8D40-3577F2A44246}"/>
                  </a:ext>
                </a:extLst>
              </p:cNvPr>
              <p:cNvSpPr/>
              <p:nvPr/>
            </p:nvSpPr>
            <p:spPr>
              <a:xfrm>
                <a:off x="1089075" y="1944400"/>
                <a:ext cx="2969202" cy="2969204"/>
              </a:xfrm>
              <a:prstGeom prst="blockArc">
                <a:avLst>
                  <a:gd name="adj1" fmla="val 16200000"/>
                  <a:gd name="adj2" fmla="val 8640000"/>
                  <a:gd name="adj3" fmla="val 15000"/>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grpSp>
            <p:nvGrpSpPr>
              <p:cNvPr id="10" name="组合 9">
                <a:extLst>
                  <a:ext uri="{FF2B5EF4-FFF2-40B4-BE49-F238E27FC236}">
                    <a16:creationId xmlns:a16="http://schemas.microsoft.com/office/drawing/2014/main" id="{FB36FA04-F131-441A-BA07-62C63894EB64}"/>
                  </a:ext>
                </a:extLst>
              </p:cNvPr>
              <p:cNvGrpSpPr/>
              <p:nvPr/>
            </p:nvGrpSpPr>
            <p:grpSpPr>
              <a:xfrm>
                <a:off x="1149368" y="1943099"/>
                <a:ext cx="2848619" cy="2971793"/>
                <a:chOff x="4687315" y="1592322"/>
                <a:chExt cx="2817370" cy="2939200"/>
              </a:xfrm>
            </p:grpSpPr>
            <p:sp>
              <p:nvSpPr>
                <p:cNvPr id="12" name="矩形 11">
                  <a:extLst>
                    <a:ext uri="{FF2B5EF4-FFF2-40B4-BE49-F238E27FC236}">
                      <a16:creationId xmlns:a16="http://schemas.microsoft.com/office/drawing/2014/main" id="{47A59CEE-6FD5-4F07-AF19-998AC882D727}"/>
                    </a:ext>
                  </a:extLst>
                </p:cNvPr>
                <p:cNvSpPr/>
                <p:nvPr/>
              </p:nvSpPr>
              <p:spPr>
                <a:xfrm rot="-4320000">
                  <a:off x="4889455" y="2452319"/>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13" name="矩形 12">
                  <a:extLst>
                    <a:ext uri="{FF2B5EF4-FFF2-40B4-BE49-F238E27FC236}">
                      <a16:creationId xmlns:a16="http://schemas.microsoft.com/office/drawing/2014/main" id="{EF3678B2-151F-4A74-B070-F41FD735F924}"/>
                    </a:ext>
                  </a:extLst>
                </p:cNvPr>
                <p:cNvSpPr/>
                <p:nvPr/>
              </p:nvSpPr>
              <p:spPr>
                <a:xfrm rot="-2160000">
                  <a:off x="5341582" y="1830019"/>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14" name="矩形 13">
                  <a:extLst>
                    <a:ext uri="{FF2B5EF4-FFF2-40B4-BE49-F238E27FC236}">
                      <a16:creationId xmlns:a16="http://schemas.microsoft.com/office/drawing/2014/main" id="{6C38ADE1-70E0-4E47-B9D7-950E42807F26}"/>
                    </a:ext>
                  </a:extLst>
                </p:cNvPr>
                <p:cNvSpPr/>
                <p:nvPr/>
              </p:nvSpPr>
              <p:spPr>
                <a:xfrm>
                  <a:off x="6073140" y="1592322"/>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15" name="矩形 14">
                  <a:extLst>
                    <a:ext uri="{FF2B5EF4-FFF2-40B4-BE49-F238E27FC236}">
                      <a16:creationId xmlns:a16="http://schemas.microsoft.com/office/drawing/2014/main" id="{1A134908-D46C-48AC-B64D-4BC417C1BE8C}"/>
                    </a:ext>
                  </a:extLst>
                </p:cNvPr>
                <p:cNvSpPr/>
                <p:nvPr/>
              </p:nvSpPr>
              <p:spPr>
                <a:xfrm rot="2160000">
                  <a:off x="6804698" y="1830019"/>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16" name="矩形 15">
                  <a:extLst>
                    <a:ext uri="{FF2B5EF4-FFF2-40B4-BE49-F238E27FC236}">
                      <a16:creationId xmlns:a16="http://schemas.microsoft.com/office/drawing/2014/main" id="{1B65D033-4A09-40D9-8517-63655DB88DA8}"/>
                    </a:ext>
                  </a:extLst>
                </p:cNvPr>
                <p:cNvSpPr/>
                <p:nvPr/>
              </p:nvSpPr>
              <p:spPr>
                <a:xfrm rot="4320000">
                  <a:off x="7256825" y="2452319"/>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17" name="矩形 16">
                  <a:extLst>
                    <a:ext uri="{FF2B5EF4-FFF2-40B4-BE49-F238E27FC236}">
                      <a16:creationId xmlns:a16="http://schemas.microsoft.com/office/drawing/2014/main" id="{C8A0C93B-0BAE-41AB-94C4-6307DE28DE57}"/>
                    </a:ext>
                  </a:extLst>
                </p:cNvPr>
                <p:cNvSpPr/>
                <p:nvPr/>
              </p:nvSpPr>
              <p:spPr>
                <a:xfrm rot="6480000">
                  <a:off x="7256825" y="3221524"/>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18" name="矩形 17">
                  <a:extLst>
                    <a:ext uri="{FF2B5EF4-FFF2-40B4-BE49-F238E27FC236}">
                      <a16:creationId xmlns:a16="http://schemas.microsoft.com/office/drawing/2014/main" id="{80CAFAF9-01CA-40AC-8EB5-7646C2088FE7}"/>
                    </a:ext>
                  </a:extLst>
                </p:cNvPr>
                <p:cNvSpPr/>
                <p:nvPr/>
              </p:nvSpPr>
              <p:spPr>
                <a:xfrm rot="8640000">
                  <a:off x="6804698" y="3843825"/>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19" name="矩形 18">
                  <a:extLst>
                    <a:ext uri="{FF2B5EF4-FFF2-40B4-BE49-F238E27FC236}">
                      <a16:creationId xmlns:a16="http://schemas.microsoft.com/office/drawing/2014/main" id="{BF96AD0B-DF04-4D56-A84A-17F6BD98BD1D}"/>
                    </a:ext>
                  </a:extLst>
                </p:cNvPr>
                <p:cNvSpPr/>
                <p:nvPr/>
              </p:nvSpPr>
              <p:spPr>
                <a:xfrm rot="10800000">
                  <a:off x="6073140" y="4081522"/>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20" name="矩形 19">
                  <a:extLst>
                    <a:ext uri="{FF2B5EF4-FFF2-40B4-BE49-F238E27FC236}">
                      <a16:creationId xmlns:a16="http://schemas.microsoft.com/office/drawing/2014/main" id="{F2C6A7B1-A0C9-41B1-B716-BAB70C877739}"/>
                    </a:ext>
                  </a:extLst>
                </p:cNvPr>
                <p:cNvSpPr/>
                <p:nvPr/>
              </p:nvSpPr>
              <p:spPr>
                <a:xfrm rot="12960000">
                  <a:off x="5341582" y="3843825"/>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21" name="矩形 20">
                  <a:extLst>
                    <a:ext uri="{FF2B5EF4-FFF2-40B4-BE49-F238E27FC236}">
                      <a16:creationId xmlns:a16="http://schemas.microsoft.com/office/drawing/2014/main" id="{0C004927-831A-4FD7-B9F8-4A0A1FCEB993}"/>
                    </a:ext>
                  </a:extLst>
                </p:cNvPr>
                <p:cNvSpPr/>
                <p:nvPr/>
              </p:nvSpPr>
              <p:spPr>
                <a:xfrm rot="15120000">
                  <a:off x="4889455" y="3221524"/>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grpSp>
        </p:grpSp>
      </p:grpSp>
      <p:cxnSp>
        <p:nvCxnSpPr>
          <p:cNvPr id="6" name="直接箭头连接符 5">
            <a:extLst>
              <a:ext uri="{FF2B5EF4-FFF2-40B4-BE49-F238E27FC236}">
                <a16:creationId xmlns:a16="http://schemas.microsoft.com/office/drawing/2014/main" id="{16A832C4-3443-4964-AA78-D1B443210BF3}"/>
              </a:ext>
            </a:extLst>
          </p:cNvPr>
          <p:cNvCxnSpPr>
            <a:cxnSpLocks/>
            <a:stCxn id="25" idx="6"/>
          </p:cNvCxnSpPr>
          <p:nvPr/>
        </p:nvCxnSpPr>
        <p:spPr>
          <a:xfrm>
            <a:off x="3163099" y="4079069"/>
            <a:ext cx="836065" cy="0"/>
          </a:xfrm>
          <a:prstGeom prst="straightConnector1">
            <a:avLst/>
          </a:prstGeom>
          <a:ln>
            <a:solidFill>
              <a:srgbClr val="9D184D"/>
            </a:solidFill>
            <a:tailEnd type="triangle"/>
          </a:ln>
        </p:spPr>
        <p:style>
          <a:lnRef idx="1">
            <a:schemeClr val="accent1"/>
          </a:lnRef>
          <a:fillRef idx="0">
            <a:schemeClr val="accent1"/>
          </a:fillRef>
          <a:effectRef idx="0">
            <a:schemeClr val="accent1"/>
          </a:effectRef>
          <a:fontRef idx="minor">
            <a:schemeClr val="tx1"/>
          </a:fontRef>
        </p:style>
      </p:cxnSp>
      <p:sp>
        <p:nvSpPr>
          <p:cNvPr id="36" name="Text Box 7">
            <a:extLst>
              <a:ext uri="{FF2B5EF4-FFF2-40B4-BE49-F238E27FC236}">
                <a16:creationId xmlns:a16="http://schemas.microsoft.com/office/drawing/2014/main" id="{8F763324-4959-CB4B-943F-782647B60759}"/>
              </a:ext>
            </a:extLst>
          </p:cNvPr>
          <p:cNvSpPr txBox="1">
            <a:spLocks noChangeArrowheads="1"/>
          </p:cNvSpPr>
          <p:nvPr/>
        </p:nvSpPr>
        <p:spPr bwMode="auto">
          <a:xfrm>
            <a:off x="2110456" y="350114"/>
            <a:ext cx="4171976" cy="477054"/>
          </a:xfrm>
          <a:prstGeom prst="rect">
            <a:avLst/>
          </a:prstGeom>
          <a:noFill/>
          <a:ln w="9525">
            <a:noFill/>
            <a:miter lim="800000"/>
          </a:ln>
        </p:spPr>
        <p:txBody>
          <a:bodyPr wrap="none" lIns="45720" tIns="22860" rIns="45720" bIns="22860">
            <a:spAutoFit/>
          </a:bodyPr>
          <a:lstStyle/>
          <a:p>
            <a:pPr algn="ct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Google’s Implementation </a:t>
            </a:r>
          </a:p>
        </p:txBody>
      </p:sp>
    </p:spTree>
    <p:extLst>
      <p:ext uri="{BB962C8B-B14F-4D97-AF65-F5344CB8AC3E}">
        <p14:creationId xmlns:p14="http://schemas.microsoft.com/office/powerpoint/2010/main" val="974985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00">
        <p15:prstTrans prst="fracture"/>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down)">
                                      <p:cBhvr>
                                        <p:cTn id="28" dur="500"/>
                                        <p:tgtEl>
                                          <p:spTgt spid="3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down)">
                                      <p:cBhvr>
                                        <p:cTn id="31" dur="500"/>
                                        <p:tgtEl>
                                          <p:spTgt spid="3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down)">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34" grpId="0" animBg="1"/>
      <p:bldP spid="25"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Title Line">
            <a:extLst>
              <a:ext uri="{FF2B5EF4-FFF2-40B4-BE49-F238E27FC236}">
                <a16:creationId xmlns:a16="http://schemas.microsoft.com/office/drawing/2014/main" id="{DFD10D3A-7378-4D5F-A952-A0CF19319023}"/>
              </a:ext>
            </a:extLst>
          </p:cNvPr>
          <p:cNvCxnSpPr>
            <a:cxnSpLocks noChangeShapeType="1"/>
          </p:cNvCxnSpPr>
          <p:nvPr/>
        </p:nvCxnSpPr>
        <p:spPr bwMode="auto">
          <a:xfrm flipV="1">
            <a:off x="3217863" y="2973430"/>
            <a:ext cx="5421313" cy="6350"/>
          </a:xfrm>
          <a:prstGeom prst="line">
            <a:avLst/>
          </a:prstGeom>
          <a:noFill/>
          <a:ln w="12700">
            <a:solidFill>
              <a:srgbClr val="8590A0"/>
            </a:solidFill>
            <a:round/>
            <a:headEnd/>
            <a:tailEnd/>
          </a:ln>
          <a:extLst>
            <a:ext uri="{909E8E84-426E-40DD-AFC4-6F175D3DCCD1}">
              <a14:hiddenFill xmlns:a14="http://schemas.microsoft.com/office/drawing/2010/main">
                <a:noFill/>
              </a14:hiddenFill>
            </a:ext>
          </a:extLst>
        </p:spPr>
      </p:cxnSp>
      <p:sp>
        <p:nvSpPr>
          <p:cNvPr id="10" name="5 Rectángulo redondeado">
            <a:extLst>
              <a:ext uri="{FF2B5EF4-FFF2-40B4-BE49-F238E27FC236}">
                <a16:creationId xmlns:a16="http://schemas.microsoft.com/office/drawing/2014/main" id="{398B1255-4BA2-4FC6-978E-485FC9DCE4AA}"/>
              </a:ext>
            </a:extLst>
          </p:cNvPr>
          <p:cNvSpPr/>
          <p:nvPr/>
        </p:nvSpPr>
        <p:spPr>
          <a:xfrm>
            <a:off x="3768726" y="2268580"/>
            <a:ext cx="276225" cy="803275"/>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11" name="6 Rectángulo redondeado">
            <a:extLst>
              <a:ext uri="{FF2B5EF4-FFF2-40B4-BE49-F238E27FC236}">
                <a16:creationId xmlns:a16="http://schemas.microsoft.com/office/drawing/2014/main" id="{A14BD1B0-8065-4671-B0FE-DE31324B6A60}"/>
              </a:ext>
            </a:extLst>
          </p:cNvPr>
          <p:cNvSpPr/>
          <p:nvPr/>
        </p:nvSpPr>
        <p:spPr>
          <a:xfrm>
            <a:off x="4133851" y="2032042"/>
            <a:ext cx="276225" cy="1039813"/>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13" name="7 Rectángulo redondeado">
            <a:extLst>
              <a:ext uri="{FF2B5EF4-FFF2-40B4-BE49-F238E27FC236}">
                <a16:creationId xmlns:a16="http://schemas.microsoft.com/office/drawing/2014/main" id="{3E9B89E6-BB99-4B0F-9C67-9F96B37B5EEC}"/>
              </a:ext>
            </a:extLst>
          </p:cNvPr>
          <p:cNvSpPr/>
          <p:nvPr/>
        </p:nvSpPr>
        <p:spPr>
          <a:xfrm>
            <a:off x="3403601" y="2414630"/>
            <a:ext cx="276225" cy="657225"/>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14" name="12 Rectángulo redondeado">
            <a:extLst>
              <a:ext uri="{FF2B5EF4-FFF2-40B4-BE49-F238E27FC236}">
                <a16:creationId xmlns:a16="http://schemas.microsoft.com/office/drawing/2014/main" id="{EDC3CB57-47F7-4D49-AED6-C5C3AB057DE6}"/>
              </a:ext>
            </a:extLst>
          </p:cNvPr>
          <p:cNvSpPr/>
          <p:nvPr/>
        </p:nvSpPr>
        <p:spPr>
          <a:xfrm>
            <a:off x="5141913" y="2268580"/>
            <a:ext cx="276225" cy="803275"/>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15" name="13 Rectángulo redondeado">
            <a:extLst>
              <a:ext uri="{FF2B5EF4-FFF2-40B4-BE49-F238E27FC236}">
                <a16:creationId xmlns:a16="http://schemas.microsoft.com/office/drawing/2014/main" id="{2ABBCB47-F9C2-495A-8EF9-03AF273EA34A}"/>
              </a:ext>
            </a:extLst>
          </p:cNvPr>
          <p:cNvSpPr/>
          <p:nvPr/>
        </p:nvSpPr>
        <p:spPr>
          <a:xfrm>
            <a:off x="5507038" y="2268580"/>
            <a:ext cx="276225" cy="803275"/>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16" name="14 Rectángulo redondeado">
            <a:extLst>
              <a:ext uri="{FF2B5EF4-FFF2-40B4-BE49-F238E27FC236}">
                <a16:creationId xmlns:a16="http://schemas.microsoft.com/office/drawing/2014/main" id="{4AD23821-11D4-42CB-8C7A-62D3E9CD47E8}"/>
              </a:ext>
            </a:extLst>
          </p:cNvPr>
          <p:cNvSpPr/>
          <p:nvPr/>
        </p:nvSpPr>
        <p:spPr>
          <a:xfrm>
            <a:off x="4775201" y="2120942"/>
            <a:ext cx="277812" cy="950913"/>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17" name="24 Rectángulo redondeado">
            <a:extLst>
              <a:ext uri="{FF2B5EF4-FFF2-40B4-BE49-F238E27FC236}">
                <a16:creationId xmlns:a16="http://schemas.microsoft.com/office/drawing/2014/main" id="{913FA5A4-AECF-4130-B724-8BCF81737BC7}"/>
              </a:ext>
            </a:extLst>
          </p:cNvPr>
          <p:cNvSpPr/>
          <p:nvPr/>
        </p:nvSpPr>
        <p:spPr>
          <a:xfrm>
            <a:off x="6513513" y="1963780"/>
            <a:ext cx="276225" cy="1108075"/>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18" name="25 Rectángulo redondeado">
            <a:extLst>
              <a:ext uri="{FF2B5EF4-FFF2-40B4-BE49-F238E27FC236}">
                <a16:creationId xmlns:a16="http://schemas.microsoft.com/office/drawing/2014/main" id="{C8CB68D6-F4BF-4C90-918D-346DD4BE4D36}"/>
              </a:ext>
            </a:extLst>
          </p:cNvPr>
          <p:cNvSpPr/>
          <p:nvPr/>
        </p:nvSpPr>
        <p:spPr>
          <a:xfrm>
            <a:off x="6878638" y="2517817"/>
            <a:ext cx="276225" cy="554038"/>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19" name="26 Rectángulo redondeado">
            <a:extLst>
              <a:ext uri="{FF2B5EF4-FFF2-40B4-BE49-F238E27FC236}">
                <a16:creationId xmlns:a16="http://schemas.microsoft.com/office/drawing/2014/main" id="{8BB9CA8E-9DB0-4276-A7B2-0BC497C65354}"/>
              </a:ext>
            </a:extLst>
          </p:cNvPr>
          <p:cNvSpPr/>
          <p:nvPr/>
        </p:nvSpPr>
        <p:spPr>
          <a:xfrm>
            <a:off x="6148388" y="2166980"/>
            <a:ext cx="276225" cy="904875"/>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20" name="32 Rectángulo redondeado">
            <a:extLst>
              <a:ext uri="{FF2B5EF4-FFF2-40B4-BE49-F238E27FC236}">
                <a16:creationId xmlns:a16="http://schemas.microsoft.com/office/drawing/2014/main" id="{58EA3FDA-8977-47BB-9C4A-286BD00CB3E2}"/>
              </a:ext>
            </a:extLst>
          </p:cNvPr>
          <p:cNvSpPr/>
          <p:nvPr/>
        </p:nvSpPr>
        <p:spPr>
          <a:xfrm>
            <a:off x="7880351" y="2120942"/>
            <a:ext cx="276225" cy="950913"/>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21" name="33 Rectángulo redondeado">
            <a:extLst>
              <a:ext uri="{FF2B5EF4-FFF2-40B4-BE49-F238E27FC236}">
                <a16:creationId xmlns:a16="http://schemas.microsoft.com/office/drawing/2014/main" id="{95BC3039-4D40-486A-9AD8-07DA7D101AAB}"/>
              </a:ext>
            </a:extLst>
          </p:cNvPr>
          <p:cNvSpPr/>
          <p:nvPr/>
        </p:nvSpPr>
        <p:spPr>
          <a:xfrm>
            <a:off x="8245476" y="1806617"/>
            <a:ext cx="276225" cy="1265238"/>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22" name="34 Rectángulo redondeado">
            <a:extLst>
              <a:ext uri="{FF2B5EF4-FFF2-40B4-BE49-F238E27FC236}">
                <a16:creationId xmlns:a16="http://schemas.microsoft.com/office/drawing/2014/main" id="{0BA0E8A6-AC2B-4A3B-9D26-9D1DE8AD8A06}"/>
              </a:ext>
            </a:extLst>
          </p:cNvPr>
          <p:cNvSpPr/>
          <p:nvPr/>
        </p:nvSpPr>
        <p:spPr>
          <a:xfrm>
            <a:off x="7515226" y="2268580"/>
            <a:ext cx="276225" cy="803275"/>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27" name="Rectángulo 49">
            <a:extLst>
              <a:ext uri="{FF2B5EF4-FFF2-40B4-BE49-F238E27FC236}">
                <a16:creationId xmlns:a16="http://schemas.microsoft.com/office/drawing/2014/main" id="{6AA57606-7743-4551-8FFE-8806E9095855}"/>
              </a:ext>
            </a:extLst>
          </p:cNvPr>
          <p:cNvSpPr/>
          <p:nvPr/>
        </p:nvSpPr>
        <p:spPr>
          <a:xfrm>
            <a:off x="3217863" y="3921168"/>
            <a:ext cx="5495925" cy="1477328"/>
          </a:xfrm>
          <a:prstGeom prst="rect">
            <a:avLst/>
          </a:prstGeom>
        </p:spPr>
        <p:txBody>
          <a:bodyPr wrap="square">
            <a:spAutoFit/>
          </a:bodyPr>
          <a:lstStyle/>
          <a:p>
            <a:r>
              <a:rPr lang="en-VN" b="1"/>
              <a:t>QUERY DEPENDENT SIGNALS</a:t>
            </a:r>
          </a:p>
          <a:p>
            <a:endParaRPr lang="en-VN"/>
          </a:p>
          <a:p>
            <a:r>
              <a:rPr lang="en-VN"/>
              <a:t>Query independent signals can be computed offline, so computational cost isn't a major concern, although it can be high. </a:t>
            </a:r>
          </a:p>
        </p:txBody>
      </p:sp>
      <p:sp>
        <p:nvSpPr>
          <p:cNvPr id="41" name="Text Box 7">
            <a:extLst>
              <a:ext uri="{FF2B5EF4-FFF2-40B4-BE49-F238E27FC236}">
                <a16:creationId xmlns:a16="http://schemas.microsoft.com/office/drawing/2014/main" id="{9BF9E197-5B98-6342-ACAF-2FE94E42A6A6}"/>
              </a:ext>
            </a:extLst>
          </p:cNvPr>
          <p:cNvSpPr txBox="1">
            <a:spLocks noChangeArrowheads="1"/>
          </p:cNvSpPr>
          <p:nvPr/>
        </p:nvSpPr>
        <p:spPr bwMode="auto">
          <a:xfrm>
            <a:off x="2110456" y="350114"/>
            <a:ext cx="4171976" cy="477054"/>
          </a:xfrm>
          <a:prstGeom prst="rect">
            <a:avLst/>
          </a:prstGeom>
          <a:noFill/>
          <a:ln w="9525">
            <a:noFill/>
            <a:miter lim="800000"/>
          </a:ln>
        </p:spPr>
        <p:txBody>
          <a:bodyPr wrap="none" lIns="45720" tIns="22860" rIns="45720" bIns="22860">
            <a:spAutoFit/>
          </a:bodyPr>
          <a:lstStyle/>
          <a:p>
            <a:pPr algn="ct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Google’s Implementation </a:t>
            </a:r>
          </a:p>
        </p:txBody>
      </p:sp>
    </p:spTree>
    <p:extLst>
      <p:ext uri="{BB962C8B-B14F-4D97-AF65-F5344CB8AC3E}">
        <p14:creationId xmlns:p14="http://schemas.microsoft.com/office/powerpoint/2010/main" val="1427525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4000">
        <p15:prstTrans prst="drap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nodeType="afterGroup">
                            <p:stCondLst>
                              <p:cond delay="500"/>
                            </p:stCondLst>
                            <p:childTnLst>
                              <p:par>
                                <p:cTn id="9" presetID="17"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750" fill="hold"/>
                                        <p:tgtEl>
                                          <p:spTgt spid="13"/>
                                        </p:tgtEl>
                                        <p:attrNameLst>
                                          <p:attrName>ppt_x</p:attrName>
                                        </p:attrNameLst>
                                      </p:cBhvr>
                                      <p:tavLst>
                                        <p:tav tm="0">
                                          <p:val>
                                            <p:strVal val="#ppt_x-#ppt_w/2"/>
                                          </p:val>
                                        </p:tav>
                                        <p:tav tm="100000">
                                          <p:val>
                                            <p:strVal val="#ppt_x"/>
                                          </p:val>
                                        </p:tav>
                                      </p:tavLst>
                                    </p:anim>
                                    <p:anim calcmode="lin" valueType="num">
                                      <p:cBhvr>
                                        <p:cTn id="12" dur="750" fill="hold"/>
                                        <p:tgtEl>
                                          <p:spTgt spid="13"/>
                                        </p:tgtEl>
                                        <p:attrNameLst>
                                          <p:attrName>ppt_y</p:attrName>
                                        </p:attrNameLst>
                                      </p:cBhvr>
                                      <p:tavLst>
                                        <p:tav tm="0">
                                          <p:val>
                                            <p:strVal val="#ppt_y"/>
                                          </p:val>
                                        </p:tav>
                                        <p:tav tm="100000">
                                          <p:val>
                                            <p:strVal val="#ppt_y"/>
                                          </p:val>
                                        </p:tav>
                                      </p:tavLst>
                                    </p:anim>
                                    <p:anim calcmode="lin" valueType="num">
                                      <p:cBhvr>
                                        <p:cTn id="13" dur="750" fill="hold"/>
                                        <p:tgtEl>
                                          <p:spTgt spid="13"/>
                                        </p:tgtEl>
                                        <p:attrNameLst>
                                          <p:attrName>ppt_w</p:attrName>
                                        </p:attrNameLst>
                                      </p:cBhvr>
                                      <p:tavLst>
                                        <p:tav tm="0">
                                          <p:val>
                                            <p:fltVal val="0"/>
                                          </p:val>
                                        </p:tav>
                                        <p:tav tm="100000">
                                          <p:val>
                                            <p:strVal val="#ppt_w"/>
                                          </p:val>
                                        </p:tav>
                                      </p:tavLst>
                                    </p:anim>
                                    <p:anim calcmode="lin" valueType="num">
                                      <p:cBhvr>
                                        <p:cTn id="14" dur="750" fill="hold"/>
                                        <p:tgtEl>
                                          <p:spTgt spid="13"/>
                                        </p:tgtEl>
                                        <p:attrNameLst>
                                          <p:attrName>ppt_h</p:attrName>
                                        </p:attrNameLst>
                                      </p:cBhvr>
                                      <p:tavLst>
                                        <p:tav tm="0">
                                          <p:val>
                                            <p:strVal val="#ppt_h"/>
                                          </p:val>
                                        </p:tav>
                                        <p:tav tm="100000">
                                          <p:val>
                                            <p:strVal val="#ppt_h"/>
                                          </p:val>
                                        </p:tav>
                                      </p:tavLst>
                                    </p:anim>
                                  </p:childTnLst>
                                </p:cTn>
                              </p:par>
                              <p:par>
                                <p:cTn id="15" presetID="17" presetClass="entr" presetSubtype="8"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750" fill="hold"/>
                                        <p:tgtEl>
                                          <p:spTgt spid="10"/>
                                        </p:tgtEl>
                                        <p:attrNameLst>
                                          <p:attrName>ppt_x</p:attrName>
                                        </p:attrNameLst>
                                      </p:cBhvr>
                                      <p:tavLst>
                                        <p:tav tm="0">
                                          <p:val>
                                            <p:strVal val="#ppt_x-#ppt_w/2"/>
                                          </p:val>
                                        </p:tav>
                                        <p:tav tm="100000">
                                          <p:val>
                                            <p:strVal val="#ppt_x"/>
                                          </p:val>
                                        </p:tav>
                                      </p:tavLst>
                                    </p:anim>
                                    <p:anim calcmode="lin" valueType="num">
                                      <p:cBhvr>
                                        <p:cTn id="18" dur="750" fill="hold"/>
                                        <p:tgtEl>
                                          <p:spTgt spid="10"/>
                                        </p:tgtEl>
                                        <p:attrNameLst>
                                          <p:attrName>ppt_y</p:attrName>
                                        </p:attrNameLst>
                                      </p:cBhvr>
                                      <p:tavLst>
                                        <p:tav tm="0">
                                          <p:val>
                                            <p:strVal val="#ppt_y"/>
                                          </p:val>
                                        </p:tav>
                                        <p:tav tm="100000">
                                          <p:val>
                                            <p:strVal val="#ppt_y"/>
                                          </p:val>
                                        </p:tav>
                                      </p:tavLst>
                                    </p:anim>
                                    <p:anim calcmode="lin" valueType="num">
                                      <p:cBhvr>
                                        <p:cTn id="19" dur="750" fill="hold"/>
                                        <p:tgtEl>
                                          <p:spTgt spid="10"/>
                                        </p:tgtEl>
                                        <p:attrNameLst>
                                          <p:attrName>ppt_w</p:attrName>
                                        </p:attrNameLst>
                                      </p:cBhvr>
                                      <p:tavLst>
                                        <p:tav tm="0">
                                          <p:val>
                                            <p:fltVal val="0"/>
                                          </p:val>
                                        </p:tav>
                                        <p:tav tm="100000">
                                          <p:val>
                                            <p:strVal val="#ppt_w"/>
                                          </p:val>
                                        </p:tav>
                                      </p:tavLst>
                                    </p:anim>
                                    <p:anim calcmode="lin" valueType="num">
                                      <p:cBhvr>
                                        <p:cTn id="20" dur="750" fill="hold"/>
                                        <p:tgtEl>
                                          <p:spTgt spid="10"/>
                                        </p:tgtEl>
                                        <p:attrNameLst>
                                          <p:attrName>ppt_h</p:attrName>
                                        </p:attrNameLst>
                                      </p:cBhvr>
                                      <p:tavLst>
                                        <p:tav tm="0">
                                          <p:val>
                                            <p:strVal val="#ppt_h"/>
                                          </p:val>
                                        </p:tav>
                                        <p:tav tm="100000">
                                          <p:val>
                                            <p:strVal val="#ppt_h"/>
                                          </p:val>
                                        </p:tav>
                                      </p:tavLst>
                                    </p:anim>
                                  </p:childTnLst>
                                </p:cTn>
                              </p:par>
                              <p:par>
                                <p:cTn id="21" presetID="17"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750" fill="hold"/>
                                        <p:tgtEl>
                                          <p:spTgt spid="11"/>
                                        </p:tgtEl>
                                        <p:attrNameLst>
                                          <p:attrName>ppt_x</p:attrName>
                                        </p:attrNameLst>
                                      </p:cBhvr>
                                      <p:tavLst>
                                        <p:tav tm="0">
                                          <p:val>
                                            <p:strVal val="#ppt_x-#ppt_w/2"/>
                                          </p:val>
                                        </p:tav>
                                        <p:tav tm="100000">
                                          <p:val>
                                            <p:strVal val="#ppt_x"/>
                                          </p:val>
                                        </p:tav>
                                      </p:tavLst>
                                    </p:anim>
                                    <p:anim calcmode="lin" valueType="num">
                                      <p:cBhvr>
                                        <p:cTn id="24" dur="750" fill="hold"/>
                                        <p:tgtEl>
                                          <p:spTgt spid="11"/>
                                        </p:tgtEl>
                                        <p:attrNameLst>
                                          <p:attrName>ppt_y</p:attrName>
                                        </p:attrNameLst>
                                      </p:cBhvr>
                                      <p:tavLst>
                                        <p:tav tm="0">
                                          <p:val>
                                            <p:strVal val="#ppt_y"/>
                                          </p:val>
                                        </p:tav>
                                        <p:tav tm="100000">
                                          <p:val>
                                            <p:strVal val="#ppt_y"/>
                                          </p:val>
                                        </p:tav>
                                      </p:tavLst>
                                    </p:anim>
                                    <p:anim calcmode="lin" valueType="num">
                                      <p:cBhvr>
                                        <p:cTn id="25" dur="750" fill="hold"/>
                                        <p:tgtEl>
                                          <p:spTgt spid="11"/>
                                        </p:tgtEl>
                                        <p:attrNameLst>
                                          <p:attrName>ppt_w</p:attrName>
                                        </p:attrNameLst>
                                      </p:cBhvr>
                                      <p:tavLst>
                                        <p:tav tm="0">
                                          <p:val>
                                            <p:fltVal val="0"/>
                                          </p:val>
                                        </p:tav>
                                        <p:tav tm="100000">
                                          <p:val>
                                            <p:strVal val="#ppt_w"/>
                                          </p:val>
                                        </p:tav>
                                      </p:tavLst>
                                    </p:anim>
                                    <p:anim calcmode="lin" valueType="num">
                                      <p:cBhvr>
                                        <p:cTn id="26" dur="750" fill="hold"/>
                                        <p:tgtEl>
                                          <p:spTgt spid="11"/>
                                        </p:tgtEl>
                                        <p:attrNameLst>
                                          <p:attrName>ppt_h</p:attrName>
                                        </p:attrNameLst>
                                      </p:cBhvr>
                                      <p:tavLst>
                                        <p:tav tm="0">
                                          <p:val>
                                            <p:strVal val="#ppt_h"/>
                                          </p:val>
                                        </p:tav>
                                        <p:tav tm="100000">
                                          <p:val>
                                            <p:strVal val="#ppt_h"/>
                                          </p:val>
                                        </p:tav>
                                      </p:tavLst>
                                    </p:anim>
                                  </p:childTnLst>
                                </p:cTn>
                              </p:par>
                              <p:par>
                                <p:cTn id="27" presetID="17"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750" fill="hold"/>
                                        <p:tgtEl>
                                          <p:spTgt spid="16"/>
                                        </p:tgtEl>
                                        <p:attrNameLst>
                                          <p:attrName>ppt_x</p:attrName>
                                        </p:attrNameLst>
                                      </p:cBhvr>
                                      <p:tavLst>
                                        <p:tav tm="0">
                                          <p:val>
                                            <p:strVal val="#ppt_x-#ppt_w/2"/>
                                          </p:val>
                                        </p:tav>
                                        <p:tav tm="100000">
                                          <p:val>
                                            <p:strVal val="#ppt_x"/>
                                          </p:val>
                                        </p:tav>
                                      </p:tavLst>
                                    </p:anim>
                                    <p:anim calcmode="lin" valueType="num">
                                      <p:cBhvr>
                                        <p:cTn id="30" dur="750" fill="hold"/>
                                        <p:tgtEl>
                                          <p:spTgt spid="16"/>
                                        </p:tgtEl>
                                        <p:attrNameLst>
                                          <p:attrName>ppt_y</p:attrName>
                                        </p:attrNameLst>
                                      </p:cBhvr>
                                      <p:tavLst>
                                        <p:tav tm="0">
                                          <p:val>
                                            <p:strVal val="#ppt_y"/>
                                          </p:val>
                                        </p:tav>
                                        <p:tav tm="100000">
                                          <p:val>
                                            <p:strVal val="#ppt_y"/>
                                          </p:val>
                                        </p:tav>
                                      </p:tavLst>
                                    </p:anim>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strVal val="#ppt_h"/>
                                          </p:val>
                                        </p:tav>
                                        <p:tav tm="100000">
                                          <p:val>
                                            <p:strVal val="#ppt_h"/>
                                          </p:val>
                                        </p:tav>
                                      </p:tavLst>
                                    </p:anim>
                                  </p:childTnLst>
                                </p:cTn>
                              </p:par>
                              <p:par>
                                <p:cTn id="33" presetID="17"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750" fill="hold"/>
                                        <p:tgtEl>
                                          <p:spTgt spid="14"/>
                                        </p:tgtEl>
                                        <p:attrNameLst>
                                          <p:attrName>ppt_x</p:attrName>
                                        </p:attrNameLst>
                                      </p:cBhvr>
                                      <p:tavLst>
                                        <p:tav tm="0">
                                          <p:val>
                                            <p:strVal val="#ppt_x-#ppt_w/2"/>
                                          </p:val>
                                        </p:tav>
                                        <p:tav tm="100000">
                                          <p:val>
                                            <p:strVal val="#ppt_x"/>
                                          </p:val>
                                        </p:tav>
                                      </p:tavLst>
                                    </p:anim>
                                    <p:anim calcmode="lin" valueType="num">
                                      <p:cBhvr>
                                        <p:cTn id="36" dur="750" fill="hold"/>
                                        <p:tgtEl>
                                          <p:spTgt spid="14"/>
                                        </p:tgtEl>
                                        <p:attrNameLst>
                                          <p:attrName>ppt_y</p:attrName>
                                        </p:attrNameLst>
                                      </p:cBhvr>
                                      <p:tavLst>
                                        <p:tav tm="0">
                                          <p:val>
                                            <p:strVal val="#ppt_y"/>
                                          </p:val>
                                        </p:tav>
                                        <p:tav tm="100000">
                                          <p:val>
                                            <p:strVal val="#ppt_y"/>
                                          </p:val>
                                        </p:tav>
                                      </p:tavLst>
                                    </p:anim>
                                    <p:anim calcmode="lin" valueType="num">
                                      <p:cBhvr>
                                        <p:cTn id="37" dur="750" fill="hold"/>
                                        <p:tgtEl>
                                          <p:spTgt spid="14"/>
                                        </p:tgtEl>
                                        <p:attrNameLst>
                                          <p:attrName>ppt_w</p:attrName>
                                        </p:attrNameLst>
                                      </p:cBhvr>
                                      <p:tavLst>
                                        <p:tav tm="0">
                                          <p:val>
                                            <p:fltVal val="0"/>
                                          </p:val>
                                        </p:tav>
                                        <p:tav tm="100000">
                                          <p:val>
                                            <p:strVal val="#ppt_w"/>
                                          </p:val>
                                        </p:tav>
                                      </p:tavLst>
                                    </p:anim>
                                    <p:anim calcmode="lin" valueType="num">
                                      <p:cBhvr>
                                        <p:cTn id="38" dur="750" fill="hold"/>
                                        <p:tgtEl>
                                          <p:spTgt spid="14"/>
                                        </p:tgtEl>
                                        <p:attrNameLst>
                                          <p:attrName>ppt_h</p:attrName>
                                        </p:attrNameLst>
                                      </p:cBhvr>
                                      <p:tavLst>
                                        <p:tav tm="0">
                                          <p:val>
                                            <p:strVal val="#ppt_h"/>
                                          </p:val>
                                        </p:tav>
                                        <p:tav tm="100000">
                                          <p:val>
                                            <p:strVal val="#ppt_h"/>
                                          </p:val>
                                        </p:tav>
                                      </p:tavLst>
                                    </p:anim>
                                  </p:childTnLst>
                                </p:cTn>
                              </p:par>
                              <p:par>
                                <p:cTn id="39" presetID="17"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750" fill="hold"/>
                                        <p:tgtEl>
                                          <p:spTgt spid="15"/>
                                        </p:tgtEl>
                                        <p:attrNameLst>
                                          <p:attrName>ppt_x</p:attrName>
                                        </p:attrNameLst>
                                      </p:cBhvr>
                                      <p:tavLst>
                                        <p:tav tm="0">
                                          <p:val>
                                            <p:strVal val="#ppt_x-#ppt_w/2"/>
                                          </p:val>
                                        </p:tav>
                                        <p:tav tm="100000">
                                          <p:val>
                                            <p:strVal val="#ppt_x"/>
                                          </p:val>
                                        </p:tav>
                                      </p:tavLst>
                                    </p:anim>
                                    <p:anim calcmode="lin" valueType="num">
                                      <p:cBhvr>
                                        <p:cTn id="42" dur="750" fill="hold"/>
                                        <p:tgtEl>
                                          <p:spTgt spid="15"/>
                                        </p:tgtEl>
                                        <p:attrNameLst>
                                          <p:attrName>ppt_y</p:attrName>
                                        </p:attrNameLst>
                                      </p:cBhvr>
                                      <p:tavLst>
                                        <p:tav tm="0">
                                          <p:val>
                                            <p:strVal val="#ppt_y"/>
                                          </p:val>
                                        </p:tav>
                                        <p:tav tm="100000">
                                          <p:val>
                                            <p:strVal val="#ppt_y"/>
                                          </p:val>
                                        </p:tav>
                                      </p:tavLst>
                                    </p:anim>
                                    <p:anim calcmode="lin" valueType="num">
                                      <p:cBhvr>
                                        <p:cTn id="43" dur="750" fill="hold"/>
                                        <p:tgtEl>
                                          <p:spTgt spid="15"/>
                                        </p:tgtEl>
                                        <p:attrNameLst>
                                          <p:attrName>ppt_w</p:attrName>
                                        </p:attrNameLst>
                                      </p:cBhvr>
                                      <p:tavLst>
                                        <p:tav tm="0">
                                          <p:val>
                                            <p:fltVal val="0"/>
                                          </p:val>
                                        </p:tav>
                                        <p:tav tm="100000">
                                          <p:val>
                                            <p:strVal val="#ppt_w"/>
                                          </p:val>
                                        </p:tav>
                                      </p:tavLst>
                                    </p:anim>
                                    <p:anim calcmode="lin" valueType="num">
                                      <p:cBhvr>
                                        <p:cTn id="44" dur="750" fill="hold"/>
                                        <p:tgtEl>
                                          <p:spTgt spid="15"/>
                                        </p:tgtEl>
                                        <p:attrNameLst>
                                          <p:attrName>ppt_h</p:attrName>
                                        </p:attrNameLst>
                                      </p:cBhvr>
                                      <p:tavLst>
                                        <p:tav tm="0">
                                          <p:val>
                                            <p:strVal val="#ppt_h"/>
                                          </p:val>
                                        </p:tav>
                                        <p:tav tm="100000">
                                          <p:val>
                                            <p:strVal val="#ppt_h"/>
                                          </p:val>
                                        </p:tav>
                                      </p:tavLst>
                                    </p:anim>
                                  </p:childTnLst>
                                </p:cTn>
                              </p:par>
                              <p:par>
                                <p:cTn id="45" presetID="17" presetClass="entr" presetSubtype="8"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750" fill="hold"/>
                                        <p:tgtEl>
                                          <p:spTgt spid="19"/>
                                        </p:tgtEl>
                                        <p:attrNameLst>
                                          <p:attrName>ppt_x</p:attrName>
                                        </p:attrNameLst>
                                      </p:cBhvr>
                                      <p:tavLst>
                                        <p:tav tm="0">
                                          <p:val>
                                            <p:strVal val="#ppt_x-#ppt_w/2"/>
                                          </p:val>
                                        </p:tav>
                                        <p:tav tm="100000">
                                          <p:val>
                                            <p:strVal val="#ppt_x"/>
                                          </p:val>
                                        </p:tav>
                                      </p:tavLst>
                                    </p:anim>
                                    <p:anim calcmode="lin" valueType="num">
                                      <p:cBhvr>
                                        <p:cTn id="48" dur="750" fill="hold"/>
                                        <p:tgtEl>
                                          <p:spTgt spid="19"/>
                                        </p:tgtEl>
                                        <p:attrNameLst>
                                          <p:attrName>ppt_y</p:attrName>
                                        </p:attrNameLst>
                                      </p:cBhvr>
                                      <p:tavLst>
                                        <p:tav tm="0">
                                          <p:val>
                                            <p:strVal val="#ppt_y"/>
                                          </p:val>
                                        </p:tav>
                                        <p:tav tm="100000">
                                          <p:val>
                                            <p:strVal val="#ppt_y"/>
                                          </p:val>
                                        </p:tav>
                                      </p:tavLst>
                                    </p:anim>
                                    <p:anim calcmode="lin" valueType="num">
                                      <p:cBhvr>
                                        <p:cTn id="49" dur="750" fill="hold"/>
                                        <p:tgtEl>
                                          <p:spTgt spid="19"/>
                                        </p:tgtEl>
                                        <p:attrNameLst>
                                          <p:attrName>ppt_w</p:attrName>
                                        </p:attrNameLst>
                                      </p:cBhvr>
                                      <p:tavLst>
                                        <p:tav tm="0">
                                          <p:val>
                                            <p:fltVal val="0"/>
                                          </p:val>
                                        </p:tav>
                                        <p:tav tm="100000">
                                          <p:val>
                                            <p:strVal val="#ppt_w"/>
                                          </p:val>
                                        </p:tav>
                                      </p:tavLst>
                                    </p:anim>
                                    <p:anim calcmode="lin" valueType="num">
                                      <p:cBhvr>
                                        <p:cTn id="50" dur="750" fill="hold"/>
                                        <p:tgtEl>
                                          <p:spTgt spid="19"/>
                                        </p:tgtEl>
                                        <p:attrNameLst>
                                          <p:attrName>ppt_h</p:attrName>
                                        </p:attrNameLst>
                                      </p:cBhvr>
                                      <p:tavLst>
                                        <p:tav tm="0">
                                          <p:val>
                                            <p:strVal val="#ppt_h"/>
                                          </p:val>
                                        </p:tav>
                                        <p:tav tm="100000">
                                          <p:val>
                                            <p:strVal val="#ppt_h"/>
                                          </p:val>
                                        </p:tav>
                                      </p:tavLst>
                                    </p:anim>
                                  </p:childTnLst>
                                </p:cTn>
                              </p:par>
                              <p:par>
                                <p:cTn id="51" presetID="17" presetClass="entr" presetSubtype="8"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750" fill="hold"/>
                                        <p:tgtEl>
                                          <p:spTgt spid="17"/>
                                        </p:tgtEl>
                                        <p:attrNameLst>
                                          <p:attrName>ppt_x</p:attrName>
                                        </p:attrNameLst>
                                      </p:cBhvr>
                                      <p:tavLst>
                                        <p:tav tm="0">
                                          <p:val>
                                            <p:strVal val="#ppt_x-#ppt_w/2"/>
                                          </p:val>
                                        </p:tav>
                                        <p:tav tm="100000">
                                          <p:val>
                                            <p:strVal val="#ppt_x"/>
                                          </p:val>
                                        </p:tav>
                                      </p:tavLst>
                                    </p:anim>
                                    <p:anim calcmode="lin" valueType="num">
                                      <p:cBhvr>
                                        <p:cTn id="54" dur="750" fill="hold"/>
                                        <p:tgtEl>
                                          <p:spTgt spid="17"/>
                                        </p:tgtEl>
                                        <p:attrNameLst>
                                          <p:attrName>ppt_y</p:attrName>
                                        </p:attrNameLst>
                                      </p:cBhvr>
                                      <p:tavLst>
                                        <p:tav tm="0">
                                          <p:val>
                                            <p:strVal val="#ppt_y"/>
                                          </p:val>
                                        </p:tav>
                                        <p:tav tm="100000">
                                          <p:val>
                                            <p:strVal val="#ppt_y"/>
                                          </p:val>
                                        </p:tav>
                                      </p:tavLst>
                                    </p:anim>
                                    <p:anim calcmode="lin" valueType="num">
                                      <p:cBhvr>
                                        <p:cTn id="55" dur="750" fill="hold"/>
                                        <p:tgtEl>
                                          <p:spTgt spid="17"/>
                                        </p:tgtEl>
                                        <p:attrNameLst>
                                          <p:attrName>ppt_w</p:attrName>
                                        </p:attrNameLst>
                                      </p:cBhvr>
                                      <p:tavLst>
                                        <p:tav tm="0">
                                          <p:val>
                                            <p:fltVal val="0"/>
                                          </p:val>
                                        </p:tav>
                                        <p:tav tm="100000">
                                          <p:val>
                                            <p:strVal val="#ppt_w"/>
                                          </p:val>
                                        </p:tav>
                                      </p:tavLst>
                                    </p:anim>
                                    <p:anim calcmode="lin" valueType="num">
                                      <p:cBhvr>
                                        <p:cTn id="56" dur="750" fill="hold"/>
                                        <p:tgtEl>
                                          <p:spTgt spid="17"/>
                                        </p:tgtEl>
                                        <p:attrNameLst>
                                          <p:attrName>ppt_h</p:attrName>
                                        </p:attrNameLst>
                                      </p:cBhvr>
                                      <p:tavLst>
                                        <p:tav tm="0">
                                          <p:val>
                                            <p:strVal val="#ppt_h"/>
                                          </p:val>
                                        </p:tav>
                                        <p:tav tm="100000">
                                          <p:val>
                                            <p:strVal val="#ppt_h"/>
                                          </p:val>
                                        </p:tav>
                                      </p:tavLst>
                                    </p:anim>
                                  </p:childTnLst>
                                </p:cTn>
                              </p:par>
                              <p:par>
                                <p:cTn id="57" presetID="17" presetClass="entr" presetSubtype="8"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p:cTn id="59" dur="750" fill="hold"/>
                                        <p:tgtEl>
                                          <p:spTgt spid="18"/>
                                        </p:tgtEl>
                                        <p:attrNameLst>
                                          <p:attrName>ppt_x</p:attrName>
                                        </p:attrNameLst>
                                      </p:cBhvr>
                                      <p:tavLst>
                                        <p:tav tm="0">
                                          <p:val>
                                            <p:strVal val="#ppt_x-#ppt_w/2"/>
                                          </p:val>
                                        </p:tav>
                                        <p:tav tm="100000">
                                          <p:val>
                                            <p:strVal val="#ppt_x"/>
                                          </p:val>
                                        </p:tav>
                                      </p:tavLst>
                                    </p:anim>
                                    <p:anim calcmode="lin" valueType="num">
                                      <p:cBhvr>
                                        <p:cTn id="60" dur="750" fill="hold"/>
                                        <p:tgtEl>
                                          <p:spTgt spid="18"/>
                                        </p:tgtEl>
                                        <p:attrNameLst>
                                          <p:attrName>ppt_y</p:attrName>
                                        </p:attrNameLst>
                                      </p:cBhvr>
                                      <p:tavLst>
                                        <p:tav tm="0">
                                          <p:val>
                                            <p:strVal val="#ppt_y"/>
                                          </p:val>
                                        </p:tav>
                                        <p:tav tm="100000">
                                          <p:val>
                                            <p:strVal val="#ppt_y"/>
                                          </p:val>
                                        </p:tav>
                                      </p:tavLst>
                                    </p:anim>
                                    <p:anim calcmode="lin" valueType="num">
                                      <p:cBhvr>
                                        <p:cTn id="61" dur="750" fill="hold"/>
                                        <p:tgtEl>
                                          <p:spTgt spid="18"/>
                                        </p:tgtEl>
                                        <p:attrNameLst>
                                          <p:attrName>ppt_w</p:attrName>
                                        </p:attrNameLst>
                                      </p:cBhvr>
                                      <p:tavLst>
                                        <p:tav tm="0">
                                          <p:val>
                                            <p:fltVal val="0"/>
                                          </p:val>
                                        </p:tav>
                                        <p:tav tm="100000">
                                          <p:val>
                                            <p:strVal val="#ppt_w"/>
                                          </p:val>
                                        </p:tav>
                                      </p:tavLst>
                                    </p:anim>
                                    <p:anim calcmode="lin" valueType="num">
                                      <p:cBhvr>
                                        <p:cTn id="62" dur="750" fill="hold"/>
                                        <p:tgtEl>
                                          <p:spTgt spid="18"/>
                                        </p:tgtEl>
                                        <p:attrNameLst>
                                          <p:attrName>ppt_h</p:attrName>
                                        </p:attrNameLst>
                                      </p:cBhvr>
                                      <p:tavLst>
                                        <p:tav tm="0">
                                          <p:val>
                                            <p:strVal val="#ppt_h"/>
                                          </p:val>
                                        </p:tav>
                                        <p:tav tm="100000">
                                          <p:val>
                                            <p:strVal val="#ppt_h"/>
                                          </p:val>
                                        </p:tav>
                                      </p:tavLst>
                                    </p:anim>
                                  </p:childTnLst>
                                </p:cTn>
                              </p:par>
                              <p:par>
                                <p:cTn id="63" presetID="17" presetClass="entr" presetSubtype="8"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p:cTn id="65" dur="750" fill="hold"/>
                                        <p:tgtEl>
                                          <p:spTgt spid="22"/>
                                        </p:tgtEl>
                                        <p:attrNameLst>
                                          <p:attrName>ppt_x</p:attrName>
                                        </p:attrNameLst>
                                      </p:cBhvr>
                                      <p:tavLst>
                                        <p:tav tm="0">
                                          <p:val>
                                            <p:strVal val="#ppt_x-#ppt_w/2"/>
                                          </p:val>
                                        </p:tav>
                                        <p:tav tm="100000">
                                          <p:val>
                                            <p:strVal val="#ppt_x"/>
                                          </p:val>
                                        </p:tav>
                                      </p:tavLst>
                                    </p:anim>
                                    <p:anim calcmode="lin" valueType="num">
                                      <p:cBhvr>
                                        <p:cTn id="66" dur="750" fill="hold"/>
                                        <p:tgtEl>
                                          <p:spTgt spid="22"/>
                                        </p:tgtEl>
                                        <p:attrNameLst>
                                          <p:attrName>ppt_y</p:attrName>
                                        </p:attrNameLst>
                                      </p:cBhvr>
                                      <p:tavLst>
                                        <p:tav tm="0">
                                          <p:val>
                                            <p:strVal val="#ppt_y"/>
                                          </p:val>
                                        </p:tav>
                                        <p:tav tm="100000">
                                          <p:val>
                                            <p:strVal val="#ppt_y"/>
                                          </p:val>
                                        </p:tav>
                                      </p:tavLst>
                                    </p:anim>
                                    <p:anim calcmode="lin" valueType="num">
                                      <p:cBhvr>
                                        <p:cTn id="67" dur="750" fill="hold"/>
                                        <p:tgtEl>
                                          <p:spTgt spid="22"/>
                                        </p:tgtEl>
                                        <p:attrNameLst>
                                          <p:attrName>ppt_w</p:attrName>
                                        </p:attrNameLst>
                                      </p:cBhvr>
                                      <p:tavLst>
                                        <p:tav tm="0">
                                          <p:val>
                                            <p:fltVal val="0"/>
                                          </p:val>
                                        </p:tav>
                                        <p:tav tm="100000">
                                          <p:val>
                                            <p:strVal val="#ppt_w"/>
                                          </p:val>
                                        </p:tav>
                                      </p:tavLst>
                                    </p:anim>
                                    <p:anim calcmode="lin" valueType="num">
                                      <p:cBhvr>
                                        <p:cTn id="68" dur="750" fill="hold"/>
                                        <p:tgtEl>
                                          <p:spTgt spid="22"/>
                                        </p:tgtEl>
                                        <p:attrNameLst>
                                          <p:attrName>ppt_h</p:attrName>
                                        </p:attrNameLst>
                                      </p:cBhvr>
                                      <p:tavLst>
                                        <p:tav tm="0">
                                          <p:val>
                                            <p:strVal val="#ppt_h"/>
                                          </p:val>
                                        </p:tav>
                                        <p:tav tm="100000">
                                          <p:val>
                                            <p:strVal val="#ppt_h"/>
                                          </p:val>
                                        </p:tav>
                                      </p:tavLst>
                                    </p:anim>
                                  </p:childTnLst>
                                </p:cTn>
                              </p:par>
                              <p:par>
                                <p:cTn id="69" presetID="17" presetClass="entr" presetSubtype="8"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750" fill="hold"/>
                                        <p:tgtEl>
                                          <p:spTgt spid="20"/>
                                        </p:tgtEl>
                                        <p:attrNameLst>
                                          <p:attrName>ppt_x</p:attrName>
                                        </p:attrNameLst>
                                      </p:cBhvr>
                                      <p:tavLst>
                                        <p:tav tm="0">
                                          <p:val>
                                            <p:strVal val="#ppt_x-#ppt_w/2"/>
                                          </p:val>
                                        </p:tav>
                                        <p:tav tm="100000">
                                          <p:val>
                                            <p:strVal val="#ppt_x"/>
                                          </p:val>
                                        </p:tav>
                                      </p:tavLst>
                                    </p:anim>
                                    <p:anim calcmode="lin" valueType="num">
                                      <p:cBhvr>
                                        <p:cTn id="72" dur="750" fill="hold"/>
                                        <p:tgtEl>
                                          <p:spTgt spid="20"/>
                                        </p:tgtEl>
                                        <p:attrNameLst>
                                          <p:attrName>ppt_y</p:attrName>
                                        </p:attrNameLst>
                                      </p:cBhvr>
                                      <p:tavLst>
                                        <p:tav tm="0">
                                          <p:val>
                                            <p:strVal val="#ppt_y"/>
                                          </p:val>
                                        </p:tav>
                                        <p:tav tm="100000">
                                          <p:val>
                                            <p:strVal val="#ppt_y"/>
                                          </p:val>
                                        </p:tav>
                                      </p:tavLst>
                                    </p:anim>
                                    <p:anim calcmode="lin" valueType="num">
                                      <p:cBhvr>
                                        <p:cTn id="73" dur="750" fill="hold"/>
                                        <p:tgtEl>
                                          <p:spTgt spid="20"/>
                                        </p:tgtEl>
                                        <p:attrNameLst>
                                          <p:attrName>ppt_w</p:attrName>
                                        </p:attrNameLst>
                                      </p:cBhvr>
                                      <p:tavLst>
                                        <p:tav tm="0">
                                          <p:val>
                                            <p:fltVal val="0"/>
                                          </p:val>
                                        </p:tav>
                                        <p:tav tm="100000">
                                          <p:val>
                                            <p:strVal val="#ppt_w"/>
                                          </p:val>
                                        </p:tav>
                                      </p:tavLst>
                                    </p:anim>
                                    <p:anim calcmode="lin" valueType="num">
                                      <p:cBhvr>
                                        <p:cTn id="74" dur="750" fill="hold"/>
                                        <p:tgtEl>
                                          <p:spTgt spid="20"/>
                                        </p:tgtEl>
                                        <p:attrNameLst>
                                          <p:attrName>ppt_h</p:attrName>
                                        </p:attrNameLst>
                                      </p:cBhvr>
                                      <p:tavLst>
                                        <p:tav tm="0">
                                          <p:val>
                                            <p:strVal val="#ppt_h"/>
                                          </p:val>
                                        </p:tav>
                                        <p:tav tm="100000">
                                          <p:val>
                                            <p:strVal val="#ppt_h"/>
                                          </p:val>
                                        </p:tav>
                                      </p:tavLst>
                                    </p:anim>
                                  </p:childTnLst>
                                </p:cTn>
                              </p:par>
                              <p:par>
                                <p:cTn id="75" presetID="17" presetClass="entr" presetSubtype="8"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p:cTn id="77" dur="750" fill="hold"/>
                                        <p:tgtEl>
                                          <p:spTgt spid="21"/>
                                        </p:tgtEl>
                                        <p:attrNameLst>
                                          <p:attrName>ppt_x</p:attrName>
                                        </p:attrNameLst>
                                      </p:cBhvr>
                                      <p:tavLst>
                                        <p:tav tm="0">
                                          <p:val>
                                            <p:strVal val="#ppt_x-#ppt_w/2"/>
                                          </p:val>
                                        </p:tav>
                                        <p:tav tm="100000">
                                          <p:val>
                                            <p:strVal val="#ppt_x"/>
                                          </p:val>
                                        </p:tav>
                                      </p:tavLst>
                                    </p:anim>
                                    <p:anim calcmode="lin" valueType="num">
                                      <p:cBhvr>
                                        <p:cTn id="78" dur="750" fill="hold"/>
                                        <p:tgtEl>
                                          <p:spTgt spid="21"/>
                                        </p:tgtEl>
                                        <p:attrNameLst>
                                          <p:attrName>ppt_y</p:attrName>
                                        </p:attrNameLst>
                                      </p:cBhvr>
                                      <p:tavLst>
                                        <p:tav tm="0">
                                          <p:val>
                                            <p:strVal val="#ppt_y"/>
                                          </p:val>
                                        </p:tav>
                                        <p:tav tm="100000">
                                          <p:val>
                                            <p:strVal val="#ppt_y"/>
                                          </p:val>
                                        </p:tav>
                                      </p:tavLst>
                                    </p:anim>
                                    <p:anim calcmode="lin" valueType="num">
                                      <p:cBhvr>
                                        <p:cTn id="79" dur="750" fill="hold"/>
                                        <p:tgtEl>
                                          <p:spTgt spid="21"/>
                                        </p:tgtEl>
                                        <p:attrNameLst>
                                          <p:attrName>ppt_w</p:attrName>
                                        </p:attrNameLst>
                                      </p:cBhvr>
                                      <p:tavLst>
                                        <p:tav tm="0">
                                          <p:val>
                                            <p:fltVal val="0"/>
                                          </p:val>
                                        </p:tav>
                                        <p:tav tm="100000">
                                          <p:val>
                                            <p:strVal val="#ppt_w"/>
                                          </p:val>
                                        </p:tav>
                                      </p:tavLst>
                                    </p:anim>
                                    <p:anim calcmode="lin" valueType="num">
                                      <p:cBhvr>
                                        <p:cTn id="80" dur="750" fill="hold"/>
                                        <p:tgtEl>
                                          <p:spTgt spid="21"/>
                                        </p:tgtEl>
                                        <p:attrNameLst>
                                          <p:attrName>ppt_h</p:attrName>
                                        </p:attrNameLst>
                                      </p:cBhvr>
                                      <p:tavLst>
                                        <p:tav tm="0">
                                          <p:val>
                                            <p:strVal val="#ppt_h"/>
                                          </p:val>
                                        </p:tav>
                                        <p:tav tm="100000">
                                          <p:val>
                                            <p:strVal val="#ppt_h"/>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750"/>
                                        <p:tgtEl>
                                          <p:spTgt spid="27"/>
                                        </p:tgtEl>
                                      </p:cBhvr>
                                    </p:animEffect>
                                    <p:anim calcmode="lin" valueType="num">
                                      <p:cBhvr>
                                        <p:cTn id="84" dur="750" fill="hold"/>
                                        <p:tgtEl>
                                          <p:spTgt spid="27"/>
                                        </p:tgtEl>
                                        <p:attrNameLst>
                                          <p:attrName>ppt_x</p:attrName>
                                        </p:attrNameLst>
                                      </p:cBhvr>
                                      <p:tavLst>
                                        <p:tav tm="0">
                                          <p:val>
                                            <p:strVal val="#ppt_x"/>
                                          </p:val>
                                        </p:tav>
                                        <p:tav tm="100000">
                                          <p:val>
                                            <p:strVal val="#ppt_x"/>
                                          </p:val>
                                        </p:tav>
                                      </p:tavLst>
                                    </p:anim>
                                    <p:anim calcmode="lin" valueType="num">
                                      <p:cBhvr>
                                        <p:cTn id="85" dur="7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0FB5E22-7D5E-4207-B124-2A9B87CF0131}"/>
              </a:ext>
            </a:extLst>
          </p:cNvPr>
          <p:cNvGrpSpPr>
            <a:grpSpLocks/>
          </p:cNvGrpSpPr>
          <p:nvPr/>
        </p:nvGrpSpPr>
        <p:grpSpPr bwMode="auto">
          <a:xfrm>
            <a:off x="1766372" y="368300"/>
            <a:ext cx="2961067" cy="812800"/>
            <a:chOff x="281987" y="256113"/>
            <a:chExt cx="2960910" cy="810682"/>
          </a:xfrm>
        </p:grpSpPr>
        <p:sp>
          <p:nvSpPr>
            <p:cNvPr id="10" name="Text Box 7">
              <a:extLst>
                <a:ext uri="{FF2B5EF4-FFF2-40B4-BE49-F238E27FC236}">
                  <a16:creationId xmlns:a16="http://schemas.microsoft.com/office/drawing/2014/main" id="{37780404-4AB6-41AE-AE7F-0A7D4F3520B0}"/>
                </a:ext>
              </a:extLst>
            </p:cNvPr>
            <p:cNvSpPr txBox="1">
              <a:spLocks noChangeArrowheads="1"/>
            </p:cNvSpPr>
            <p:nvPr/>
          </p:nvSpPr>
          <p:spPr bwMode="auto">
            <a:xfrm>
              <a:off x="1154460" y="857791"/>
              <a:ext cx="1362003" cy="209004"/>
            </a:xfrm>
            <a:prstGeom prst="rect">
              <a:avLst/>
            </a:prstGeom>
            <a:noFill/>
            <a:ln w="9525">
              <a:noFill/>
              <a:miter lim="800000"/>
            </a:ln>
          </p:spPr>
          <p:txBody>
            <a:bodyPr wrap="none" lIns="45720" tIns="22860" rIns="45720" bIns="22860">
              <a:spAutoFit/>
            </a:bodyPr>
            <a:lstStyle/>
            <a:p>
              <a:pPr algn="ctr" defTabSz="1087755" eaLnBrk="1" fontAlgn="auto" hangingPunct="1">
                <a:defRPr/>
              </a:pPr>
              <a:r>
                <a:rPr lang="en-CA" sz="1065" spc="400" noProof="1">
                  <a:latin typeface="Arial Unicode MS" panose="020B0604020202020204" pitchFamily="34" charset="-122"/>
                  <a:ea typeface="Arial Unicode MS" panose="020B0604020202020204" pitchFamily="34" charset="-122"/>
                  <a:cs typeface="Open Sans" panose="020B0606030504020204" pitchFamily="34" charset="0"/>
                  <a:sym typeface="Arial" panose="020B0604020202020204" pitchFamily="34" charset="0"/>
                </a:rPr>
                <a:t>DIRECTORY</a:t>
              </a:r>
            </a:p>
          </p:txBody>
        </p:sp>
        <p:sp>
          <p:nvSpPr>
            <p:cNvPr id="11" name="矩形 10">
              <a:extLst>
                <a:ext uri="{FF2B5EF4-FFF2-40B4-BE49-F238E27FC236}">
                  <a16:creationId xmlns:a16="http://schemas.microsoft.com/office/drawing/2014/main" id="{AC9101F2-0406-4B37-8129-A136A81F7F5A}"/>
                </a:ext>
              </a:extLst>
            </p:cNvPr>
            <p:cNvSpPr/>
            <p:nvPr/>
          </p:nvSpPr>
          <p:spPr>
            <a:xfrm>
              <a:off x="281987" y="256113"/>
              <a:ext cx="2960910" cy="629298"/>
            </a:xfrm>
            <a:prstGeom prst="rect">
              <a:avLst/>
            </a:prstGeom>
          </p:spPr>
          <p:txBody>
            <a:bodyPr wrap="none">
              <a:spAutoFit/>
            </a:bodyPr>
            <a:lstStyle/>
            <a:p>
              <a:pPr algn="ctr" defTabSz="1087755" eaLnBrk="1" fontAlgn="auto" hangingPunct="1">
                <a:defRPr/>
              </a:pPr>
              <a:r>
                <a:rPr lang="en-US" altLang="zh-CN" sz="3500" spc="300" noProof="1">
                  <a:latin typeface="Arial Unicode MS" panose="020B0604020202020204" pitchFamily="34" charset="-122"/>
                  <a:ea typeface="Arial Unicode MS" panose="020B0604020202020204" pitchFamily="34" charset="-122"/>
                  <a:cs typeface="Open Sans" panose="020B0606030504020204" pitchFamily="34" charset="0"/>
                  <a:sym typeface="Arial" panose="020B0604020202020204" pitchFamily="34" charset="0"/>
                </a:rPr>
                <a:t>CONTENTS</a:t>
              </a:r>
              <a:endParaRPr lang="en-CA" altLang="zh-CN" sz="3500" spc="300" noProof="1">
                <a:latin typeface="Arial Unicode MS" panose="020B0604020202020204" pitchFamily="34" charset="-122"/>
                <a:ea typeface="Arial Unicode MS" panose="020B0604020202020204" pitchFamily="34" charset="-122"/>
                <a:cs typeface="Open Sans" panose="020B0606030504020204" pitchFamily="34" charset="0"/>
                <a:sym typeface="Arial" panose="020B0604020202020204" pitchFamily="34" charset="0"/>
              </a:endParaRPr>
            </a:p>
          </p:txBody>
        </p:sp>
      </p:grpSp>
      <p:sp>
        <p:nvSpPr>
          <p:cNvPr id="16" name="TextBox 12">
            <a:extLst>
              <a:ext uri="{FF2B5EF4-FFF2-40B4-BE49-F238E27FC236}">
                <a16:creationId xmlns:a16="http://schemas.microsoft.com/office/drawing/2014/main" id="{8FAB1AE7-83EB-49F1-8B95-1EFC39E9531F}"/>
              </a:ext>
            </a:extLst>
          </p:cNvPr>
          <p:cNvSpPr txBox="1"/>
          <p:nvPr/>
        </p:nvSpPr>
        <p:spPr>
          <a:xfrm>
            <a:off x="951003" y="4461624"/>
            <a:ext cx="2789237" cy="553998"/>
          </a:xfrm>
          <a:prstGeom prst="rect">
            <a:avLst/>
          </a:prstGeom>
          <a:noFill/>
        </p:spPr>
        <p:txBody>
          <a:bodyPr lIns="0" tIns="0" rIns="0" bIns="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vi-VN" dirty="0">
                <a:latin typeface="Arial Unicode MS" panose="020B0604020202020204" pitchFamily="34" charset="-128"/>
                <a:ea typeface="Arial Unicode MS" panose="020B0604020202020204" pitchFamily="34" charset="-128"/>
                <a:cs typeface="Arial Unicode MS" panose="020B0604020202020204" pitchFamily="34" charset="-128"/>
              </a:rPr>
              <a:t>Code </a:t>
            </a:r>
          </a:p>
          <a:p>
            <a:pPr algn="ctr"/>
            <a:r>
              <a:rPr lang="vi-VN" dirty="0">
                <a:latin typeface="Arial Unicode MS" panose="020B0604020202020204" pitchFamily="34" charset="-128"/>
                <a:ea typeface="Arial Unicode MS" panose="020B0604020202020204" pitchFamily="34" charset="-128"/>
                <a:cs typeface="Arial Unicode MS" panose="020B0604020202020204" pitchFamily="34" charset="-128"/>
              </a:rPr>
              <a:t>Search</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UI</a:t>
            </a:r>
            <a:endParaRPr lang="en-VN"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TextBox 13">
            <a:extLst>
              <a:ext uri="{FF2B5EF4-FFF2-40B4-BE49-F238E27FC236}">
                <a16:creationId xmlns:a16="http://schemas.microsoft.com/office/drawing/2014/main" id="{A181DC51-A41F-4374-B285-32DB8CD2B70C}"/>
              </a:ext>
            </a:extLst>
          </p:cNvPr>
          <p:cNvSpPr txBox="1"/>
          <p:nvPr/>
        </p:nvSpPr>
        <p:spPr>
          <a:xfrm>
            <a:off x="3419130" y="4484688"/>
            <a:ext cx="2888008" cy="830997"/>
          </a:xfrm>
          <a:prstGeom prst="rect">
            <a:avLst/>
          </a:prstGeom>
          <a:noFill/>
        </p:spPr>
        <p:txBody>
          <a:bodyPr wrap="square" lIns="0" tIns="0" rIns="0" bIns="0">
            <a:spAutoFit/>
          </a:bodyPr>
          <a:lstStyle/>
          <a:p>
            <a:pPr algn="ctr"/>
            <a:r>
              <a:rPr lang="vi-VN" dirty="0">
                <a:latin typeface="Arial Unicode MS" panose="020B0604020202020204" pitchFamily="34" charset="-128"/>
                <a:ea typeface="Arial Unicode MS" panose="020B0604020202020204" pitchFamily="34" charset="-128"/>
                <a:cs typeface="Arial Unicode MS" panose="020B0604020202020204" pitchFamily="34" charset="-128"/>
              </a:rPr>
              <a:t>Why a Separate Web Tool?</a:t>
            </a:r>
          </a:p>
          <a:p>
            <a:pPr algn="ctr"/>
            <a:r>
              <a:rPr lang="vi-VN" dirty="0">
                <a:latin typeface="Arial Unicode MS" panose="020B0604020202020204" pitchFamily="34" charset="-128"/>
                <a:ea typeface="Arial Unicode MS" panose="020B0604020202020204" pitchFamily="34" charset="-128"/>
                <a:cs typeface="Arial Unicode MS" panose="020B0604020202020204" pitchFamily="34" charset="-128"/>
              </a:rPr>
              <a:t>Impact of Scale on Design</a:t>
            </a:r>
            <a:endParaRPr lang="en-VN"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VN"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TextBox 14">
            <a:extLst>
              <a:ext uri="{FF2B5EF4-FFF2-40B4-BE49-F238E27FC236}">
                <a16:creationId xmlns:a16="http://schemas.microsoft.com/office/drawing/2014/main" id="{0A05DE89-86E7-43BC-AB51-3F7FC1C2F70A}"/>
              </a:ext>
            </a:extLst>
          </p:cNvPr>
          <p:cNvSpPr txBox="1"/>
          <p:nvPr/>
        </p:nvSpPr>
        <p:spPr>
          <a:xfrm>
            <a:off x="6367725" y="4470797"/>
            <a:ext cx="2160587" cy="553998"/>
          </a:xfrm>
          <a:prstGeom prst="rect">
            <a:avLst/>
          </a:prstGeom>
          <a:noFill/>
        </p:spPr>
        <p:txBody>
          <a:bodyPr lIns="0" tIns="0" rIns="0" bIns="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Google’s Implementation </a:t>
            </a:r>
            <a:endParaRPr 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 name="TextBox 15">
            <a:extLst>
              <a:ext uri="{FF2B5EF4-FFF2-40B4-BE49-F238E27FC236}">
                <a16:creationId xmlns:a16="http://schemas.microsoft.com/office/drawing/2014/main" id="{1F135031-59B9-4F6E-8592-0B6AD37CAC70}"/>
              </a:ext>
            </a:extLst>
          </p:cNvPr>
          <p:cNvSpPr txBox="1"/>
          <p:nvPr/>
        </p:nvSpPr>
        <p:spPr>
          <a:xfrm>
            <a:off x="8772871" y="4470798"/>
            <a:ext cx="2710568" cy="553998"/>
          </a:xfrm>
          <a:prstGeom prst="rect">
            <a:avLst/>
          </a:prstGeom>
          <a:noFill/>
        </p:spPr>
        <p:txBody>
          <a:bodyPr wrap="square" lIns="0" tIns="0" rIns="0" bIns="0">
            <a:spAutoFit/>
          </a:bodyPr>
          <a:lstStyle/>
          <a:p>
            <a:pPr algn="ctr"/>
            <a:r>
              <a:rPr lang="vi-VN" dirty="0">
                <a:latin typeface="Arial Unicode MS" panose="020B0604020202020204" pitchFamily="34" charset="-128"/>
                <a:ea typeface="Arial Unicode MS" panose="020B0604020202020204" pitchFamily="34" charset="-128"/>
                <a:cs typeface="Arial Unicode MS" panose="020B0604020202020204" pitchFamily="34" charset="-128"/>
              </a:rPr>
              <a:t>Trade-offs: Codebase size VS Responsiveness</a:t>
            </a:r>
            <a:endParaRPr lang="en-VN"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20" name="Straight Connector 16">
            <a:extLst>
              <a:ext uri="{FF2B5EF4-FFF2-40B4-BE49-F238E27FC236}">
                <a16:creationId xmlns:a16="http://schemas.microsoft.com/office/drawing/2014/main" id="{3EF17DEA-D1EF-465A-88C6-1340613C369C}"/>
              </a:ext>
            </a:extLst>
          </p:cNvPr>
          <p:cNvCxnSpPr/>
          <p:nvPr/>
        </p:nvCxnSpPr>
        <p:spPr>
          <a:xfrm flipH="1">
            <a:off x="2670175" y="2149475"/>
            <a:ext cx="2830513" cy="960438"/>
          </a:xfrm>
          <a:prstGeom prst="line">
            <a:avLst/>
          </a:prstGeom>
          <a:ln w="6350" cmpd="sng">
            <a:solidFill>
              <a:schemeClr val="tx2"/>
            </a:solidFill>
            <a:prstDash val="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21" name="Straight Connector 17">
            <a:extLst>
              <a:ext uri="{FF2B5EF4-FFF2-40B4-BE49-F238E27FC236}">
                <a16:creationId xmlns:a16="http://schemas.microsoft.com/office/drawing/2014/main" id="{B93B0ECF-C4DF-432A-9D7A-8F5E91236D1A}"/>
              </a:ext>
            </a:extLst>
          </p:cNvPr>
          <p:cNvCxnSpPr/>
          <p:nvPr/>
        </p:nvCxnSpPr>
        <p:spPr>
          <a:xfrm>
            <a:off x="6640513" y="2176463"/>
            <a:ext cx="2830512" cy="958850"/>
          </a:xfrm>
          <a:prstGeom prst="line">
            <a:avLst/>
          </a:prstGeom>
          <a:ln w="6350" cmpd="sng">
            <a:solidFill>
              <a:schemeClr val="tx2"/>
            </a:solidFill>
            <a:prstDash val="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22" name="Straight Connector 18">
            <a:extLst>
              <a:ext uri="{FF2B5EF4-FFF2-40B4-BE49-F238E27FC236}">
                <a16:creationId xmlns:a16="http://schemas.microsoft.com/office/drawing/2014/main" id="{52D55D19-4033-4199-9E78-F4F3778C369D}"/>
              </a:ext>
            </a:extLst>
          </p:cNvPr>
          <p:cNvCxnSpPr/>
          <p:nvPr/>
        </p:nvCxnSpPr>
        <p:spPr>
          <a:xfrm flipH="1">
            <a:off x="5230813" y="2457450"/>
            <a:ext cx="539750" cy="579438"/>
          </a:xfrm>
          <a:prstGeom prst="line">
            <a:avLst/>
          </a:prstGeom>
          <a:ln w="6350" cmpd="sng">
            <a:solidFill>
              <a:schemeClr val="tx2"/>
            </a:solidFill>
            <a:prstDash val="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23" name="Straight Connector 19">
            <a:extLst>
              <a:ext uri="{FF2B5EF4-FFF2-40B4-BE49-F238E27FC236}">
                <a16:creationId xmlns:a16="http://schemas.microsoft.com/office/drawing/2014/main" id="{2CF2944B-8341-44F2-8CD0-9AC9CD2DB2E5}"/>
              </a:ext>
            </a:extLst>
          </p:cNvPr>
          <p:cNvCxnSpPr/>
          <p:nvPr/>
        </p:nvCxnSpPr>
        <p:spPr>
          <a:xfrm>
            <a:off x="6443663" y="2463800"/>
            <a:ext cx="539750" cy="579438"/>
          </a:xfrm>
          <a:prstGeom prst="line">
            <a:avLst/>
          </a:prstGeom>
          <a:ln w="6350" cmpd="sng">
            <a:solidFill>
              <a:schemeClr val="tx2"/>
            </a:solidFill>
            <a:prstDash val="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grpSp>
        <p:nvGrpSpPr>
          <p:cNvPr id="24" name="Group 26">
            <a:extLst>
              <a:ext uri="{FF2B5EF4-FFF2-40B4-BE49-F238E27FC236}">
                <a16:creationId xmlns:a16="http://schemas.microsoft.com/office/drawing/2014/main" id="{AF61D4F2-9992-4A35-9D94-966D971AB847}"/>
              </a:ext>
            </a:extLst>
          </p:cNvPr>
          <p:cNvGrpSpPr>
            <a:grpSpLocks/>
          </p:cNvGrpSpPr>
          <p:nvPr/>
        </p:nvGrpSpPr>
        <p:grpSpPr bwMode="auto">
          <a:xfrm>
            <a:off x="1844675" y="3135313"/>
            <a:ext cx="995363" cy="993775"/>
            <a:chOff x="1829606" y="3817694"/>
            <a:chExt cx="995966" cy="993236"/>
          </a:xfrm>
        </p:grpSpPr>
        <p:sp>
          <p:nvSpPr>
            <p:cNvPr id="15384" name="Oval 19">
              <a:extLst>
                <a:ext uri="{FF2B5EF4-FFF2-40B4-BE49-F238E27FC236}">
                  <a16:creationId xmlns:a16="http://schemas.microsoft.com/office/drawing/2014/main" id="{12F74538-BBC9-4795-A080-5940A4EC9FB1}"/>
                </a:ext>
              </a:extLst>
            </p:cNvPr>
            <p:cNvSpPr>
              <a:spLocks noChangeArrowheads="1"/>
            </p:cNvSpPr>
            <p:nvPr/>
          </p:nvSpPr>
          <p:spPr bwMode="auto">
            <a:xfrm>
              <a:off x="1829606" y="3817694"/>
              <a:ext cx="995966" cy="993236"/>
            </a:xfrm>
            <a:prstGeom prst="ellipse">
              <a:avLst/>
            </a:prstGeom>
            <a:solidFill>
              <a:srgbClr val="313457"/>
            </a:solidFill>
            <a:ln w="19050">
              <a:solidFill>
                <a:schemeClr val="bg1"/>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400">
                <a:solidFill>
                  <a:srgbClr val="FFFFFF"/>
                </a:solidFill>
                <a:latin typeface="Arial" panose="020B0604020202020204" pitchFamily="34" charset="0"/>
                <a:ea typeface="康煕字典體(Demo)" pitchFamily="2" charset="-120"/>
                <a:sym typeface="Arial" panose="020B0604020202020204" pitchFamily="34" charset="0"/>
              </a:endParaRPr>
            </a:p>
          </p:txBody>
        </p:sp>
        <p:grpSp>
          <p:nvGrpSpPr>
            <p:cNvPr id="26" name="Group 28">
              <a:extLst>
                <a:ext uri="{FF2B5EF4-FFF2-40B4-BE49-F238E27FC236}">
                  <a16:creationId xmlns:a16="http://schemas.microsoft.com/office/drawing/2014/main" id="{C31C05D4-656F-4B88-B798-D19BE64E2771}"/>
                </a:ext>
              </a:extLst>
            </p:cNvPr>
            <p:cNvGrpSpPr/>
            <p:nvPr/>
          </p:nvGrpSpPr>
          <p:grpSpPr>
            <a:xfrm>
              <a:off x="2101662" y="4089162"/>
              <a:ext cx="451851" cy="449859"/>
              <a:chOff x="-365126" y="-2462213"/>
              <a:chExt cx="4321176" cy="4302126"/>
            </a:xfrm>
            <a:solidFill>
              <a:schemeClr val="bg1"/>
            </a:solidFill>
          </p:grpSpPr>
          <p:sp>
            <p:nvSpPr>
              <p:cNvPr id="27" name="Freeform 5">
                <a:extLst>
                  <a:ext uri="{FF2B5EF4-FFF2-40B4-BE49-F238E27FC236}">
                    <a16:creationId xmlns:a16="http://schemas.microsoft.com/office/drawing/2014/main" id="{F6775C2A-21C3-4E8C-812E-14FB21BD96EA}"/>
                  </a:ext>
                </a:extLst>
              </p:cNvPr>
              <p:cNvSpPr>
                <a:spLocks noEditPoints="1"/>
              </p:cNvSpPr>
              <p:nvPr/>
            </p:nvSpPr>
            <p:spPr bwMode="auto">
              <a:xfrm>
                <a:off x="-365126" y="-2058988"/>
                <a:ext cx="3937000" cy="3898901"/>
              </a:xfrm>
              <a:custGeom>
                <a:avLst/>
                <a:gdLst>
                  <a:gd name="T0" fmla="*/ 744 w 1047"/>
                  <a:gd name="T1" fmla="*/ 26 h 1037"/>
                  <a:gd name="T2" fmla="*/ 681 w 1047"/>
                  <a:gd name="T3" fmla="*/ 0 h 1037"/>
                  <a:gd name="T4" fmla="*/ 618 w 1047"/>
                  <a:gd name="T5" fmla="*/ 26 h 1037"/>
                  <a:gd name="T6" fmla="*/ 568 w 1047"/>
                  <a:gd name="T7" fmla="*/ 77 h 1037"/>
                  <a:gd name="T8" fmla="*/ 541 w 1047"/>
                  <a:gd name="T9" fmla="*/ 140 h 1037"/>
                  <a:gd name="T10" fmla="*/ 555 w 1047"/>
                  <a:gd name="T11" fmla="*/ 187 h 1037"/>
                  <a:gd name="T12" fmla="*/ 69 w 1047"/>
                  <a:gd name="T13" fmla="*/ 382 h 1037"/>
                  <a:gd name="T14" fmla="*/ 7 w 1047"/>
                  <a:gd name="T15" fmla="*/ 460 h 1037"/>
                  <a:gd name="T16" fmla="*/ 37 w 1047"/>
                  <a:gd name="T17" fmla="*/ 556 h 1037"/>
                  <a:gd name="T18" fmla="*/ 491 w 1047"/>
                  <a:gd name="T19" fmla="*/ 1006 h 1037"/>
                  <a:gd name="T20" fmla="*/ 565 w 1047"/>
                  <a:gd name="T21" fmla="*/ 1037 h 1037"/>
                  <a:gd name="T22" fmla="*/ 567 w 1047"/>
                  <a:gd name="T23" fmla="*/ 1037 h 1037"/>
                  <a:gd name="T24" fmla="*/ 589 w 1047"/>
                  <a:gd name="T25" fmla="*/ 1035 h 1037"/>
                  <a:gd name="T26" fmla="*/ 667 w 1047"/>
                  <a:gd name="T27" fmla="*/ 969 h 1037"/>
                  <a:gd name="T28" fmla="*/ 858 w 1047"/>
                  <a:gd name="T29" fmla="*/ 491 h 1037"/>
                  <a:gd name="T30" fmla="*/ 907 w 1047"/>
                  <a:gd name="T31" fmla="*/ 506 h 1037"/>
                  <a:gd name="T32" fmla="*/ 970 w 1047"/>
                  <a:gd name="T33" fmla="*/ 480 h 1037"/>
                  <a:gd name="T34" fmla="*/ 1020 w 1047"/>
                  <a:gd name="T35" fmla="*/ 429 h 1037"/>
                  <a:gd name="T36" fmla="*/ 1047 w 1047"/>
                  <a:gd name="T37" fmla="*/ 366 h 1037"/>
                  <a:gd name="T38" fmla="*/ 1021 w 1047"/>
                  <a:gd name="T39" fmla="*/ 303 h 1037"/>
                  <a:gd name="T40" fmla="*/ 744 w 1047"/>
                  <a:gd name="T41" fmla="*/ 26 h 1037"/>
                  <a:gd name="T42" fmla="*/ 601 w 1047"/>
                  <a:gd name="T43" fmla="*/ 943 h 1037"/>
                  <a:gd name="T44" fmla="*/ 575 w 1047"/>
                  <a:gd name="T45" fmla="*/ 965 h 1037"/>
                  <a:gd name="T46" fmla="*/ 566 w 1047"/>
                  <a:gd name="T47" fmla="*/ 966 h 1037"/>
                  <a:gd name="T48" fmla="*/ 542 w 1047"/>
                  <a:gd name="T49" fmla="*/ 955 h 1037"/>
                  <a:gd name="T50" fmla="*/ 87 w 1047"/>
                  <a:gd name="T51" fmla="*/ 505 h 1037"/>
                  <a:gd name="T52" fmla="*/ 77 w 1047"/>
                  <a:gd name="T53" fmla="*/ 473 h 1037"/>
                  <a:gd name="T54" fmla="*/ 98 w 1047"/>
                  <a:gd name="T55" fmla="*/ 447 h 1037"/>
                  <a:gd name="T56" fmla="*/ 320 w 1047"/>
                  <a:gd name="T57" fmla="*/ 358 h 1037"/>
                  <a:gd name="T58" fmla="*/ 770 w 1047"/>
                  <a:gd name="T59" fmla="*/ 520 h 1037"/>
                  <a:gd name="T60" fmla="*/ 601 w 1047"/>
                  <a:gd name="T61" fmla="*/ 943 h 1037"/>
                  <a:gd name="T62" fmla="*/ 970 w 1047"/>
                  <a:gd name="T63" fmla="*/ 378 h 1037"/>
                  <a:gd name="T64" fmla="*/ 919 w 1047"/>
                  <a:gd name="T65" fmla="*/ 429 h 1037"/>
                  <a:gd name="T66" fmla="*/ 894 w 1047"/>
                  <a:gd name="T67" fmla="*/ 429 h 1037"/>
                  <a:gd name="T68" fmla="*/ 831 w 1047"/>
                  <a:gd name="T69" fmla="*/ 366 h 1037"/>
                  <a:gd name="T70" fmla="*/ 780 w 1047"/>
                  <a:gd name="T71" fmla="*/ 494 h 1037"/>
                  <a:gd name="T72" fmla="*/ 784 w 1047"/>
                  <a:gd name="T73" fmla="*/ 483 h 1037"/>
                  <a:gd name="T74" fmla="*/ 468 w 1047"/>
                  <a:gd name="T75" fmla="*/ 350 h 1037"/>
                  <a:gd name="T76" fmla="*/ 376 w 1047"/>
                  <a:gd name="T77" fmla="*/ 336 h 1037"/>
                  <a:gd name="T78" fmla="*/ 679 w 1047"/>
                  <a:gd name="T79" fmla="*/ 214 h 1037"/>
                  <a:gd name="T80" fmla="*/ 618 w 1047"/>
                  <a:gd name="T81" fmla="*/ 153 h 1037"/>
                  <a:gd name="T82" fmla="*/ 618 w 1047"/>
                  <a:gd name="T83" fmla="*/ 128 h 1037"/>
                  <a:gd name="T84" fmla="*/ 669 w 1047"/>
                  <a:gd name="T85" fmla="*/ 77 h 1037"/>
                  <a:gd name="T86" fmla="*/ 694 w 1047"/>
                  <a:gd name="T87" fmla="*/ 77 h 1037"/>
                  <a:gd name="T88" fmla="*/ 970 w 1047"/>
                  <a:gd name="T89" fmla="*/ 353 h 1037"/>
                  <a:gd name="T90" fmla="*/ 970 w 1047"/>
                  <a:gd name="T91" fmla="*/ 378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7" h="1037">
                    <a:moveTo>
                      <a:pt x="744" y="26"/>
                    </a:moveTo>
                    <a:cubicBezTo>
                      <a:pt x="727" y="10"/>
                      <a:pt x="705" y="0"/>
                      <a:pt x="681" y="0"/>
                    </a:cubicBezTo>
                    <a:cubicBezTo>
                      <a:pt x="657" y="0"/>
                      <a:pt x="635" y="10"/>
                      <a:pt x="618" y="26"/>
                    </a:cubicBezTo>
                    <a:cubicBezTo>
                      <a:pt x="568" y="77"/>
                      <a:pt x="568" y="77"/>
                      <a:pt x="568" y="77"/>
                    </a:cubicBezTo>
                    <a:cubicBezTo>
                      <a:pt x="551" y="94"/>
                      <a:pt x="541" y="116"/>
                      <a:pt x="541" y="140"/>
                    </a:cubicBezTo>
                    <a:cubicBezTo>
                      <a:pt x="541" y="157"/>
                      <a:pt x="546" y="173"/>
                      <a:pt x="555" y="187"/>
                    </a:cubicBezTo>
                    <a:cubicBezTo>
                      <a:pt x="69" y="382"/>
                      <a:pt x="69" y="382"/>
                      <a:pt x="69" y="382"/>
                    </a:cubicBezTo>
                    <a:cubicBezTo>
                      <a:pt x="37" y="396"/>
                      <a:pt x="13" y="425"/>
                      <a:pt x="7" y="460"/>
                    </a:cubicBezTo>
                    <a:cubicBezTo>
                      <a:pt x="0" y="495"/>
                      <a:pt x="11" y="531"/>
                      <a:pt x="37" y="556"/>
                    </a:cubicBezTo>
                    <a:cubicBezTo>
                      <a:pt x="491" y="1006"/>
                      <a:pt x="491" y="1006"/>
                      <a:pt x="491" y="1006"/>
                    </a:cubicBezTo>
                    <a:cubicBezTo>
                      <a:pt x="511" y="1025"/>
                      <a:pt x="537" y="1036"/>
                      <a:pt x="565" y="1037"/>
                    </a:cubicBezTo>
                    <a:cubicBezTo>
                      <a:pt x="565" y="1037"/>
                      <a:pt x="567" y="1037"/>
                      <a:pt x="567" y="1037"/>
                    </a:cubicBezTo>
                    <a:cubicBezTo>
                      <a:pt x="575" y="1037"/>
                      <a:pt x="582" y="1036"/>
                      <a:pt x="589" y="1035"/>
                    </a:cubicBezTo>
                    <a:cubicBezTo>
                      <a:pt x="625" y="1027"/>
                      <a:pt x="654" y="1003"/>
                      <a:pt x="667" y="969"/>
                    </a:cubicBezTo>
                    <a:cubicBezTo>
                      <a:pt x="858" y="491"/>
                      <a:pt x="858" y="491"/>
                      <a:pt x="858" y="491"/>
                    </a:cubicBezTo>
                    <a:cubicBezTo>
                      <a:pt x="872" y="501"/>
                      <a:pt x="889" y="506"/>
                      <a:pt x="907" y="506"/>
                    </a:cubicBezTo>
                    <a:cubicBezTo>
                      <a:pt x="931" y="506"/>
                      <a:pt x="953" y="496"/>
                      <a:pt x="970" y="480"/>
                    </a:cubicBezTo>
                    <a:cubicBezTo>
                      <a:pt x="1020" y="429"/>
                      <a:pt x="1020" y="429"/>
                      <a:pt x="1020" y="429"/>
                    </a:cubicBezTo>
                    <a:cubicBezTo>
                      <a:pt x="1037" y="412"/>
                      <a:pt x="1047" y="390"/>
                      <a:pt x="1047" y="366"/>
                    </a:cubicBezTo>
                    <a:cubicBezTo>
                      <a:pt x="1047" y="342"/>
                      <a:pt x="1037" y="319"/>
                      <a:pt x="1021" y="303"/>
                    </a:cubicBezTo>
                    <a:lnTo>
                      <a:pt x="744" y="26"/>
                    </a:lnTo>
                    <a:close/>
                    <a:moveTo>
                      <a:pt x="601" y="943"/>
                    </a:moveTo>
                    <a:cubicBezTo>
                      <a:pt x="596" y="954"/>
                      <a:pt x="586" y="962"/>
                      <a:pt x="575" y="965"/>
                    </a:cubicBezTo>
                    <a:cubicBezTo>
                      <a:pt x="572" y="965"/>
                      <a:pt x="569" y="966"/>
                      <a:pt x="566" y="966"/>
                    </a:cubicBezTo>
                    <a:cubicBezTo>
                      <a:pt x="557" y="965"/>
                      <a:pt x="549" y="962"/>
                      <a:pt x="542" y="955"/>
                    </a:cubicBezTo>
                    <a:cubicBezTo>
                      <a:pt x="87" y="505"/>
                      <a:pt x="87" y="505"/>
                      <a:pt x="87" y="505"/>
                    </a:cubicBezTo>
                    <a:cubicBezTo>
                      <a:pt x="79" y="497"/>
                      <a:pt x="75" y="485"/>
                      <a:pt x="77" y="473"/>
                    </a:cubicBezTo>
                    <a:cubicBezTo>
                      <a:pt x="79" y="462"/>
                      <a:pt x="87" y="452"/>
                      <a:pt x="98" y="447"/>
                    </a:cubicBezTo>
                    <a:cubicBezTo>
                      <a:pt x="320" y="358"/>
                      <a:pt x="320" y="358"/>
                      <a:pt x="320" y="358"/>
                    </a:cubicBezTo>
                    <a:cubicBezTo>
                      <a:pt x="470" y="408"/>
                      <a:pt x="620" y="360"/>
                      <a:pt x="770" y="520"/>
                    </a:cubicBezTo>
                    <a:lnTo>
                      <a:pt x="601" y="943"/>
                    </a:lnTo>
                    <a:close/>
                    <a:moveTo>
                      <a:pt x="970" y="378"/>
                    </a:moveTo>
                    <a:cubicBezTo>
                      <a:pt x="919" y="429"/>
                      <a:pt x="919" y="429"/>
                      <a:pt x="919" y="429"/>
                    </a:cubicBezTo>
                    <a:cubicBezTo>
                      <a:pt x="912" y="436"/>
                      <a:pt x="901" y="436"/>
                      <a:pt x="894" y="429"/>
                    </a:cubicBezTo>
                    <a:cubicBezTo>
                      <a:pt x="831" y="366"/>
                      <a:pt x="831" y="366"/>
                      <a:pt x="831" y="366"/>
                    </a:cubicBezTo>
                    <a:cubicBezTo>
                      <a:pt x="780" y="494"/>
                      <a:pt x="780" y="494"/>
                      <a:pt x="780" y="494"/>
                    </a:cubicBezTo>
                    <a:cubicBezTo>
                      <a:pt x="784" y="483"/>
                      <a:pt x="784" y="483"/>
                      <a:pt x="784" y="483"/>
                    </a:cubicBezTo>
                    <a:cubicBezTo>
                      <a:pt x="676" y="376"/>
                      <a:pt x="567" y="362"/>
                      <a:pt x="468" y="350"/>
                    </a:cubicBezTo>
                    <a:cubicBezTo>
                      <a:pt x="437" y="346"/>
                      <a:pt x="406" y="342"/>
                      <a:pt x="376" y="336"/>
                    </a:cubicBezTo>
                    <a:cubicBezTo>
                      <a:pt x="679" y="214"/>
                      <a:pt x="679" y="214"/>
                      <a:pt x="679" y="214"/>
                    </a:cubicBezTo>
                    <a:cubicBezTo>
                      <a:pt x="618" y="153"/>
                      <a:pt x="618" y="153"/>
                      <a:pt x="618" y="153"/>
                    </a:cubicBezTo>
                    <a:cubicBezTo>
                      <a:pt x="611" y="146"/>
                      <a:pt x="611" y="135"/>
                      <a:pt x="618" y="128"/>
                    </a:cubicBezTo>
                    <a:cubicBezTo>
                      <a:pt x="669" y="77"/>
                      <a:pt x="669" y="77"/>
                      <a:pt x="669" y="77"/>
                    </a:cubicBezTo>
                    <a:cubicBezTo>
                      <a:pt x="676" y="70"/>
                      <a:pt x="687" y="70"/>
                      <a:pt x="694" y="77"/>
                    </a:cubicBezTo>
                    <a:cubicBezTo>
                      <a:pt x="970" y="353"/>
                      <a:pt x="970" y="353"/>
                      <a:pt x="970" y="353"/>
                    </a:cubicBezTo>
                    <a:cubicBezTo>
                      <a:pt x="977" y="360"/>
                      <a:pt x="977" y="372"/>
                      <a:pt x="970" y="378"/>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28" name="Freeform 6">
                <a:extLst>
                  <a:ext uri="{FF2B5EF4-FFF2-40B4-BE49-F238E27FC236}">
                    <a16:creationId xmlns:a16="http://schemas.microsoft.com/office/drawing/2014/main" id="{3B16587E-36CE-4BCA-8EEE-4EBAF34B61B9}"/>
                  </a:ext>
                </a:extLst>
              </p:cNvPr>
              <p:cNvSpPr>
                <a:spLocks noEditPoints="1"/>
              </p:cNvSpPr>
              <p:nvPr/>
            </p:nvSpPr>
            <p:spPr bwMode="auto">
              <a:xfrm>
                <a:off x="1536700" y="-311150"/>
                <a:ext cx="669925" cy="673100"/>
              </a:xfrm>
              <a:custGeom>
                <a:avLst/>
                <a:gdLst>
                  <a:gd name="T0" fmla="*/ 89 w 178"/>
                  <a:gd name="T1" fmla="*/ 179 h 179"/>
                  <a:gd name="T2" fmla="*/ 178 w 178"/>
                  <a:gd name="T3" fmla="*/ 89 h 179"/>
                  <a:gd name="T4" fmla="*/ 89 w 178"/>
                  <a:gd name="T5" fmla="*/ 0 h 179"/>
                  <a:gd name="T6" fmla="*/ 0 w 178"/>
                  <a:gd name="T7" fmla="*/ 89 h 179"/>
                  <a:gd name="T8" fmla="*/ 89 w 178"/>
                  <a:gd name="T9" fmla="*/ 179 h 179"/>
                  <a:gd name="T10" fmla="*/ 89 w 178"/>
                  <a:gd name="T11" fmla="*/ 36 h 179"/>
                  <a:gd name="T12" fmla="*/ 143 w 178"/>
                  <a:gd name="T13" fmla="*/ 89 h 179"/>
                  <a:gd name="T14" fmla="*/ 89 w 178"/>
                  <a:gd name="T15" fmla="*/ 143 h 179"/>
                  <a:gd name="T16" fmla="*/ 35 w 178"/>
                  <a:gd name="T17" fmla="*/ 89 h 179"/>
                  <a:gd name="T18" fmla="*/ 89 w 178"/>
                  <a:gd name="T19" fmla="*/ 3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9">
                    <a:moveTo>
                      <a:pt x="89" y="179"/>
                    </a:moveTo>
                    <a:cubicBezTo>
                      <a:pt x="138" y="179"/>
                      <a:pt x="178" y="139"/>
                      <a:pt x="178" y="89"/>
                    </a:cubicBezTo>
                    <a:cubicBezTo>
                      <a:pt x="178" y="40"/>
                      <a:pt x="138" y="0"/>
                      <a:pt x="89" y="0"/>
                    </a:cubicBezTo>
                    <a:cubicBezTo>
                      <a:pt x="40" y="0"/>
                      <a:pt x="0" y="40"/>
                      <a:pt x="0" y="89"/>
                    </a:cubicBezTo>
                    <a:cubicBezTo>
                      <a:pt x="0" y="139"/>
                      <a:pt x="40" y="179"/>
                      <a:pt x="89" y="179"/>
                    </a:cubicBezTo>
                    <a:close/>
                    <a:moveTo>
                      <a:pt x="89" y="36"/>
                    </a:moveTo>
                    <a:cubicBezTo>
                      <a:pt x="119" y="36"/>
                      <a:pt x="143" y="60"/>
                      <a:pt x="143" y="89"/>
                    </a:cubicBezTo>
                    <a:cubicBezTo>
                      <a:pt x="143" y="119"/>
                      <a:pt x="119" y="143"/>
                      <a:pt x="89" y="143"/>
                    </a:cubicBezTo>
                    <a:cubicBezTo>
                      <a:pt x="59" y="143"/>
                      <a:pt x="35" y="119"/>
                      <a:pt x="35" y="89"/>
                    </a:cubicBezTo>
                    <a:cubicBezTo>
                      <a:pt x="35" y="60"/>
                      <a:pt x="59" y="36"/>
                      <a:pt x="89" y="36"/>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29" name="Freeform 7">
                <a:extLst>
                  <a:ext uri="{FF2B5EF4-FFF2-40B4-BE49-F238E27FC236}">
                    <a16:creationId xmlns:a16="http://schemas.microsoft.com/office/drawing/2014/main" id="{79B5E5F2-27BE-4E50-AE2C-819126C73268}"/>
                  </a:ext>
                </a:extLst>
              </p:cNvPr>
              <p:cNvSpPr>
                <a:spLocks noEditPoints="1"/>
              </p:cNvSpPr>
              <p:nvPr/>
            </p:nvSpPr>
            <p:spPr bwMode="auto">
              <a:xfrm>
                <a:off x="3282950" y="-2462213"/>
                <a:ext cx="673100" cy="673100"/>
              </a:xfrm>
              <a:custGeom>
                <a:avLst/>
                <a:gdLst>
                  <a:gd name="T0" fmla="*/ 90 w 179"/>
                  <a:gd name="T1" fmla="*/ 0 h 179"/>
                  <a:gd name="T2" fmla="*/ 0 w 179"/>
                  <a:gd name="T3" fmla="*/ 89 h 179"/>
                  <a:gd name="T4" fmla="*/ 90 w 179"/>
                  <a:gd name="T5" fmla="*/ 179 h 179"/>
                  <a:gd name="T6" fmla="*/ 179 w 179"/>
                  <a:gd name="T7" fmla="*/ 89 h 179"/>
                  <a:gd name="T8" fmla="*/ 90 w 179"/>
                  <a:gd name="T9" fmla="*/ 0 h 179"/>
                  <a:gd name="T10" fmla="*/ 90 w 179"/>
                  <a:gd name="T11" fmla="*/ 143 h 179"/>
                  <a:gd name="T12" fmla="*/ 36 w 179"/>
                  <a:gd name="T13" fmla="*/ 89 h 179"/>
                  <a:gd name="T14" fmla="*/ 90 w 179"/>
                  <a:gd name="T15" fmla="*/ 36 h 179"/>
                  <a:gd name="T16" fmla="*/ 143 w 179"/>
                  <a:gd name="T17" fmla="*/ 89 h 179"/>
                  <a:gd name="T18" fmla="*/ 90 w 179"/>
                  <a:gd name="T19" fmla="*/ 14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79">
                    <a:moveTo>
                      <a:pt x="90" y="0"/>
                    </a:moveTo>
                    <a:cubicBezTo>
                      <a:pt x="40" y="0"/>
                      <a:pt x="0" y="40"/>
                      <a:pt x="0" y="89"/>
                    </a:cubicBezTo>
                    <a:cubicBezTo>
                      <a:pt x="0" y="139"/>
                      <a:pt x="40" y="179"/>
                      <a:pt x="90" y="179"/>
                    </a:cubicBezTo>
                    <a:cubicBezTo>
                      <a:pt x="139" y="179"/>
                      <a:pt x="179" y="139"/>
                      <a:pt x="179" y="89"/>
                    </a:cubicBezTo>
                    <a:cubicBezTo>
                      <a:pt x="179" y="40"/>
                      <a:pt x="139" y="0"/>
                      <a:pt x="90" y="0"/>
                    </a:cubicBezTo>
                    <a:close/>
                    <a:moveTo>
                      <a:pt x="90" y="143"/>
                    </a:moveTo>
                    <a:cubicBezTo>
                      <a:pt x="60" y="143"/>
                      <a:pt x="36" y="119"/>
                      <a:pt x="36" y="89"/>
                    </a:cubicBezTo>
                    <a:cubicBezTo>
                      <a:pt x="36" y="60"/>
                      <a:pt x="60" y="36"/>
                      <a:pt x="90" y="36"/>
                    </a:cubicBezTo>
                    <a:cubicBezTo>
                      <a:pt x="119" y="36"/>
                      <a:pt x="143" y="60"/>
                      <a:pt x="143" y="89"/>
                    </a:cubicBezTo>
                    <a:cubicBezTo>
                      <a:pt x="143" y="119"/>
                      <a:pt x="119" y="143"/>
                      <a:pt x="90" y="143"/>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30" name="Freeform 8">
                <a:extLst>
                  <a:ext uri="{FF2B5EF4-FFF2-40B4-BE49-F238E27FC236}">
                    <a16:creationId xmlns:a16="http://schemas.microsoft.com/office/drawing/2014/main" id="{9EDB333C-9C3A-4830-993F-F14EAEC0C722}"/>
                  </a:ext>
                </a:extLst>
              </p:cNvPr>
              <p:cNvSpPr>
                <a:spLocks noEditPoints="1"/>
              </p:cNvSpPr>
              <p:nvPr/>
            </p:nvSpPr>
            <p:spPr bwMode="auto">
              <a:xfrm>
                <a:off x="728662" y="-446088"/>
                <a:ext cx="538163" cy="536575"/>
              </a:xfrm>
              <a:custGeom>
                <a:avLst/>
                <a:gdLst>
                  <a:gd name="T0" fmla="*/ 0 w 143"/>
                  <a:gd name="T1" fmla="*/ 72 h 143"/>
                  <a:gd name="T2" fmla="*/ 72 w 143"/>
                  <a:gd name="T3" fmla="*/ 143 h 143"/>
                  <a:gd name="T4" fmla="*/ 143 w 143"/>
                  <a:gd name="T5" fmla="*/ 72 h 143"/>
                  <a:gd name="T6" fmla="*/ 72 w 143"/>
                  <a:gd name="T7" fmla="*/ 0 h 143"/>
                  <a:gd name="T8" fmla="*/ 0 w 143"/>
                  <a:gd name="T9" fmla="*/ 72 h 143"/>
                  <a:gd name="T10" fmla="*/ 72 w 143"/>
                  <a:gd name="T11" fmla="*/ 36 h 143"/>
                  <a:gd name="T12" fmla="*/ 107 w 143"/>
                  <a:gd name="T13" fmla="*/ 72 h 143"/>
                  <a:gd name="T14" fmla="*/ 72 w 143"/>
                  <a:gd name="T15" fmla="*/ 108 h 143"/>
                  <a:gd name="T16" fmla="*/ 36 w 143"/>
                  <a:gd name="T17" fmla="*/ 72 h 143"/>
                  <a:gd name="T18" fmla="*/ 72 w 143"/>
                  <a:gd name="T19" fmla="*/ 3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0" y="72"/>
                    </a:moveTo>
                    <a:cubicBezTo>
                      <a:pt x="0" y="111"/>
                      <a:pt x="32" y="143"/>
                      <a:pt x="72" y="143"/>
                    </a:cubicBezTo>
                    <a:cubicBezTo>
                      <a:pt x="111" y="143"/>
                      <a:pt x="143" y="111"/>
                      <a:pt x="143" y="72"/>
                    </a:cubicBezTo>
                    <a:cubicBezTo>
                      <a:pt x="143" y="32"/>
                      <a:pt x="111" y="0"/>
                      <a:pt x="72" y="0"/>
                    </a:cubicBezTo>
                    <a:cubicBezTo>
                      <a:pt x="32" y="0"/>
                      <a:pt x="0" y="32"/>
                      <a:pt x="0" y="72"/>
                    </a:cubicBezTo>
                    <a:close/>
                    <a:moveTo>
                      <a:pt x="72" y="36"/>
                    </a:moveTo>
                    <a:cubicBezTo>
                      <a:pt x="91" y="36"/>
                      <a:pt x="107" y="52"/>
                      <a:pt x="107" y="72"/>
                    </a:cubicBezTo>
                    <a:cubicBezTo>
                      <a:pt x="107" y="92"/>
                      <a:pt x="91" y="108"/>
                      <a:pt x="72" y="108"/>
                    </a:cubicBezTo>
                    <a:cubicBezTo>
                      <a:pt x="52" y="108"/>
                      <a:pt x="36" y="92"/>
                      <a:pt x="36" y="72"/>
                    </a:cubicBezTo>
                    <a:cubicBezTo>
                      <a:pt x="36" y="52"/>
                      <a:pt x="52" y="36"/>
                      <a:pt x="72" y="36"/>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31" name="Oval 9">
                <a:extLst>
                  <a:ext uri="{FF2B5EF4-FFF2-40B4-BE49-F238E27FC236}">
                    <a16:creationId xmlns:a16="http://schemas.microsoft.com/office/drawing/2014/main" id="{29803B11-C6C1-486E-8EFE-3410305D0134}"/>
                  </a:ext>
                </a:extLst>
              </p:cNvPr>
              <p:cNvSpPr>
                <a:spLocks noChangeArrowheads="1"/>
              </p:cNvSpPr>
              <p:nvPr/>
            </p:nvSpPr>
            <p:spPr bwMode="auto">
              <a:xfrm>
                <a:off x="1266825" y="496888"/>
                <a:ext cx="269875" cy="266700"/>
              </a:xfrm>
              <a:prstGeom prst="ellipse">
                <a:avLst/>
              </a:pr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32" name="Oval 10">
                <a:extLst>
                  <a:ext uri="{FF2B5EF4-FFF2-40B4-BE49-F238E27FC236}">
                    <a16:creationId xmlns:a16="http://schemas.microsoft.com/office/drawing/2014/main" id="{D7C2DA91-6F20-48E5-A89E-4C21166765A3}"/>
                  </a:ext>
                </a:extLst>
              </p:cNvPr>
              <p:cNvSpPr>
                <a:spLocks noChangeArrowheads="1"/>
              </p:cNvSpPr>
              <p:nvPr/>
            </p:nvSpPr>
            <p:spPr bwMode="auto">
              <a:xfrm>
                <a:off x="3417887" y="-1522413"/>
                <a:ext cx="269875" cy="271463"/>
              </a:xfrm>
              <a:prstGeom prst="ellipse">
                <a:avLst/>
              </a:pr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grpSp>
      </p:grpSp>
      <p:grpSp>
        <p:nvGrpSpPr>
          <p:cNvPr id="33" name="Group 35">
            <a:extLst>
              <a:ext uri="{FF2B5EF4-FFF2-40B4-BE49-F238E27FC236}">
                <a16:creationId xmlns:a16="http://schemas.microsoft.com/office/drawing/2014/main" id="{B111CDEF-A0F5-424B-B778-647B1B21FA21}"/>
              </a:ext>
            </a:extLst>
          </p:cNvPr>
          <p:cNvGrpSpPr>
            <a:grpSpLocks/>
          </p:cNvGrpSpPr>
          <p:nvPr/>
        </p:nvGrpSpPr>
        <p:grpSpPr bwMode="auto">
          <a:xfrm>
            <a:off x="4368800" y="3135313"/>
            <a:ext cx="995363" cy="993775"/>
            <a:chOff x="4353864" y="3817694"/>
            <a:chExt cx="995966" cy="993236"/>
          </a:xfrm>
        </p:grpSpPr>
        <p:sp>
          <p:nvSpPr>
            <p:cNvPr id="15382" name="Oval 19">
              <a:extLst>
                <a:ext uri="{FF2B5EF4-FFF2-40B4-BE49-F238E27FC236}">
                  <a16:creationId xmlns:a16="http://schemas.microsoft.com/office/drawing/2014/main" id="{98BEAB6E-33DE-48E2-93D7-7ECEF986BCBF}"/>
                </a:ext>
              </a:extLst>
            </p:cNvPr>
            <p:cNvSpPr>
              <a:spLocks noChangeArrowheads="1"/>
            </p:cNvSpPr>
            <p:nvPr/>
          </p:nvSpPr>
          <p:spPr bwMode="auto">
            <a:xfrm>
              <a:off x="4353864" y="3817694"/>
              <a:ext cx="995966" cy="993236"/>
            </a:xfrm>
            <a:prstGeom prst="ellipse">
              <a:avLst/>
            </a:prstGeom>
            <a:solidFill>
              <a:srgbClr val="D44E71"/>
            </a:solidFill>
            <a:ln w="19050">
              <a:solidFill>
                <a:schemeClr val="bg1"/>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400" dirty="0">
                <a:solidFill>
                  <a:schemeClr val="bg1"/>
                </a:solidFill>
                <a:latin typeface="Arial" panose="020B0604020202020204" pitchFamily="34" charset="0"/>
                <a:ea typeface="康煕字典體(Demo)" pitchFamily="2" charset="-120"/>
                <a:sym typeface="Arial" panose="020B0604020202020204" pitchFamily="34" charset="0"/>
              </a:endParaRPr>
            </a:p>
          </p:txBody>
        </p:sp>
        <p:grpSp>
          <p:nvGrpSpPr>
            <p:cNvPr id="35" name="Group 37">
              <a:extLst>
                <a:ext uri="{FF2B5EF4-FFF2-40B4-BE49-F238E27FC236}">
                  <a16:creationId xmlns:a16="http://schemas.microsoft.com/office/drawing/2014/main" id="{0E67D4C7-9A31-4CD1-A1CF-C5241848C251}"/>
                </a:ext>
              </a:extLst>
            </p:cNvPr>
            <p:cNvGrpSpPr/>
            <p:nvPr/>
          </p:nvGrpSpPr>
          <p:grpSpPr>
            <a:xfrm>
              <a:off x="4679625" y="4077785"/>
              <a:ext cx="344442" cy="500499"/>
              <a:chOff x="-1587" y="-1587"/>
              <a:chExt cx="4211637" cy="6119812"/>
            </a:xfrm>
            <a:solidFill>
              <a:schemeClr val="bg1"/>
            </a:solidFill>
          </p:grpSpPr>
          <p:sp>
            <p:nvSpPr>
              <p:cNvPr id="36" name="Freeform 39">
                <a:extLst>
                  <a:ext uri="{FF2B5EF4-FFF2-40B4-BE49-F238E27FC236}">
                    <a16:creationId xmlns:a16="http://schemas.microsoft.com/office/drawing/2014/main" id="{A53B07BF-5C53-46AE-B5E2-CC303455CB25}"/>
                  </a:ext>
                </a:extLst>
              </p:cNvPr>
              <p:cNvSpPr>
                <a:spLocks noEditPoints="1"/>
              </p:cNvSpPr>
              <p:nvPr/>
            </p:nvSpPr>
            <p:spPr bwMode="auto">
              <a:xfrm>
                <a:off x="-1587" y="-1587"/>
                <a:ext cx="4211637" cy="6119812"/>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37" name="Freeform 40">
                <a:extLst>
                  <a:ext uri="{FF2B5EF4-FFF2-40B4-BE49-F238E27FC236}">
                    <a16:creationId xmlns:a16="http://schemas.microsoft.com/office/drawing/2014/main" id="{1018C5F0-3CA7-455B-8F87-ABEF194A77B6}"/>
                  </a:ext>
                </a:extLst>
              </p:cNvPr>
              <p:cNvSpPr/>
              <p:nvPr/>
            </p:nvSpPr>
            <p:spPr bwMode="auto">
              <a:xfrm>
                <a:off x="957263" y="955675"/>
                <a:ext cx="1239837" cy="1239837"/>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grpSp>
      </p:grpSp>
      <p:grpSp>
        <p:nvGrpSpPr>
          <p:cNvPr id="38" name="Group 40">
            <a:extLst>
              <a:ext uri="{FF2B5EF4-FFF2-40B4-BE49-F238E27FC236}">
                <a16:creationId xmlns:a16="http://schemas.microsoft.com/office/drawing/2014/main" id="{EE7AB914-259B-4E4B-AA44-7E1B09C3DED7}"/>
              </a:ext>
            </a:extLst>
          </p:cNvPr>
          <p:cNvGrpSpPr>
            <a:grpSpLocks/>
          </p:cNvGrpSpPr>
          <p:nvPr/>
        </p:nvGrpSpPr>
        <p:grpSpPr bwMode="auto">
          <a:xfrm>
            <a:off x="6892925" y="3135313"/>
            <a:ext cx="995363" cy="993775"/>
            <a:chOff x="6878122" y="3817694"/>
            <a:chExt cx="995966" cy="993236"/>
          </a:xfrm>
        </p:grpSpPr>
        <p:sp>
          <p:nvSpPr>
            <p:cNvPr id="15380" name="Oval 19">
              <a:extLst>
                <a:ext uri="{FF2B5EF4-FFF2-40B4-BE49-F238E27FC236}">
                  <a16:creationId xmlns:a16="http://schemas.microsoft.com/office/drawing/2014/main" id="{8E1124D1-DB45-4760-8314-BF34E94ADAFB}"/>
                </a:ext>
              </a:extLst>
            </p:cNvPr>
            <p:cNvSpPr>
              <a:spLocks noChangeArrowheads="1"/>
            </p:cNvSpPr>
            <p:nvPr/>
          </p:nvSpPr>
          <p:spPr bwMode="auto">
            <a:xfrm>
              <a:off x="6878122" y="3817694"/>
              <a:ext cx="995966" cy="993236"/>
            </a:xfrm>
            <a:prstGeom prst="ellipse">
              <a:avLst/>
            </a:prstGeom>
            <a:solidFill>
              <a:srgbClr val="474A69"/>
            </a:solidFill>
            <a:ln w="19050">
              <a:solidFill>
                <a:schemeClr val="bg1"/>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2400" noProof="1">
                <a:solidFill>
                  <a:srgbClr val="FFFFFF"/>
                </a:solidFill>
                <a:latin typeface="Arial" panose="020B0604020202020204" pitchFamily="34" charset="0"/>
                <a:ea typeface="康煕字典體(Demo)" pitchFamily="2" charset="-120"/>
                <a:sym typeface="Arial" panose="020B0604020202020204" pitchFamily="34" charset="0"/>
              </a:endParaRPr>
            </a:p>
          </p:txBody>
        </p:sp>
        <p:grpSp>
          <p:nvGrpSpPr>
            <p:cNvPr id="40" name="Group 42">
              <a:extLst>
                <a:ext uri="{FF2B5EF4-FFF2-40B4-BE49-F238E27FC236}">
                  <a16:creationId xmlns:a16="http://schemas.microsoft.com/office/drawing/2014/main" id="{6A4EF580-F5AB-4C56-99DC-D8328722882B}"/>
                </a:ext>
              </a:extLst>
            </p:cNvPr>
            <p:cNvGrpSpPr/>
            <p:nvPr/>
          </p:nvGrpSpPr>
          <p:grpSpPr>
            <a:xfrm>
              <a:off x="7214471" y="4179013"/>
              <a:ext cx="362109" cy="340542"/>
              <a:chOff x="-1587" y="-3175"/>
              <a:chExt cx="506412" cy="476250"/>
            </a:xfrm>
            <a:solidFill>
              <a:schemeClr val="bg1"/>
            </a:solidFill>
          </p:grpSpPr>
          <p:sp>
            <p:nvSpPr>
              <p:cNvPr id="41" name="Oval 14">
                <a:extLst>
                  <a:ext uri="{FF2B5EF4-FFF2-40B4-BE49-F238E27FC236}">
                    <a16:creationId xmlns:a16="http://schemas.microsoft.com/office/drawing/2014/main" id="{36C8C158-86C4-46D7-8DF3-8B2F66EABAD4}"/>
                  </a:ext>
                </a:extLst>
              </p:cNvPr>
              <p:cNvSpPr>
                <a:spLocks noChangeArrowheads="1"/>
              </p:cNvSpPr>
              <p:nvPr/>
            </p:nvSpPr>
            <p:spPr bwMode="auto">
              <a:xfrm>
                <a:off x="244475" y="257175"/>
                <a:ext cx="60325" cy="61913"/>
              </a:xfrm>
              <a:prstGeom prst="ellipse">
                <a:avLst/>
              </a:pr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42" name="Freeform 15">
                <a:extLst>
                  <a:ext uri="{FF2B5EF4-FFF2-40B4-BE49-F238E27FC236}">
                    <a16:creationId xmlns:a16="http://schemas.microsoft.com/office/drawing/2014/main" id="{F6EA11A7-4288-4D95-80A3-99CF758A303A}"/>
                  </a:ext>
                </a:extLst>
              </p:cNvPr>
              <p:cNvSpPr>
                <a:spLocks noEditPoints="1"/>
              </p:cNvSpPr>
              <p:nvPr/>
            </p:nvSpPr>
            <p:spPr bwMode="auto">
              <a:xfrm>
                <a:off x="-1587" y="-3175"/>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grpSp>
      </p:grpSp>
      <p:grpSp>
        <p:nvGrpSpPr>
          <p:cNvPr id="43" name="Group 46">
            <a:extLst>
              <a:ext uri="{FF2B5EF4-FFF2-40B4-BE49-F238E27FC236}">
                <a16:creationId xmlns:a16="http://schemas.microsoft.com/office/drawing/2014/main" id="{7BCDBEFE-6539-4E87-8236-37ADCB7C02E4}"/>
              </a:ext>
            </a:extLst>
          </p:cNvPr>
          <p:cNvGrpSpPr>
            <a:grpSpLocks/>
          </p:cNvGrpSpPr>
          <p:nvPr/>
        </p:nvGrpSpPr>
        <p:grpSpPr bwMode="auto">
          <a:xfrm>
            <a:off x="5613400" y="1328738"/>
            <a:ext cx="995363" cy="992187"/>
            <a:chOff x="5598867" y="2010618"/>
            <a:chExt cx="995966" cy="993236"/>
          </a:xfrm>
        </p:grpSpPr>
        <p:sp>
          <p:nvSpPr>
            <p:cNvPr id="15378" name="Oval 19">
              <a:extLst>
                <a:ext uri="{FF2B5EF4-FFF2-40B4-BE49-F238E27FC236}">
                  <a16:creationId xmlns:a16="http://schemas.microsoft.com/office/drawing/2014/main" id="{FBBC8CB2-1E33-49CC-99A7-A8D45A34CD25}"/>
                </a:ext>
              </a:extLst>
            </p:cNvPr>
            <p:cNvSpPr>
              <a:spLocks noChangeArrowheads="1"/>
            </p:cNvSpPr>
            <p:nvPr/>
          </p:nvSpPr>
          <p:spPr bwMode="auto">
            <a:xfrm>
              <a:off x="5598867" y="2010618"/>
              <a:ext cx="995966" cy="993236"/>
            </a:xfrm>
            <a:prstGeom prst="ellipse">
              <a:avLst/>
            </a:prstGeom>
            <a:solidFill>
              <a:srgbClr val="313457"/>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2800" noProof="1">
                <a:solidFill>
                  <a:schemeClr val="bg1"/>
                </a:solidFill>
                <a:latin typeface="Arial" panose="020B0604020202020204" pitchFamily="34" charset="0"/>
                <a:ea typeface="康煕字典體(Demo)" pitchFamily="2" charset="-120"/>
                <a:sym typeface="Arial" panose="020B0604020202020204" pitchFamily="34" charset="0"/>
              </a:endParaRPr>
            </a:p>
          </p:txBody>
        </p:sp>
        <p:sp>
          <p:nvSpPr>
            <p:cNvPr id="15379" name="Shape 214">
              <a:extLst>
                <a:ext uri="{FF2B5EF4-FFF2-40B4-BE49-F238E27FC236}">
                  <a16:creationId xmlns:a16="http://schemas.microsoft.com/office/drawing/2014/main" id="{34F7A6DC-FE56-4DE5-BD9C-72AFA0445170}"/>
                </a:ext>
              </a:extLst>
            </p:cNvPr>
            <p:cNvSpPr>
              <a:spLocks noChangeArrowheads="1"/>
            </p:cNvSpPr>
            <p:nvPr/>
          </p:nvSpPr>
          <p:spPr bwMode="auto">
            <a:xfrm>
              <a:off x="5898973" y="2310231"/>
              <a:ext cx="394053" cy="394010"/>
            </a:xfrm>
            <a:custGeom>
              <a:avLst/>
              <a:gdLst>
                <a:gd name="T0" fmla="*/ 874855 w 21395"/>
                <a:gd name="T1" fmla="*/ 2830879 h 21473"/>
                <a:gd name="T2" fmla="*/ 2841676 w 21395"/>
                <a:gd name="T3" fmla="*/ 871013 h 21473"/>
                <a:gd name="T4" fmla="*/ 4896682 w 21395"/>
                <a:gd name="T5" fmla="*/ 2918423 h 21473"/>
                <a:gd name="T6" fmla="*/ 2929529 w 21395"/>
                <a:gd name="T7" fmla="*/ 4878289 h 21473"/>
                <a:gd name="T8" fmla="*/ 874855 w 21395"/>
                <a:gd name="T9" fmla="*/ 2830879 h 21473"/>
                <a:gd name="T10" fmla="*/ 7094833 w 21395"/>
                <a:gd name="T11" fmla="*/ 6116632 h 21473"/>
                <a:gd name="T12" fmla="*/ 5358697 w 21395"/>
                <a:gd name="T13" fmla="*/ 4387396 h 21473"/>
                <a:gd name="T14" fmla="*/ 5771537 w 21395"/>
                <a:gd name="T15" fmla="*/ 2918423 h 21473"/>
                <a:gd name="T16" fmla="*/ 2841676 w 21395"/>
                <a:gd name="T17" fmla="*/ 0 h 21473"/>
                <a:gd name="T18" fmla="*/ 0 w 21395"/>
                <a:gd name="T19" fmla="*/ 2830879 h 21473"/>
                <a:gd name="T20" fmla="*/ 2929529 w 21395"/>
                <a:gd name="T21" fmla="*/ 5749302 h 21473"/>
                <a:gd name="T22" fmla="*/ 4360368 w 21395"/>
                <a:gd name="T23" fmla="*/ 5362778 h 21473"/>
                <a:gd name="T24" fmla="*/ 6105326 w 21395"/>
                <a:gd name="T25" fmla="*/ 7102455 h 21473"/>
                <a:gd name="T26" fmla="*/ 6723728 w 21395"/>
                <a:gd name="T27" fmla="*/ 7102455 h 21473"/>
                <a:gd name="T28" fmla="*/ 7156920 w 21395"/>
                <a:gd name="T29" fmla="*/ 6670830 h 21473"/>
                <a:gd name="T30" fmla="*/ 7094833 w 21395"/>
                <a:gd name="T31" fmla="*/ 6116632 h 214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395" h="21473">
                  <a:moveTo>
                    <a:pt x="2579" y="8408"/>
                  </a:moveTo>
                  <a:cubicBezTo>
                    <a:pt x="2579" y="5192"/>
                    <a:pt x="5174" y="2587"/>
                    <a:pt x="8377" y="2587"/>
                  </a:cubicBezTo>
                  <a:cubicBezTo>
                    <a:pt x="11581" y="2587"/>
                    <a:pt x="14435" y="5451"/>
                    <a:pt x="14435" y="8668"/>
                  </a:cubicBezTo>
                  <a:cubicBezTo>
                    <a:pt x="14435" y="11882"/>
                    <a:pt x="11838" y="14489"/>
                    <a:pt x="8636" y="14489"/>
                  </a:cubicBezTo>
                  <a:cubicBezTo>
                    <a:pt x="5432" y="14488"/>
                    <a:pt x="2579" y="11622"/>
                    <a:pt x="2579" y="8408"/>
                  </a:cubicBezTo>
                  <a:close/>
                  <a:moveTo>
                    <a:pt x="20915" y="18167"/>
                  </a:moveTo>
                  <a:lnTo>
                    <a:pt x="15797" y="13031"/>
                  </a:lnTo>
                  <a:cubicBezTo>
                    <a:pt x="16569" y="11760"/>
                    <a:pt x="17014" y="10265"/>
                    <a:pt x="17014" y="8668"/>
                  </a:cubicBezTo>
                  <a:cubicBezTo>
                    <a:pt x="17014" y="4023"/>
                    <a:pt x="13004" y="0"/>
                    <a:pt x="8377" y="0"/>
                  </a:cubicBezTo>
                  <a:cubicBezTo>
                    <a:pt x="3750" y="-1"/>
                    <a:pt x="0" y="3764"/>
                    <a:pt x="0" y="8408"/>
                  </a:cubicBezTo>
                  <a:cubicBezTo>
                    <a:pt x="0" y="13051"/>
                    <a:pt x="4010" y="17076"/>
                    <a:pt x="8636" y="17076"/>
                  </a:cubicBezTo>
                  <a:cubicBezTo>
                    <a:pt x="10175" y="17076"/>
                    <a:pt x="11615" y="16655"/>
                    <a:pt x="12854" y="15928"/>
                  </a:cubicBezTo>
                  <a:lnTo>
                    <a:pt x="17998" y="21095"/>
                  </a:lnTo>
                  <a:cubicBezTo>
                    <a:pt x="18502" y="21599"/>
                    <a:pt x="19318" y="21599"/>
                    <a:pt x="19821" y="21095"/>
                  </a:cubicBezTo>
                  <a:lnTo>
                    <a:pt x="21098" y="19813"/>
                  </a:lnTo>
                  <a:cubicBezTo>
                    <a:pt x="21600" y="19309"/>
                    <a:pt x="21417" y="18671"/>
                    <a:pt x="20915" y="18167"/>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3656" tIns="43656" rIns="43656" bIns="43656" anchor="ctr"/>
            <a:lstStyle/>
            <a:p>
              <a:endParaRPr lang="zh-CN" altLang="en-US"/>
            </a:p>
          </p:txBody>
        </p:sp>
      </p:grpSp>
      <p:grpSp>
        <p:nvGrpSpPr>
          <p:cNvPr id="46" name="Group 50">
            <a:extLst>
              <a:ext uri="{FF2B5EF4-FFF2-40B4-BE49-F238E27FC236}">
                <a16:creationId xmlns:a16="http://schemas.microsoft.com/office/drawing/2014/main" id="{9AE5C1F1-3520-4232-A513-70BEA87FC954}"/>
              </a:ext>
            </a:extLst>
          </p:cNvPr>
          <p:cNvGrpSpPr>
            <a:grpSpLocks/>
          </p:cNvGrpSpPr>
          <p:nvPr/>
        </p:nvGrpSpPr>
        <p:grpSpPr bwMode="auto">
          <a:xfrm>
            <a:off x="9417050" y="3135313"/>
            <a:ext cx="995363" cy="993775"/>
            <a:chOff x="9402380" y="3817694"/>
            <a:chExt cx="995966" cy="993236"/>
          </a:xfrm>
        </p:grpSpPr>
        <p:sp>
          <p:nvSpPr>
            <p:cNvPr id="15376" name="Oval 19">
              <a:extLst>
                <a:ext uri="{FF2B5EF4-FFF2-40B4-BE49-F238E27FC236}">
                  <a16:creationId xmlns:a16="http://schemas.microsoft.com/office/drawing/2014/main" id="{82FBD4CB-00E5-4C46-B070-25A7B4E30999}"/>
                </a:ext>
              </a:extLst>
            </p:cNvPr>
            <p:cNvSpPr>
              <a:spLocks noChangeArrowheads="1"/>
            </p:cNvSpPr>
            <p:nvPr/>
          </p:nvSpPr>
          <p:spPr bwMode="auto">
            <a:xfrm>
              <a:off x="9402380" y="3817694"/>
              <a:ext cx="995966" cy="993236"/>
            </a:xfrm>
            <a:prstGeom prst="ellipse">
              <a:avLst/>
            </a:prstGeom>
            <a:solidFill>
              <a:srgbClr val="D44E71"/>
            </a:solidFill>
            <a:ln w="19050">
              <a:solidFill>
                <a:schemeClr val="bg1"/>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2400" noProof="1">
                <a:solidFill>
                  <a:schemeClr val="bg1"/>
                </a:solidFill>
                <a:latin typeface="Arial" panose="020B0604020202020204" pitchFamily="34" charset="0"/>
                <a:ea typeface="康煕字典體(Demo)" pitchFamily="2" charset="-120"/>
                <a:sym typeface="Arial" panose="020B0604020202020204" pitchFamily="34" charset="0"/>
              </a:endParaRPr>
            </a:p>
          </p:txBody>
        </p:sp>
        <p:grpSp>
          <p:nvGrpSpPr>
            <p:cNvPr id="48" name="Group 47">
              <a:extLst>
                <a:ext uri="{FF2B5EF4-FFF2-40B4-BE49-F238E27FC236}">
                  <a16:creationId xmlns:a16="http://schemas.microsoft.com/office/drawing/2014/main" id="{7AE5765C-C6CC-4E1F-A3C4-962C4E072F0F}"/>
                </a:ext>
              </a:extLst>
            </p:cNvPr>
            <p:cNvGrpSpPr/>
            <p:nvPr/>
          </p:nvGrpSpPr>
          <p:grpSpPr>
            <a:xfrm>
              <a:off x="9688760" y="4118242"/>
              <a:ext cx="419680" cy="391700"/>
              <a:chOff x="1511296" y="1234210"/>
              <a:chExt cx="256867" cy="239742"/>
            </a:xfrm>
            <a:solidFill>
              <a:schemeClr val="bg1"/>
            </a:solidFill>
          </p:grpSpPr>
          <p:sp>
            <p:nvSpPr>
              <p:cNvPr id="49" name="Freeform 76">
                <a:extLst>
                  <a:ext uri="{FF2B5EF4-FFF2-40B4-BE49-F238E27FC236}">
                    <a16:creationId xmlns:a16="http://schemas.microsoft.com/office/drawing/2014/main" id="{D102839B-B78E-474B-A51F-5C85DD3F69DC}"/>
                  </a:ext>
                </a:extLst>
              </p:cNvPr>
              <p:cNvSpPr>
                <a:spLocks noEditPoints="1"/>
              </p:cNvSpPr>
              <p:nvPr/>
            </p:nvSpPr>
            <p:spPr bwMode="auto">
              <a:xfrm>
                <a:off x="1543231" y="1266144"/>
                <a:ext cx="191609" cy="127739"/>
              </a:xfrm>
              <a:custGeom>
                <a:avLst/>
                <a:gdLst>
                  <a:gd name="T0" fmla="*/ 168 w 175"/>
                  <a:gd name="T1" fmla="*/ 0 h 117"/>
                  <a:gd name="T2" fmla="*/ 7 w 175"/>
                  <a:gd name="T3" fmla="*/ 0 h 117"/>
                  <a:gd name="T4" fmla="*/ 0 w 175"/>
                  <a:gd name="T5" fmla="*/ 8 h 117"/>
                  <a:gd name="T6" fmla="*/ 0 w 175"/>
                  <a:gd name="T7" fmla="*/ 110 h 117"/>
                  <a:gd name="T8" fmla="*/ 7 w 175"/>
                  <a:gd name="T9" fmla="*/ 117 h 117"/>
                  <a:gd name="T10" fmla="*/ 168 w 175"/>
                  <a:gd name="T11" fmla="*/ 117 h 117"/>
                  <a:gd name="T12" fmla="*/ 175 w 175"/>
                  <a:gd name="T13" fmla="*/ 110 h 117"/>
                  <a:gd name="T14" fmla="*/ 175 w 175"/>
                  <a:gd name="T15" fmla="*/ 8 h 117"/>
                  <a:gd name="T16" fmla="*/ 168 w 175"/>
                  <a:gd name="T17" fmla="*/ 0 h 117"/>
                  <a:gd name="T18" fmla="*/ 168 w 175"/>
                  <a:gd name="T19" fmla="*/ 110 h 117"/>
                  <a:gd name="T20" fmla="*/ 7 w 175"/>
                  <a:gd name="T21" fmla="*/ 110 h 117"/>
                  <a:gd name="T22" fmla="*/ 7 w 175"/>
                  <a:gd name="T23" fmla="*/ 8 h 117"/>
                  <a:gd name="T24" fmla="*/ 168 w 175"/>
                  <a:gd name="T25" fmla="*/ 8 h 117"/>
                  <a:gd name="T26" fmla="*/ 168 w 175"/>
                  <a:gd name="T27" fmla="*/ 11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7">
                    <a:moveTo>
                      <a:pt x="168" y="0"/>
                    </a:moveTo>
                    <a:cubicBezTo>
                      <a:pt x="7" y="0"/>
                      <a:pt x="7" y="0"/>
                      <a:pt x="7" y="0"/>
                    </a:cubicBezTo>
                    <a:cubicBezTo>
                      <a:pt x="3" y="0"/>
                      <a:pt x="0" y="3"/>
                      <a:pt x="0" y="8"/>
                    </a:cubicBezTo>
                    <a:cubicBezTo>
                      <a:pt x="0" y="110"/>
                      <a:pt x="0" y="110"/>
                      <a:pt x="0" y="110"/>
                    </a:cubicBezTo>
                    <a:cubicBezTo>
                      <a:pt x="0" y="114"/>
                      <a:pt x="3" y="117"/>
                      <a:pt x="7" y="117"/>
                    </a:cubicBezTo>
                    <a:cubicBezTo>
                      <a:pt x="168" y="117"/>
                      <a:pt x="168" y="117"/>
                      <a:pt x="168" y="117"/>
                    </a:cubicBezTo>
                    <a:cubicBezTo>
                      <a:pt x="172" y="117"/>
                      <a:pt x="175" y="114"/>
                      <a:pt x="175" y="110"/>
                    </a:cubicBezTo>
                    <a:cubicBezTo>
                      <a:pt x="175" y="8"/>
                      <a:pt x="175" y="8"/>
                      <a:pt x="175" y="8"/>
                    </a:cubicBezTo>
                    <a:cubicBezTo>
                      <a:pt x="175" y="3"/>
                      <a:pt x="172" y="0"/>
                      <a:pt x="168" y="0"/>
                    </a:cubicBezTo>
                    <a:close/>
                    <a:moveTo>
                      <a:pt x="168" y="110"/>
                    </a:moveTo>
                    <a:cubicBezTo>
                      <a:pt x="7" y="110"/>
                      <a:pt x="7" y="110"/>
                      <a:pt x="7" y="110"/>
                    </a:cubicBezTo>
                    <a:cubicBezTo>
                      <a:pt x="7" y="8"/>
                      <a:pt x="7" y="8"/>
                      <a:pt x="7" y="8"/>
                    </a:cubicBezTo>
                    <a:cubicBezTo>
                      <a:pt x="168" y="8"/>
                      <a:pt x="168" y="8"/>
                      <a:pt x="168" y="8"/>
                    </a:cubicBezTo>
                    <a:lnTo>
                      <a:pt x="168" y="110"/>
                    </a:ln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50" name="Freeform 77">
                <a:extLst>
                  <a:ext uri="{FF2B5EF4-FFF2-40B4-BE49-F238E27FC236}">
                    <a16:creationId xmlns:a16="http://schemas.microsoft.com/office/drawing/2014/main" id="{8747D0D4-17B3-46D6-A67F-2ECD681B469B}"/>
                  </a:ext>
                </a:extLst>
              </p:cNvPr>
              <p:cNvSpPr>
                <a:spLocks noEditPoints="1"/>
              </p:cNvSpPr>
              <p:nvPr/>
            </p:nvSpPr>
            <p:spPr bwMode="auto">
              <a:xfrm>
                <a:off x="1511296" y="1234210"/>
                <a:ext cx="256867" cy="239742"/>
              </a:xfrm>
              <a:custGeom>
                <a:avLst/>
                <a:gdLst>
                  <a:gd name="T0" fmla="*/ 212 w 234"/>
                  <a:gd name="T1" fmla="*/ 0 h 219"/>
                  <a:gd name="T2" fmla="*/ 22 w 234"/>
                  <a:gd name="T3" fmla="*/ 0 h 219"/>
                  <a:gd name="T4" fmla="*/ 0 w 234"/>
                  <a:gd name="T5" fmla="*/ 22 h 219"/>
                  <a:gd name="T6" fmla="*/ 0 w 234"/>
                  <a:gd name="T7" fmla="*/ 168 h 219"/>
                  <a:gd name="T8" fmla="*/ 22 w 234"/>
                  <a:gd name="T9" fmla="*/ 190 h 219"/>
                  <a:gd name="T10" fmla="*/ 95 w 234"/>
                  <a:gd name="T11" fmla="*/ 190 h 219"/>
                  <a:gd name="T12" fmla="*/ 95 w 234"/>
                  <a:gd name="T13" fmla="*/ 199 h 219"/>
                  <a:gd name="T14" fmla="*/ 49 w 234"/>
                  <a:gd name="T15" fmla="*/ 205 h 219"/>
                  <a:gd name="T16" fmla="*/ 44 w 234"/>
                  <a:gd name="T17" fmla="*/ 212 h 219"/>
                  <a:gd name="T18" fmla="*/ 51 w 234"/>
                  <a:gd name="T19" fmla="*/ 219 h 219"/>
                  <a:gd name="T20" fmla="*/ 182 w 234"/>
                  <a:gd name="T21" fmla="*/ 219 h 219"/>
                  <a:gd name="T22" fmla="*/ 190 w 234"/>
                  <a:gd name="T23" fmla="*/ 212 h 219"/>
                  <a:gd name="T24" fmla="*/ 184 w 234"/>
                  <a:gd name="T25" fmla="*/ 205 h 219"/>
                  <a:gd name="T26" fmla="*/ 139 w 234"/>
                  <a:gd name="T27" fmla="*/ 199 h 219"/>
                  <a:gd name="T28" fmla="*/ 139 w 234"/>
                  <a:gd name="T29" fmla="*/ 190 h 219"/>
                  <a:gd name="T30" fmla="*/ 212 w 234"/>
                  <a:gd name="T31" fmla="*/ 190 h 219"/>
                  <a:gd name="T32" fmla="*/ 234 w 234"/>
                  <a:gd name="T33" fmla="*/ 168 h 219"/>
                  <a:gd name="T34" fmla="*/ 234 w 234"/>
                  <a:gd name="T35" fmla="*/ 22 h 219"/>
                  <a:gd name="T36" fmla="*/ 212 w 234"/>
                  <a:gd name="T37" fmla="*/ 0 h 219"/>
                  <a:gd name="T38" fmla="*/ 219 w 234"/>
                  <a:gd name="T39" fmla="*/ 168 h 219"/>
                  <a:gd name="T40" fmla="*/ 212 w 234"/>
                  <a:gd name="T41" fmla="*/ 175 h 219"/>
                  <a:gd name="T42" fmla="*/ 146 w 234"/>
                  <a:gd name="T43" fmla="*/ 175 h 219"/>
                  <a:gd name="T44" fmla="*/ 88 w 234"/>
                  <a:gd name="T45" fmla="*/ 175 h 219"/>
                  <a:gd name="T46" fmla="*/ 22 w 234"/>
                  <a:gd name="T47" fmla="*/ 175 h 219"/>
                  <a:gd name="T48" fmla="*/ 14 w 234"/>
                  <a:gd name="T49" fmla="*/ 168 h 219"/>
                  <a:gd name="T50" fmla="*/ 14 w 234"/>
                  <a:gd name="T51" fmla="*/ 22 h 219"/>
                  <a:gd name="T52" fmla="*/ 22 w 234"/>
                  <a:gd name="T53" fmla="*/ 15 h 219"/>
                  <a:gd name="T54" fmla="*/ 212 w 234"/>
                  <a:gd name="T55" fmla="*/ 15 h 219"/>
                  <a:gd name="T56" fmla="*/ 219 w 234"/>
                  <a:gd name="T57" fmla="*/ 22 h 219"/>
                  <a:gd name="T58" fmla="*/ 219 w 234"/>
                  <a:gd name="T59" fmla="*/ 16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4" h="219">
                    <a:moveTo>
                      <a:pt x="212" y="0"/>
                    </a:moveTo>
                    <a:cubicBezTo>
                      <a:pt x="22" y="0"/>
                      <a:pt x="22" y="0"/>
                      <a:pt x="22" y="0"/>
                    </a:cubicBezTo>
                    <a:cubicBezTo>
                      <a:pt x="10" y="0"/>
                      <a:pt x="0" y="10"/>
                      <a:pt x="0" y="22"/>
                    </a:cubicBezTo>
                    <a:cubicBezTo>
                      <a:pt x="0" y="168"/>
                      <a:pt x="0" y="168"/>
                      <a:pt x="0" y="168"/>
                    </a:cubicBezTo>
                    <a:cubicBezTo>
                      <a:pt x="0" y="180"/>
                      <a:pt x="10" y="190"/>
                      <a:pt x="22" y="190"/>
                    </a:cubicBezTo>
                    <a:cubicBezTo>
                      <a:pt x="95" y="190"/>
                      <a:pt x="95" y="190"/>
                      <a:pt x="95" y="190"/>
                    </a:cubicBezTo>
                    <a:cubicBezTo>
                      <a:pt x="95" y="199"/>
                      <a:pt x="95" y="199"/>
                      <a:pt x="95" y="199"/>
                    </a:cubicBezTo>
                    <a:cubicBezTo>
                      <a:pt x="49" y="205"/>
                      <a:pt x="49" y="205"/>
                      <a:pt x="49" y="205"/>
                    </a:cubicBezTo>
                    <a:cubicBezTo>
                      <a:pt x="46" y="206"/>
                      <a:pt x="44" y="208"/>
                      <a:pt x="44" y="212"/>
                    </a:cubicBezTo>
                    <a:cubicBezTo>
                      <a:pt x="44" y="216"/>
                      <a:pt x="47" y="219"/>
                      <a:pt x="51" y="219"/>
                    </a:cubicBezTo>
                    <a:cubicBezTo>
                      <a:pt x="182" y="219"/>
                      <a:pt x="182" y="219"/>
                      <a:pt x="182" y="219"/>
                    </a:cubicBezTo>
                    <a:cubicBezTo>
                      <a:pt x="186" y="219"/>
                      <a:pt x="190" y="216"/>
                      <a:pt x="190" y="212"/>
                    </a:cubicBezTo>
                    <a:cubicBezTo>
                      <a:pt x="190" y="208"/>
                      <a:pt x="187" y="206"/>
                      <a:pt x="184" y="205"/>
                    </a:cubicBezTo>
                    <a:cubicBezTo>
                      <a:pt x="139" y="199"/>
                      <a:pt x="139" y="199"/>
                      <a:pt x="139" y="199"/>
                    </a:cubicBezTo>
                    <a:cubicBezTo>
                      <a:pt x="139" y="190"/>
                      <a:pt x="139" y="190"/>
                      <a:pt x="139" y="190"/>
                    </a:cubicBezTo>
                    <a:cubicBezTo>
                      <a:pt x="212" y="190"/>
                      <a:pt x="212" y="190"/>
                      <a:pt x="212" y="190"/>
                    </a:cubicBezTo>
                    <a:cubicBezTo>
                      <a:pt x="224" y="190"/>
                      <a:pt x="234" y="180"/>
                      <a:pt x="234" y="168"/>
                    </a:cubicBezTo>
                    <a:cubicBezTo>
                      <a:pt x="234" y="22"/>
                      <a:pt x="234" y="22"/>
                      <a:pt x="234" y="22"/>
                    </a:cubicBezTo>
                    <a:cubicBezTo>
                      <a:pt x="234" y="10"/>
                      <a:pt x="224" y="0"/>
                      <a:pt x="212" y="0"/>
                    </a:cubicBezTo>
                    <a:close/>
                    <a:moveTo>
                      <a:pt x="219" y="168"/>
                    </a:moveTo>
                    <a:cubicBezTo>
                      <a:pt x="219" y="172"/>
                      <a:pt x="216" y="175"/>
                      <a:pt x="212" y="175"/>
                    </a:cubicBezTo>
                    <a:cubicBezTo>
                      <a:pt x="146" y="175"/>
                      <a:pt x="146" y="175"/>
                      <a:pt x="146" y="175"/>
                    </a:cubicBezTo>
                    <a:cubicBezTo>
                      <a:pt x="88" y="175"/>
                      <a:pt x="88" y="175"/>
                      <a:pt x="88" y="175"/>
                    </a:cubicBezTo>
                    <a:cubicBezTo>
                      <a:pt x="22" y="175"/>
                      <a:pt x="22" y="175"/>
                      <a:pt x="22" y="175"/>
                    </a:cubicBezTo>
                    <a:cubicBezTo>
                      <a:pt x="18" y="175"/>
                      <a:pt x="14" y="172"/>
                      <a:pt x="14" y="168"/>
                    </a:cubicBezTo>
                    <a:cubicBezTo>
                      <a:pt x="14" y="22"/>
                      <a:pt x="14" y="22"/>
                      <a:pt x="14" y="22"/>
                    </a:cubicBezTo>
                    <a:cubicBezTo>
                      <a:pt x="14" y="18"/>
                      <a:pt x="18" y="15"/>
                      <a:pt x="22" y="15"/>
                    </a:cubicBezTo>
                    <a:cubicBezTo>
                      <a:pt x="212" y="15"/>
                      <a:pt x="212" y="15"/>
                      <a:pt x="212" y="15"/>
                    </a:cubicBezTo>
                    <a:cubicBezTo>
                      <a:pt x="216" y="15"/>
                      <a:pt x="219" y="18"/>
                      <a:pt x="219" y="22"/>
                    </a:cubicBezTo>
                    <a:lnTo>
                      <a:pt x="219" y="168"/>
                    </a:ln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grpSp>
      </p:grpSp>
    </p:spTree>
    <p:extLst>
      <p:ext uri="{BB962C8B-B14F-4D97-AF65-F5344CB8AC3E}">
        <p14:creationId xmlns:p14="http://schemas.microsoft.com/office/powerpoint/2010/main" val="4009855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4000">
        <p15:prstTrans prst="curtains"/>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par>
                                <p:cTn id="16" presetID="14" presetClass="entr" presetSubtype="1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randombar(horizontal)">
                                      <p:cBhvr>
                                        <p:cTn id="18" dur="500"/>
                                        <p:tgtEl>
                                          <p:spTgt spid="24"/>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par>
                          <p:cTn id="23" fill="hold" nodeType="afterGroup">
                            <p:stCondLst>
                              <p:cond delay="2000"/>
                            </p:stCondLst>
                            <p:childTnLst>
                              <p:par>
                                <p:cTn id="24" presetID="22" presetClass="entr" presetSubtype="1"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par>
                                <p:cTn id="27" presetID="14" presetClass="entr" presetSubtype="1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randombar(horizontal)">
                                      <p:cBhvr>
                                        <p:cTn id="29" dur="500"/>
                                        <p:tgtEl>
                                          <p:spTgt spid="33"/>
                                        </p:tgtEl>
                                      </p:cBhvr>
                                    </p:animEffect>
                                  </p:childTnLst>
                                </p:cTn>
                              </p:par>
                            </p:childTnLst>
                          </p:cTn>
                        </p:par>
                        <p:par>
                          <p:cTn id="30" fill="hold" nodeType="afterGroup">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par>
                          <p:cTn id="34" fill="hold" nodeType="afterGroup">
                            <p:stCondLst>
                              <p:cond delay="3000"/>
                            </p:stCondLst>
                            <p:childTnLst>
                              <p:par>
                                <p:cTn id="35" presetID="22" presetClass="entr" presetSubtype="1"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500"/>
                                        <p:tgtEl>
                                          <p:spTgt spid="23"/>
                                        </p:tgtEl>
                                      </p:cBhvr>
                                    </p:animEffect>
                                  </p:childTnLst>
                                </p:cTn>
                              </p:par>
                              <p:par>
                                <p:cTn id="38" presetID="14" presetClass="entr" presetSubtype="1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randombar(horizontal)">
                                      <p:cBhvr>
                                        <p:cTn id="40" dur="500"/>
                                        <p:tgtEl>
                                          <p:spTgt spid="38"/>
                                        </p:tgtEl>
                                      </p:cBhvr>
                                    </p:animEffect>
                                  </p:childTnLst>
                                </p:cTn>
                              </p:par>
                            </p:childTnLst>
                          </p:cTn>
                        </p:par>
                        <p:par>
                          <p:cTn id="41" fill="hold" nodeType="afterGroup">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nodeType="afterGroup">
                            <p:stCondLst>
                              <p:cond delay="4000"/>
                            </p:stCondLst>
                            <p:childTnLst>
                              <p:par>
                                <p:cTn id="46" presetID="22" presetClass="entr" presetSubtype="1" fill="hold"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up)">
                                      <p:cBhvr>
                                        <p:cTn id="48" dur="500"/>
                                        <p:tgtEl>
                                          <p:spTgt spid="21"/>
                                        </p:tgtEl>
                                      </p:cBhvr>
                                    </p:animEffect>
                                  </p:childTnLst>
                                </p:cTn>
                              </p:par>
                              <p:par>
                                <p:cTn id="49" presetID="14" presetClass="entr" presetSubtype="10"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randombar(horizontal)">
                                      <p:cBhvr>
                                        <p:cTn id="51" dur="500"/>
                                        <p:tgtEl>
                                          <p:spTgt spid="46"/>
                                        </p:tgtEl>
                                      </p:cBhvr>
                                    </p:animEffect>
                                  </p:childTnLst>
                                </p:cTn>
                              </p:par>
                            </p:childTnLst>
                          </p:cTn>
                        </p:par>
                        <p:par>
                          <p:cTn id="52" fill="hold" nodeType="afterGroup">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07">
            <a:extLst>
              <a:ext uri="{FF2B5EF4-FFF2-40B4-BE49-F238E27FC236}">
                <a16:creationId xmlns:a16="http://schemas.microsoft.com/office/drawing/2014/main" id="{825E914B-FD67-45DC-A7D3-49E2B0C5C043}"/>
              </a:ext>
            </a:extLst>
          </p:cNvPr>
          <p:cNvSpPr>
            <a:spLocks noChangeArrowheads="1"/>
          </p:cNvSpPr>
          <p:nvPr/>
        </p:nvSpPr>
        <p:spPr bwMode="auto">
          <a:xfrm>
            <a:off x="4107657" y="2118867"/>
            <a:ext cx="3911600" cy="3912808"/>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sz="2400">
              <a:latin typeface="Calibri" panose="020F0502020204030204" pitchFamily="34" charset="0"/>
              <a:ea typeface="微软雅黑" panose="020B0503020204020204" pitchFamily="34" charset="-122"/>
            </a:endParaRPr>
          </a:p>
        </p:txBody>
      </p:sp>
      <p:sp>
        <p:nvSpPr>
          <p:cNvPr id="45" name="Freeform 408">
            <a:extLst>
              <a:ext uri="{FF2B5EF4-FFF2-40B4-BE49-F238E27FC236}">
                <a16:creationId xmlns:a16="http://schemas.microsoft.com/office/drawing/2014/main" id="{4D656B3E-721A-44D2-8E25-1B28C0E24F3B}"/>
              </a:ext>
            </a:extLst>
          </p:cNvPr>
          <p:cNvSpPr/>
          <p:nvPr/>
        </p:nvSpPr>
        <p:spPr bwMode="auto">
          <a:xfrm>
            <a:off x="4107657" y="3425784"/>
            <a:ext cx="3911600" cy="1676917"/>
          </a:xfrm>
          <a:custGeom>
            <a:avLst/>
            <a:gdLst>
              <a:gd name="T0" fmla="*/ 1013 w 1043"/>
              <a:gd name="T1" fmla="*/ 0 h 447"/>
              <a:gd name="T2" fmla="*/ 1014 w 1043"/>
              <a:gd name="T3" fmla="*/ 6 h 447"/>
              <a:gd name="T4" fmla="*/ 521 w 1043"/>
              <a:gd name="T5" fmla="*/ 171 h 447"/>
              <a:gd name="T6" fmla="*/ 29 w 1043"/>
              <a:gd name="T7" fmla="*/ 6 h 447"/>
              <a:gd name="T8" fmla="*/ 29 w 1043"/>
              <a:gd name="T9" fmla="*/ 1 h 447"/>
              <a:gd name="T10" fmla="*/ 0 w 1043"/>
              <a:gd name="T11" fmla="*/ 174 h 447"/>
              <a:gd name="T12" fmla="*/ 18 w 1043"/>
              <a:gd name="T13" fmla="*/ 311 h 447"/>
              <a:gd name="T14" fmla="*/ 521 w 1043"/>
              <a:gd name="T15" fmla="*/ 447 h 447"/>
              <a:gd name="T16" fmla="*/ 1025 w 1043"/>
              <a:gd name="T17" fmla="*/ 310 h 447"/>
              <a:gd name="T18" fmla="*/ 1043 w 1043"/>
              <a:gd name="T19" fmla="*/ 174 h 447"/>
              <a:gd name="T20" fmla="*/ 1013 w 1043"/>
              <a:gd name="T21"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3" h="447">
                <a:moveTo>
                  <a:pt x="1013" y="0"/>
                </a:moveTo>
                <a:cubicBezTo>
                  <a:pt x="1014" y="2"/>
                  <a:pt x="1014" y="4"/>
                  <a:pt x="1014" y="6"/>
                </a:cubicBezTo>
                <a:cubicBezTo>
                  <a:pt x="1014" y="97"/>
                  <a:pt x="793" y="171"/>
                  <a:pt x="521" y="171"/>
                </a:cubicBezTo>
                <a:cubicBezTo>
                  <a:pt x="249" y="171"/>
                  <a:pt x="29" y="97"/>
                  <a:pt x="29" y="6"/>
                </a:cubicBezTo>
                <a:cubicBezTo>
                  <a:pt x="29" y="4"/>
                  <a:pt x="29" y="3"/>
                  <a:pt x="29" y="1"/>
                </a:cubicBezTo>
                <a:cubicBezTo>
                  <a:pt x="10" y="55"/>
                  <a:pt x="0" y="113"/>
                  <a:pt x="0" y="174"/>
                </a:cubicBezTo>
                <a:cubicBezTo>
                  <a:pt x="0" y="221"/>
                  <a:pt x="6" y="267"/>
                  <a:pt x="18" y="311"/>
                </a:cubicBezTo>
                <a:cubicBezTo>
                  <a:pt x="82" y="389"/>
                  <a:pt x="283" y="447"/>
                  <a:pt x="521" y="447"/>
                </a:cubicBezTo>
                <a:cubicBezTo>
                  <a:pt x="759" y="447"/>
                  <a:pt x="960" y="389"/>
                  <a:pt x="1025" y="310"/>
                </a:cubicBezTo>
                <a:cubicBezTo>
                  <a:pt x="1037" y="267"/>
                  <a:pt x="1043" y="221"/>
                  <a:pt x="1043" y="174"/>
                </a:cubicBezTo>
                <a:cubicBezTo>
                  <a:pt x="1043" y="113"/>
                  <a:pt x="1032" y="54"/>
                  <a:pt x="1013" y="0"/>
                </a:cubicBezTo>
                <a:close/>
              </a:path>
            </a:pathLst>
          </a:custGeom>
          <a:solidFill>
            <a:srgbClr val="6392C4"/>
          </a:solidFill>
          <a:ln>
            <a:noFill/>
          </a:ln>
        </p:spPr>
        <p:txBody>
          <a:bodyPr vert="horz" wrap="square" lIns="91440" tIns="900000" rIns="91440" bIns="45720" numCol="1" anchor="t" anchorCtr="0" compatLnSpc="1"/>
          <a:lstStyle/>
          <a:p>
            <a:pPr algn="ctr"/>
            <a:r>
              <a:rPr lang="en-US" altLang="zh-CN" sz="3200" dirty="0">
                <a:solidFill>
                  <a:schemeClr val="bg1"/>
                </a:solidFill>
                <a:latin typeface="Calibri" panose="020F0502020204030204" pitchFamily="34" charset="0"/>
                <a:ea typeface="微软雅黑" panose="020B0503020204020204" pitchFamily="34" charset="-122"/>
              </a:rPr>
              <a:t>03</a:t>
            </a:r>
            <a:endParaRPr lang="zh-CN" altLang="en-US" sz="3200" dirty="0">
              <a:solidFill>
                <a:schemeClr val="bg1"/>
              </a:solidFill>
              <a:latin typeface="Calibri" panose="020F0502020204030204" pitchFamily="34" charset="0"/>
              <a:ea typeface="微软雅黑" panose="020B0503020204020204" pitchFamily="34" charset="-122"/>
            </a:endParaRPr>
          </a:p>
        </p:txBody>
      </p:sp>
      <p:sp>
        <p:nvSpPr>
          <p:cNvPr id="46" name="Freeform 409">
            <a:extLst>
              <a:ext uri="{FF2B5EF4-FFF2-40B4-BE49-F238E27FC236}">
                <a16:creationId xmlns:a16="http://schemas.microsoft.com/office/drawing/2014/main" id="{937BD6A0-9BF7-478C-A2AA-EDADFA0FFF97}"/>
              </a:ext>
            </a:extLst>
          </p:cNvPr>
          <p:cNvSpPr/>
          <p:nvPr/>
        </p:nvSpPr>
        <p:spPr bwMode="auto">
          <a:xfrm>
            <a:off x="4174335" y="4588195"/>
            <a:ext cx="3776663" cy="1387903"/>
          </a:xfrm>
          <a:custGeom>
            <a:avLst/>
            <a:gdLst>
              <a:gd name="T0" fmla="*/ 503 w 1007"/>
              <a:gd name="T1" fmla="*/ 137 h 370"/>
              <a:gd name="T2" fmla="*/ 0 w 1007"/>
              <a:gd name="T3" fmla="*/ 1 h 370"/>
              <a:gd name="T4" fmla="*/ 300 w 1007"/>
              <a:gd name="T5" fmla="*/ 344 h 370"/>
              <a:gd name="T6" fmla="*/ 503 w 1007"/>
              <a:gd name="T7" fmla="*/ 370 h 370"/>
              <a:gd name="T8" fmla="*/ 706 w 1007"/>
              <a:gd name="T9" fmla="*/ 344 h 370"/>
              <a:gd name="T10" fmla="*/ 1007 w 1007"/>
              <a:gd name="T11" fmla="*/ 0 h 370"/>
              <a:gd name="T12" fmla="*/ 503 w 1007"/>
              <a:gd name="T13" fmla="*/ 137 h 370"/>
            </a:gdLst>
            <a:ahLst/>
            <a:cxnLst>
              <a:cxn ang="0">
                <a:pos x="T0" y="T1"/>
              </a:cxn>
              <a:cxn ang="0">
                <a:pos x="T2" y="T3"/>
              </a:cxn>
              <a:cxn ang="0">
                <a:pos x="T4" y="T5"/>
              </a:cxn>
              <a:cxn ang="0">
                <a:pos x="T6" y="T7"/>
              </a:cxn>
              <a:cxn ang="0">
                <a:pos x="T8" y="T9"/>
              </a:cxn>
              <a:cxn ang="0">
                <a:pos x="T10" y="T11"/>
              </a:cxn>
              <a:cxn ang="0">
                <a:pos x="T12" y="T13"/>
              </a:cxn>
            </a:cxnLst>
            <a:rect l="0" t="0" r="r" b="b"/>
            <a:pathLst>
              <a:path w="1007" h="370">
                <a:moveTo>
                  <a:pt x="503" y="137"/>
                </a:moveTo>
                <a:cubicBezTo>
                  <a:pt x="265" y="137"/>
                  <a:pt x="65" y="79"/>
                  <a:pt x="0" y="1"/>
                </a:cubicBezTo>
                <a:cubicBezTo>
                  <a:pt x="42" y="156"/>
                  <a:pt x="154" y="282"/>
                  <a:pt x="300" y="344"/>
                </a:cubicBezTo>
                <a:cubicBezTo>
                  <a:pt x="360" y="361"/>
                  <a:pt x="429" y="370"/>
                  <a:pt x="503" y="370"/>
                </a:cubicBezTo>
                <a:cubicBezTo>
                  <a:pt x="577" y="370"/>
                  <a:pt x="647" y="361"/>
                  <a:pt x="706" y="344"/>
                </a:cubicBezTo>
                <a:cubicBezTo>
                  <a:pt x="852" y="282"/>
                  <a:pt x="964" y="156"/>
                  <a:pt x="1007" y="0"/>
                </a:cubicBezTo>
                <a:cubicBezTo>
                  <a:pt x="942" y="79"/>
                  <a:pt x="741" y="137"/>
                  <a:pt x="503" y="137"/>
                </a:cubicBezTo>
                <a:close/>
              </a:path>
            </a:pathLst>
          </a:custGeom>
          <a:solidFill>
            <a:srgbClr val="32345A"/>
          </a:solidFill>
          <a:ln>
            <a:noFill/>
          </a:ln>
        </p:spPr>
        <p:txBody>
          <a:bodyPr vert="horz" wrap="square" lIns="91440" tIns="648000" rIns="91440" bIns="45720" numCol="1" anchor="t" anchorCtr="0" compatLnSpc="1"/>
          <a:lstStyle/>
          <a:p>
            <a:pPr algn="ctr"/>
            <a:r>
              <a:rPr lang="en-US" altLang="zh-CN" sz="3200">
                <a:solidFill>
                  <a:schemeClr val="bg1"/>
                </a:solidFill>
                <a:latin typeface="Calibri" panose="020F0502020204030204" pitchFamily="34" charset="0"/>
                <a:ea typeface="微软雅黑" panose="020B0503020204020204" pitchFamily="34" charset="-122"/>
              </a:rPr>
              <a:t>04</a:t>
            </a:r>
            <a:endParaRPr lang="zh-CN" altLang="en-US" sz="3200">
              <a:solidFill>
                <a:schemeClr val="bg1"/>
              </a:solidFill>
              <a:latin typeface="Calibri" panose="020F0502020204030204" pitchFamily="34" charset="0"/>
              <a:ea typeface="微软雅黑" panose="020B0503020204020204" pitchFamily="34" charset="-122"/>
            </a:endParaRPr>
          </a:p>
        </p:txBody>
      </p:sp>
      <p:sp>
        <p:nvSpPr>
          <p:cNvPr id="47" name="Freeform 410">
            <a:extLst>
              <a:ext uri="{FF2B5EF4-FFF2-40B4-BE49-F238E27FC236}">
                <a16:creationId xmlns:a16="http://schemas.microsoft.com/office/drawing/2014/main" id="{436EA4E8-B7D9-4329-BF65-07011BA71026}"/>
              </a:ext>
            </a:extLst>
          </p:cNvPr>
          <p:cNvSpPr/>
          <p:nvPr/>
        </p:nvSpPr>
        <p:spPr bwMode="auto">
          <a:xfrm>
            <a:off x="4215610" y="2693720"/>
            <a:ext cx="3694113" cy="1372024"/>
          </a:xfrm>
          <a:custGeom>
            <a:avLst/>
            <a:gdLst>
              <a:gd name="T0" fmla="*/ 984 w 985"/>
              <a:gd name="T1" fmla="*/ 195 h 366"/>
              <a:gd name="T2" fmla="*/ 867 w 985"/>
              <a:gd name="T3" fmla="*/ 5 h 366"/>
              <a:gd name="T4" fmla="*/ 867 w 985"/>
              <a:gd name="T5" fmla="*/ 9 h 366"/>
              <a:gd name="T6" fmla="*/ 492 w 985"/>
              <a:gd name="T7" fmla="*/ 102 h 366"/>
              <a:gd name="T8" fmla="*/ 118 w 985"/>
              <a:gd name="T9" fmla="*/ 9 h 366"/>
              <a:gd name="T10" fmla="*/ 118 w 985"/>
              <a:gd name="T11" fmla="*/ 5 h 366"/>
              <a:gd name="T12" fmla="*/ 124 w 985"/>
              <a:gd name="T13" fmla="*/ 0 h 366"/>
              <a:gd name="T14" fmla="*/ 0 w 985"/>
              <a:gd name="T15" fmla="*/ 196 h 366"/>
              <a:gd name="T16" fmla="*/ 0 w 985"/>
              <a:gd name="T17" fmla="*/ 201 h 366"/>
              <a:gd name="T18" fmla="*/ 492 w 985"/>
              <a:gd name="T19" fmla="*/ 366 h 366"/>
              <a:gd name="T20" fmla="*/ 985 w 985"/>
              <a:gd name="T21" fmla="*/ 201 h 366"/>
              <a:gd name="T22" fmla="*/ 984 w 985"/>
              <a:gd name="T23" fmla="*/ 1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5" h="366">
                <a:moveTo>
                  <a:pt x="984" y="195"/>
                </a:moveTo>
                <a:cubicBezTo>
                  <a:pt x="959" y="123"/>
                  <a:pt x="918" y="59"/>
                  <a:pt x="867" y="5"/>
                </a:cubicBezTo>
                <a:cubicBezTo>
                  <a:pt x="867" y="6"/>
                  <a:pt x="867" y="8"/>
                  <a:pt x="867" y="9"/>
                </a:cubicBezTo>
                <a:cubicBezTo>
                  <a:pt x="867" y="60"/>
                  <a:pt x="699" y="102"/>
                  <a:pt x="492" y="102"/>
                </a:cubicBezTo>
                <a:cubicBezTo>
                  <a:pt x="285" y="102"/>
                  <a:pt x="118" y="60"/>
                  <a:pt x="118" y="9"/>
                </a:cubicBezTo>
                <a:cubicBezTo>
                  <a:pt x="118" y="8"/>
                  <a:pt x="118" y="6"/>
                  <a:pt x="118" y="5"/>
                </a:cubicBezTo>
                <a:cubicBezTo>
                  <a:pt x="120" y="3"/>
                  <a:pt x="122" y="1"/>
                  <a:pt x="124" y="0"/>
                </a:cubicBezTo>
                <a:cubicBezTo>
                  <a:pt x="69" y="54"/>
                  <a:pt x="26" y="121"/>
                  <a:pt x="0" y="196"/>
                </a:cubicBezTo>
                <a:cubicBezTo>
                  <a:pt x="0" y="198"/>
                  <a:pt x="0" y="199"/>
                  <a:pt x="0" y="201"/>
                </a:cubicBezTo>
                <a:cubicBezTo>
                  <a:pt x="0" y="292"/>
                  <a:pt x="220" y="366"/>
                  <a:pt x="492" y="366"/>
                </a:cubicBezTo>
                <a:cubicBezTo>
                  <a:pt x="764" y="366"/>
                  <a:pt x="985" y="292"/>
                  <a:pt x="985" y="201"/>
                </a:cubicBezTo>
                <a:cubicBezTo>
                  <a:pt x="985" y="199"/>
                  <a:pt x="985" y="197"/>
                  <a:pt x="984" y="195"/>
                </a:cubicBezTo>
                <a:close/>
              </a:path>
            </a:pathLst>
          </a:custGeom>
          <a:solidFill>
            <a:srgbClr val="D44E71"/>
          </a:solidFill>
          <a:ln>
            <a:noFill/>
          </a:ln>
        </p:spPr>
        <p:txBody>
          <a:bodyPr vert="horz" wrap="square" lIns="91440" tIns="648000" rIns="91440" bIns="45720" numCol="1" anchor="t" anchorCtr="0" compatLnSpc="1"/>
          <a:lstStyle/>
          <a:p>
            <a:pPr algn="ctr"/>
            <a:r>
              <a:rPr lang="en-US" altLang="zh-CN" sz="3200">
                <a:solidFill>
                  <a:schemeClr val="bg1"/>
                </a:solidFill>
                <a:latin typeface="Calibri" panose="020F0502020204030204" pitchFamily="34" charset="0"/>
                <a:ea typeface="微软雅黑" panose="020B0503020204020204" pitchFamily="34" charset="-122"/>
              </a:rPr>
              <a:t>02</a:t>
            </a:r>
            <a:endParaRPr lang="zh-CN" altLang="en-US" sz="3200">
              <a:solidFill>
                <a:schemeClr val="bg1"/>
              </a:solidFill>
              <a:latin typeface="Calibri" panose="020F0502020204030204" pitchFamily="34" charset="0"/>
              <a:ea typeface="微软雅黑" panose="020B0503020204020204" pitchFamily="34" charset="-122"/>
            </a:endParaRPr>
          </a:p>
        </p:txBody>
      </p:sp>
      <p:sp>
        <p:nvSpPr>
          <p:cNvPr id="48" name="Freeform 411">
            <a:extLst>
              <a:ext uri="{FF2B5EF4-FFF2-40B4-BE49-F238E27FC236}">
                <a16:creationId xmlns:a16="http://schemas.microsoft.com/office/drawing/2014/main" id="{51827CF4-4230-4340-91A5-D73CD3EE90F5}"/>
              </a:ext>
            </a:extLst>
          </p:cNvPr>
          <p:cNvSpPr/>
          <p:nvPr/>
        </p:nvSpPr>
        <p:spPr bwMode="auto">
          <a:xfrm>
            <a:off x="4658519" y="2168096"/>
            <a:ext cx="2808288" cy="908331"/>
          </a:xfrm>
          <a:custGeom>
            <a:avLst/>
            <a:gdLst>
              <a:gd name="T0" fmla="*/ 748 w 749"/>
              <a:gd name="T1" fmla="*/ 145 h 242"/>
              <a:gd name="T2" fmla="*/ 493 w 749"/>
              <a:gd name="T3" fmla="*/ 0 h 242"/>
              <a:gd name="T4" fmla="*/ 493 w 749"/>
              <a:gd name="T5" fmla="*/ 0 h 242"/>
              <a:gd name="T6" fmla="*/ 374 w 749"/>
              <a:gd name="T7" fmla="*/ 15 h 242"/>
              <a:gd name="T8" fmla="*/ 256 w 749"/>
              <a:gd name="T9" fmla="*/ 0 h 242"/>
              <a:gd name="T10" fmla="*/ 256 w 749"/>
              <a:gd name="T11" fmla="*/ 0 h 242"/>
              <a:gd name="T12" fmla="*/ 0 w 749"/>
              <a:gd name="T13" fmla="*/ 145 h 242"/>
              <a:gd name="T14" fmla="*/ 0 w 749"/>
              <a:gd name="T15" fmla="*/ 149 h 242"/>
              <a:gd name="T16" fmla="*/ 374 w 749"/>
              <a:gd name="T17" fmla="*/ 242 h 242"/>
              <a:gd name="T18" fmla="*/ 749 w 749"/>
              <a:gd name="T19" fmla="*/ 149 h 242"/>
              <a:gd name="T20" fmla="*/ 748 w 749"/>
              <a:gd name="T21" fmla="*/ 145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9" h="242">
                <a:moveTo>
                  <a:pt x="748" y="145"/>
                </a:moveTo>
                <a:cubicBezTo>
                  <a:pt x="680" y="75"/>
                  <a:pt x="592" y="23"/>
                  <a:pt x="493" y="0"/>
                </a:cubicBezTo>
                <a:cubicBezTo>
                  <a:pt x="493" y="0"/>
                  <a:pt x="493" y="0"/>
                  <a:pt x="493" y="0"/>
                </a:cubicBezTo>
                <a:cubicBezTo>
                  <a:pt x="493" y="8"/>
                  <a:pt x="440" y="15"/>
                  <a:pt x="374" y="15"/>
                </a:cubicBezTo>
                <a:cubicBezTo>
                  <a:pt x="309" y="15"/>
                  <a:pt x="256" y="8"/>
                  <a:pt x="256" y="0"/>
                </a:cubicBezTo>
                <a:cubicBezTo>
                  <a:pt x="256" y="0"/>
                  <a:pt x="256" y="0"/>
                  <a:pt x="256" y="0"/>
                </a:cubicBezTo>
                <a:cubicBezTo>
                  <a:pt x="157" y="23"/>
                  <a:pt x="69" y="75"/>
                  <a:pt x="0" y="145"/>
                </a:cubicBezTo>
                <a:cubicBezTo>
                  <a:pt x="0" y="146"/>
                  <a:pt x="0" y="148"/>
                  <a:pt x="0" y="149"/>
                </a:cubicBezTo>
                <a:cubicBezTo>
                  <a:pt x="0" y="200"/>
                  <a:pt x="167" y="242"/>
                  <a:pt x="374" y="242"/>
                </a:cubicBezTo>
                <a:cubicBezTo>
                  <a:pt x="581" y="242"/>
                  <a:pt x="749" y="200"/>
                  <a:pt x="749" y="149"/>
                </a:cubicBezTo>
                <a:cubicBezTo>
                  <a:pt x="749" y="148"/>
                  <a:pt x="749" y="146"/>
                  <a:pt x="748" y="145"/>
                </a:cubicBezTo>
                <a:close/>
              </a:path>
            </a:pathLst>
          </a:custGeom>
          <a:solidFill>
            <a:schemeClr val="tx2">
              <a:lumMod val="60000"/>
              <a:lumOff val="40000"/>
            </a:schemeClr>
          </a:solidFill>
          <a:ln>
            <a:noFill/>
          </a:ln>
        </p:spPr>
        <p:txBody>
          <a:bodyPr vert="horz" wrap="square" lIns="91440" tIns="252000" rIns="91440" bIns="45720" numCol="1" anchor="t" anchorCtr="0" compatLnSpc="1"/>
          <a:lstStyle/>
          <a:p>
            <a:pPr algn="ctr"/>
            <a:r>
              <a:rPr lang="en-US" altLang="zh-CN" sz="3200" dirty="0">
                <a:solidFill>
                  <a:schemeClr val="bg1"/>
                </a:solidFill>
                <a:latin typeface="Calibri" panose="020F0502020204030204" pitchFamily="34" charset="0"/>
                <a:ea typeface="微软雅黑" panose="020B0503020204020204" pitchFamily="34" charset="-122"/>
              </a:rPr>
              <a:t>01</a:t>
            </a:r>
            <a:endParaRPr lang="zh-CN" altLang="en-US" sz="3200" dirty="0">
              <a:solidFill>
                <a:schemeClr val="bg1"/>
              </a:solidFill>
              <a:latin typeface="Calibri" panose="020F0502020204030204" pitchFamily="34" charset="0"/>
              <a:ea typeface="微软雅黑" panose="020B0503020204020204" pitchFamily="34" charset="-122"/>
            </a:endParaRPr>
          </a:p>
        </p:txBody>
      </p:sp>
      <p:sp>
        <p:nvSpPr>
          <p:cNvPr id="50" name="Freeform 414">
            <a:extLst>
              <a:ext uri="{FF2B5EF4-FFF2-40B4-BE49-F238E27FC236}">
                <a16:creationId xmlns:a16="http://schemas.microsoft.com/office/drawing/2014/main" id="{2D2421F5-64B4-4579-BBBF-F123693A690D}"/>
              </a:ext>
            </a:extLst>
          </p:cNvPr>
          <p:cNvSpPr>
            <a:spLocks noEditPoints="1"/>
          </p:cNvSpPr>
          <p:nvPr/>
        </p:nvSpPr>
        <p:spPr bwMode="auto">
          <a:xfrm>
            <a:off x="2557506" y="1625034"/>
            <a:ext cx="636588" cy="644724"/>
          </a:xfrm>
          <a:custGeom>
            <a:avLst/>
            <a:gdLst>
              <a:gd name="T0" fmla="*/ 170 w 170"/>
              <a:gd name="T1" fmla="*/ 68 h 172"/>
              <a:gd name="T2" fmla="*/ 161 w 170"/>
              <a:gd name="T3" fmla="*/ 58 h 172"/>
              <a:gd name="T4" fmla="*/ 153 w 170"/>
              <a:gd name="T5" fmla="*/ 55 h 172"/>
              <a:gd name="T6" fmla="*/ 160 w 170"/>
              <a:gd name="T7" fmla="*/ 119 h 172"/>
              <a:gd name="T8" fmla="*/ 78 w 170"/>
              <a:gd name="T9" fmla="*/ 171 h 172"/>
              <a:gd name="T10" fmla="*/ 88 w 170"/>
              <a:gd name="T11" fmla="*/ 163 h 172"/>
              <a:gd name="T12" fmla="*/ 103 w 170"/>
              <a:gd name="T13" fmla="*/ 149 h 172"/>
              <a:gd name="T14" fmla="*/ 117 w 170"/>
              <a:gd name="T15" fmla="*/ 131 h 172"/>
              <a:gd name="T16" fmla="*/ 99 w 170"/>
              <a:gd name="T17" fmla="*/ 122 h 172"/>
              <a:gd name="T18" fmla="*/ 97 w 170"/>
              <a:gd name="T19" fmla="*/ 116 h 172"/>
              <a:gd name="T20" fmla="*/ 79 w 170"/>
              <a:gd name="T21" fmla="*/ 108 h 172"/>
              <a:gd name="T22" fmla="*/ 65 w 170"/>
              <a:gd name="T23" fmla="*/ 107 h 172"/>
              <a:gd name="T24" fmla="*/ 57 w 170"/>
              <a:gd name="T25" fmla="*/ 125 h 172"/>
              <a:gd name="T26" fmla="*/ 71 w 170"/>
              <a:gd name="T27" fmla="*/ 152 h 172"/>
              <a:gd name="T28" fmla="*/ 0 w 170"/>
              <a:gd name="T29" fmla="*/ 86 h 172"/>
              <a:gd name="T30" fmla="*/ 17 w 170"/>
              <a:gd name="T31" fmla="*/ 50 h 172"/>
              <a:gd name="T32" fmla="*/ 25 w 170"/>
              <a:gd name="T33" fmla="*/ 77 h 172"/>
              <a:gd name="T34" fmla="*/ 44 w 170"/>
              <a:gd name="T35" fmla="*/ 94 h 172"/>
              <a:gd name="T36" fmla="*/ 58 w 170"/>
              <a:gd name="T37" fmla="*/ 103 h 172"/>
              <a:gd name="T38" fmla="*/ 61 w 170"/>
              <a:gd name="T39" fmla="*/ 104 h 172"/>
              <a:gd name="T40" fmla="*/ 51 w 170"/>
              <a:gd name="T41" fmla="*/ 95 h 172"/>
              <a:gd name="T42" fmla="*/ 44 w 170"/>
              <a:gd name="T43" fmla="*/ 91 h 172"/>
              <a:gd name="T44" fmla="*/ 56 w 170"/>
              <a:gd name="T45" fmla="*/ 73 h 172"/>
              <a:gd name="T46" fmla="*/ 62 w 170"/>
              <a:gd name="T47" fmla="*/ 73 h 172"/>
              <a:gd name="T48" fmla="*/ 77 w 170"/>
              <a:gd name="T49" fmla="*/ 54 h 172"/>
              <a:gd name="T50" fmla="*/ 85 w 170"/>
              <a:gd name="T51" fmla="*/ 45 h 172"/>
              <a:gd name="T52" fmla="*/ 84 w 170"/>
              <a:gd name="T53" fmla="*/ 40 h 172"/>
              <a:gd name="T54" fmla="*/ 97 w 170"/>
              <a:gd name="T55" fmla="*/ 46 h 172"/>
              <a:gd name="T56" fmla="*/ 97 w 170"/>
              <a:gd name="T57" fmla="*/ 36 h 172"/>
              <a:gd name="T58" fmla="*/ 89 w 170"/>
              <a:gd name="T59" fmla="*/ 28 h 172"/>
              <a:gd name="T60" fmla="*/ 75 w 170"/>
              <a:gd name="T61" fmla="*/ 22 h 172"/>
              <a:gd name="T62" fmla="*/ 70 w 170"/>
              <a:gd name="T63" fmla="*/ 32 h 172"/>
              <a:gd name="T64" fmla="*/ 61 w 170"/>
              <a:gd name="T65" fmla="*/ 34 h 172"/>
              <a:gd name="T66" fmla="*/ 49 w 170"/>
              <a:gd name="T67" fmla="*/ 29 h 172"/>
              <a:gd name="T68" fmla="*/ 57 w 170"/>
              <a:gd name="T69" fmla="*/ 10 h 172"/>
              <a:gd name="T70" fmla="*/ 47 w 170"/>
              <a:gd name="T71" fmla="*/ 18 h 172"/>
              <a:gd name="T72" fmla="*/ 42 w 170"/>
              <a:gd name="T73" fmla="*/ 16 h 172"/>
              <a:gd name="T74" fmla="*/ 83 w 170"/>
              <a:gd name="T75" fmla="*/ 0 h 172"/>
              <a:gd name="T76" fmla="*/ 95 w 170"/>
              <a:gd name="T77" fmla="*/ 13 h 172"/>
              <a:gd name="T78" fmla="*/ 113 w 170"/>
              <a:gd name="T79" fmla="*/ 25 h 172"/>
              <a:gd name="T80" fmla="*/ 114 w 170"/>
              <a:gd name="T81" fmla="*/ 17 h 172"/>
              <a:gd name="T82" fmla="*/ 120 w 170"/>
              <a:gd name="T83" fmla="*/ 11 h 172"/>
              <a:gd name="T84" fmla="*/ 157 w 170"/>
              <a:gd name="T85" fmla="*/ 38 h 172"/>
              <a:gd name="T86" fmla="*/ 150 w 170"/>
              <a:gd name="T87" fmla="*/ 47 h 172"/>
              <a:gd name="T88" fmla="*/ 145 w 170"/>
              <a:gd name="T89" fmla="*/ 54 h 172"/>
              <a:gd name="T90" fmla="*/ 139 w 170"/>
              <a:gd name="T91" fmla="*/ 72 h 172"/>
              <a:gd name="T92" fmla="*/ 146 w 170"/>
              <a:gd name="T93" fmla="*/ 100 h 172"/>
              <a:gd name="T94" fmla="*/ 161 w 170"/>
              <a:gd name="T95" fmla="*/ 99 h 172"/>
              <a:gd name="T96" fmla="*/ 92 w 170"/>
              <a:gd name="T97" fmla="*/ 50 h 172"/>
              <a:gd name="T98" fmla="*/ 84 w 170"/>
              <a:gd name="T99" fmla="*/ 52 h 172"/>
              <a:gd name="T100" fmla="*/ 132 w 170"/>
              <a:gd name="T101" fmla="*/ 19 h 172"/>
              <a:gd name="T102" fmla="*/ 122 w 170"/>
              <a:gd name="T103" fmla="*/ 15 h 172"/>
              <a:gd name="T104" fmla="*/ 132 w 170"/>
              <a:gd name="T105" fmla="*/ 1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0" h="172">
                <a:moveTo>
                  <a:pt x="158" y="49"/>
                </a:moveTo>
                <a:cubicBezTo>
                  <a:pt x="159" y="51"/>
                  <a:pt x="166" y="58"/>
                  <a:pt x="168" y="62"/>
                </a:cubicBezTo>
                <a:cubicBezTo>
                  <a:pt x="169" y="64"/>
                  <a:pt x="170" y="66"/>
                  <a:pt x="170" y="68"/>
                </a:cubicBezTo>
                <a:cubicBezTo>
                  <a:pt x="169" y="67"/>
                  <a:pt x="168" y="66"/>
                  <a:pt x="167" y="66"/>
                </a:cubicBezTo>
                <a:cubicBezTo>
                  <a:pt x="166" y="67"/>
                  <a:pt x="162" y="63"/>
                  <a:pt x="162" y="63"/>
                </a:cubicBezTo>
                <a:cubicBezTo>
                  <a:pt x="162" y="63"/>
                  <a:pt x="162" y="59"/>
                  <a:pt x="161" y="58"/>
                </a:cubicBezTo>
                <a:cubicBezTo>
                  <a:pt x="160" y="57"/>
                  <a:pt x="154" y="59"/>
                  <a:pt x="151" y="59"/>
                </a:cubicBezTo>
                <a:cubicBezTo>
                  <a:pt x="149" y="58"/>
                  <a:pt x="149" y="58"/>
                  <a:pt x="149" y="58"/>
                </a:cubicBezTo>
                <a:cubicBezTo>
                  <a:pt x="153" y="55"/>
                  <a:pt x="153" y="55"/>
                  <a:pt x="153" y="55"/>
                </a:cubicBezTo>
                <a:cubicBezTo>
                  <a:pt x="153" y="55"/>
                  <a:pt x="152" y="51"/>
                  <a:pt x="153" y="50"/>
                </a:cubicBezTo>
                <a:cubicBezTo>
                  <a:pt x="155" y="50"/>
                  <a:pt x="158" y="48"/>
                  <a:pt x="158" y="49"/>
                </a:cubicBezTo>
                <a:close/>
                <a:moveTo>
                  <a:pt x="160" y="119"/>
                </a:moveTo>
                <a:cubicBezTo>
                  <a:pt x="159" y="123"/>
                  <a:pt x="158" y="131"/>
                  <a:pt x="158" y="132"/>
                </a:cubicBezTo>
                <a:cubicBezTo>
                  <a:pt x="143" y="156"/>
                  <a:pt x="116" y="172"/>
                  <a:pt x="86" y="172"/>
                </a:cubicBezTo>
                <a:cubicBezTo>
                  <a:pt x="83" y="172"/>
                  <a:pt x="80" y="172"/>
                  <a:pt x="78" y="171"/>
                </a:cubicBezTo>
                <a:cubicBezTo>
                  <a:pt x="78" y="170"/>
                  <a:pt x="78" y="169"/>
                  <a:pt x="79" y="168"/>
                </a:cubicBezTo>
                <a:cubicBezTo>
                  <a:pt x="81" y="165"/>
                  <a:pt x="83" y="164"/>
                  <a:pt x="83" y="164"/>
                </a:cubicBezTo>
                <a:cubicBezTo>
                  <a:pt x="88" y="163"/>
                  <a:pt x="88" y="163"/>
                  <a:pt x="88" y="163"/>
                </a:cubicBezTo>
                <a:cubicBezTo>
                  <a:pt x="88" y="163"/>
                  <a:pt x="86" y="160"/>
                  <a:pt x="89" y="160"/>
                </a:cubicBezTo>
                <a:cubicBezTo>
                  <a:pt x="92" y="160"/>
                  <a:pt x="94" y="159"/>
                  <a:pt x="96" y="155"/>
                </a:cubicBezTo>
                <a:cubicBezTo>
                  <a:pt x="99" y="152"/>
                  <a:pt x="100" y="150"/>
                  <a:pt x="103" y="149"/>
                </a:cubicBezTo>
                <a:cubicBezTo>
                  <a:pt x="105" y="148"/>
                  <a:pt x="105" y="150"/>
                  <a:pt x="108" y="147"/>
                </a:cubicBezTo>
                <a:cubicBezTo>
                  <a:pt x="111" y="145"/>
                  <a:pt x="113" y="137"/>
                  <a:pt x="113" y="137"/>
                </a:cubicBezTo>
                <a:cubicBezTo>
                  <a:pt x="113" y="137"/>
                  <a:pt x="116" y="133"/>
                  <a:pt x="117" y="131"/>
                </a:cubicBezTo>
                <a:cubicBezTo>
                  <a:pt x="118" y="128"/>
                  <a:pt x="114" y="126"/>
                  <a:pt x="114" y="126"/>
                </a:cubicBezTo>
                <a:cubicBezTo>
                  <a:pt x="114" y="126"/>
                  <a:pt x="107" y="127"/>
                  <a:pt x="106" y="126"/>
                </a:cubicBezTo>
                <a:cubicBezTo>
                  <a:pt x="104" y="124"/>
                  <a:pt x="99" y="122"/>
                  <a:pt x="99" y="122"/>
                </a:cubicBezTo>
                <a:cubicBezTo>
                  <a:pt x="96" y="123"/>
                  <a:pt x="96" y="123"/>
                  <a:pt x="96" y="123"/>
                </a:cubicBezTo>
                <a:cubicBezTo>
                  <a:pt x="98" y="122"/>
                  <a:pt x="100" y="121"/>
                  <a:pt x="99" y="120"/>
                </a:cubicBezTo>
                <a:cubicBezTo>
                  <a:pt x="98" y="119"/>
                  <a:pt x="97" y="116"/>
                  <a:pt x="97" y="116"/>
                </a:cubicBezTo>
                <a:cubicBezTo>
                  <a:pt x="97" y="116"/>
                  <a:pt x="92" y="115"/>
                  <a:pt x="90" y="114"/>
                </a:cubicBezTo>
                <a:cubicBezTo>
                  <a:pt x="88" y="113"/>
                  <a:pt x="84" y="110"/>
                  <a:pt x="84" y="110"/>
                </a:cubicBezTo>
                <a:cubicBezTo>
                  <a:pt x="84" y="110"/>
                  <a:pt x="83" y="109"/>
                  <a:pt x="79" y="108"/>
                </a:cubicBezTo>
                <a:cubicBezTo>
                  <a:pt x="76" y="107"/>
                  <a:pt x="71" y="107"/>
                  <a:pt x="71" y="107"/>
                </a:cubicBezTo>
                <a:cubicBezTo>
                  <a:pt x="69" y="110"/>
                  <a:pt x="69" y="110"/>
                  <a:pt x="69" y="110"/>
                </a:cubicBezTo>
                <a:cubicBezTo>
                  <a:pt x="65" y="107"/>
                  <a:pt x="65" y="107"/>
                  <a:pt x="65" y="107"/>
                </a:cubicBezTo>
                <a:cubicBezTo>
                  <a:pt x="65" y="107"/>
                  <a:pt x="61" y="108"/>
                  <a:pt x="61" y="113"/>
                </a:cubicBezTo>
                <a:cubicBezTo>
                  <a:pt x="61" y="117"/>
                  <a:pt x="59" y="120"/>
                  <a:pt x="59" y="120"/>
                </a:cubicBezTo>
                <a:cubicBezTo>
                  <a:pt x="59" y="120"/>
                  <a:pt x="57" y="121"/>
                  <a:pt x="57" y="125"/>
                </a:cubicBezTo>
                <a:cubicBezTo>
                  <a:pt x="57" y="129"/>
                  <a:pt x="63" y="138"/>
                  <a:pt x="65" y="140"/>
                </a:cubicBezTo>
                <a:cubicBezTo>
                  <a:pt x="66" y="142"/>
                  <a:pt x="73" y="145"/>
                  <a:pt x="73" y="145"/>
                </a:cubicBezTo>
                <a:cubicBezTo>
                  <a:pt x="73" y="145"/>
                  <a:pt x="73" y="146"/>
                  <a:pt x="71" y="152"/>
                </a:cubicBezTo>
                <a:cubicBezTo>
                  <a:pt x="70" y="158"/>
                  <a:pt x="70" y="162"/>
                  <a:pt x="70" y="166"/>
                </a:cubicBezTo>
                <a:cubicBezTo>
                  <a:pt x="70" y="168"/>
                  <a:pt x="69" y="169"/>
                  <a:pt x="69" y="170"/>
                </a:cubicBezTo>
                <a:cubicBezTo>
                  <a:pt x="30" y="162"/>
                  <a:pt x="0" y="127"/>
                  <a:pt x="0" y="86"/>
                </a:cubicBezTo>
                <a:cubicBezTo>
                  <a:pt x="0" y="69"/>
                  <a:pt x="4" y="54"/>
                  <a:pt x="12" y="41"/>
                </a:cubicBezTo>
                <a:cubicBezTo>
                  <a:pt x="13" y="42"/>
                  <a:pt x="13" y="42"/>
                  <a:pt x="14" y="42"/>
                </a:cubicBezTo>
                <a:cubicBezTo>
                  <a:pt x="16" y="43"/>
                  <a:pt x="16" y="48"/>
                  <a:pt x="17" y="50"/>
                </a:cubicBezTo>
                <a:cubicBezTo>
                  <a:pt x="19" y="53"/>
                  <a:pt x="15" y="60"/>
                  <a:pt x="16" y="65"/>
                </a:cubicBezTo>
                <a:cubicBezTo>
                  <a:pt x="17" y="70"/>
                  <a:pt x="18" y="71"/>
                  <a:pt x="21" y="72"/>
                </a:cubicBezTo>
                <a:cubicBezTo>
                  <a:pt x="23" y="72"/>
                  <a:pt x="22" y="74"/>
                  <a:pt x="25" y="77"/>
                </a:cubicBezTo>
                <a:cubicBezTo>
                  <a:pt x="27" y="80"/>
                  <a:pt x="31" y="85"/>
                  <a:pt x="31" y="85"/>
                </a:cubicBezTo>
                <a:cubicBezTo>
                  <a:pt x="31" y="85"/>
                  <a:pt x="32" y="89"/>
                  <a:pt x="34" y="91"/>
                </a:cubicBezTo>
                <a:cubicBezTo>
                  <a:pt x="36" y="92"/>
                  <a:pt x="41" y="95"/>
                  <a:pt x="44" y="94"/>
                </a:cubicBezTo>
                <a:cubicBezTo>
                  <a:pt x="47" y="93"/>
                  <a:pt x="46" y="95"/>
                  <a:pt x="47" y="96"/>
                </a:cubicBezTo>
                <a:cubicBezTo>
                  <a:pt x="49" y="98"/>
                  <a:pt x="54" y="98"/>
                  <a:pt x="54" y="98"/>
                </a:cubicBezTo>
                <a:cubicBezTo>
                  <a:pt x="54" y="98"/>
                  <a:pt x="56" y="101"/>
                  <a:pt x="58" y="103"/>
                </a:cubicBezTo>
                <a:cubicBezTo>
                  <a:pt x="60" y="104"/>
                  <a:pt x="64" y="106"/>
                  <a:pt x="64" y="106"/>
                </a:cubicBezTo>
                <a:cubicBezTo>
                  <a:pt x="64" y="104"/>
                  <a:pt x="64" y="104"/>
                  <a:pt x="64" y="104"/>
                </a:cubicBezTo>
                <a:cubicBezTo>
                  <a:pt x="64" y="104"/>
                  <a:pt x="64" y="104"/>
                  <a:pt x="61" y="104"/>
                </a:cubicBezTo>
                <a:cubicBezTo>
                  <a:pt x="59" y="104"/>
                  <a:pt x="59" y="101"/>
                  <a:pt x="59" y="100"/>
                </a:cubicBezTo>
                <a:cubicBezTo>
                  <a:pt x="59" y="98"/>
                  <a:pt x="58" y="95"/>
                  <a:pt x="58" y="95"/>
                </a:cubicBezTo>
                <a:cubicBezTo>
                  <a:pt x="58" y="95"/>
                  <a:pt x="54" y="95"/>
                  <a:pt x="51" y="95"/>
                </a:cubicBezTo>
                <a:cubicBezTo>
                  <a:pt x="51" y="95"/>
                  <a:pt x="54" y="87"/>
                  <a:pt x="53" y="86"/>
                </a:cubicBezTo>
                <a:cubicBezTo>
                  <a:pt x="51" y="85"/>
                  <a:pt x="49" y="88"/>
                  <a:pt x="49" y="88"/>
                </a:cubicBezTo>
                <a:cubicBezTo>
                  <a:pt x="49" y="88"/>
                  <a:pt x="49" y="91"/>
                  <a:pt x="44" y="91"/>
                </a:cubicBezTo>
                <a:cubicBezTo>
                  <a:pt x="39" y="91"/>
                  <a:pt x="41" y="79"/>
                  <a:pt x="41" y="79"/>
                </a:cubicBezTo>
                <a:cubicBezTo>
                  <a:pt x="41" y="72"/>
                  <a:pt x="49" y="75"/>
                  <a:pt x="49" y="75"/>
                </a:cubicBezTo>
                <a:cubicBezTo>
                  <a:pt x="49" y="75"/>
                  <a:pt x="51" y="73"/>
                  <a:pt x="56" y="73"/>
                </a:cubicBezTo>
                <a:cubicBezTo>
                  <a:pt x="61" y="73"/>
                  <a:pt x="61" y="79"/>
                  <a:pt x="61" y="79"/>
                </a:cubicBezTo>
                <a:cubicBezTo>
                  <a:pt x="63" y="79"/>
                  <a:pt x="63" y="79"/>
                  <a:pt x="63" y="79"/>
                </a:cubicBezTo>
                <a:cubicBezTo>
                  <a:pt x="63" y="79"/>
                  <a:pt x="63" y="76"/>
                  <a:pt x="62" y="73"/>
                </a:cubicBezTo>
                <a:cubicBezTo>
                  <a:pt x="61" y="70"/>
                  <a:pt x="67" y="66"/>
                  <a:pt x="70" y="64"/>
                </a:cubicBezTo>
                <a:cubicBezTo>
                  <a:pt x="73" y="61"/>
                  <a:pt x="69" y="61"/>
                  <a:pt x="70" y="58"/>
                </a:cubicBezTo>
                <a:cubicBezTo>
                  <a:pt x="71" y="55"/>
                  <a:pt x="78" y="55"/>
                  <a:pt x="77" y="54"/>
                </a:cubicBezTo>
                <a:cubicBezTo>
                  <a:pt x="77" y="52"/>
                  <a:pt x="80" y="50"/>
                  <a:pt x="83" y="49"/>
                </a:cubicBezTo>
                <a:cubicBezTo>
                  <a:pt x="86" y="48"/>
                  <a:pt x="87" y="49"/>
                  <a:pt x="87" y="49"/>
                </a:cubicBezTo>
                <a:cubicBezTo>
                  <a:pt x="87" y="49"/>
                  <a:pt x="86" y="46"/>
                  <a:pt x="85" y="45"/>
                </a:cubicBezTo>
                <a:cubicBezTo>
                  <a:pt x="83" y="45"/>
                  <a:pt x="85" y="45"/>
                  <a:pt x="85" y="44"/>
                </a:cubicBezTo>
                <a:cubicBezTo>
                  <a:pt x="85" y="43"/>
                  <a:pt x="77" y="45"/>
                  <a:pt x="77" y="45"/>
                </a:cubicBezTo>
                <a:cubicBezTo>
                  <a:pt x="77" y="44"/>
                  <a:pt x="84" y="40"/>
                  <a:pt x="84" y="40"/>
                </a:cubicBezTo>
                <a:cubicBezTo>
                  <a:pt x="84" y="40"/>
                  <a:pt x="90" y="41"/>
                  <a:pt x="93" y="41"/>
                </a:cubicBezTo>
                <a:cubicBezTo>
                  <a:pt x="95" y="41"/>
                  <a:pt x="93" y="44"/>
                  <a:pt x="93" y="44"/>
                </a:cubicBezTo>
                <a:cubicBezTo>
                  <a:pt x="93" y="44"/>
                  <a:pt x="93" y="44"/>
                  <a:pt x="97" y="46"/>
                </a:cubicBezTo>
                <a:cubicBezTo>
                  <a:pt x="97" y="46"/>
                  <a:pt x="101" y="47"/>
                  <a:pt x="101" y="46"/>
                </a:cubicBezTo>
                <a:cubicBezTo>
                  <a:pt x="101" y="45"/>
                  <a:pt x="101" y="44"/>
                  <a:pt x="97" y="43"/>
                </a:cubicBezTo>
                <a:cubicBezTo>
                  <a:pt x="94" y="43"/>
                  <a:pt x="97" y="41"/>
                  <a:pt x="97" y="36"/>
                </a:cubicBezTo>
                <a:cubicBezTo>
                  <a:pt x="96" y="31"/>
                  <a:pt x="93" y="36"/>
                  <a:pt x="93" y="36"/>
                </a:cubicBezTo>
                <a:cubicBezTo>
                  <a:pt x="93" y="36"/>
                  <a:pt x="94" y="34"/>
                  <a:pt x="92" y="33"/>
                </a:cubicBezTo>
                <a:cubicBezTo>
                  <a:pt x="90" y="33"/>
                  <a:pt x="90" y="31"/>
                  <a:pt x="89" y="28"/>
                </a:cubicBezTo>
                <a:cubicBezTo>
                  <a:pt x="89" y="25"/>
                  <a:pt x="85" y="26"/>
                  <a:pt x="85" y="26"/>
                </a:cubicBezTo>
                <a:cubicBezTo>
                  <a:pt x="85" y="26"/>
                  <a:pt x="83" y="28"/>
                  <a:pt x="80" y="27"/>
                </a:cubicBezTo>
                <a:cubicBezTo>
                  <a:pt x="77" y="26"/>
                  <a:pt x="77" y="24"/>
                  <a:pt x="75" y="22"/>
                </a:cubicBezTo>
                <a:cubicBezTo>
                  <a:pt x="74" y="20"/>
                  <a:pt x="70" y="22"/>
                  <a:pt x="70" y="22"/>
                </a:cubicBezTo>
                <a:cubicBezTo>
                  <a:pt x="69" y="27"/>
                  <a:pt x="69" y="27"/>
                  <a:pt x="69" y="27"/>
                </a:cubicBezTo>
                <a:cubicBezTo>
                  <a:pt x="69" y="27"/>
                  <a:pt x="70" y="29"/>
                  <a:pt x="70" y="32"/>
                </a:cubicBezTo>
                <a:cubicBezTo>
                  <a:pt x="70" y="34"/>
                  <a:pt x="66" y="33"/>
                  <a:pt x="67" y="35"/>
                </a:cubicBezTo>
                <a:cubicBezTo>
                  <a:pt x="69" y="36"/>
                  <a:pt x="66" y="40"/>
                  <a:pt x="63" y="39"/>
                </a:cubicBezTo>
                <a:cubicBezTo>
                  <a:pt x="59" y="37"/>
                  <a:pt x="61" y="34"/>
                  <a:pt x="61" y="34"/>
                </a:cubicBezTo>
                <a:cubicBezTo>
                  <a:pt x="61" y="34"/>
                  <a:pt x="58" y="33"/>
                  <a:pt x="57" y="32"/>
                </a:cubicBezTo>
                <a:cubicBezTo>
                  <a:pt x="55" y="31"/>
                  <a:pt x="51" y="32"/>
                  <a:pt x="51" y="32"/>
                </a:cubicBezTo>
                <a:cubicBezTo>
                  <a:pt x="51" y="32"/>
                  <a:pt x="51" y="32"/>
                  <a:pt x="49" y="29"/>
                </a:cubicBezTo>
                <a:cubicBezTo>
                  <a:pt x="46" y="27"/>
                  <a:pt x="55" y="22"/>
                  <a:pt x="59" y="21"/>
                </a:cubicBezTo>
                <a:cubicBezTo>
                  <a:pt x="63" y="19"/>
                  <a:pt x="58" y="19"/>
                  <a:pt x="56" y="15"/>
                </a:cubicBezTo>
                <a:cubicBezTo>
                  <a:pt x="53" y="12"/>
                  <a:pt x="58" y="11"/>
                  <a:pt x="57" y="10"/>
                </a:cubicBezTo>
                <a:cubicBezTo>
                  <a:pt x="57" y="9"/>
                  <a:pt x="51" y="13"/>
                  <a:pt x="51" y="13"/>
                </a:cubicBezTo>
                <a:cubicBezTo>
                  <a:pt x="51" y="13"/>
                  <a:pt x="53" y="15"/>
                  <a:pt x="53" y="16"/>
                </a:cubicBezTo>
                <a:cubicBezTo>
                  <a:pt x="53" y="17"/>
                  <a:pt x="51" y="18"/>
                  <a:pt x="47" y="18"/>
                </a:cubicBezTo>
                <a:cubicBezTo>
                  <a:pt x="43" y="19"/>
                  <a:pt x="37" y="21"/>
                  <a:pt x="35" y="21"/>
                </a:cubicBezTo>
                <a:cubicBezTo>
                  <a:pt x="33" y="21"/>
                  <a:pt x="30" y="20"/>
                  <a:pt x="33" y="20"/>
                </a:cubicBezTo>
                <a:cubicBezTo>
                  <a:pt x="35" y="20"/>
                  <a:pt x="39" y="17"/>
                  <a:pt x="42" y="16"/>
                </a:cubicBezTo>
                <a:cubicBezTo>
                  <a:pt x="45" y="14"/>
                  <a:pt x="40" y="15"/>
                  <a:pt x="37" y="15"/>
                </a:cubicBezTo>
                <a:cubicBezTo>
                  <a:pt x="50" y="6"/>
                  <a:pt x="67" y="0"/>
                  <a:pt x="84" y="0"/>
                </a:cubicBezTo>
                <a:cubicBezTo>
                  <a:pt x="84" y="0"/>
                  <a:pt x="83" y="0"/>
                  <a:pt x="83" y="0"/>
                </a:cubicBezTo>
                <a:cubicBezTo>
                  <a:pt x="83" y="0"/>
                  <a:pt x="93" y="1"/>
                  <a:pt x="93" y="5"/>
                </a:cubicBezTo>
                <a:cubicBezTo>
                  <a:pt x="93" y="5"/>
                  <a:pt x="97" y="8"/>
                  <a:pt x="97" y="10"/>
                </a:cubicBezTo>
                <a:cubicBezTo>
                  <a:pt x="97" y="12"/>
                  <a:pt x="95" y="13"/>
                  <a:pt x="95" y="13"/>
                </a:cubicBezTo>
                <a:cubicBezTo>
                  <a:pt x="95" y="13"/>
                  <a:pt x="101" y="19"/>
                  <a:pt x="103" y="20"/>
                </a:cubicBezTo>
                <a:cubicBezTo>
                  <a:pt x="105" y="22"/>
                  <a:pt x="109" y="19"/>
                  <a:pt x="110" y="21"/>
                </a:cubicBezTo>
                <a:cubicBezTo>
                  <a:pt x="111" y="24"/>
                  <a:pt x="113" y="25"/>
                  <a:pt x="113" y="25"/>
                </a:cubicBezTo>
                <a:cubicBezTo>
                  <a:pt x="114" y="24"/>
                  <a:pt x="114" y="24"/>
                  <a:pt x="114" y="24"/>
                </a:cubicBezTo>
                <a:cubicBezTo>
                  <a:pt x="113" y="20"/>
                  <a:pt x="113" y="20"/>
                  <a:pt x="113" y="20"/>
                </a:cubicBezTo>
                <a:cubicBezTo>
                  <a:pt x="114" y="17"/>
                  <a:pt x="114" y="17"/>
                  <a:pt x="114" y="17"/>
                </a:cubicBezTo>
                <a:cubicBezTo>
                  <a:pt x="113" y="14"/>
                  <a:pt x="113" y="14"/>
                  <a:pt x="113" y="14"/>
                </a:cubicBezTo>
                <a:cubicBezTo>
                  <a:pt x="113" y="14"/>
                  <a:pt x="115" y="13"/>
                  <a:pt x="117" y="13"/>
                </a:cubicBezTo>
                <a:cubicBezTo>
                  <a:pt x="119" y="13"/>
                  <a:pt x="120" y="11"/>
                  <a:pt x="120" y="11"/>
                </a:cubicBezTo>
                <a:cubicBezTo>
                  <a:pt x="120" y="11"/>
                  <a:pt x="123" y="10"/>
                  <a:pt x="124" y="10"/>
                </a:cubicBezTo>
                <a:cubicBezTo>
                  <a:pt x="125" y="10"/>
                  <a:pt x="125" y="10"/>
                  <a:pt x="126" y="10"/>
                </a:cubicBezTo>
                <a:cubicBezTo>
                  <a:pt x="139" y="16"/>
                  <a:pt x="150" y="26"/>
                  <a:pt x="157" y="38"/>
                </a:cubicBezTo>
                <a:cubicBezTo>
                  <a:pt x="156" y="38"/>
                  <a:pt x="154" y="38"/>
                  <a:pt x="154" y="39"/>
                </a:cubicBezTo>
                <a:cubicBezTo>
                  <a:pt x="151" y="39"/>
                  <a:pt x="147" y="41"/>
                  <a:pt x="147" y="41"/>
                </a:cubicBezTo>
                <a:cubicBezTo>
                  <a:pt x="147" y="41"/>
                  <a:pt x="150" y="45"/>
                  <a:pt x="150" y="47"/>
                </a:cubicBezTo>
                <a:cubicBezTo>
                  <a:pt x="150" y="47"/>
                  <a:pt x="147" y="48"/>
                  <a:pt x="144" y="45"/>
                </a:cubicBezTo>
                <a:cubicBezTo>
                  <a:pt x="144" y="45"/>
                  <a:pt x="144" y="46"/>
                  <a:pt x="143" y="47"/>
                </a:cubicBezTo>
                <a:cubicBezTo>
                  <a:pt x="143" y="49"/>
                  <a:pt x="143" y="53"/>
                  <a:pt x="145" y="54"/>
                </a:cubicBezTo>
                <a:cubicBezTo>
                  <a:pt x="147" y="55"/>
                  <a:pt x="149" y="58"/>
                  <a:pt x="149" y="58"/>
                </a:cubicBezTo>
                <a:cubicBezTo>
                  <a:pt x="149" y="58"/>
                  <a:pt x="145" y="60"/>
                  <a:pt x="144" y="64"/>
                </a:cubicBezTo>
                <a:cubicBezTo>
                  <a:pt x="143" y="67"/>
                  <a:pt x="139" y="72"/>
                  <a:pt x="139" y="72"/>
                </a:cubicBezTo>
                <a:cubicBezTo>
                  <a:pt x="139" y="72"/>
                  <a:pt x="137" y="74"/>
                  <a:pt x="137" y="78"/>
                </a:cubicBezTo>
                <a:cubicBezTo>
                  <a:pt x="137" y="82"/>
                  <a:pt x="138" y="87"/>
                  <a:pt x="138" y="87"/>
                </a:cubicBezTo>
                <a:cubicBezTo>
                  <a:pt x="138" y="87"/>
                  <a:pt x="145" y="99"/>
                  <a:pt x="146" y="100"/>
                </a:cubicBezTo>
                <a:cubicBezTo>
                  <a:pt x="147" y="100"/>
                  <a:pt x="151" y="99"/>
                  <a:pt x="152" y="99"/>
                </a:cubicBezTo>
                <a:cubicBezTo>
                  <a:pt x="153" y="99"/>
                  <a:pt x="156" y="95"/>
                  <a:pt x="157" y="96"/>
                </a:cubicBezTo>
                <a:cubicBezTo>
                  <a:pt x="158" y="98"/>
                  <a:pt x="161" y="99"/>
                  <a:pt x="161" y="99"/>
                </a:cubicBezTo>
                <a:cubicBezTo>
                  <a:pt x="161" y="99"/>
                  <a:pt x="161" y="103"/>
                  <a:pt x="162" y="107"/>
                </a:cubicBezTo>
                <a:cubicBezTo>
                  <a:pt x="162" y="110"/>
                  <a:pt x="161" y="115"/>
                  <a:pt x="160" y="119"/>
                </a:cubicBezTo>
                <a:close/>
                <a:moveTo>
                  <a:pt x="92" y="50"/>
                </a:moveTo>
                <a:cubicBezTo>
                  <a:pt x="92" y="47"/>
                  <a:pt x="92" y="47"/>
                  <a:pt x="92" y="47"/>
                </a:cubicBezTo>
                <a:cubicBezTo>
                  <a:pt x="92" y="47"/>
                  <a:pt x="91" y="48"/>
                  <a:pt x="89" y="49"/>
                </a:cubicBezTo>
                <a:cubicBezTo>
                  <a:pt x="86" y="49"/>
                  <a:pt x="84" y="52"/>
                  <a:pt x="84" y="52"/>
                </a:cubicBezTo>
                <a:cubicBezTo>
                  <a:pt x="85" y="55"/>
                  <a:pt x="85" y="55"/>
                  <a:pt x="85" y="55"/>
                </a:cubicBezTo>
                <a:cubicBezTo>
                  <a:pt x="86" y="51"/>
                  <a:pt x="92" y="50"/>
                  <a:pt x="92" y="50"/>
                </a:cubicBezTo>
                <a:close/>
                <a:moveTo>
                  <a:pt x="132" y="19"/>
                </a:moveTo>
                <a:cubicBezTo>
                  <a:pt x="131" y="17"/>
                  <a:pt x="127" y="17"/>
                  <a:pt x="125" y="17"/>
                </a:cubicBezTo>
                <a:cubicBezTo>
                  <a:pt x="124" y="17"/>
                  <a:pt x="123" y="16"/>
                  <a:pt x="123" y="16"/>
                </a:cubicBezTo>
                <a:cubicBezTo>
                  <a:pt x="122" y="16"/>
                  <a:pt x="122" y="15"/>
                  <a:pt x="122" y="15"/>
                </a:cubicBezTo>
                <a:cubicBezTo>
                  <a:pt x="122" y="15"/>
                  <a:pt x="122" y="16"/>
                  <a:pt x="123" y="16"/>
                </a:cubicBezTo>
                <a:cubicBezTo>
                  <a:pt x="124" y="18"/>
                  <a:pt x="125" y="19"/>
                  <a:pt x="127" y="20"/>
                </a:cubicBezTo>
                <a:cubicBezTo>
                  <a:pt x="130" y="20"/>
                  <a:pt x="132" y="20"/>
                  <a:pt x="132" y="19"/>
                </a:cubicBezTo>
                <a:close/>
              </a:path>
            </a:pathLst>
          </a:custGeom>
          <a:solidFill>
            <a:schemeClr val="tx2">
              <a:lumMod val="60000"/>
              <a:lumOff val="40000"/>
            </a:schemeClr>
          </a:solidFill>
          <a:ln>
            <a:noFill/>
          </a:ln>
        </p:spPr>
        <p:txBody>
          <a:bodyPr vert="horz" wrap="square" lIns="91440" tIns="648000" rIns="91440" bIns="45720" numCol="1" anchor="t" anchorCtr="0" compatLnSpc="1"/>
          <a:lstStyle/>
          <a:p>
            <a:pPr algn="ctr"/>
            <a:endParaRPr lang="zh-CN" altLang="en-US" sz="3200">
              <a:solidFill>
                <a:schemeClr val="bg1"/>
              </a:solidFill>
              <a:latin typeface="Calibri" panose="020F0502020204030204" pitchFamily="34" charset="0"/>
              <a:ea typeface="微软雅黑" panose="020B0503020204020204" pitchFamily="34" charset="-122"/>
            </a:endParaRPr>
          </a:p>
        </p:txBody>
      </p:sp>
      <p:sp>
        <p:nvSpPr>
          <p:cNvPr id="55" name="Freeform 422">
            <a:extLst>
              <a:ext uri="{FF2B5EF4-FFF2-40B4-BE49-F238E27FC236}">
                <a16:creationId xmlns:a16="http://schemas.microsoft.com/office/drawing/2014/main" id="{4DD025A7-B232-4259-AD3E-CB81DBC9C8DC}"/>
              </a:ext>
            </a:extLst>
          </p:cNvPr>
          <p:cNvSpPr/>
          <p:nvPr/>
        </p:nvSpPr>
        <p:spPr bwMode="auto">
          <a:xfrm>
            <a:off x="2010204" y="5780824"/>
            <a:ext cx="2346311" cy="217555"/>
          </a:xfrm>
          <a:custGeom>
            <a:avLst/>
            <a:gdLst>
              <a:gd name="T0" fmla="*/ 1044 w 1044"/>
              <a:gd name="T1" fmla="*/ 0 h 137"/>
              <a:gd name="T2" fmla="*/ 895 w 1044"/>
              <a:gd name="T3" fmla="*/ 137 h 137"/>
              <a:gd name="T4" fmla="*/ 0 w 1044"/>
              <a:gd name="T5" fmla="*/ 137 h 137"/>
              <a:gd name="connsiteX0" fmla="*/ 14157 w 14157"/>
              <a:gd name="connsiteY0" fmla="*/ 0 h 10000"/>
              <a:gd name="connsiteX1" fmla="*/ 12730 w 14157"/>
              <a:gd name="connsiteY1" fmla="*/ 10000 h 10000"/>
              <a:gd name="connsiteX2" fmla="*/ 0 w 14157"/>
              <a:gd name="connsiteY2" fmla="*/ 10000 h 10000"/>
            </a:gdLst>
            <a:ahLst/>
            <a:cxnLst>
              <a:cxn ang="0">
                <a:pos x="connsiteX0" y="connsiteY0"/>
              </a:cxn>
              <a:cxn ang="0">
                <a:pos x="connsiteX1" y="connsiteY1"/>
              </a:cxn>
              <a:cxn ang="0">
                <a:pos x="connsiteX2" y="connsiteY2"/>
              </a:cxn>
            </a:cxnLst>
            <a:rect l="l" t="t" r="r" b="b"/>
            <a:pathLst>
              <a:path w="14157" h="10000">
                <a:moveTo>
                  <a:pt x="14157" y="0"/>
                </a:moveTo>
                <a:lnTo>
                  <a:pt x="12730" y="10000"/>
                </a:lnTo>
                <a:lnTo>
                  <a:pt x="0" y="10000"/>
                </a:lnTo>
              </a:path>
            </a:pathLst>
          </a:custGeom>
          <a:noFill/>
          <a:ln w="2" cap="flat">
            <a:solidFill>
              <a:schemeClr val="tx2">
                <a:lumMod val="50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latin typeface="Calibri" panose="020F0502020204030204" pitchFamily="34" charset="0"/>
              <a:ea typeface="微软雅黑" panose="020B0503020204020204" pitchFamily="34" charset="-122"/>
            </a:endParaRPr>
          </a:p>
        </p:txBody>
      </p:sp>
      <p:sp>
        <p:nvSpPr>
          <p:cNvPr id="56" name="Line 423">
            <a:extLst>
              <a:ext uri="{FF2B5EF4-FFF2-40B4-BE49-F238E27FC236}">
                <a16:creationId xmlns:a16="http://schemas.microsoft.com/office/drawing/2014/main" id="{E00BE2EE-4A9F-4866-9445-F87F84895193}"/>
              </a:ext>
            </a:extLst>
          </p:cNvPr>
          <p:cNvSpPr>
            <a:spLocks noChangeShapeType="1"/>
          </p:cNvSpPr>
          <p:nvPr/>
        </p:nvSpPr>
        <p:spPr bwMode="auto">
          <a:xfrm>
            <a:off x="3280189" y="6085718"/>
            <a:ext cx="817563" cy="0"/>
          </a:xfrm>
          <a:prstGeom prst="line">
            <a:avLst/>
          </a:prstGeom>
          <a:noFill/>
          <a:ln w="2" cap="flat">
            <a:solidFill>
              <a:schemeClr val="tx2">
                <a:lumMod val="50000"/>
              </a:schemeClr>
            </a:solidFill>
            <a:prstDash val="solid"/>
            <a:miter lim="800000"/>
            <a:headEnd type="oval"/>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57" name="Freeform 424">
            <a:extLst>
              <a:ext uri="{FF2B5EF4-FFF2-40B4-BE49-F238E27FC236}">
                <a16:creationId xmlns:a16="http://schemas.microsoft.com/office/drawing/2014/main" id="{A5A874A8-3CBB-4449-8054-DBA2744820C4}"/>
              </a:ext>
            </a:extLst>
          </p:cNvPr>
          <p:cNvSpPr/>
          <p:nvPr/>
        </p:nvSpPr>
        <p:spPr bwMode="auto">
          <a:xfrm>
            <a:off x="7249321" y="1988656"/>
            <a:ext cx="1666044" cy="195323"/>
          </a:xfrm>
          <a:custGeom>
            <a:avLst/>
            <a:gdLst>
              <a:gd name="T0" fmla="*/ 0 w 532"/>
              <a:gd name="T1" fmla="*/ 123 h 123"/>
              <a:gd name="T2" fmla="*/ 107 w 532"/>
              <a:gd name="T3" fmla="*/ 0 h 123"/>
              <a:gd name="T4" fmla="*/ 532 w 532"/>
              <a:gd name="T5" fmla="*/ 0 h 123"/>
              <a:gd name="connsiteX0" fmla="*/ 0 w 19727"/>
              <a:gd name="connsiteY0" fmla="*/ 10000 h 10000"/>
              <a:gd name="connsiteX1" fmla="*/ 2011 w 19727"/>
              <a:gd name="connsiteY1" fmla="*/ 0 h 10000"/>
              <a:gd name="connsiteX2" fmla="*/ 19727 w 19727"/>
              <a:gd name="connsiteY2" fmla="*/ 0 h 10000"/>
            </a:gdLst>
            <a:ahLst/>
            <a:cxnLst>
              <a:cxn ang="0">
                <a:pos x="connsiteX0" y="connsiteY0"/>
              </a:cxn>
              <a:cxn ang="0">
                <a:pos x="connsiteX1" y="connsiteY1"/>
              </a:cxn>
              <a:cxn ang="0">
                <a:pos x="connsiteX2" y="connsiteY2"/>
              </a:cxn>
            </a:cxnLst>
            <a:rect l="l" t="t" r="r" b="b"/>
            <a:pathLst>
              <a:path w="19727" h="10000">
                <a:moveTo>
                  <a:pt x="0" y="10000"/>
                </a:moveTo>
                <a:lnTo>
                  <a:pt x="2011" y="0"/>
                </a:lnTo>
                <a:lnTo>
                  <a:pt x="19727" y="0"/>
                </a:lnTo>
              </a:path>
            </a:pathLst>
          </a:custGeom>
          <a:noFill/>
          <a:ln w="2" cap="flat">
            <a:solidFill>
              <a:schemeClr val="tx2">
                <a:lumMod val="50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latin typeface="Calibri" panose="020F0502020204030204" pitchFamily="34" charset="0"/>
              <a:ea typeface="微软雅黑" panose="020B0503020204020204" pitchFamily="34" charset="-122"/>
            </a:endParaRPr>
          </a:p>
        </p:txBody>
      </p:sp>
      <p:sp>
        <p:nvSpPr>
          <p:cNvPr id="58" name="Freeform 425">
            <a:extLst>
              <a:ext uri="{FF2B5EF4-FFF2-40B4-BE49-F238E27FC236}">
                <a16:creationId xmlns:a16="http://schemas.microsoft.com/office/drawing/2014/main" id="{D53380F7-E073-40AD-A0A5-BBC9F13E2C42}"/>
              </a:ext>
            </a:extLst>
          </p:cNvPr>
          <p:cNvSpPr/>
          <p:nvPr/>
        </p:nvSpPr>
        <p:spPr bwMode="auto">
          <a:xfrm>
            <a:off x="7433473" y="1721871"/>
            <a:ext cx="479425" cy="198500"/>
          </a:xfrm>
          <a:custGeom>
            <a:avLst/>
            <a:gdLst>
              <a:gd name="T0" fmla="*/ 0 w 302"/>
              <a:gd name="T1" fmla="*/ 125 h 125"/>
              <a:gd name="T2" fmla="*/ 175 w 302"/>
              <a:gd name="T3" fmla="*/ 125 h 125"/>
              <a:gd name="T4" fmla="*/ 302 w 302"/>
              <a:gd name="T5" fmla="*/ 0 h 125"/>
            </a:gdLst>
            <a:ahLst/>
            <a:cxnLst>
              <a:cxn ang="0">
                <a:pos x="T0" y="T1"/>
              </a:cxn>
              <a:cxn ang="0">
                <a:pos x="T2" y="T3"/>
              </a:cxn>
              <a:cxn ang="0">
                <a:pos x="T4" y="T5"/>
              </a:cxn>
            </a:cxnLst>
            <a:rect l="0" t="0" r="r" b="b"/>
            <a:pathLst>
              <a:path w="302" h="125">
                <a:moveTo>
                  <a:pt x="0" y="125"/>
                </a:moveTo>
                <a:lnTo>
                  <a:pt x="175" y="125"/>
                </a:lnTo>
                <a:lnTo>
                  <a:pt x="302" y="0"/>
                </a:lnTo>
              </a:path>
            </a:pathLst>
          </a:custGeom>
          <a:noFill/>
          <a:ln w="2" cap="flat">
            <a:solidFill>
              <a:schemeClr val="tx2">
                <a:lumMod val="50000"/>
              </a:schemeClr>
            </a:solidFill>
            <a:prstDash val="solid"/>
            <a:miter lim="800000"/>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latin typeface="Calibri" panose="020F0502020204030204" pitchFamily="34" charset="0"/>
              <a:ea typeface="微软雅黑" panose="020B0503020204020204" pitchFamily="34" charset="-122"/>
            </a:endParaRPr>
          </a:p>
        </p:txBody>
      </p:sp>
      <p:sp>
        <p:nvSpPr>
          <p:cNvPr id="59" name="椭圆 58">
            <a:extLst>
              <a:ext uri="{FF2B5EF4-FFF2-40B4-BE49-F238E27FC236}">
                <a16:creationId xmlns:a16="http://schemas.microsoft.com/office/drawing/2014/main" id="{74907631-828D-4C33-836D-E185FEB288C5}"/>
              </a:ext>
            </a:extLst>
          </p:cNvPr>
          <p:cNvSpPr/>
          <p:nvPr/>
        </p:nvSpPr>
        <p:spPr>
          <a:xfrm>
            <a:off x="3971927" y="1986497"/>
            <a:ext cx="4164807" cy="4166092"/>
          </a:xfrm>
          <a:prstGeom prst="ellipse">
            <a:avLst/>
          </a:prstGeom>
          <a:noFill/>
          <a:ln>
            <a:solidFill>
              <a:schemeClr val="tx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Calibri" panose="020F0502020204030204" pitchFamily="34" charset="0"/>
              <a:ea typeface="微软雅黑" panose="020B0503020204020204" pitchFamily="34" charset="-122"/>
            </a:endParaRPr>
          </a:p>
        </p:txBody>
      </p:sp>
      <p:sp>
        <p:nvSpPr>
          <p:cNvPr id="60" name="Freeform 13">
            <a:extLst>
              <a:ext uri="{FF2B5EF4-FFF2-40B4-BE49-F238E27FC236}">
                <a16:creationId xmlns:a16="http://schemas.microsoft.com/office/drawing/2014/main" id="{53610E61-506F-4EBC-B6DB-B004AF47131C}"/>
              </a:ext>
            </a:extLst>
          </p:cNvPr>
          <p:cNvSpPr/>
          <p:nvPr/>
        </p:nvSpPr>
        <p:spPr bwMode="auto">
          <a:xfrm>
            <a:off x="9127709" y="1491691"/>
            <a:ext cx="852359" cy="537028"/>
          </a:xfrm>
          <a:custGeom>
            <a:avLst/>
            <a:gdLst/>
            <a:ahLst/>
            <a:cxnLst/>
            <a:rect l="l" t="t" r="r" b="b"/>
            <a:pathLst>
              <a:path w="686185" h="432198">
                <a:moveTo>
                  <a:pt x="101600" y="338535"/>
                </a:moveTo>
                <a:lnTo>
                  <a:pt x="101600" y="432198"/>
                </a:lnTo>
                <a:lnTo>
                  <a:pt x="30163" y="432198"/>
                </a:lnTo>
                <a:lnTo>
                  <a:pt x="30163" y="402036"/>
                </a:lnTo>
                <a:close/>
                <a:moveTo>
                  <a:pt x="206375" y="236935"/>
                </a:moveTo>
                <a:lnTo>
                  <a:pt x="206375" y="432198"/>
                </a:lnTo>
                <a:lnTo>
                  <a:pt x="134938" y="432198"/>
                </a:lnTo>
                <a:lnTo>
                  <a:pt x="134938" y="305198"/>
                </a:lnTo>
                <a:close/>
                <a:moveTo>
                  <a:pt x="520700" y="187723"/>
                </a:moveTo>
                <a:lnTo>
                  <a:pt x="520700" y="432198"/>
                </a:lnTo>
                <a:lnTo>
                  <a:pt x="446088" y="432198"/>
                </a:lnTo>
                <a:lnTo>
                  <a:pt x="446088" y="255986"/>
                </a:lnTo>
                <a:close/>
                <a:moveTo>
                  <a:pt x="341313" y="176610"/>
                </a:moveTo>
                <a:lnTo>
                  <a:pt x="363538" y="198835"/>
                </a:lnTo>
                <a:lnTo>
                  <a:pt x="415925" y="255985"/>
                </a:lnTo>
                <a:lnTo>
                  <a:pt x="415925" y="432198"/>
                </a:lnTo>
                <a:lnTo>
                  <a:pt x="363538" y="432198"/>
                </a:lnTo>
                <a:lnTo>
                  <a:pt x="341313" y="432198"/>
                </a:lnTo>
                <a:close/>
                <a:moveTo>
                  <a:pt x="311150" y="140098"/>
                </a:moveTo>
                <a:lnTo>
                  <a:pt x="311150" y="143273"/>
                </a:lnTo>
                <a:lnTo>
                  <a:pt x="311150" y="432198"/>
                </a:lnTo>
                <a:lnTo>
                  <a:pt x="239713" y="432198"/>
                </a:lnTo>
                <a:lnTo>
                  <a:pt x="239713" y="206773"/>
                </a:lnTo>
                <a:close/>
                <a:moveTo>
                  <a:pt x="625475" y="90885"/>
                </a:moveTo>
                <a:lnTo>
                  <a:pt x="625475" y="432198"/>
                </a:lnTo>
                <a:lnTo>
                  <a:pt x="550863" y="432198"/>
                </a:lnTo>
                <a:lnTo>
                  <a:pt x="550863" y="157560"/>
                </a:lnTo>
                <a:close/>
                <a:moveTo>
                  <a:pt x="666509" y="976"/>
                </a:moveTo>
                <a:cubicBezTo>
                  <a:pt x="681486" y="-2777"/>
                  <a:pt x="688975" y="4730"/>
                  <a:pt x="685231" y="15991"/>
                </a:cubicBezTo>
                <a:cubicBezTo>
                  <a:pt x="681486" y="31005"/>
                  <a:pt x="677742" y="49774"/>
                  <a:pt x="673998" y="61034"/>
                </a:cubicBezTo>
                <a:lnTo>
                  <a:pt x="670253" y="64788"/>
                </a:lnTo>
                <a:cubicBezTo>
                  <a:pt x="666509" y="76049"/>
                  <a:pt x="659020" y="79803"/>
                  <a:pt x="651531" y="68542"/>
                </a:cubicBezTo>
                <a:cubicBezTo>
                  <a:pt x="644042" y="64788"/>
                  <a:pt x="640298" y="61034"/>
                  <a:pt x="640298" y="57281"/>
                </a:cubicBezTo>
                <a:cubicBezTo>
                  <a:pt x="640287" y="57291"/>
                  <a:pt x="638821" y="58656"/>
                  <a:pt x="430610" y="252470"/>
                </a:cubicBezTo>
                <a:cubicBezTo>
                  <a:pt x="430599" y="252458"/>
                  <a:pt x="429766" y="251578"/>
                  <a:pt x="363210" y="181151"/>
                </a:cubicBezTo>
                <a:cubicBezTo>
                  <a:pt x="363202" y="181142"/>
                  <a:pt x="362552" y="180444"/>
                  <a:pt x="310787" y="124846"/>
                </a:cubicBezTo>
                <a:cubicBezTo>
                  <a:pt x="310773" y="124860"/>
                  <a:pt x="308720" y="126761"/>
                  <a:pt x="14977" y="398861"/>
                </a:cubicBezTo>
                <a:cubicBezTo>
                  <a:pt x="14973" y="398858"/>
                  <a:pt x="14886" y="398792"/>
                  <a:pt x="13105" y="397454"/>
                </a:cubicBezTo>
                <a:lnTo>
                  <a:pt x="0" y="387600"/>
                </a:lnTo>
                <a:cubicBezTo>
                  <a:pt x="15" y="387586"/>
                  <a:pt x="2181" y="385572"/>
                  <a:pt x="310787" y="98571"/>
                </a:cubicBezTo>
                <a:cubicBezTo>
                  <a:pt x="310796" y="98580"/>
                  <a:pt x="311449" y="99281"/>
                  <a:pt x="363210" y="154875"/>
                </a:cubicBezTo>
                <a:cubicBezTo>
                  <a:pt x="363221" y="154887"/>
                  <a:pt x="364066" y="155781"/>
                  <a:pt x="430610" y="226194"/>
                </a:cubicBezTo>
                <a:cubicBezTo>
                  <a:pt x="430620" y="226185"/>
                  <a:pt x="432012" y="224897"/>
                  <a:pt x="625320" y="46020"/>
                </a:cubicBezTo>
                <a:cubicBezTo>
                  <a:pt x="621576" y="42266"/>
                  <a:pt x="621576" y="38513"/>
                  <a:pt x="617831" y="34759"/>
                </a:cubicBezTo>
                <a:lnTo>
                  <a:pt x="614087" y="31005"/>
                </a:lnTo>
                <a:cubicBezTo>
                  <a:pt x="606598" y="23498"/>
                  <a:pt x="610342" y="15991"/>
                  <a:pt x="621576" y="12237"/>
                </a:cubicBezTo>
                <a:cubicBezTo>
                  <a:pt x="636553" y="8484"/>
                  <a:pt x="655275" y="4730"/>
                  <a:pt x="666509" y="976"/>
                </a:cubicBezTo>
                <a:close/>
              </a:path>
            </a:pathLst>
          </a:custGeom>
          <a:solidFill>
            <a:srgbClr val="6392C4"/>
          </a:solidFill>
          <a:ln>
            <a:noFill/>
          </a:ln>
        </p:spPr>
        <p:txBody>
          <a:bodyPr vert="horz" wrap="square" lIns="91440" tIns="648000" rIns="91440" bIns="45720" numCol="1" anchor="t" anchorCtr="0" compatLnSpc="1"/>
          <a:lstStyle/>
          <a:p>
            <a:pPr algn="ctr"/>
            <a:endParaRPr lang="zh-CN" altLang="en-US" sz="3200">
              <a:solidFill>
                <a:schemeClr val="bg1"/>
              </a:solidFill>
              <a:latin typeface="Calibri" panose="020F0502020204030204" pitchFamily="34" charset="0"/>
              <a:ea typeface="微软雅黑" panose="020B0503020204020204" pitchFamily="34" charset="-122"/>
            </a:endParaRPr>
          </a:p>
        </p:txBody>
      </p:sp>
      <p:sp>
        <p:nvSpPr>
          <p:cNvPr id="62" name="TextBox 19">
            <a:extLst>
              <a:ext uri="{FF2B5EF4-FFF2-40B4-BE49-F238E27FC236}">
                <a16:creationId xmlns:a16="http://schemas.microsoft.com/office/drawing/2014/main" id="{5470343A-1F55-4178-9D2A-3BA4D8B58377}"/>
              </a:ext>
            </a:extLst>
          </p:cNvPr>
          <p:cNvSpPr txBox="1"/>
          <p:nvPr/>
        </p:nvSpPr>
        <p:spPr>
          <a:xfrm>
            <a:off x="943029" y="1798764"/>
            <a:ext cx="1486695" cy="369332"/>
          </a:xfrm>
          <a:prstGeom prst="rect">
            <a:avLst/>
          </a:prstGeom>
          <a:noFill/>
        </p:spPr>
        <p:txBody>
          <a:bodyPr wrap="square" lIns="91440" tIns="45720" rIns="91440" bIns="45720" rtlCol="0">
            <a:spAutoFit/>
          </a:bodyPr>
          <a:lstStyle/>
          <a:p>
            <a:r>
              <a:rPr lang="en-VN" b="1"/>
              <a:t>RETRIEVAL</a:t>
            </a:r>
            <a:endParaRPr lang="en-VN"/>
          </a:p>
        </p:txBody>
      </p:sp>
      <p:sp>
        <p:nvSpPr>
          <p:cNvPr id="63" name="TextBox 20">
            <a:extLst>
              <a:ext uri="{FF2B5EF4-FFF2-40B4-BE49-F238E27FC236}">
                <a16:creationId xmlns:a16="http://schemas.microsoft.com/office/drawing/2014/main" id="{87CD20DD-899A-4B1A-A301-DC537DFB3D81}"/>
              </a:ext>
            </a:extLst>
          </p:cNvPr>
          <p:cNvSpPr txBox="1"/>
          <p:nvPr/>
        </p:nvSpPr>
        <p:spPr>
          <a:xfrm>
            <a:off x="943029" y="2473282"/>
            <a:ext cx="3107931" cy="3416320"/>
          </a:xfrm>
          <a:prstGeom prst="rect">
            <a:avLst/>
          </a:prstGeom>
          <a:noFill/>
        </p:spPr>
        <p:txBody>
          <a:bodyPr wrap="square" lIns="91440" tIns="45720" rIns="91440" bIns="45720" rtlCol="0">
            <a:spAutoFit/>
          </a:bodyPr>
          <a:lstStyle/>
          <a:p>
            <a:r>
              <a:rPr lang="en-VN"/>
              <a:t>Before a document can be scored, candidates that are likely to match the search query are found. This phase is called retrieval. Because it is not practical to retrieve all documents, but only retrieved documents can be scored, retrieval and scoring must work well together to find the most relevant documents.</a:t>
            </a:r>
          </a:p>
        </p:txBody>
      </p:sp>
      <p:sp>
        <p:nvSpPr>
          <p:cNvPr id="64" name="TextBox 21">
            <a:extLst>
              <a:ext uri="{FF2B5EF4-FFF2-40B4-BE49-F238E27FC236}">
                <a16:creationId xmlns:a16="http://schemas.microsoft.com/office/drawing/2014/main" id="{9B3F7FD5-8EAE-42A1-BA4D-8DEF52F1D3A9}"/>
              </a:ext>
            </a:extLst>
          </p:cNvPr>
          <p:cNvSpPr txBox="1"/>
          <p:nvPr/>
        </p:nvSpPr>
        <p:spPr>
          <a:xfrm>
            <a:off x="8339933" y="2108982"/>
            <a:ext cx="2152328" cy="369332"/>
          </a:xfrm>
          <a:prstGeom prst="rect">
            <a:avLst/>
          </a:prstGeom>
          <a:noFill/>
        </p:spPr>
        <p:txBody>
          <a:bodyPr wrap="square" lIns="91440" tIns="45720" rIns="91440" bIns="45720" rtlCol="0">
            <a:spAutoFit/>
          </a:bodyPr>
          <a:lstStyle/>
          <a:p>
            <a:r>
              <a:rPr lang="en-VN" b="1"/>
              <a:t>RESULT DIVERSITY</a:t>
            </a:r>
            <a:endParaRPr lang="en-VN"/>
          </a:p>
        </p:txBody>
      </p:sp>
      <p:sp>
        <p:nvSpPr>
          <p:cNvPr id="65" name="TextBox 22">
            <a:extLst>
              <a:ext uri="{FF2B5EF4-FFF2-40B4-BE49-F238E27FC236}">
                <a16:creationId xmlns:a16="http://schemas.microsoft.com/office/drawing/2014/main" id="{21B05642-6297-4FC7-87C5-7F944213ED07}"/>
              </a:ext>
            </a:extLst>
          </p:cNvPr>
          <p:cNvSpPr txBox="1"/>
          <p:nvPr/>
        </p:nvSpPr>
        <p:spPr>
          <a:xfrm>
            <a:off x="7909716" y="2552176"/>
            <a:ext cx="2722522" cy="1477328"/>
          </a:xfrm>
          <a:prstGeom prst="rect">
            <a:avLst/>
          </a:prstGeom>
          <a:noFill/>
        </p:spPr>
        <p:txBody>
          <a:bodyPr wrap="square" lIns="91440" tIns="45720" rIns="91440" bIns="45720" rtlCol="0">
            <a:spAutoFit/>
          </a:bodyPr>
          <a:lstStyle/>
          <a:p>
            <a:pPr algn="r"/>
            <a:r>
              <a:rPr lang="en-VN"/>
              <a:t>Another aspect of search is diversity of results, meaning trying to give the best results in multiple categories. </a:t>
            </a:r>
          </a:p>
        </p:txBody>
      </p:sp>
      <p:sp>
        <p:nvSpPr>
          <p:cNvPr id="29" name="Text Box 7">
            <a:extLst>
              <a:ext uri="{FF2B5EF4-FFF2-40B4-BE49-F238E27FC236}">
                <a16:creationId xmlns:a16="http://schemas.microsoft.com/office/drawing/2014/main" id="{729C2BE7-7C39-6746-BD69-07D1A7FDDD68}"/>
              </a:ext>
            </a:extLst>
          </p:cNvPr>
          <p:cNvSpPr txBox="1">
            <a:spLocks noChangeArrowheads="1"/>
          </p:cNvSpPr>
          <p:nvPr/>
        </p:nvSpPr>
        <p:spPr bwMode="auto">
          <a:xfrm>
            <a:off x="2110456" y="350114"/>
            <a:ext cx="4171976" cy="477054"/>
          </a:xfrm>
          <a:prstGeom prst="rect">
            <a:avLst/>
          </a:prstGeom>
          <a:noFill/>
          <a:ln w="9525">
            <a:noFill/>
            <a:miter lim="800000"/>
          </a:ln>
        </p:spPr>
        <p:txBody>
          <a:bodyPr wrap="none" lIns="45720" tIns="22860" rIns="45720" bIns="22860">
            <a:spAutoFit/>
          </a:bodyPr>
          <a:lstStyle/>
          <a:p>
            <a:pPr algn="ct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Google’s Implementation </a:t>
            </a:r>
          </a:p>
        </p:txBody>
      </p:sp>
    </p:spTree>
    <p:extLst>
      <p:ext uri="{BB962C8B-B14F-4D97-AF65-F5344CB8AC3E}">
        <p14:creationId xmlns:p14="http://schemas.microsoft.com/office/powerpoint/2010/main" val="3691139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00">
        <p15:prstTrans prst="crush"/>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heel(1)">
                                      <p:cBhvr>
                                        <p:cTn id="7" dur="1000"/>
                                        <p:tgtEl>
                                          <p:spTgt spid="59"/>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300"/>
                                        <p:tgtEl>
                                          <p:spTgt spid="48"/>
                                        </p:tgtEl>
                                      </p:cBhvr>
                                    </p:animEffect>
                                  </p:childTnLst>
                                </p:cTn>
                              </p:par>
                            </p:childTnLst>
                          </p:cTn>
                        </p:par>
                        <p:par>
                          <p:cTn id="16" fill="hold">
                            <p:stCondLst>
                              <p:cond delay="180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300"/>
                                        <p:tgtEl>
                                          <p:spTgt spid="47"/>
                                        </p:tgtEl>
                                      </p:cBhvr>
                                    </p:animEffect>
                                  </p:childTnLst>
                                </p:cTn>
                              </p:par>
                            </p:childTnLst>
                          </p:cTn>
                        </p:par>
                        <p:par>
                          <p:cTn id="20" fill="hold">
                            <p:stCondLst>
                              <p:cond delay="2100"/>
                            </p:stCondLst>
                            <p:childTnLst>
                              <p:par>
                                <p:cTn id="21" presetID="10" presetClass="entr" presetSubtype="0"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300"/>
                                        <p:tgtEl>
                                          <p:spTgt spid="45"/>
                                        </p:tgtEl>
                                      </p:cBhvr>
                                    </p:animEffect>
                                  </p:childTnLst>
                                </p:cTn>
                              </p:par>
                            </p:childTnLst>
                          </p:cTn>
                        </p:par>
                        <p:par>
                          <p:cTn id="24" fill="hold">
                            <p:stCondLst>
                              <p:cond delay="2400"/>
                            </p:stCondLst>
                            <p:childTnLst>
                              <p:par>
                                <p:cTn id="25" presetID="10" presetClass="entr" presetSubtype="0"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300"/>
                                        <p:tgtEl>
                                          <p:spTgt spid="46"/>
                                        </p:tgtEl>
                                      </p:cBhvr>
                                    </p:animEffect>
                                  </p:childTnLst>
                                </p:cTn>
                              </p:par>
                            </p:childTnLst>
                          </p:cTn>
                        </p:par>
                        <p:par>
                          <p:cTn id="28" fill="hold">
                            <p:stCondLst>
                              <p:cond delay="2700"/>
                            </p:stCondLst>
                            <p:childTnLst>
                              <p:par>
                                <p:cTn id="29" presetID="22" presetClass="entr" presetSubtype="2"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right)">
                                      <p:cBhvr>
                                        <p:cTn id="31" dur="500"/>
                                        <p:tgtEl>
                                          <p:spTgt spid="5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right)">
                                      <p:cBhvr>
                                        <p:cTn id="34" dur="500"/>
                                        <p:tgtEl>
                                          <p:spTgt spid="5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left)">
                                      <p:cBhvr>
                                        <p:cTn id="40" dur="500"/>
                                        <p:tgtEl>
                                          <p:spTgt spid="57"/>
                                        </p:tgtEl>
                                      </p:cBhvr>
                                    </p:animEffect>
                                  </p:childTnLst>
                                </p:cTn>
                              </p:par>
                            </p:childTnLst>
                          </p:cTn>
                        </p:par>
                        <p:par>
                          <p:cTn id="41" fill="hold">
                            <p:stCondLst>
                              <p:cond delay="3200"/>
                            </p:stCondLst>
                            <p:childTnLst>
                              <p:par>
                                <p:cTn id="42" presetID="14" presetClass="entr" presetSubtype="10" fill="hold" grpId="0"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randombar(horizontal)">
                                      <p:cBhvr>
                                        <p:cTn id="44" dur="500"/>
                                        <p:tgtEl>
                                          <p:spTgt spid="50"/>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randombar(horizontal)">
                                      <p:cBhvr>
                                        <p:cTn id="47" dur="500"/>
                                        <p:tgtEl>
                                          <p:spTgt spid="60"/>
                                        </p:tgtEl>
                                      </p:cBhvr>
                                    </p:animEffect>
                                  </p:childTnLst>
                                </p:cTn>
                              </p:par>
                            </p:childTnLst>
                          </p:cTn>
                        </p:par>
                        <p:par>
                          <p:cTn id="48" fill="hold">
                            <p:stCondLst>
                              <p:cond delay="3700"/>
                            </p:stCondLst>
                            <p:childTnLst>
                              <p:par>
                                <p:cTn id="49" presetID="10" presetClass="entr" presetSubtype="0" fill="hold" grpId="0" nodeType="after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fade">
                                      <p:cBhvr>
                                        <p:cTn id="51" dur="500"/>
                                        <p:tgtEl>
                                          <p:spTgt spid="6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46" grpId="0" animBg="1"/>
      <p:bldP spid="47" grpId="0" animBg="1"/>
      <p:bldP spid="48" grpId="0" animBg="1"/>
      <p:bldP spid="50" grpId="0" animBg="1"/>
      <p:bldP spid="55" grpId="0" animBg="1"/>
      <p:bldP spid="56" grpId="0" animBg="1"/>
      <p:bldP spid="57" grpId="0" animBg="1"/>
      <p:bldP spid="58" grpId="0" animBg="1"/>
      <p:bldP spid="59" grpId="0" animBg="1"/>
      <p:bldP spid="60" grpId="0" animBg="1"/>
      <p:bldP spid="62" grpId="0"/>
      <p:bldP spid="63" grpId="0"/>
      <p:bldP spid="64" grpId="0"/>
      <p:bldP spid="6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ext Box 7">
            <a:extLst>
              <a:ext uri="{FF2B5EF4-FFF2-40B4-BE49-F238E27FC236}">
                <a16:creationId xmlns:a16="http://schemas.microsoft.com/office/drawing/2014/main" id="{B36A071B-54A9-4D0A-8DEE-9E1BE6F675AB}"/>
              </a:ext>
            </a:extLst>
          </p:cNvPr>
          <p:cNvSpPr txBox="1">
            <a:spLocks noChangeArrowheads="1"/>
          </p:cNvSpPr>
          <p:nvPr/>
        </p:nvSpPr>
        <p:spPr bwMode="auto">
          <a:xfrm>
            <a:off x="2861364" y="3257882"/>
            <a:ext cx="6252674" cy="1277273"/>
          </a:xfrm>
          <a:prstGeom prst="rect">
            <a:avLst/>
          </a:prstGeom>
          <a:noFill/>
          <a:ln w="9525">
            <a:noFill/>
            <a:miter lim="800000"/>
          </a:ln>
        </p:spPr>
        <p:txBody>
          <a:bodyPr wrap="none" lIns="45720" tIns="22860" rIns="45720" bIns="22860">
            <a:spAutoFit/>
          </a:bodyPr>
          <a:lstStyle/>
          <a:p>
            <a:pPr algn="ctr"/>
            <a:r>
              <a:rPr lang="vi-VN" sz="4000" dirty="0">
                <a:latin typeface="Arial Unicode MS" panose="020B0604020202020204" pitchFamily="34" charset="-128"/>
                <a:ea typeface="Arial Unicode MS" panose="020B0604020202020204" pitchFamily="34" charset="-128"/>
                <a:cs typeface="Arial Unicode MS" panose="020B0604020202020204" pitchFamily="34" charset="-128"/>
              </a:rPr>
              <a:t>Trade-offs: Codebase size </a:t>
            </a:r>
          </a:p>
          <a:p>
            <a:pPr algn="ctr"/>
            <a:r>
              <a:rPr lang="vi-VN" sz="4000" dirty="0">
                <a:latin typeface="Arial Unicode MS" panose="020B0604020202020204" pitchFamily="34" charset="-128"/>
                <a:ea typeface="Arial Unicode MS" panose="020B0604020202020204" pitchFamily="34" charset="-128"/>
                <a:cs typeface="Arial Unicode MS" panose="020B0604020202020204" pitchFamily="34" charset="-128"/>
              </a:rPr>
              <a:t>VS Responsiveness</a:t>
            </a:r>
            <a:endParaRPr lang="en-VN" sz="4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5" name="Group 35">
            <a:extLst>
              <a:ext uri="{FF2B5EF4-FFF2-40B4-BE49-F238E27FC236}">
                <a16:creationId xmlns:a16="http://schemas.microsoft.com/office/drawing/2014/main" id="{A2DEAF5B-D436-4E45-8E55-063F288A0EA8}"/>
              </a:ext>
            </a:extLst>
          </p:cNvPr>
          <p:cNvGrpSpPr>
            <a:grpSpLocks/>
          </p:cNvGrpSpPr>
          <p:nvPr/>
        </p:nvGrpSpPr>
        <p:grpSpPr bwMode="auto">
          <a:xfrm>
            <a:off x="5482430" y="1967707"/>
            <a:ext cx="995363" cy="993775"/>
            <a:chOff x="4353864" y="3817694"/>
            <a:chExt cx="995966" cy="993236"/>
          </a:xfrm>
        </p:grpSpPr>
        <p:sp>
          <p:nvSpPr>
            <p:cNvPr id="6" name="Oval 19">
              <a:extLst>
                <a:ext uri="{FF2B5EF4-FFF2-40B4-BE49-F238E27FC236}">
                  <a16:creationId xmlns:a16="http://schemas.microsoft.com/office/drawing/2014/main" id="{80457CBD-4B42-4FC3-AAA8-C1D16006AB71}"/>
                </a:ext>
              </a:extLst>
            </p:cNvPr>
            <p:cNvSpPr>
              <a:spLocks noChangeArrowheads="1"/>
            </p:cNvSpPr>
            <p:nvPr/>
          </p:nvSpPr>
          <p:spPr bwMode="auto">
            <a:xfrm>
              <a:off x="4353864" y="3817694"/>
              <a:ext cx="995966" cy="993236"/>
            </a:xfrm>
            <a:prstGeom prst="ellipse">
              <a:avLst/>
            </a:prstGeom>
            <a:solidFill>
              <a:srgbClr val="D44E71"/>
            </a:solidFill>
            <a:ln w="19050">
              <a:solidFill>
                <a:schemeClr val="bg1"/>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400" dirty="0">
                <a:solidFill>
                  <a:schemeClr val="bg1"/>
                </a:solidFill>
                <a:latin typeface="Arial" panose="020B0604020202020204" pitchFamily="34" charset="0"/>
                <a:ea typeface="康煕字典體(Demo)" pitchFamily="2" charset="-120"/>
                <a:sym typeface="Arial" panose="020B0604020202020204" pitchFamily="34" charset="0"/>
              </a:endParaRPr>
            </a:p>
          </p:txBody>
        </p:sp>
        <p:grpSp>
          <p:nvGrpSpPr>
            <p:cNvPr id="7" name="Group 37">
              <a:extLst>
                <a:ext uri="{FF2B5EF4-FFF2-40B4-BE49-F238E27FC236}">
                  <a16:creationId xmlns:a16="http://schemas.microsoft.com/office/drawing/2014/main" id="{2312E0B1-62ED-4843-9EEB-8567636BA879}"/>
                </a:ext>
              </a:extLst>
            </p:cNvPr>
            <p:cNvGrpSpPr/>
            <p:nvPr/>
          </p:nvGrpSpPr>
          <p:grpSpPr>
            <a:xfrm>
              <a:off x="4679625" y="4077785"/>
              <a:ext cx="344442" cy="500499"/>
              <a:chOff x="-1587" y="-1587"/>
              <a:chExt cx="4211637" cy="6119812"/>
            </a:xfrm>
            <a:solidFill>
              <a:schemeClr val="bg1"/>
            </a:solidFill>
          </p:grpSpPr>
          <p:sp>
            <p:nvSpPr>
              <p:cNvPr id="8" name="Freeform 39">
                <a:extLst>
                  <a:ext uri="{FF2B5EF4-FFF2-40B4-BE49-F238E27FC236}">
                    <a16:creationId xmlns:a16="http://schemas.microsoft.com/office/drawing/2014/main" id="{4594A5A6-54D8-48E9-BB91-A1A1F0A7C8B3}"/>
                  </a:ext>
                </a:extLst>
              </p:cNvPr>
              <p:cNvSpPr>
                <a:spLocks noEditPoints="1"/>
              </p:cNvSpPr>
              <p:nvPr/>
            </p:nvSpPr>
            <p:spPr bwMode="auto">
              <a:xfrm>
                <a:off x="-1587" y="-1587"/>
                <a:ext cx="4211637" cy="6119812"/>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9" name="Freeform 40">
                <a:extLst>
                  <a:ext uri="{FF2B5EF4-FFF2-40B4-BE49-F238E27FC236}">
                    <a16:creationId xmlns:a16="http://schemas.microsoft.com/office/drawing/2014/main" id="{C557E5A2-2E72-4943-B85D-E46B5EBAA983}"/>
                  </a:ext>
                </a:extLst>
              </p:cNvPr>
              <p:cNvSpPr/>
              <p:nvPr/>
            </p:nvSpPr>
            <p:spPr bwMode="auto">
              <a:xfrm>
                <a:off x="957263" y="955675"/>
                <a:ext cx="1239837" cy="1239837"/>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grpSp>
      </p:grpSp>
    </p:spTree>
    <p:extLst>
      <p:ext uri="{BB962C8B-B14F-4D97-AF65-F5344CB8AC3E}">
        <p14:creationId xmlns:p14="http://schemas.microsoft.com/office/powerpoint/2010/main" val="2582145896"/>
      </p:ext>
    </p:extLst>
  </p:cSld>
  <p:clrMapOvr>
    <a:masterClrMapping/>
  </p:clrMapOvr>
  <p:transition spd="slow" advClick="0" advTm="4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a:extLst>
              <a:ext uri="{FF2B5EF4-FFF2-40B4-BE49-F238E27FC236}">
                <a16:creationId xmlns:a16="http://schemas.microsoft.com/office/drawing/2014/main" id="{69C95956-277C-46E8-A16B-7EAF01329D06}"/>
              </a:ext>
            </a:extLst>
          </p:cNvPr>
          <p:cNvSpPr>
            <a:spLocks noChangeArrowheads="1"/>
          </p:cNvSpPr>
          <p:nvPr/>
        </p:nvSpPr>
        <p:spPr bwMode="auto">
          <a:xfrm>
            <a:off x="5436644" y="3159125"/>
            <a:ext cx="392112"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423" rIns="0" bIns="60423">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pPr>
            <a:r>
              <a:rPr lang="en-US" altLang="zh-CN" sz="2000" b="1">
                <a:latin typeface="Arial" panose="020B0604020202020204" pitchFamily="34" charset="0"/>
                <a:ea typeface="康煕字典體(Demo)" pitchFamily="2" charset="-120"/>
                <a:cs typeface="Open Sans Extrabold" panose="020B0906030804020204" pitchFamily="34" charset="0"/>
                <a:sym typeface="Arial" panose="020B0604020202020204" pitchFamily="34" charset="0"/>
              </a:rPr>
              <a:t>02</a:t>
            </a:r>
          </a:p>
        </p:txBody>
      </p:sp>
      <p:sp>
        <p:nvSpPr>
          <p:cNvPr id="10" name="Textbox 1">
            <a:extLst>
              <a:ext uri="{FF2B5EF4-FFF2-40B4-BE49-F238E27FC236}">
                <a16:creationId xmlns:a16="http://schemas.microsoft.com/office/drawing/2014/main" id="{4E0B246B-4EB5-4BEE-8B07-FAA9F8D0D5E2}"/>
              </a:ext>
            </a:extLst>
          </p:cNvPr>
          <p:cNvSpPr>
            <a:spLocks noChangeArrowheads="1"/>
          </p:cNvSpPr>
          <p:nvPr/>
        </p:nvSpPr>
        <p:spPr bwMode="auto">
          <a:xfrm>
            <a:off x="5777956" y="3159125"/>
            <a:ext cx="3921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423" rIns="0" bIns="60423">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pPr>
            <a:r>
              <a:rPr lang="en-US" altLang="zh-CN" sz="2000" b="1">
                <a:latin typeface="Arial" panose="020B0604020202020204" pitchFamily="34" charset="0"/>
                <a:ea typeface="康煕字典體(Demo)" pitchFamily="2" charset="-120"/>
                <a:cs typeface="Open Sans Extrabold" panose="020B0906030804020204" pitchFamily="34" charset="0"/>
                <a:sym typeface="Arial" panose="020B0604020202020204" pitchFamily="34" charset="0"/>
              </a:rPr>
              <a:t>03</a:t>
            </a:r>
          </a:p>
        </p:txBody>
      </p:sp>
      <p:sp>
        <p:nvSpPr>
          <p:cNvPr id="11" name="Textbox 1">
            <a:extLst>
              <a:ext uri="{FF2B5EF4-FFF2-40B4-BE49-F238E27FC236}">
                <a16:creationId xmlns:a16="http://schemas.microsoft.com/office/drawing/2014/main" id="{0F549C6C-6CE5-4F79-8133-5B147BBE7895}"/>
              </a:ext>
            </a:extLst>
          </p:cNvPr>
          <p:cNvSpPr>
            <a:spLocks noChangeArrowheads="1"/>
          </p:cNvSpPr>
          <p:nvPr/>
        </p:nvSpPr>
        <p:spPr bwMode="auto">
          <a:xfrm>
            <a:off x="6119269" y="3159125"/>
            <a:ext cx="392112"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423" rIns="0" bIns="60423">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pPr>
            <a:r>
              <a:rPr lang="en-US" altLang="zh-CN" sz="2000" b="1">
                <a:latin typeface="Arial" panose="020B0604020202020204" pitchFamily="34" charset="0"/>
                <a:ea typeface="康煕字典體(Demo)" pitchFamily="2" charset="-120"/>
                <a:cs typeface="Open Sans Extrabold" panose="020B0906030804020204" pitchFamily="34" charset="0"/>
                <a:sym typeface="Arial" panose="020B0604020202020204" pitchFamily="34" charset="0"/>
              </a:rPr>
              <a:t>04</a:t>
            </a:r>
          </a:p>
        </p:txBody>
      </p:sp>
      <p:sp>
        <p:nvSpPr>
          <p:cNvPr id="13" name="Textbox 1">
            <a:extLst>
              <a:ext uri="{FF2B5EF4-FFF2-40B4-BE49-F238E27FC236}">
                <a16:creationId xmlns:a16="http://schemas.microsoft.com/office/drawing/2014/main" id="{25FFB2DE-4E30-4BD3-AA52-9D1BCB1976F5}"/>
              </a:ext>
            </a:extLst>
          </p:cNvPr>
          <p:cNvSpPr>
            <a:spLocks noChangeArrowheads="1"/>
          </p:cNvSpPr>
          <p:nvPr/>
        </p:nvSpPr>
        <p:spPr bwMode="auto">
          <a:xfrm>
            <a:off x="5095331" y="3159125"/>
            <a:ext cx="3921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423" rIns="0" bIns="60423">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pPr>
            <a:r>
              <a:rPr lang="en-US" altLang="zh-CN" sz="2000" b="1">
                <a:latin typeface="Arial" panose="020B0604020202020204" pitchFamily="34" charset="0"/>
                <a:ea typeface="康煕字典體(Demo)" pitchFamily="2" charset="-120"/>
                <a:cs typeface="Open Sans Extrabold" panose="020B0906030804020204" pitchFamily="34" charset="0"/>
                <a:sym typeface="Arial" panose="020B0604020202020204" pitchFamily="34" charset="0"/>
              </a:rPr>
              <a:t>01</a:t>
            </a:r>
          </a:p>
        </p:txBody>
      </p:sp>
      <p:sp>
        <p:nvSpPr>
          <p:cNvPr id="14" name="18 Rectángulo redondeado">
            <a:extLst>
              <a:ext uri="{FF2B5EF4-FFF2-40B4-BE49-F238E27FC236}">
                <a16:creationId xmlns:a16="http://schemas.microsoft.com/office/drawing/2014/main" id="{664E8F10-7087-4C01-8320-E297E7BAFB49}"/>
              </a:ext>
            </a:extLst>
          </p:cNvPr>
          <p:cNvSpPr>
            <a:spLocks noChangeArrowheads="1"/>
          </p:cNvSpPr>
          <p:nvPr/>
        </p:nvSpPr>
        <p:spPr bwMode="auto">
          <a:xfrm>
            <a:off x="5127081" y="2278063"/>
            <a:ext cx="3744913" cy="3213100"/>
          </a:xfrm>
          <a:custGeom>
            <a:avLst/>
            <a:gdLst>
              <a:gd name="T0" fmla="*/ 1612537 w 7491090"/>
              <a:gd name="T1" fmla="*/ 0 h 6425279"/>
              <a:gd name="T2" fmla="*/ 1872141 w 7491090"/>
              <a:gd name="T3" fmla="*/ 259765 h 6425279"/>
              <a:gd name="T4" fmla="*/ 1872141 w 7491090"/>
              <a:gd name="T5" fmla="*/ 416993 h 6425279"/>
              <a:gd name="T6" fmla="*/ 1690739 w 7491090"/>
              <a:gd name="T7" fmla="*/ 416993 h 6425279"/>
              <a:gd name="T8" fmla="*/ 1690739 w 7491090"/>
              <a:gd name="T9" fmla="*/ 259503 h 6425279"/>
              <a:gd name="T10" fmla="*/ 1602960 w 7491090"/>
              <a:gd name="T11" fmla="*/ 171669 h 6425279"/>
              <a:gd name="T12" fmla="*/ 1515181 w 7491090"/>
              <a:gd name="T13" fmla="*/ 259503 h 6425279"/>
              <a:gd name="T14" fmla="*/ 1515181 w 7491090"/>
              <a:gd name="T15" fmla="*/ 569690 h 6425279"/>
              <a:gd name="T16" fmla="*/ 1515181 w 7491090"/>
              <a:gd name="T17" fmla="*/ 569690 h 6425279"/>
              <a:gd name="T18" fmla="*/ 1515181 w 7491090"/>
              <a:gd name="T19" fmla="*/ 848717 h 6425279"/>
              <a:gd name="T20" fmla="*/ 757591 w 7491090"/>
              <a:gd name="T21" fmla="*/ 1606780 h 6425279"/>
              <a:gd name="T22" fmla="*/ 0 w 7491090"/>
              <a:gd name="T23" fmla="*/ 848717 h 6425279"/>
              <a:gd name="T24" fmla="*/ 0 w 7491090"/>
              <a:gd name="T25" fmla="*/ 698373 h 6425279"/>
              <a:gd name="T26" fmla="*/ 172714 w 7491090"/>
              <a:gd name="T27" fmla="*/ 698373 h 6425279"/>
              <a:gd name="T28" fmla="*/ 172714 w 7491090"/>
              <a:gd name="T29" fmla="*/ 858551 h 6425279"/>
              <a:gd name="T30" fmla="*/ 763012 w 7491090"/>
              <a:gd name="T31" fmla="*/ 1449217 h 6425279"/>
              <a:gd name="T32" fmla="*/ 763012 w 7491090"/>
              <a:gd name="T33" fmla="*/ 1449218 h 6425279"/>
              <a:gd name="T34" fmla="*/ 1353311 w 7491090"/>
              <a:gd name="T35" fmla="*/ 858551 h 6425279"/>
              <a:gd name="T36" fmla="*/ 1353311 w 7491090"/>
              <a:gd name="T37" fmla="*/ 569690 h 6425279"/>
              <a:gd name="T38" fmla="*/ 1352934 w 7491090"/>
              <a:gd name="T39" fmla="*/ 569690 h 6425279"/>
              <a:gd name="T40" fmla="*/ 1352934 w 7491090"/>
              <a:gd name="T41" fmla="*/ 259765 h 6425279"/>
              <a:gd name="T42" fmla="*/ 1612537 w 7491090"/>
              <a:gd name="T43" fmla="*/ 0 h 64252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491090" h="6425279">
                <a:moveTo>
                  <a:pt x="6452327" y="0"/>
                </a:moveTo>
                <a:cubicBezTo>
                  <a:pt x="7026022" y="0"/>
                  <a:pt x="7491090" y="465070"/>
                  <a:pt x="7491090" y="1038764"/>
                </a:cubicBezTo>
                <a:lnTo>
                  <a:pt x="7491090" y="1667492"/>
                </a:lnTo>
                <a:lnTo>
                  <a:pt x="6765239" y="1667492"/>
                </a:lnTo>
                <a:lnTo>
                  <a:pt x="6765239" y="1037713"/>
                </a:lnTo>
                <a:cubicBezTo>
                  <a:pt x="6765239" y="843732"/>
                  <a:pt x="6607986" y="686479"/>
                  <a:pt x="6414005" y="686479"/>
                </a:cubicBezTo>
                <a:cubicBezTo>
                  <a:pt x="6220024" y="686479"/>
                  <a:pt x="6062771" y="843732"/>
                  <a:pt x="6062771" y="1037713"/>
                </a:cubicBezTo>
                <a:lnTo>
                  <a:pt x="6062771" y="2278108"/>
                </a:lnTo>
                <a:lnTo>
                  <a:pt x="6062770" y="2278108"/>
                </a:lnTo>
                <a:lnTo>
                  <a:pt x="6062770" y="3393894"/>
                </a:lnTo>
                <a:cubicBezTo>
                  <a:pt x="6062770" y="5068082"/>
                  <a:pt x="4705573" y="6425279"/>
                  <a:pt x="3031385" y="6425279"/>
                </a:cubicBezTo>
                <a:cubicBezTo>
                  <a:pt x="1357197" y="6425279"/>
                  <a:pt x="0" y="5068082"/>
                  <a:pt x="0" y="3393894"/>
                </a:cubicBezTo>
                <a:lnTo>
                  <a:pt x="0" y="2792691"/>
                </a:lnTo>
                <a:lnTo>
                  <a:pt x="691088" y="2792691"/>
                </a:lnTo>
                <a:lnTo>
                  <a:pt x="691088" y="3433217"/>
                </a:lnTo>
                <a:cubicBezTo>
                  <a:pt x="691088" y="4737709"/>
                  <a:pt x="1748587" y="5795208"/>
                  <a:pt x="3053079" y="5795208"/>
                </a:cubicBezTo>
                <a:lnTo>
                  <a:pt x="3053078" y="5795209"/>
                </a:lnTo>
                <a:cubicBezTo>
                  <a:pt x="4357570" y="5795209"/>
                  <a:pt x="5415069" y="4737710"/>
                  <a:pt x="5415069" y="3433218"/>
                </a:cubicBezTo>
                <a:lnTo>
                  <a:pt x="5415069" y="2278108"/>
                </a:lnTo>
                <a:lnTo>
                  <a:pt x="5413563" y="2278108"/>
                </a:lnTo>
                <a:lnTo>
                  <a:pt x="5413563" y="1038764"/>
                </a:lnTo>
                <a:cubicBezTo>
                  <a:pt x="5413563" y="465070"/>
                  <a:pt x="5878633" y="0"/>
                  <a:pt x="6452327" y="0"/>
                </a:cubicBezTo>
                <a:close/>
              </a:path>
            </a:pathLst>
          </a:custGeom>
          <a:solidFill>
            <a:schemeClr val="tx2">
              <a:lumMod val="60000"/>
              <a:lumOff val="40000"/>
            </a:schemeClr>
          </a:solidFill>
          <a:ln w="57150">
            <a:solidFill>
              <a:schemeClr val="bg1"/>
            </a:solidFill>
            <a:round/>
            <a:headEnd/>
            <a:tailEnd/>
          </a:ln>
        </p:spPr>
        <p:txBody>
          <a:bodyPr lIns="0" tIns="0" rIns="0" bIns="0" anchor="ctr"/>
          <a:lstStyle/>
          <a:p>
            <a:endParaRPr lang="zh-CN" altLang="en-US"/>
          </a:p>
        </p:txBody>
      </p:sp>
      <p:sp>
        <p:nvSpPr>
          <p:cNvPr id="15" name="15 Rectángulo redondeado">
            <a:extLst>
              <a:ext uri="{FF2B5EF4-FFF2-40B4-BE49-F238E27FC236}">
                <a16:creationId xmlns:a16="http://schemas.microsoft.com/office/drawing/2014/main" id="{2D7037A4-022F-49CC-B850-3B3B636C2765}"/>
              </a:ext>
            </a:extLst>
          </p:cNvPr>
          <p:cNvSpPr>
            <a:spLocks noChangeArrowheads="1"/>
          </p:cNvSpPr>
          <p:nvPr/>
        </p:nvSpPr>
        <p:spPr bwMode="auto">
          <a:xfrm>
            <a:off x="5473156" y="1935163"/>
            <a:ext cx="3727450" cy="3240087"/>
          </a:xfrm>
          <a:custGeom>
            <a:avLst/>
            <a:gdLst>
              <a:gd name="T0" fmla="*/ 1438632 w 7457863"/>
              <a:gd name="T1" fmla="*/ 0 h 6481155"/>
              <a:gd name="T2" fmla="*/ 1862985 w 7457863"/>
              <a:gd name="T3" fmla="*/ 424562 h 6481155"/>
              <a:gd name="T4" fmla="*/ 1862985 w 7457863"/>
              <a:gd name="T5" fmla="*/ 588182 h 6481155"/>
              <a:gd name="T6" fmla="*/ 1698758 w 7457863"/>
              <a:gd name="T7" fmla="*/ 588182 h 6481155"/>
              <a:gd name="T8" fmla="*/ 1698758 w 7457863"/>
              <a:gd name="T9" fmla="*/ 430027 h 6481155"/>
              <a:gd name="T10" fmla="*/ 1439273 w 7457863"/>
              <a:gd name="T11" fmla="*/ 170415 h 6481155"/>
              <a:gd name="T12" fmla="*/ 1179789 w 7457863"/>
              <a:gd name="T13" fmla="*/ 430027 h 6481155"/>
              <a:gd name="T14" fmla="*/ 1179789 w 7457863"/>
              <a:gd name="T15" fmla="*/ 740790 h 6481155"/>
              <a:gd name="T16" fmla="*/ 1180057 w 7457863"/>
              <a:gd name="T17" fmla="*/ 740790 h 6481155"/>
              <a:gd name="T18" fmla="*/ 1180057 w 7457863"/>
              <a:gd name="T19" fmla="*/ 1029479 h 6481155"/>
              <a:gd name="T20" fmla="*/ 590028 w 7457863"/>
              <a:gd name="T21" fmla="*/ 1619798 h 6481155"/>
              <a:gd name="T22" fmla="*/ 590028 w 7457863"/>
              <a:gd name="T23" fmla="*/ 1619798 h 6481155"/>
              <a:gd name="T24" fmla="*/ 0 w 7457863"/>
              <a:gd name="T25" fmla="*/ 1029479 h 6481155"/>
              <a:gd name="T26" fmla="*/ 0 w 7457863"/>
              <a:gd name="T27" fmla="*/ 869396 h 6481155"/>
              <a:gd name="T28" fmla="*/ 166451 w 7457863"/>
              <a:gd name="T29" fmla="*/ 869396 h 6481155"/>
              <a:gd name="T30" fmla="*/ 166451 w 7457863"/>
              <a:gd name="T31" fmla="*/ 1027297 h 6481155"/>
              <a:gd name="T32" fmla="*/ 589977 w 7457863"/>
              <a:gd name="T33" fmla="*/ 1451031 h 6481155"/>
              <a:gd name="T34" fmla="*/ 589976 w 7457863"/>
              <a:gd name="T35" fmla="*/ 1451031 h 6481155"/>
              <a:gd name="T36" fmla="*/ 1013502 w 7457863"/>
              <a:gd name="T37" fmla="*/ 1027297 h 6481155"/>
              <a:gd name="T38" fmla="*/ 1013502 w 7457863"/>
              <a:gd name="T39" fmla="*/ 751707 h 6481155"/>
              <a:gd name="T40" fmla="*/ 1012951 w 7457863"/>
              <a:gd name="T41" fmla="*/ 740790 h 6481155"/>
              <a:gd name="T42" fmla="*/ 1014278 w 7457863"/>
              <a:gd name="T43" fmla="*/ 740790 h 6481155"/>
              <a:gd name="T44" fmla="*/ 1014278 w 7457863"/>
              <a:gd name="T45" fmla="*/ 424562 h 6481155"/>
              <a:gd name="T46" fmla="*/ 1438632 w 7457863"/>
              <a:gd name="T47" fmla="*/ 0 h 64811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457863" h="6481155">
                <a:moveTo>
                  <a:pt x="5759102" y="0"/>
                </a:moveTo>
                <a:cubicBezTo>
                  <a:pt x="6697303" y="0"/>
                  <a:pt x="7457863" y="760562"/>
                  <a:pt x="7457863" y="1698762"/>
                </a:cubicBezTo>
                <a:lnTo>
                  <a:pt x="7457863" y="2353440"/>
                </a:lnTo>
                <a:lnTo>
                  <a:pt x="6800435" y="2353440"/>
                </a:lnTo>
                <a:cubicBezTo>
                  <a:pt x="6800435" y="2142503"/>
                  <a:pt x="6800435" y="1931566"/>
                  <a:pt x="6800435" y="1720629"/>
                </a:cubicBezTo>
                <a:cubicBezTo>
                  <a:pt x="6800435" y="1146935"/>
                  <a:pt x="6335363" y="681865"/>
                  <a:pt x="5761670" y="681865"/>
                </a:cubicBezTo>
                <a:cubicBezTo>
                  <a:pt x="5187976" y="681865"/>
                  <a:pt x="4722906" y="1146935"/>
                  <a:pt x="4722906" y="1720629"/>
                </a:cubicBezTo>
                <a:lnTo>
                  <a:pt x="4722906" y="2964056"/>
                </a:lnTo>
                <a:lnTo>
                  <a:pt x="4723982" y="2964056"/>
                </a:lnTo>
                <a:cubicBezTo>
                  <a:pt x="4723982" y="3349092"/>
                  <a:pt x="4723981" y="3734128"/>
                  <a:pt x="4723981" y="4119164"/>
                </a:cubicBezTo>
                <a:cubicBezTo>
                  <a:pt x="4723981" y="5423656"/>
                  <a:pt x="3666482" y="6481155"/>
                  <a:pt x="2361990" y="6481155"/>
                </a:cubicBezTo>
                <a:lnTo>
                  <a:pt x="2361991" y="6481154"/>
                </a:lnTo>
                <a:cubicBezTo>
                  <a:pt x="1057499" y="6481154"/>
                  <a:pt x="0" y="5423655"/>
                  <a:pt x="0" y="4119163"/>
                </a:cubicBezTo>
                <a:lnTo>
                  <a:pt x="0" y="3478639"/>
                </a:lnTo>
                <a:lnTo>
                  <a:pt x="666332" y="3478639"/>
                </a:lnTo>
                <a:lnTo>
                  <a:pt x="666332" y="4110432"/>
                </a:lnTo>
                <a:cubicBezTo>
                  <a:pt x="666332" y="5046803"/>
                  <a:pt x="1425411" y="5805882"/>
                  <a:pt x="2361782" y="5805882"/>
                </a:cubicBezTo>
                <a:lnTo>
                  <a:pt x="2361781" y="5805883"/>
                </a:lnTo>
                <a:cubicBezTo>
                  <a:pt x="3298152" y="5805883"/>
                  <a:pt x="4057231" y="5046804"/>
                  <a:pt x="4057231" y="4110433"/>
                </a:cubicBezTo>
                <a:cubicBezTo>
                  <a:pt x="4057231" y="3742868"/>
                  <a:pt x="4057232" y="3375302"/>
                  <a:pt x="4057232" y="3007737"/>
                </a:cubicBezTo>
                <a:lnTo>
                  <a:pt x="4055026" y="2964056"/>
                </a:lnTo>
                <a:lnTo>
                  <a:pt x="4060340" y="2964056"/>
                </a:lnTo>
                <a:lnTo>
                  <a:pt x="4060340" y="1698762"/>
                </a:lnTo>
                <a:cubicBezTo>
                  <a:pt x="4060340" y="760562"/>
                  <a:pt x="4820902" y="0"/>
                  <a:pt x="5759102" y="0"/>
                </a:cubicBezTo>
                <a:close/>
              </a:path>
            </a:pathLst>
          </a:custGeom>
          <a:solidFill>
            <a:srgbClr val="D44E71"/>
          </a:solidFill>
          <a:ln w="57150">
            <a:solidFill>
              <a:schemeClr val="bg1"/>
            </a:solidFill>
            <a:round/>
            <a:headEnd/>
            <a:tailEnd/>
          </a:ln>
        </p:spPr>
        <p:txBody>
          <a:bodyPr lIns="0" tIns="0" rIns="0" bIns="0" anchor="ctr"/>
          <a:lstStyle/>
          <a:p>
            <a:endParaRPr lang="zh-CN" altLang="en-US"/>
          </a:p>
        </p:txBody>
      </p:sp>
      <p:sp>
        <p:nvSpPr>
          <p:cNvPr id="16" name="11 Rectángulo redondeado">
            <a:extLst>
              <a:ext uri="{FF2B5EF4-FFF2-40B4-BE49-F238E27FC236}">
                <a16:creationId xmlns:a16="http://schemas.microsoft.com/office/drawing/2014/main" id="{E0997F37-CB78-43D4-A392-35C21477195C}"/>
              </a:ext>
            </a:extLst>
          </p:cNvPr>
          <p:cNvSpPr/>
          <p:nvPr/>
        </p:nvSpPr>
        <p:spPr bwMode="auto">
          <a:xfrm>
            <a:off x="5804944" y="1625600"/>
            <a:ext cx="3724275" cy="3213100"/>
          </a:xfrm>
          <a:custGeom>
            <a:avLst/>
            <a:gdLst/>
            <a:ahLst/>
            <a:cxnLst/>
            <a:rect l="l" t="t" r="r" b="b"/>
            <a:pathLst>
              <a:path w="7448551" h="6425767">
                <a:moveTo>
                  <a:pt x="5090915" y="0"/>
                </a:moveTo>
                <a:cubicBezTo>
                  <a:pt x="6393001" y="0"/>
                  <a:pt x="7448551" y="1055550"/>
                  <a:pt x="7448551" y="2357636"/>
                </a:cubicBezTo>
                <a:lnTo>
                  <a:pt x="7448551" y="2973325"/>
                </a:lnTo>
                <a:lnTo>
                  <a:pt x="6788151" y="2973325"/>
                </a:lnTo>
                <a:cubicBezTo>
                  <a:pt x="6788151" y="2755904"/>
                  <a:pt x="6788151" y="2538483"/>
                  <a:pt x="6788151" y="2321062"/>
                </a:cubicBezTo>
                <a:cubicBezTo>
                  <a:pt x="6788151" y="1382862"/>
                  <a:pt x="6027591" y="622300"/>
                  <a:pt x="5089390" y="622300"/>
                </a:cubicBezTo>
                <a:cubicBezTo>
                  <a:pt x="4151190" y="622300"/>
                  <a:pt x="3390628" y="1382862"/>
                  <a:pt x="3390628" y="2321062"/>
                </a:cubicBezTo>
                <a:lnTo>
                  <a:pt x="3390628" y="3583941"/>
                </a:lnTo>
                <a:lnTo>
                  <a:pt x="3388694" y="3583941"/>
                </a:lnTo>
                <a:cubicBezTo>
                  <a:pt x="3390715" y="3598429"/>
                  <a:pt x="3390900" y="3613004"/>
                  <a:pt x="3390900" y="3627621"/>
                </a:cubicBezTo>
                <a:cubicBezTo>
                  <a:pt x="3390900" y="3995186"/>
                  <a:pt x="3390899" y="4362752"/>
                  <a:pt x="3390899" y="4730317"/>
                </a:cubicBezTo>
                <a:cubicBezTo>
                  <a:pt x="3390899" y="5666688"/>
                  <a:pt x="2631820" y="6425767"/>
                  <a:pt x="1695449" y="6425767"/>
                </a:cubicBezTo>
                <a:lnTo>
                  <a:pt x="1695450" y="6425766"/>
                </a:lnTo>
                <a:cubicBezTo>
                  <a:pt x="759079" y="6425766"/>
                  <a:pt x="0" y="5666687"/>
                  <a:pt x="0" y="4730316"/>
                </a:cubicBezTo>
                <a:lnTo>
                  <a:pt x="0" y="4098524"/>
                </a:lnTo>
                <a:lnTo>
                  <a:pt x="648972" y="4098524"/>
                </a:lnTo>
                <a:lnTo>
                  <a:pt x="648972" y="4731354"/>
                </a:lnTo>
                <a:cubicBezTo>
                  <a:pt x="648972" y="5306945"/>
                  <a:pt x="1115581" y="5773554"/>
                  <a:pt x="1691172" y="5773554"/>
                </a:cubicBezTo>
                <a:cubicBezTo>
                  <a:pt x="2266763" y="5773554"/>
                  <a:pt x="2733372" y="5306945"/>
                  <a:pt x="2733372" y="4731354"/>
                </a:cubicBezTo>
                <a:lnTo>
                  <a:pt x="2733372" y="3583941"/>
                </a:lnTo>
                <a:lnTo>
                  <a:pt x="2733279" y="3583941"/>
                </a:lnTo>
                <a:lnTo>
                  <a:pt x="2733279" y="2357636"/>
                </a:lnTo>
                <a:cubicBezTo>
                  <a:pt x="2733279" y="1055550"/>
                  <a:pt x="3788829" y="0"/>
                  <a:pt x="5090915" y="0"/>
                </a:cubicBezTo>
                <a:close/>
              </a:path>
            </a:pathLst>
          </a:custGeom>
          <a:solidFill>
            <a:srgbClr val="6392C4"/>
          </a:solidFill>
          <a:ln w="57150">
            <a:solidFill>
              <a:schemeClr val="bg1"/>
            </a:solidFill>
          </a:ln>
          <a:effectLst/>
        </p:spPr>
        <p:txBody>
          <a:bodyPr lIns="0" tIns="0" rIns="0" bIns="0" anchor="ctr"/>
          <a:lstStyle/>
          <a:p>
            <a:pPr algn="ctr" eaLnBrk="1" fontAlgn="auto" hangingPunct="1">
              <a:defRPr/>
            </a:pPr>
            <a:endParaRPr lang="es-SV" sz="3000" b="1" noProof="1">
              <a:solidFill>
                <a:schemeClr val="tx1">
                  <a:lumMod val="65000"/>
                  <a:lumOff val="35000"/>
                </a:schemeClr>
              </a:solidFill>
              <a:latin typeface="Arial" panose="020B0604020202020204" pitchFamily="34" charset="0"/>
              <a:ea typeface="康煕字典體(Demo)" pitchFamily="2" charset="-120"/>
              <a:sym typeface="Arial" panose="020B0604020202020204" pitchFamily="34" charset="0"/>
            </a:endParaRPr>
          </a:p>
        </p:txBody>
      </p:sp>
      <p:sp>
        <p:nvSpPr>
          <p:cNvPr id="17" name="4 Rectángulo redondeado">
            <a:extLst>
              <a:ext uri="{FF2B5EF4-FFF2-40B4-BE49-F238E27FC236}">
                <a16:creationId xmlns:a16="http://schemas.microsoft.com/office/drawing/2014/main" id="{6920DE68-B5DB-4643-998B-3FE306284A50}"/>
              </a:ext>
            </a:extLst>
          </p:cNvPr>
          <p:cNvSpPr/>
          <p:nvPr/>
        </p:nvSpPr>
        <p:spPr bwMode="auto">
          <a:xfrm>
            <a:off x="6130381" y="1279525"/>
            <a:ext cx="3738563" cy="3232150"/>
          </a:xfrm>
          <a:custGeom>
            <a:avLst/>
            <a:gdLst/>
            <a:ahLst/>
            <a:cxnLst/>
            <a:rect l="l" t="t" r="r" b="b"/>
            <a:pathLst>
              <a:path w="7479166" h="6466186">
                <a:moveTo>
                  <a:pt x="4443798" y="0"/>
                </a:moveTo>
                <a:cubicBezTo>
                  <a:pt x="6120186" y="0"/>
                  <a:pt x="7479166" y="1358981"/>
                  <a:pt x="7479166" y="3035370"/>
                </a:cubicBezTo>
                <a:lnTo>
                  <a:pt x="7479166" y="3665956"/>
                </a:lnTo>
                <a:lnTo>
                  <a:pt x="6804090" y="3665956"/>
                </a:lnTo>
                <a:lnTo>
                  <a:pt x="6804090" y="3048808"/>
                </a:lnTo>
                <a:cubicBezTo>
                  <a:pt x="6804090" y="1745848"/>
                  <a:pt x="5747834" y="689590"/>
                  <a:pt x="4444874" y="689590"/>
                </a:cubicBezTo>
                <a:cubicBezTo>
                  <a:pt x="3141914" y="689590"/>
                  <a:pt x="2085656" y="1745848"/>
                  <a:pt x="2085656" y="3048808"/>
                </a:cubicBezTo>
                <a:lnTo>
                  <a:pt x="2085656" y="4276572"/>
                </a:lnTo>
                <a:lnTo>
                  <a:pt x="2082798" y="4276572"/>
                </a:lnTo>
                <a:cubicBezTo>
                  <a:pt x="2082798" y="4659310"/>
                  <a:pt x="2082797" y="5042049"/>
                  <a:pt x="2082797" y="5424787"/>
                </a:cubicBezTo>
                <a:cubicBezTo>
                  <a:pt x="2082797" y="5999936"/>
                  <a:pt x="1616547" y="6466186"/>
                  <a:pt x="1041398" y="6466186"/>
                </a:cubicBezTo>
                <a:lnTo>
                  <a:pt x="1041399" y="6466185"/>
                </a:lnTo>
                <a:cubicBezTo>
                  <a:pt x="466250" y="6466185"/>
                  <a:pt x="0" y="5999935"/>
                  <a:pt x="0" y="5424786"/>
                </a:cubicBezTo>
                <a:lnTo>
                  <a:pt x="0" y="4791155"/>
                </a:lnTo>
                <a:lnTo>
                  <a:pt x="722628" y="4791155"/>
                </a:lnTo>
                <a:lnTo>
                  <a:pt x="722628" y="5440588"/>
                </a:lnTo>
                <a:cubicBezTo>
                  <a:pt x="722628" y="5629966"/>
                  <a:pt x="876150" y="5783488"/>
                  <a:pt x="1065528" y="5783488"/>
                </a:cubicBezTo>
                <a:lnTo>
                  <a:pt x="1065527" y="5783489"/>
                </a:lnTo>
                <a:cubicBezTo>
                  <a:pt x="1254905" y="5783489"/>
                  <a:pt x="1408427" y="5629967"/>
                  <a:pt x="1408427" y="5440589"/>
                </a:cubicBezTo>
                <a:cubicBezTo>
                  <a:pt x="1408427" y="5052583"/>
                  <a:pt x="1408427" y="4664577"/>
                  <a:pt x="1408427" y="4276571"/>
                </a:cubicBezTo>
                <a:lnTo>
                  <a:pt x="1408428" y="4276571"/>
                </a:lnTo>
                <a:lnTo>
                  <a:pt x="1408428" y="3035370"/>
                </a:lnTo>
                <a:cubicBezTo>
                  <a:pt x="1408428" y="1358981"/>
                  <a:pt x="2767409" y="0"/>
                  <a:pt x="4443798" y="0"/>
                </a:cubicBezTo>
                <a:close/>
              </a:path>
            </a:pathLst>
          </a:custGeom>
          <a:solidFill>
            <a:schemeClr val="tx2">
              <a:lumMod val="75000"/>
            </a:schemeClr>
          </a:solidFill>
          <a:ln w="57150">
            <a:solidFill>
              <a:schemeClr val="bg1"/>
            </a:solidFill>
          </a:ln>
          <a:effectLst/>
        </p:spPr>
        <p:txBody>
          <a:bodyPr lIns="0" tIns="0" rIns="0" bIns="0" anchor="ctr"/>
          <a:lstStyle/>
          <a:p>
            <a:pPr algn="ctr" eaLnBrk="1" fontAlgn="auto" hangingPunct="1">
              <a:defRPr/>
            </a:pPr>
            <a:endParaRPr lang="es-SV" sz="3000" b="1" noProof="1">
              <a:solidFill>
                <a:schemeClr val="tx1">
                  <a:lumMod val="65000"/>
                  <a:lumOff val="35000"/>
                </a:schemeClr>
              </a:solidFill>
              <a:latin typeface="Arial" panose="020B0604020202020204" pitchFamily="34" charset="0"/>
              <a:ea typeface="康煕字典體(Demo)" pitchFamily="2" charset="-120"/>
              <a:sym typeface="Arial" panose="020B0604020202020204" pitchFamily="34" charset="0"/>
            </a:endParaRPr>
          </a:p>
        </p:txBody>
      </p:sp>
      <p:sp>
        <p:nvSpPr>
          <p:cNvPr id="18" name="56 Pentágono">
            <a:extLst>
              <a:ext uri="{FF2B5EF4-FFF2-40B4-BE49-F238E27FC236}">
                <a16:creationId xmlns:a16="http://schemas.microsoft.com/office/drawing/2014/main" id="{456ECEE3-1048-4D7B-AACB-12F5403F2F6B}"/>
              </a:ext>
            </a:extLst>
          </p:cNvPr>
          <p:cNvSpPr/>
          <p:nvPr/>
        </p:nvSpPr>
        <p:spPr bwMode="auto">
          <a:xfrm>
            <a:off x="8337006" y="3111500"/>
            <a:ext cx="1722438" cy="134938"/>
          </a:xfrm>
          <a:prstGeom prst="homePlate">
            <a:avLst>
              <a:gd name="adj" fmla="val 0"/>
            </a:avLst>
          </a:prstGeom>
          <a:solidFill>
            <a:schemeClr val="tx2"/>
          </a:solidFill>
          <a:ln>
            <a:noFill/>
          </a:ln>
          <a:effectLst>
            <a:outerShdw blurRad="50800" dist="38100" dir="16200000" rotWithShape="0">
              <a:prstClr val="black">
                <a:alpha val="40000"/>
              </a:prstClr>
            </a:outerShdw>
          </a:effectLst>
        </p:spPr>
        <p:txBody>
          <a:bodyPr lIns="0" tIns="0" rIns="0" bIns="0"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19" name="57 Pentágono">
            <a:extLst>
              <a:ext uri="{FF2B5EF4-FFF2-40B4-BE49-F238E27FC236}">
                <a16:creationId xmlns:a16="http://schemas.microsoft.com/office/drawing/2014/main" id="{652236D2-6320-4042-AE62-388E45D7B9AB}"/>
              </a:ext>
            </a:extLst>
          </p:cNvPr>
          <p:cNvSpPr/>
          <p:nvPr/>
        </p:nvSpPr>
        <p:spPr bwMode="auto">
          <a:xfrm>
            <a:off x="4944519" y="3554413"/>
            <a:ext cx="1722437" cy="134937"/>
          </a:xfrm>
          <a:prstGeom prst="homePlate">
            <a:avLst>
              <a:gd name="adj" fmla="val 0"/>
            </a:avLst>
          </a:prstGeom>
          <a:solidFill>
            <a:schemeClr val="tx2"/>
          </a:solidFill>
          <a:ln>
            <a:noFill/>
          </a:ln>
          <a:effectLst>
            <a:outerShdw blurRad="50800" dist="38100" dir="5400000" algn="t" rotWithShape="0">
              <a:prstClr val="black">
                <a:alpha val="40000"/>
              </a:prstClr>
            </a:outerShdw>
          </a:effectLst>
        </p:spPr>
        <p:txBody>
          <a:bodyPr lIns="0" tIns="0" rIns="0" bIns="0"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21" name="Textbox 1">
            <a:extLst>
              <a:ext uri="{FF2B5EF4-FFF2-40B4-BE49-F238E27FC236}">
                <a16:creationId xmlns:a16="http://schemas.microsoft.com/office/drawing/2014/main" id="{103D6FC4-AA58-4C1C-8BA7-F581C82807C8}"/>
              </a:ext>
            </a:extLst>
          </p:cNvPr>
          <p:cNvSpPr/>
          <p:nvPr/>
        </p:nvSpPr>
        <p:spPr>
          <a:xfrm>
            <a:off x="10080453" y="5827713"/>
            <a:ext cx="1758678" cy="291303"/>
          </a:xfrm>
          <a:prstGeom prst="rect">
            <a:avLst/>
          </a:prstGeom>
        </p:spPr>
        <p:txBody>
          <a:bodyPr wrap="square" lIns="120846" tIns="60423" rIns="120846" bIns="60423">
            <a:spAutoFit/>
          </a:bodyPr>
          <a:lstStyle/>
          <a:p>
            <a:r>
              <a:rPr lang="vi-VN" sz="1100"/>
              <a:t>More noise result</a:t>
            </a:r>
            <a:endParaRPr lang="en-VN" sz="1100"/>
          </a:p>
        </p:txBody>
      </p:sp>
      <p:sp>
        <p:nvSpPr>
          <p:cNvPr id="23" name="77 Lágrima">
            <a:extLst>
              <a:ext uri="{FF2B5EF4-FFF2-40B4-BE49-F238E27FC236}">
                <a16:creationId xmlns:a16="http://schemas.microsoft.com/office/drawing/2014/main" id="{91032CD2-CA31-40E4-8E7F-20570BB258F7}"/>
              </a:ext>
            </a:extLst>
          </p:cNvPr>
          <p:cNvSpPr>
            <a:spLocks noChangeAspect="1" noChangeArrowheads="1"/>
          </p:cNvSpPr>
          <p:nvPr/>
        </p:nvSpPr>
        <p:spPr bwMode="auto">
          <a:xfrm>
            <a:off x="9937578" y="5935663"/>
            <a:ext cx="142875" cy="144462"/>
          </a:xfrm>
          <a:custGeom>
            <a:avLst/>
            <a:gdLst>
              <a:gd name="T0" fmla="*/ 0 w 143983"/>
              <a:gd name="T1" fmla="*/ 72470 h 143983"/>
              <a:gd name="T2" fmla="*/ 70887 w 143983"/>
              <a:gd name="T3" fmla="*/ 0 h 143983"/>
              <a:gd name="T4" fmla="*/ 141776 w 143983"/>
              <a:gd name="T5" fmla="*/ 0 h 143983"/>
              <a:gd name="T6" fmla="*/ 141776 w 143983"/>
              <a:gd name="T7" fmla="*/ 72470 h 143983"/>
              <a:gd name="T8" fmla="*/ 70888 w 143983"/>
              <a:gd name="T9" fmla="*/ 144942 h 143983"/>
              <a:gd name="T10" fmla="*/ 1 w 143983"/>
              <a:gd name="T11" fmla="*/ 72470 h 1439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983" h="143983">
                <a:moveTo>
                  <a:pt x="0" y="71991"/>
                </a:moveTo>
                <a:cubicBezTo>
                  <a:pt x="0" y="32231"/>
                  <a:pt x="32231" y="0"/>
                  <a:pt x="71991" y="0"/>
                </a:cubicBezTo>
                <a:cubicBezTo>
                  <a:pt x="95988" y="0"/>
                  <a:pt x="119985" y="0"/>
                  <a:pt x="143983" y="0"/>
                </a:cubicBezTo>
                <a:cubicBezTo>
                  <a:pt x="143983" y="23996"/>
                  <a:pt x="143983" y="47993"/>
                  <a:pt x="143983" y="71991"/>
                </a:cubicBezTo>
                <a:cubicBezTo>
                  <a:pt x="143983" y="111751"/>
                  <a:pt x="111752" y="143982"/>
                  <a:pt x="71992" y="143982"/>
                </a:cubicBezTo>
                <a:cubicBezTo>
                  <a:pt x="32232" y="143982"/>
                  <a:pt x="1" y="111751"/>
                  <a:pt x="1" y="71991"/>
                </a:cubicBezTo>
                <a:lnTo>
                  <a:pt x="0" y="71991"/>
                </a:lnTo>
                <a:close/>
              </a:path>
            </a:pathLst>
          </a:custGeom>
          <a:solidFill>
            <a:schemeClr val="accent1"/>
          </a:solidFill>
          <a:ln w="38100">
            <a:solidFill>
              <a:srgbClr val="595959"/>
            </a:solidFill>
            <a:round/>
            <a:headEnd/>
            <a:tailEnd/>
          </a:ln>
        </p:spPr>
        <p:txBody>
          <a:bodyPr lIns="0" tIns="0" rIns="0" bIns="0" anchor="ctr"/>
          <a:lstStyle/>
          <a:p>
            <a:endParaRPr lang="zh-CN" altLang="en-US" b="1" dirty="0">
              <a:solidFill>
                <a:schemeClr val="tx1">
                  <a:lumMod val="65000"/>
                  <a:lumOff val="35000"/>
                </a:schemeClr>
              </a:solidFill>
              <a:latin typeface="Arial Unicode MS" panose="020B0604020202020204" pitchFamily="34" charset="-122"/>
              <a:ea typeface="Arial Unicode MS" panose="020B0604020202020204" pitchFamily="34" charset="-122"/>
            </a:endParaRPr>
          </a:p>
        </p:txBody>
      </p:sp>
      <p:sp>
        <p:nvSpPr>
          <p:cNvPr id="24" name="Textbox 1">
            <a:extLst>
              <a:ext uri="{FF2B5EF4-FFF2-40B4-BE49-F238E27FC236}">
                <a16:creationId xmlns:a16="http://schemas.microsoft.com/office/drawing/2014/main" id="{5D133E4D-11DD-4F17-940A-91808FD35827}"/>
              </a:ext>
            </a:extLst>
          </p:cNvPr>
          <p:cNvSpPr/>
          <p:nvPr/>
        </p:nvSpPr>
        <p:spPr>
          <a:xfrm>
            <a:off x="5248275" y="5827713"/>
            <a:ext cx="1758678" cy="291303"/>
          </a:xfrm>
          <a:prstGeom prst="rect">
            <a:avLst/>
          </a:prstGeom>
        </p:spPr>
        <p:txBody>
          <a:bodyPr wrap="square" lIns="120846" tIns="60423" rIns="120846" bIns="60423">
            <a:spAutoFit/>
          </a:bodyPr>
          <a:lstStyle/>
          <a:p>
            <a:r>
              <a:rPr lang="vi-VN" sz="1100"/>
              <a:t>Slower queries</a:t>
            </a:r>
            <a:endParaRPr lang="en-VN" sz="1100"/>
          </a:p>
        </p:txBody>
      </p:sp>
      <p:sp>
        <p:nvSpPr>
          <p:cNvPr id="25" name="Textbox 1">
            <a:extLst>
              <a:ext uri="{FF2B5EF4-FFF2-40B4-BE49-F238E27FC236}">
                <a16:creationId xmlns:a16="http://schemas.microsoft.com/office/drawing/2014/main" id="{3D6E47E3-A345-4329-83FD-30CF373D6086}"/>
              </a:ext>
            </a:extLst>
          </p:cNvPr>
          <p:cNvSpPr/>
          <p:nvPr/>
        </p:nvSpPr>
        <p:spPr>
          <a:xfrm>
            <a:off x="7768758" y="5850412"/>
            <a:ext cx="1760461" cy="291303"/>
          </a:xfrm>
          <a:prstGeom prst="rect">
            <a:avLst/>
          </a:prstGeom>
        </p:spPr>
        <p:txBody>
          <a:bodyPr wrap="square" lIns="120846" tIns="60423" rIns="120846" bIns="60423">
            <a:spAutoFit/>
          </a:bodyPr>
          <a:lstStyle/>
          <a:p>
            <a:r>
              <a:rPr lang="vi-VN" sz="1100"/>
              <a:t>Expensive indexing</a:t>
            </a:r>
            <a:endParaRPr lang="en-VN" sz="1100"/>
          </a:p>
        </p:txBody>
      </p:sp>
      <p:sp>
        <p:nvSpPr>
          <p:cNvPr id="26" name="80 Lágrima">
            <a:extLst>
              <a:ext uri="{FF2B5EF4-FFF2-40B4-BE49-F238E27FC236}">
                <a16:creationId xmlns:a16="http://schemas.microsoft.com/office/drawing/2014/main" id="{B0CEAF0E-0244-4C24-B6E6-251DF31437CF}"/>
              </a:ext>
            </a:extLst>
          </p:cNvPr>
          <p:cNvSpPr>
            <a:spLocks noChangeAspect="1"/>
          </p:cNvSpPr>
          <p:nvPr/>
        </p:nvSpPr>
        <p:spPr bwMode="auto">
          <a:xfrm>
            <a:off x="5078413" y="5935663"/>
            <a:ext cx="142875" cy="144462"/>
          </a:xfrm>
          <a:prstGeom prst="teardrop">
            <a:avLst/>
          </a:prstGeom>
          <a:solidFill>
            <a:schemeClr val="accent4"/>
          </a:solidFill>
          <a:ln w="38100">
            <a:solidFill>
              <a:schemeClr val="tx1">
                <a:lumMod val="65000"/>
                <a:lumOff val="35000"/>
              </a:schemeClr>
            </a:solidFill>
          </a:ln>
          <a:effectLst/>
        </p:spPr>
        <p:txBody>
          <a:bodyPr lIns="0" tIns="0" rIns="0" bIns="0" anchor="ctr"/>
          <a:lstStyle/>
          <a:p>
            <a:pPr algn="ctr" eaLnBrk="1" fontAlgn="auto" hangingPunct="1">
              <a:defRPr/>
            </a:pPr>
            <a:endParaRPr lang="es-SV" sz="2700" b="1" noProof="1">
              <a:solidFill>
                <a:schemeClr val="tx1">
                  <a:lumMod val="65000"/>
                  <a:lumOff val="35000"/>
                </a:schemeClr>
              </a:solidFill>
              <a:latin typeface="Arial Unicode MS" panose="020B0604020202020204" pitchFamily="34" charset="-122"/>
              <a:ea typeface="Arial Unicode MS" panose="020B0604020202020204" pitchFamily="34" charset="-122"/>
              <a:sym typeface="Arial" panose="020B0604020202020204" pitchFamily="34" charset="0"/>
            </a:endParaRPr>
          </a:p>
        </p:txBody>
      </p:sp>
      <p:sp>
        <p:nvSpPr>
          <p:cNvPr id="27" name="81 Lágrima">
            <a:extLst>
              <a:ext uri="{FF2B5EF4-FFF2-40B4-BE49-F238E27FC236}">
                <a16:creationId xmlns:a16="http://schemas.microsoft.com/office/drawing/2014/main" id="{B9142697-2871-47E4-98A3-4231332312F8}"/>
              </a:ext>
            </a:extLst>
          </p:cNvPr>
          <p:cNvSpPr>
            <a:spLocks noChangeAspect="1" noChangeArrowheads="1"/>
          </p:cNvSpPr>
          <p:nvPr/>
        </p:nvSpPr>
        <p:spPr bwMode="auto">
          <a:xfrm>
            <a:off x="7522618" y="5935663"/>
            <a:ext cx="144463" cy="144462"/>
          </a:xfrm>
          <a:custGeom>
            <a:avLst/>
            <a:gdLst>
              <a:gd name="T0" fmla="*/ 0 w 143983"/>
              <a:gd name="T1" fmla="*/ 72470 h 143983"/>
              <a:gd name="T2" fmla="*/ 72472 w 143983"/>
              <a:gd name="T3" fmla="*/ 0 h 143983"/>
              <a:gd name="T4" fmla="*/ 144945 w 143983"/>
              <a:gd name="T5" fmla="*/ 0 h 143983"/>
              <a:gd name="T6" fmla="*/ 144945 w 143983"/>
              <a:gd name="T7" fmla="*/ 72470 h 143983"/>
              <a:gd name="T8" fmla="*/ 72473 w 143983"/>
              <a:gd name="T9" fmla="*/ 144942 h 143983"/>
              <a:gd name="T10" fmla="*/ 1 w 143983"/>
              <a:gd name="T11" fmla="*/ 72470 h 1439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983" h="143983">
                <a:moveTo>
                  <a:pt x="0" y="71991"/>
                </a:moveTo>
                <a:cubicBezTo>
                  <a:pt x="0" y="32231"/>
                  <a:pt x="32231" y="0"/>
                  <a:pt x="71991" y="0"/>
                </a:cubicBezTo>
                <a:cubicBezTo>
                  <a:pt x="95988" y="0"/>
                  <a:pt x="119985" y="0"/>
                  <a:pt x="143983" y="0"/>
                </a:cubicBezTo>
                <a:cubicBezTo>
                  <a:pt x="143983" y="23996"/>
                  <a:pt x="143983" y="47993"/>
                  <a:pt x="143983" y="71991"/>
                </a:cubicBezTo>
                <a:cubicBezTo>
                  <a:pt x="143983" y="111751"/>
                  <a:pt x="111752" y="143982"/>
                  <a:pt x="71992" y="143982"/>
                </a:cubicBezTo>
                <a:cubicBezTo>
                  <a:pt x="32232" y="143982"/>
                  <a:pt x="1" y="111751"/>
                  <a:pt x="1" y="71991"/>
                </a:cubicBezTo>
                <a:lnTo>
                  <a:pt x="0" y="71991"/>
                </a:lnTo>
                <a:close/>
              </a:path>
            </a:pathLst>
          </a:custGeom>
          <a:solidFill>
            <a:schemeClr val="accent2"/>
          </a:solidFill>
          <a:ln w="38100">
            <a:solidFill>
              <a:srgbClr val="595959"/>
            </a:solidFill>
            <a:round/>
            <a:headEnd/>
            <a:tailEnd/>
          </a:ln>
        </p:spPr>
        <p:txBody>
          <a:bodyPr lIns="0" tIns="0" rIns="0" bIns="0" anchor="ctr"/>
          <a:lstStyle/>
          <a:p>
            <a:endParaRPr lang="zh-CN" altLang="en-US" b="1" dirty="0">
              <a:solidFill>
                <a:schemeClr val="tx1">
                  <a:lumMod val="65000"/>
                  <a:lumOff val="35000"/>
                </a:schemeClr>
              </a:solidFill>
              <a:latin typeface="Arial Unicode MS" panose="020B0604020202020204" pitchFamily="34" charset="-122"/>
              <a:ea typeface="Arial Unicode MS" panose="020B0604020202020204" pitchFamily="34" charset="-122"/>
            </a:endParaRPr>
          </a:p>
        </p:txBody>
      </p:sp>
      <p:grpSp>
        <p:nvGrpSpPr>
          <p:cNvPr id="28" name="Group 4">
            <a:extLst>
              <a:ext uri="{FF2B5EF4-FFF2-40B4-BE49-F238E27FC236}">
                <a16:creationId xmlns:a16="http://schemas.microsoft.com/office/drawing/2014/main" id="{A496DBFF-430D-4568-A1E1-EF39A3ABED75}"/>
              </a:ext>
            </a:extLst>
          </p:cNvPr>
          <p:cNvGrpSpPr>
            <a:grpSpLocks noChangeAspect="1"/>
          </p:cNvGrpSpPr>
          <p:nvPr/>
        </p:nvGrpSpPr>
        <p:grpSpPr bwMode="auto">
          <a:xfrm>
            <a:off x="9640412" y="3294949"/>
            <a:ext cx="153838" cy="223689"/>
            <a:chOff x="14052" y="2464"/>
            <a:chExt cx="1099" cy="1598"/>
          </a:xfrm>
          <a:solidFill>
            <a:schemeClr val="tx2"/>
          </a:solidFill>
        </p:grpSpPr>
        <p:sp>
          <p:nvSpPr>
            <p:cNvPr id="29" name="Freeform 6">
              <a:extLst>
                <a:ext uri="{FF2B5EF4-FFF2-40B4-BE49-F238E27FC236}">
                  <a16:creationId xmlns:a16="http://schemas.microsoft.com/office/drawing/2014/main" id="{0810820B-7935-4907-AF99-A7C50DD36BF7}"/>
                </a:ext>
              </a:extLst>
            </p:cNvPr>
            <p:cNvSpPr>
              <a:spLocks noEditPoints="1"/>
            </p:cNvSpPr>
            <p:nvPr/>
          </p:nvSpPr>
          <p:spPr bwMode="auto">
            <a:xfrm>
              <a:off x="14052" y="2464"/>
              <a:ext cx="1099" cy="1598"/>
            </a:xfrm>
            <a:custGeom>
              <a:avLst/>
              <a:gdLst>
                <a:gd name="T0" fmla="*/ 934 w 2198"/>
                <a:gd name="T1" fmla="*/ 2932 h 3195"/>
                <a:gd name="T2" fmla="*/ 1014 w 2198"/>
                <a:gd name="T3" fmla="*/ 2988 h 3195"/>
                <a:gd name="T4" fmla="*/ 1127 w 2198"/>
                <a:gd name="T5" fmla="*/ 2995 h 3195"/>
                <a:gd name="T6" fmla="*/ 1215 w 2198"/>
                <a:gd name="T7" fmla="*/ 2979 h 3195"/>
                <a:gd name="T8" fmla="*/ 1278 w 2198"/>
                <a:gd name="T9" fmla="*/ 2915 h 3195"/>
                <a:gd name="T10" fmla="*/ 1420 w 2198"/>
                <a:gd name="T11" fmla="*/ 2506 h 3195"/>
                <a:gd name="T12" fmla="*/ 816 w 2198"/>
                <a:gd name="T13" fmla="*/ 2631 h 3195"/>
                <a:gd name="T14" fmla="*/ 862 w 2198"/>
                <a:gd name="T15" fmla="*/ 2775 h 3195"/>
                <a:gd name="T16" fmla="*/ 1394 w 2198"/>
                <a:gd name="T17" fmla="*/ 2594 h 3195"/>
                <a:gd name="T18" fmla="*/ 734 w 2198"/>
                <a:gd name="T19" fmla="*/ 2362 h 3195"/>
                <a:gd name="T20" fmla="*/ 1469 w 2198"/>
                <a:gd name="T21" fmla="*/ 2350 h 3195"/>
                <a:gd name="T22" fmla="*/ 1026 w 2198"/>
                <a:gd name="T23" fmla="*/ 203 h 3195"/>
                <a:gd name="T24" fmla="*/ 749 w 2198"/>
                <a:gd name="T25" fmla="*/ 271 h 3195"/>
                <a:gd name="T26" fmla="*/ 514 w 2198"/>
                <a:gd name="T27" fmla="*/ 417 h 3195"/>
                <a:gd name="T28" fmla="*/ 335 w 2198"/>
                <a:gd name="T29" fmla="*/ 625 h 3195"/>
                <a:gd name="T30" fmla="*/ 226 w 2198"/>
                <a:gd name="T31" fmla="*/ 882 h 3195"/>
                <a:gd name="T32" fmla="*/ 202 w 2198"/>
                <a:gd name="T33" fmla="*/ 1150 h 3195"/>
                <a:gd name="T34" fmla="*/ 261 w 2198"/>
                <a:gd name="T35" fmla="*/ 1368 h 3195"/>
                <a:gd name="T36" fmla="*/ 369 w 2198"/>
                <a:gd name="T37" fmla="*/ 1600 h 3195"/>
                <a:gd name="T38" fmla="*/ 524 w 2198"/>
                <a:gd name="T39" fmla="*/ 1882 h 3195"/>
                <a:gd name="T40" fmla="*/ 1619 w 2198"/>
                <a:gd name="T41" fmla="*/ 1989 h 3195"/>
                <a:gd name="T42" fmla="*/ 1798 w 2198"/>
                <a:gd name="T43" fmla="*/ 1658 h 3195"/>
                <a:gd name="T44" fmla="*/ 1915 w 2198"/>
                <a:gd name="T45" fmla="*/ 1425 h 3195"/>
                <a:gd name="T46" fmla="*/ 1987 w 2198"/>
                <a:gd name="T47" fmla="*/ 1202 h 3195"/>
                <a:gd name="T48" fmla="*/ 1986 w 2198"/>
                <a:gd name="T49" fmla="*/ 953 h 3195"/>
                <a:gd name="T50" fmla="*/ 1898 w 2198"/>
                <a:gd name="T51" fmla="*/ 685 h 3195"/>
                <a:gd name="T52" fmla="*/ 1735 w 2198"/>
                <a:gd name="T53" fmla="*/ 464 h 3195"/>
                <a:gd name="T54" fmla="*/ 1512 w 2198"/>
                <a:gd name="T55" fmla="*/ 300 h 3195"/>
                <a:gd name="T56" fmla="*/ 1245 w 2198"/>
                <a:gd name="T57" fmla="*/ 211 h 3195"/>
                <a:gd name="T58" fmla="*/ 1181 w 2198"/>
                <a:gd name="T59" fmla="*/ 3 h 3195"/>
                <a:gd name="T60" fmla="*/ 1491 w 2198"/>
                <a:gd name="T61" fmla="*/ 72 h 3195"/>
                <a:gd name="T62" fmla="*/ 1761 w 2198"/>
                <a:gd name="T63" fmla="*/ 221 h 3195"/>
                <a:gd name="T64" fmla="*/ 1977 w 2198"/>
                <a:gd name="T65" fmla="*/ 437 h 3195"/>
                <a:gd name="T66" fmla="*/ 2126 w 2198"/>
                <a:gd name="T67" fmla="*/ 707 h 3195"/>
                <a:gd name="T68" fmla="*/ 2195 w 2198"/>
                <a:gd name="T69" fmla="*/ 1016 h 3195"/>
                <a:gd name="T70" fmla="*/ 2170 w 2198"/>
                <a:gd name="T71" fmla="*/ 1300 h 3195"/>
                <a:gd name="T72" fmla="*/ 2066 w 2198"/>
                <a:gd name="T73" fmla="*/ 1574 h 3195"/>
                <a:gd name="T74" fmla="*/ 1923 w 2198"/>
                <a:gd name="T75" fmla="*/ 1846 h 3195"/>
                <a:gd name="T76" fmla="*/ 1779 w 2198"/>
                <a:gd name="T77" fmla="*/ 2112 h 3195"/>
                <a:gd name="T78" fmla="*/ 1673 w 2198"/>
                <a:gd name="T79" fmla="*/ 2370 h 3195"/>
                <a:gd name="T80" fmla="*/ 1597 w 2198"/>
                <a:gd name="T81" fmla="*/ 2611 h 3195"/>
                <a:gd name="T82" fmla="*/ 1536 w 2198"/>
                <a:gd name="T83" fmla="*/ 2815 h 3195"/>
                <a:gd name="T84" fmla="*/ 1472 w 2198"/>
                <a:gd name="T85" fmla="*/ 2977 h 3195"/>
                <a:gd name="T86" fmla="*/ 1390 w 2198"/>
                <a:gd name="T87" fmla="*/ 3096 h 3195"/>
                <a:gd name="T88" fmla="*/ 1271 w 2198"/>
                <a:gd name="T89" fmla="*/ 3170 h 3195"/>
                <a:gd name="T90" fmla="*/ 1099 w 2198"/>
                <a:gd name="T91" fmla="*/ 3195 h 3195"/>
                <a:gd name="T92" fmla="*/ 924 w 2198"/>
                <a:gd name="T93" fmla="*/ 3168 h 3195"/>
                <a:gd name="T94" fmla="*/ 803 w 2198"/>
                <a:gd name="T95" fmla="*/ 3088 h 3195"/>
                <a:gd name="T96" fmla="*/ 719 w 2198"/>
                <a:gd name="T97" fmla="*/ 2958 h 3195"/>
                <a:gd name="T98" fmla="*/ 653 w 2198"/>
                <a:gd name="T99" fmla="*/ 2782 h 3195"/>
                <a:gd name="T100" fmla="*/ 588 w 2198"/>
                <a:gd name="T101" fmla="*/ 2562 h 3195"/>
                <a:gd name="T102" fmla="*/ 503 w 2198"/>
                <a:gd name="T103" fmla="*/ 2302 h 3195"/>
                <a:gd name="T104" fmla="*/ 377 w 2198"/>
                <a:gd name="T105" fmla="*/ 2030 h 3195"/>
                <a:gd name="T106" fmla="*/ 221 w 2198"/>
                <a:gd name="T107" fmla="*/ 1746 h 3195"/>
                <a:gd name="T108" fmla="*/ 81 w 2198"/>
                <a:gd name="T109" fmla="*/ 1457 h 3195"/>
                <a:gd name="T110" fmla="*/ 4 w 2198"/>
                <a:gd name="T111" fmla="*/ 1169 h 3195"/>
                <a:gd name="T112" fmla="*/ 27 w 2198"/>
                <a:gd name="T113" fmla="*/ 858 h 3195"/>
                <a:gd name="T114" fmla="*/ 137 w 2198"/>
                <a:gd name="T115" fmla="*/ 566 h 3195"/>
                <a:gd name="T116" fmla="*/ 322 w 2198"/>
                <a:gd name="T117" fmla="*/ 322 h 3195"/>
                <a:gd name="T118" fmla="*/ 567 w 2198"/>
                <a:gd name="T119" fmla="*/ 137 h 3195"/>
                <a:gd name="T120" fmla="*/ 858 w 2198"/>
                <a:gd name="T121" fmla="*/ 2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8" h="3195">
                  <a:moveTo>
                    <a:pt x="1323" y="2818"/>
                  </a:moveTo>
                  <a:lnTo>
                    <a:pt x="899" y="2871"/>
                  </a:lnTo>
                  <a:lnTo>
                    <a:pt x="917" y="2904"/>
                  </a:lnTo>
                  <a:lnTo>
                    <a:pt x="934" y="2932"/>
                  </a:lnTo>
                  <a:lnTo>
                    <a:pt x="951" y="2953"/>
                  </a:lnTo>
                  <a:lnTo>
                    <a:pt x="971" y="2970"/>
                  </a:lnTo>
                  <a:lnTo>
                    <a:pt x="991" y="2981"/>
                  </a:lnTo>
                  <a:lnTo>
                    <a:pt x="1014" y="2988"/>
                  </a:lnTo>
                  <a:lnTo>
                    <a:pt x="1039" y="2993"/>
                  </a:lnTo>
                  <a:lnTo>
                    <a:pt x="1067" y="2995"/>
                  </a:lnTo>
                  <a:lnTo>
                    <a:pt x="1099" y="2995"/>
                  </a:lnTo>
                  <a:lnTo>
                    <a:pt x="1127" y="2995"/>
                  </a:lnTo>
                  <a:lnTo>
                    <a:pt x="1153" y="2994"/>
                  </a:lnTo>
                  <a:lnTo>
                    <a:pt x="1175" y="2991"/>
                  </a:lnTo>
                  <a:lnTo>
                    <a:pt x="1196" y="2986"/>
                  </a:lnTo>
                  <a:lnTo>
                    <a:pt x="1215" y="2979"/>
                  </a:lnTo>
                  <a:lnTo>
                    <a:pt x="1232" y="2969"/>
                  </a:lnTo>
                  <a:lnTo>
                    <a:pt x="1249" y="2954"/>
                  </a:lnTo>
                  <a:lnTo>
                    <a:pt x="1264" y="2937"/>
                  </a:lnTo>
                  <a:lnTo>
                    <a:pt x="1278" y="2915"/>
                  </a:lnTo>
                  <a:lnTo>
                    <a:pt x="1294" y="2888"/>
                  </a:lnTo>
                  <a:lnTo>
                    <a:pt x="1308" y="2855"/>
                  </a:lnTo>
                  <a:lnTo>
                    <a:pt x="1323" y="2818"/>
                  </a:lnTo>
                  <a:close/>
                  <a:moveTo>
                    <a:pt x="1420" y="2506"/>
                  </a:moveTo>
                  <a:lnTo>
                    <a:pt x="802" y="2583"/>
                  </a:lnTo>
                  <a:lnTo>
                    <a:pt x="802" y="2585"/>
                  </a:lnTo>
                  <a:lnTo>
                    <a:pt x="803" y="2587"/>
                  </a:lnTo>
                  <a:lnTo>
                    <a:pt x="816" y="2631"/>
                  </a:lnTo>
                  <a:lnTo>
                    <a:pt x="829" y="2672"/>
                  </a:lnTo>
                  <a:lnTo>
                    <a:pt x="841" y="2709"/>
                  </a:lnTo>
                  <a:lnTo>
                    <a:pt x="852" y="2743"/>
                  </a:lnTo>
                  <a:lnTo>
                    <a:pt x="862" y="2775"/>
                  </a:lnTo>
                  <a:lnTo>
                    <a:pt x="1358" y="2713"/>
                  </a:lnTo>
                  <a:lnTo>
                    <a:pt x="1369" y="2677"/>
                  </a:lnTo>
                  <a:lnTo>
                    <a:pt x="1381" y="2637"/>
                  </a:lnTo>
                  <a:lnTo>
                    <a:pt x="1394" y="2594"/>
                  </a:lnTo>
                  <a:lnTo>
                    <a:pt x="1407" y="2551"/>
                  </a:lnTo>
                  <a:lnTo>
                    <a:pt x="1420" y="2506"/>
                  </a:lnTo>
                  <a:close/>
                  <a:moveTo>
                    <a:pt x="711" y="2297"/>
                  </a:moveTo>
                  <a:lnTo>
                    <a:pt x="734" y="2362"/>
                  </a:lnTo>
                  <a:lnTo>
                    <a:pt x="754" y="2425"/>
                  </a:lnTo>
                  <a:lnTo>
                    <a:pt x="772" y="2487"/>
                  </a:lnTo>
                  <a:lnTo>
                    <a:pt x="1452" y="2402"/>
                  </a:lnTo>
                  <a:lnTo>
                    <a:pt x="1469" y="2350"/>
                  </a:lnTo>
                  <a:lnTo>
                    <a:pt x="1488" y="2297"/>
                  </a:lnTo>
                  <a:lnTo>
                    <a:pt x="711" y="2297"/>
                  </a:lnTo>
                  <a:close/>
                  <a:moveTo>
                    <a:pt x="1099" y="200"/>
                  </a:moveTo>
                  <a:lnTo>
                    <a:pt x="1026" y="203"/>
                  </a:lnTo>
                  <a:lnTo>
                    <a:pt x="953" y="211"/>
                  </a:lnTo>
                  <a:lnTo>
                    <a:pt x="883" y="226"/>
                  </a:lnTo>
                  <a:lnTo>
                    <a:pt x="815" y="246"/>
                  </a:lnTo>
                  <a:lnTo>
                    <a:pt x="749" y="271"/>
                  </a:lnTo>
                  <a:lnTo>
                    <a:pt x="686" y="300"/>
                  </a:lnTo>
                  <a:lnTo>
                    <a:pt x="625" y="335"/>
                  </a:lnTo>
                  <a:lnTo>
                    <a:pt x="568" y="374"/>
                  </a:lnTo>
                  <a:lnTo>
                    <a:pt x="514" y="417"/>
                  </a:lnTo>
                  <a:lnTo>
                    <a:pt x="464" y="464"/>
                  </a:lnTo>
                  <a:lnTo>
                    <a:pt x="417" y="514"/>
                  </a:lnTo>
                  <a:lnTo>
                    <a:pt x="374" y="568"/>
                  </a:lnTo>
                  <a:lnTo>
                    <a:pt x="335" y="625"/>
                  </a:lnTo>
                  <a:lnTo>
                    <a:pt x="300" y="685"/>
                  </a:lnTo>
                  <a:lnTo>
                    <a:pt x="271" y="749"/>
                  </a:lnTo>
                  <a:lnTo>
                    <a:pt x="246" y="815"/>
                  </a:lnTo>
                  <a:lnTo>
                    <a:pt x="226" y="882"/>
                  </a:lnTo>
                  <a:lnTo>
                    <a:pt x="212" y="953"/>
                  </a:lnTo>
                  <a:lnTo>
                    <a:pt x="203" y="1024"/>
                  </a:lnTo>
                  <a:lnTo>
                    <a:pt x="200" y="1099"/>
                  </a:lnTo>
                  <a:lnTo>
                    <a:pt x="202" y="1150"/>
                  </a:lnTo>
                  <a:lnTo>
                    <a:pt x="210" y="1203"/>
                  </a:lnTo>
                  <a:lnTo>
                    <a:pt x="223" y="1257"/>
                  </a:lnTo>
                  <a:lnTo>
                    <a:pt x="240" y="1312"/>
                  </a:lnTo>
                  <a:lnTo>
                    <a:pt x="261" y="1368"/>
                  </a:lnTo>
                  <a:lnTo>
                    <a:pt x="284" y="1426"/>
                  </a:lnTo>
                  <a:lnTo>
                    <a:pt x="310" y="1484"/>
                  </a:lnTo>
                  <a:lnTo>
                    <a:pt x="338" y="1541"/>
                  </a:lnTo>
                  <a:lnTo>
                    <a:pt x="369" y="1600"/>
                  </a:lnTo>
                  <a:lnTo>
                    <a:pt x="401" y="1658"/>
                  </a:lnTo>
                  <a:lnTo>
                    <a:pt x="432" y="1718"/>
                  </a:lnTo>
                  <a:lnTo>
                    <a:pt x="465" y="1776"/>
                  </a:lnTo>
                  <a:lnTo>
                    <a:pt x="524" y="1882"/>
                  </a:lnTo>
                  <a:lnTo>
                    <a:pt x="580" y="1989"/>
                  </a:lnTo>
                  <a:lnTo>
                    <a:pt x="634" y="2097"/>
                  </a:lnTo>
                  <a:lnTo>
                    <a:pt x="1566" y="2097"/>
                  </a:lnTo>
                  <a:lnTo>
                    <a:pt x="1619" y="1989"/>
                  </a:lnTo>
                  <a:lnTo>
                    <a:pt x="1675" y="1882"/>
                  </a:lnTo>
                  <a:lnTo>
                    <a:pt x="1733" y="1777"/>
                  </a:lnTo>
                  <a:lnTo>
                    <a:pt x="1766" y="1718"/>
                  </a:lnTo>
                  <a:lnTo>
                    <a:pt x="1798" y="1658"/>
                  </a:lnTo>
                  <a:lnTo>
                    <a:pt x="1829" y="1600"/>
                  </a:lnTo>
                  <a:lnTo>
                    <a:pt x="1860" y="1541"/>
                  </a:lnTo>
                  <a:lnTo>
                    <a:pt x="1888" y="1483"/>
                  </a:lnTo>
                  <a:lnTo>
                    <a:pt x="1915" y="1425"/>
                  </a:lnTo>
                  <a:lnTo>
                    <a:pt x="1938" y="1367"/>
                  </a:lnTo>
                  <a:lnTo>
                    <a:pt x="1959" y="1311"/>
                  </a:lnTo>
                  <a:lnTo>
                    <a:pt x="1975" y="1256"/>
                  </a:lnTo>
                  <a:lnTo>
                    <a:pt x="1987" y="1202"/>
                  </a:lnTo>
                  <a:lnTo>
                    <a:pt x="1996" y="1150"/>
                  </a:lnTo>
                  <a:lnTo>
                    <a:pt x="1999" y="1099"/>
                  </a:lnTo>
                  <a:lnTo>
                    <a:pt x="1996" y="1024"/>
                  </a:lnTo>
                  <a:lnTo>
                    <a:pt x="1986" y="953"/>
                  </a:lnTo>
                  <a:lnTo>
                    <a:pt x="1972" y="882"/>
                  </a:lnTo>
                  <a:lnTo>
                    <a:pt x="1953" y="815"/>
                  </a:lnTo>
                  <a:lnTo>
                    <a:pt x="1927" y="749"/>
                  </a:lnTo>
                  <a:lnTo>
                    <a:pt x="1898" y="685"/>
                  </a:lnTo>
                  <a:lnTo>
                    <a:pt x="1864" y="625"/>
                  </a:lnTo>
                  <a:lnTo>
                    <a:pt x="1825" y="568"/>
                  </a:lnTo>
                  <a:lnTo>
                    <a:pt x="1781" y="514"/>
                  </a:lnTo>
                  <a:lnTo>
                    <a:pt x="1735" y="464"/>
                  </a:lnTo>
                  <a:lnTo>
                    <a:pt x="1684" y="417"/>
                  </a:lnTo>
                  <a:lnTo>
                    <a:pt x="1630" y="374"/>
                  </a:lnTo>
                  <a:lnTo>
                    <a:pt x="1573" y="335"/>
                  </a:lnTo>
                  <a:lnTo>
                    <a:pt x="1512" y="300"/>
                  </a:lnTo>
                  <a:lnTo>
                    <a:pt x="1449" y="271"/>
                  </a:lnTo>
                  <a:lnTo>
                    <a:pt x="1383" y="246"/>
                  </a:lnTo>
                  <a:lnTo>
                    <a:pt x="1315" y="226"/>
                  </a:lnTo>
                  <a:lnTo>
                    <a:pt x="1245" y="211"/>
                  </a:lnTo>
                  <a:lnTo>
                    <a:pt x="1173" y="203"/>
                  </a:lnTo>
                  <a:lnTo>
                    <a:pt x="1099" y="200"/>
                  </a:lnTo>
                  <a:close/>
                  <a:moveTo>
                    <a:pt x="1099" y="0"/>
                  </a:moveTo>
                  <a:lnTo>
                    <a:pt x="1181" y="3"/>
                  </a:lnTo>
                  <a:lnTo>
                    <a:pt x="1262" y="12"/>
                  </a:lnTo>
                  <a:lnTo>
                    <a:pt x="1340" y="27"/>
                  </a:lnTo>
                  <a:lnTo>
                    <a:pt x="1416" y="46"/>
                  </a:lnTo>
                  <a:lnTo>
                    <a:pt x="1491" y="72"/>
                  </a:lnTo>
                  <a:lnTo>
                    <a:pt x="1562" y="102"/>
                  </a:lnTo>
                  <a:lnTo>
                    <a:pt x="1632" y="137"/>
                  </a:lnTo>
                  <a:lnTo>
                    <a:pt x="1697" y="177"/>
                  </a:lnTo>
                  <a:lnTo>
                    <a:pt x="1761" y="221"/>
                  </a:lnTo>
                  <a:lnTo>
                    <a:pt x="1820" y="270"/>
                  </a:lnTo>
                  <a:lnTo>
                    <a:pt x="1876" y="322"/>
                  </a:lnTo>
                  <a:lnTo>
                    <a:pt x="1928" y="378"/>
                  </a:lnTo>
                  <a:lnTo>
                    <a:pt x="1977" y="437"/>
                  </a:lnTo>
                  <a:lnTo>
                    <a:pt x="2021" y="500"/>
                  </a:lnTo>
                  <a:lnTo>
                    <a:pt x="2061" y="566"/>
                  </a:lnTo>
                  <a:lnTo>
                    <a:pt x="2096" y="635"/>
                  </a:lnTo>
                  <a:lnTo>
                    <a:pt x="2126" y="707"/>
                  </a:lnTo>
                  <a:lnTo>
                    <a:pt x="2152" y="781"/>
                  </a:lnTo>
                  <a:lnTo>
                    <a:pt x="2171" y="858"/>
                  </a:lnTo>
                  <a:lnTo>
                    <a:pt x="2187" y="936"/>
                  </a:lnTo>
                  <a:lnTo>
                    <a:pt x="2195" y="1016"/>
                  </a:lnTo>
                  <a:lnTo>
                    <a:pt x="2198" y="1099"/>
                  </a:lnTo>
                  <a:lnTo>
                    <a:pt x="2195" y="1165"/>
                  </a:lnTo>
                  <a:lnTo>
                    <a:pt x="2186" y="1233"/>
                  </a:lnTo>
                  <a:lnTo>
                    <a:pt x="2170" y="1300"/>
                  </a:lnTo>
                  <a:lnTo>
                    <a:pt x="2150" y="1368"/>
                  </a:lnTo>
                  <a:lnTo>
                    <a:pt x="2126" y="1437"/>
                  </a:lnTo>
                  <a:lnTo>
                    <a:pt x="2098" y="1505"/>
                  </a:lnTo>
                  <a:lnTo>
                    <a:pt x="2066" y="1574"/>
                  </a:lnTo>
                  <a:lnTo>
                    <a:pt x="2032" y="1642"/>
                  </a:lnTo>
                  <a:lnTo>
                    <a:pt x="1998" y="1711"/>
                  </a:lnTo>
                  <a:lnTo>
                    <a:pt x="1961" y="1778"/>
                  </a:lnTo>
                  <a:lnTo>
                    <a:pt x="1923" y="1846"/>
                  </a:lnTo>
                  <a:lnTo>
                    <a:pt x="1885" y="1914"/>
                  </a:lnTo>
                  <a:lnTo>
                    <a:pt x="1848" y="1980"/>
                  </a:lnTo>
                  <a:lnTo>
                    <a:pt x="1813" y="2047"/>
                  </a:lnTo>
                  <a:lnTo>
                    <a:pt x="1779" y="2112"/>
                  </a:lnTo>
                  <a:lnTo>
                    <a:pt x="1748" y="2177"/>
                  </a:lnTo>
                  <a:lnTo>
                    <a:pt x="1720" y="2241"/>
                  </a:lnTo>
                  <a:lnTo>
                    <a:pt x="1695" y="2304"/>
                  </a:lnTo>
                  <a:lnTo>
                    <a:pt x="1673" y="2370"/>
                  </a:lnTo>
                  <a:lnTo>
                    <a:pt x="1651" y="2434"/>
                  </a:lnTo>
                  <a:lnTo>
                    <a:pt x="1632" y="2495"/>
                  </a:lnTo>
                  <a:lnTo>
                    <a:pt x="1614" y="2554"/>
                  </a:lnTo>
                  <a:lnTo>
                    <a:pt x="1597" y="2611"/>
                  </a:lnTo>
                  <a:lnTo>
                    <a:pt x="1582" y="2665"/>
                  </a:lnTo>
                  <a:lnTo>
                    <a:pt x="1566" y="2717"/>
                  </a:lnTo>
                  <a:lnTo>
                    <a:pt x="1551" y="2768"/>
                  </a:lnTo>
                  <a:lnTo>
                    <a:pt x="1536" y="2815"/>
                  </a:lnTo>
                  <a:lnTo>
                    <a:pt x="1521" y="2859"/>
                  </a:lnTo>
                  <a:lnTo>
                    <a:pt x="1506" y="2901"/>
                  </a:lnTo>
                  <a:lnTo>
                    <a:pt x="1490" y="2940"/>
                  </a:lnTo>
                  <a:lnTo>
                    <a:pt x="1472" y="2977"/>
                  </a:lnTo>
                  <a:lnTo>
                    <a:pt x="1454" y="3012"/>
                  </a:lnTo>
                  <a:lnTo>
                    <a:pt x="1435" y="3042"/>
                  </a:lnTo>
                  <a:lnTo>
                    <a:pt x="1413" y="3071"/>
                  </a:lnTo>
                  <a:lnTo>
                    <a:pt x="1390" y="3096"/>
                  </a:lnTo>
                  <a:lnTo>
                    <a:pt x="1364" y="3120"/>
                  </a:lnTo>
                  <a:lnTo>
                    <a:pt x="1336" y="3139"/>
                  </a:lnTo>
                  <a:lnTo>
                    <a:pt x="1305" y="3157"/>
                  </a:lnTo>
                  <a:lnTo>
                    <a:pt x="1271" y="3170"/>
                  </a:lnTo>
                  <a:lnTo>
                    <a:pt x="1233" y="3181"/>
                  </a:lnTo>
                  <a:lnTo>
                    <a:pt x="1192" y="3189"/>
                  </a:lnTo>
                  <a:lnTo>
                    <a:pt x="1148" y="3193"/>
                  </a:lnTo>
                  <a:lnTo>
                    <a:pt x="1099" y="3195"/>
                  </a:lnTo>
                  <a:lnTo>
                    <a:pt x="1049" y="3193"/>
                  </a:lnTo>
                  <a:lnTo>
                    <a:pt x="1003" y="3188"/>
                  </a:lnTo>
                  <a:lnTo>
                    <a:pt x="962" y="3180"/>
                  </a:lnTo>
                  <a:lnTo>
                    <a:pt x="924" y="3168"/>
                  </a:lnTo>
                  <a:lnTo>
                    <a:pt x="889" y="3153"/>
                  </a:lnTo>
                  <a:lnTo>
                    <a:pt x="857" y="3134"/>
                  </a:lnTo>
                  <a:lnTo>
                    <a:pt x="829" y="3113"/>
                  </a:lnTo>
                  <a:lnTo>
                    <a:pt x="803" y="3088"/>
                  </a:lnTo>
                  <a:lnTo>
                    <a:pt x="780" y="3061"/>
                  </a:lnTo>
                  <a:lnTo>
                    <a:pt x="757" y="3029"/>
                  </a:lnTo>
                  <a:lnTo>
                    <a:pt x="738" y="2995"/>
                  </a:lnTo>
                  <a:lnTo>
                    <a:pt x="719" y="2958"/>
                  </a:lnTo>
                  <a:lnTo>
                    <a:pt x="702" y="2919"/>
                  </a:lnTo>
                  <a:lnTo>
                    <a:pt x="685" y="2876"/>
                  </a:lnTo>
                  <a:lnTo>
                    <a:pt x="669" y="2831"/>
                  </a:lnTo>
                  <a:lnTo>
                    <a:pt x="653" y="2782"/>
                  </a:lnTo>
                  <a:lnTo>
                    <a:pt x="638" y="2731"/>
                  </a:lnTo>
                  <a:lnTo>
                    <a:pt x="621" y="2678"/>
                  </a:lnTo>
                  <a:lnTo>
                    <a:pt x="605" y="2621"/>
                  </a:lnTo>
                  <a:lnTo>
                    <a:pt x="588" y="2562"/>
                  </a:lnTo>
                  <a:lnTo>
                    <a:pt x="568" y="2501"/>
                  </a:lnTo>
                  <a:lnTo>
                    <a:pt x="549" y="2437"/>
                  </a:lnTo>
                  <a:lnTo>
                    <a:pt x="526" y="2371"/>
                  </a:lnTo>
                  <a:lnTo>
                    <a:pt x="503" y="2302"/>
                  </a:lnTo>
                  <a:lnTo>
                    <a:pt x="476" y="2235"/>
                  </a:lnTo>
                  <a:lnTo>
                    <a:pt x="447" y="2168"/>
                  </a:lnTo>
                  <a:lnTo>
                    <a:pt x="413" y="2100"/>
                  </a:lnTo>
                  <a:lnTo>
                    <a:pt x="377" y="2030"/>
                  </a:lnTo>
                  <a:lnTo>
                    <a:pt x="338" y="1960"/>
                  </a:lnTo>
                  <a:lnTo>
                    <a:pt x="299" y="1889"/>
                  </a:lnTo>
                  <a:lnTo>
                    <a:pt x="260" y="1818"/>
                  </a:lnTo>
                  <a:lnTo>
                    <a:pt x="221" y="1746"/>
                  </a:lnTo>
                  <a:lnTo>
                    <a:pt x="182" y="1675"/>
                  </a:lnTo>
                  <a:lnTo>
                    <a:pt x="145" y="1602"/>
                  </a:lnTo>
                  <a:lnTo>
                    <a:pt x="111" y="1530"/>
                  </a:lnTo>
                  <a:lnTo>
                    <a:pt x="81" y="1457"/>
                  </a:lnTo>
                  <a:lnTo>
                    <a:pt x="53" y="1386"/>
                  </a:lnTo>
                  <a:lnTo>
                    <a:pt x="31" y="1313"/>
                  </a:lnTo>
                  <a:lnTo>
                    <a:pt x="14" y="1241"/>
                  </a:lnTo>
                  <a:lnTo>
                    <a:pt x="4" y="1169"/>
                  </a:lnTo>
                  <a:lnTo>
                    <a:pt x="0" y="1099"/>
                  </a:lnTo>
                  <a:lnTo>
                    <a:pt x="3" y="1016"/>
                  </a:lnTo>
                  <a:lnTo>
                    <a:pt x="12" y="936"/>
                  </a:lnTo>
                  <a:lnTo>
                    <a:pt x="27" y="858"/>
                  </a:lnTo>
                  <a:lnTo>
                    <a:pt x="47" y="781"/>
                  </a:lnTo>
                  <a:lnTo>
                    <a:pt x="72" y="707"/>
                  </a:lnTo>
                  <a:lnTo>
                    <a:pt x="102" y="635"/>
                  </a:lnTo>
                  <a:lnTo>
                    <a:pt x="137" y="566"/>
                  </a:lnTo>
                  <a:lnTo>
                    <a:pt x="177" y="500"/>
                  </a:lnTo>
                  <a:lnTo>
                    <a:pt x="221" y="437"/>
                  </a:lnTo>
                  <a:lnTo>
                    <a:pt x="270" y="378"/>
                  </a:lnTo>
                  <a:lnTo>
                    <a:pt x="322" y="322"/>
                  </a:lnTo>
                  <a:lnTo>
                    <a:pt x="378" y="270"/>
                  </a:lnTo>
                  <a:lnTo>
                    <a:pt x="437" y="221"/>
                  </a:lnTo>
                  <a:lnTo>
                    <a:pt x="501" y="177"/>
                  </a:lnTo>
                  <a:lnTo>
                    <a:pt x="567" y="137"/>
                  </a:lnTo>
                  <a:lnTo>
                    <a:pt x="636" y="102"/>
                  </a:lnTo>
                  <a:lnTo>
                    <a:pt x="707" y="72"/>
                  </a:lnTo>
                  <a:lnTo>
                    <a:pt x="782" y="46"/>
                  </a:lnTo>
                  <a:lnTo>
                    <a:pt x="858" y="27"/>
                  </a:lnTo>
                  <a:lnTo>
                    <a:pt x="937" y="12"/>
                  </a:lnTo>
                  <a:lnTo>
                    <a:pt x="1017" y="3"/>
                  </a:lnTo>
                  <a:lnTo>
                    <a:pt x="1099" y="0"/>
                  </a:lnTo>
                  <a:close/>
                </a:path>
              </a:pathLst>
            </a:custGeom>
            <a:grpFill/>
            <a:ln w="0">
              <a:noFill/>
              <a:prstDash val="solid"/>
              <a:round/>
            </a:ln>
          </p:spPr>
          <p:txBody>
            <a:bodyPr lIns="45715" tIns="22858" rIns="45715" bIns="22858"/>
            <a:lstStyle/>
            <a:p>
              <a:pPr eaLnBrk="1" fontAlgn="auto" hangingPunct="1">
                <a:defRPr/>
              </a:pPr>
              <a:endParaRPr lang="es-ES" sz="900" noProof="1">
                <a:latin typeface="Arial" panose="020B0604020202020204" pitchFamily="34" charset="0"/>
                <a:ea typeface="康煕字典體(Demo)" pitchFamily="2" charset="-120"/>
                <a:sym typeface="Arial" panose="020B0604020202020204" pitchFamily="34" charset="0"/>
              </a:endParaRPr>
            </a:p>
          </p:txBody>
        </p:sp>
        <p:sp>
          <p:nvSpPr>
            <p:cNvPr id="30" name="Freeform 7">
              <a:extLst>
                <a:ext uri="{FF2B5EF4-FFF2-40B4-BE49-F238E27FC236}">
                  <a16:creationId xmlns:a16="http://schemas.microsoft.com/office/drawing/2014/main" id="{B35D7023-70EE-49CE-8655-AC3863EC403F}"/>
                </a:ext>
              </a:extLst>
            </p:cNvPr>
            <p:cNvSpPr/>
            <p:nvPr/>
          </p:nvSpPr>
          <p:spPr bwMode="auto">
            <a:xfrm>
              <a:off x="14302" y="2714"/>
              <a:ext cx="324" cy="324"/>
            </a:xfrm>
            <a:custGeom>
              <a:avLst/>
              <a:gdLst>
                <a:gd name="T0" fmla="*/ 599 w 649"/>
                <a:gd name="T1" fmla="*/ 0 h 649"/>
                <a:gd name="T2" fmla="*/ 615 w 649"/>
                <a:gd name="T3" fmla="*/ 2 h 649"/>
                <a:gd name="T4" fmla="*/ 628 w 649"/>
                <a:gd name="T5" fmla="*/ 10 h 649"/>
                <a:gd name="T6" fmla="*/ 639 w 649"/>
                <a:gd name="T7" fmla="*/ 21 h 649"/>
                <a:gd name="T8" fmla="*/ 646 w 649"/>
                <a:gd name="T9" fmla="*/ 34 h 649"/>
                <a:gd name="T10" fmla="*/ 649 w 649"/>
                <a:gd name="T11" fmla="*/ 49 h 649"/>
                <a:gd name="T12" fmla="*/ 646 w 649"/>
                <a:gd name="T13" fmla="*/ 66 h 649"/>
                <a:gd name="T14" fmla="*/ 639 w 649"/>
                <a:gd name="T15" fmla="*/ 80 h 649"/>
                <a:gd name="T16" fmla="*/ 628 w 649"/>
                <a:gd name="T17" fmla="*/ 90 h 649"/>
                <a:gd name="T18" fmla="*/ 615 w 649"/>
                <a:gd name="T19" fmla="*/ 97 h 649"/>
                <a:gd name="T20" fmla="*/ 599 w 649"/>
                <a:gd name="T21" fmla="*/ 100 h 649"/>
                <a:gd name="T22" fmla="*/ 544 w 649"/>
                <a:gd name="T23" fmla="*/ 104 h 649"/>
                <a:gd name="T24" fmla="*/ 492 w 649"/>
                <a:gd name="T25" fmla="*/ 112 h 649"/>
                <a:gd name="T26" fmla="*/ 441 w 649"/>
                <a:gd name="T27" fmla="*/ 126 h 649"/>
                <a:gd name="T28" fmla="*/ 393 w 649"/>
                <a:gd name="T29" fmla="*/ 144 h 649"/>
                <a:gd name="T30" fmla="*/ 347 w 649"/>
                <a:gd name="T31" fmla="*/ 168 h 649"/>
                <a:gd name="T32" fmla="*/ 304 w 649"/>
                <a:gd name="T33" fmla="*/ 196 h 649"/>
                <a:gd name="T34" fmla="*/ 264 w 649"/>
                <a:gd name="T35" fmla="*/ 229 h 649"/>
                <a:gd name="T36" fmla="*/ 229 w 649"/>
                <a:gd name="T37" fmla="*/ 265 h 649"/>
                <a:gd name="T38" fmla="*/ 196 w 649"/>
                <a:gd name="T39" fmla="*/ 305 h 649"/>
                <a:gd name="T40" fmla="*/ 168 w 649"/>
                <a:gd name="T41" fmla="*/ 348 h 649"/>
                <a:gd name="T42" fmla="*/ 144 w 649"/>
                <a:gd name="T43" fmla="*/ 394 h 649"/>
                <a:gd name="T44" fmla="*/ 125 w 649"/>
                <a:gd name="T45" fmla="*/ 442 h 649"/>
                <a:gd name="T46" fmla="*/ 111 w 649"/>
                <a:gd name="T47" fmla="*/ 493 h 649"/>
                <a:gd name="T48" fmla="*/ 103 w 649"/>
                <a:gd name="T49" fmla="*/ 545 h 649"/>
                <a:gd name="T50" fmla="*/ 100 w 649"/>
                <a:gd name="T51" fmla="*/ 600 h 649"/>
                <a:gd name="T52" fmla="*/ 97 w 649"/>
                <a:gd name="T53" fmla="*/ 615 h 649"/>
                <a:gd name="T54" fmla="*/ 90 w 649"/>
                <a:gd name="T55" fmla="*/ 628 h 649"/>
                <a:gd name="T56" fmla="*/ 79 w 649"/>
                <a:gd name="T57" fmla="*/ 640 h 649"/>
                <a:gd name="T58" fmla="*/ 65 w 649"/>
                <a:gd name="T59" fmla="*/ 647 h 649"/>
                <a:gd name="T60" fmla="*/ 50 w 649"/>
                <a:gd name="T61" fmla="*/ 649 h 649"/>
                <a:gd name="T62" fmla="*/ 33 w 649"/>
                <a:gd name="T63" fmla="*/ 647 h 649"/>
                <a:gd name="T64" fmla="*/ 20 w 649"/>
                <a:gd name="T65" fmla="*/ 640 h 649"/>
                <a:gd name="T66" fmla="*/ 9 w 649"/>
                <a:gd name="T67" fmla="*/ 628 h 649"/>
                <a:gd name="T68" fmla="*/ 2 w 649"/>
                <a:gd name="T69" fmla="*/ 615 h 649"/>
                <a:gd name="T70" fmla="*/ 0 w 649"/>
                <a:gd name="T71" fmla="*/ 600 h 649"/>
                <a:gd name="T72" fmla="*/ 3 w 649"/>
                <a:gd name="T73" fmla="*/ 539 h 649"/>
                <a:gd name="T74" fmla="*/ 12 w 649"/>
                <a:gd name="T75" fmla="*/ 478 h 649"/>
                <a:gd name="T76" fmla="*/ 26 w 649"/>
                <a:gd name="T77" fmla="*/ 421 h 649"/>
                <a:gd name="T78" fmla="*/ 47 w 649"/>
                <a:gd name="T79" fmla="*/ 366 h 649"/>
                <a:gd name="T80" fmla="*/ 72 w 649"/>
                <a:gd name="T81" fmla="*/ 314 h 649"/>
                <a:gd name="T82" fmla="*/ 102 w 649"/>
                <a:gd name="T83" fmla="*/ 265 h 649"/>
                <a:gd name="T84" fmla="*/ 137 w 649"/>
                <a:gd name="T85" fmla="*/ 218 h 649"/>
                <a:gd name="T86" fmla="*/ 175 w 649"/>
                <a:gd name="T87" fmla="*/ 176 h 649"/>
                <a:gd name="T88" fmla="*/ 218 w 649"/>
                <a:gd name="T89" fmla="*/ 137 h 649"/>
                <a:gd name="T90" fmla="*/ 264 w 649"/>
                <a:gd name="T91" fmla="*/ 103 h 649"/>
                <a:gd name="T92" fmla="*/ 313 w 649"/>
                <a:gd name="T93" fmla="*/ 73 h 649"/>
                <a:gd name="T94" fmla="*/ 365 w 649"/>
                <a:gd name="T95" fmla="*/ 47 h 649"/>
                <a:gd name="T96" fmla="*/ 421 w 649"/>
                <a:gd name="T97" fmla="*/ 27 h 649"/>
                <a:gd name="T98" fmla="*/ 479 w 649"/>
                <a:gd name="T99" fmla="*/ 13 h 649"/>
                <a:gd name="T100" fmla="*/ 538 w 649"/>
                <a:gd name="T101" fmla="*/ 3 h 649"/>
                <a:gd name="T102" fmla="*/ 599 w 649"/>
                <a:gd name="T103"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649">
                  <a:moveTo>
                    <a:pt x="599" y="0"/>
                  </a:moveTo>
                  <a:lnTo>
                    <a:pt x="615" y="2"/>
                  </a:lnTo>
                  <a:lnTo>
                    <a:pt x="628" y="10"/>
                  </a:lnTo>
                  <a:lnTo>
                    <a:pt x="639" y="21"/>
                  </a:lnTo>
                  <a:lnTo>
                    <a:pt x="646" y="34"/>
                  </a:lnTo>
                  <a:lnTo>
                    <a:pt x="649" y="49"/>
                  </a:lnTo>
                  <a:lnTo>
                    <a:pt x="646" y="66"/>
                  </a:lnTo>
                  <a:lnTo>
                    <a:pt x="639" y="80"/>
                  </a:lnTo>
                  <a:lnTo>
                    <a:pt x="628" y="90"/>
                  </a:lnTo>
                  <a:lnTo>
                    <a:pt x="615" y="97"/>
                  </a:lnTo>
                  <a:lnTo>
                    <a:pt x="599" y="100"/>
                  </a:lnTo>
                  <a:lnTo>
                    <a:pt x="544" y="104"/>
                  </a:lnTo>
                  <a:lnTo>
                    <a:pt x="492" y="112"/>
                  </a:lnTo>
                  <a:lnTo>
                    <a:pt x="441" y="126"/>
                  </a:lnTo>
                  <a:lnTo>
                    <a:pt x="393" y="144"/>
                  </a:lnTo>
                  <a:lnTo>
                    <a:pt x="347" y="168"/>
                  </a:lnTo>
                  <a:lnTo>
                    <a:pt x="304" y="196"/>
                  </a:lnTo>
                  <a:lnTo>
                    <a:pt x="264" y="229"/>
                  </a:lnTo>
                  <a:lnTo>
                    <a:pt x="229" y="265"/>
                  </a:lnTo>
                  <a:lnTo>
                    <a:pt x="196" y="305"/>
                  </a:lnTo>
                  <a:lnTo>
                    <a:pt x="168" y="348"/>
                  </a:lnTo>
                  <a:lnTo>
                    <a:pt x="144" y="394"/>
                  </a:lnTo>
                  <a:lnTo>
                    <a:pt x="125" y="442"/>
                  </a:lnTo>
                  <a:lnTo>
                    <a:pt x="111" y="493"/>
                  </a:lnTo>
                  <a:lnTo>
                    <a:pt x="103" y="545"/>
                  </a:lnTo>
                  <a:lnTo>
                    <a:pt x="100" y="600"/>
                  </a:lnTo>
                  <a:lnTo>
                    <a:pt x="97" y="615"/>
                  </a:lnTo>
                  <a:lnTo>
                    <a:pt x="90" y="628"/>
                  </a:lnTo>
                  <a:lnTo>
                    <a:pt x="79" y="640"/>
                  </a:lnTo>
                  <a:lnTo>
                    <a:pt x="65" y="647"/>
                  </a:lnTo>
                  <a:lnTo>
                    <a:pt x="50" y="649"/>
                  </a:lnTo>
                  <a:lnTo>
                    <a:pt x="33" y="647"/>
                  </a:lnTo>
                  <a:lnTo>
                    <a:pt x="20" y="640"/>
                  </a:lnTo>
                  <a:lnTo>
                    <a:pt x="9" y="628"/>
                  </a:lnTo>
                  <a:lnTo>
                    <a:pt x="2" y="615"/>
                  </a:lnTo>
                  <a:lnTo>
                    <a:pt x="0" y="600"/>
                  </a:lnTo>
                  <a:lnTo>
                    <a:pt x="3" y="539"/>
                  </a:lnTo>
                  <a:lnTo>
                    <a:pt x="12" y="478"/>
                  </a:lnTo>
                  <a:lnTo>
                    <a:pt x="26" y="421"/>
                  </a:lnTo>
                  <a:lnTo>
                    <a:pt x="47" y="366"/>
                  </a:lnTo>
                  <a:lnTo>
                    <a:pt x="72" y="314"/>
                  </a:lnTo>
                  <a:lnTo>
                    <a:pt x="102" y="265"/>
                  </a:lnTo>
                  <a:lnTo>
                    <a:pt x="137" y="218"/>
                  </a:lnTo>
                  <a:lnTo>
                    <a:pt x="175" y="176"/>
                  </a:lnTo>
                  <a:lnTo>
                    <a:pt x="218" y="137"/>
                  </a:lnTo>
                  <a:lnTo>
                    <a:pt x="264" y="103"/>
                  </a:lnTo>
                  <a:lnTo>
                    <a:pt x="313" y="73"/>
                  </a:lnTo>
                  <a:lnTo>
                    <a:pt x="365" y="47"/>
                  </a:lnTo>
                  <a:lnTo>
                    <a:pt x="421" y="27"/>
                  </a:lnTo>
                  <a:lnTo>
                    <a:pt x="479" y="13"/>
                  </a:lnTo>
                  <a:lnTo>
                    <a:pt x="538" y="3"/>
                  </a:lnTo>
                  <a:lnTo>
                    <a:pt x="599" y="0"/>
                  </a:lnTo>
                  <a:close/>
                </a:path>
              </a:pathLst>
            </a:custGeom>
            <a:grpFill/>
            <a:ln w="0">
              <a:noFill/>
              <a:prstDash val="solid"/>
              <a:round/>
            </a:ln>
          </p:spPr>
          <p:txBody>
            <a:bodyPr lIns="45715" tIns="22858" rIns="45715" bIns="22858"/>
            <a:lstStyle/>
            <a:p>
              <a:pPr eaLnBrk="1" fontAlgn="auto" hangingPunct="1">
                <a:defRPr/>
              </a:pPr>
              <a:endParaRPr lang="es-ES" sz="900" noProof="1">
                <a:latin typeface="Arial" panose="020B0604020202020204" pitchFamily="34" charset="0"/>
                <a:ea typeface="康煕字典體(Demo)" pitchFamily="2" charset="-120"/>
                <a:sym typeface="Arial" panose="020B0604020202020204" pitchFamily="34" charset="0"/>
              </a:endParaRPr>
            </a:p>
          </p:txBody>
        </p:sp>
      </p:grpSp>
      <p:grpSp>
        <p:nvGrpSpPr>
          <p:cNvPr id="31" name="Group 21">
            <a:extLst>
              <a:ext uri="{FF2B5EF4-FFF2-40B4-BE49-F238E27FC236}">
                <a16:creationId xmlns:a16="http://schemas.microsoft.com/office/drawing/2014/main" id="{4DD20BAC-9FA7-4611-8F02-7E5ACB80688B}"/>
              </a:ext>
            </a:extLst>
          </p:cNvPr>
          <p:cNvGrpSpPr>
            <a:grpSpLocks noChangeAspect="1"/>
          </p:cNvGrpSpPr>
          <p:nvPr/>
        </p:nvGrpSpPr>
        <p:grpSpPr bwMode="auto">
          <a:xfrm>
            <a:off x="8564806" y="3316928"/>
            <a:ext cx="225928" cy="179735"/>
            <a:chOff x="12486" y="4334"/>
            <a:chExt cx="1614" cy="1284"/>
          </a:xfrm>
          <a:solidFill>
            <a:schemeClr val="tx2"/>
          </a:solidFill>
        </p:grpSpPr>
        <p:sp>
          <p:nvSpPr>
            <p:cNvPr id="32" name="Freeform 23">
              <a:extLst>
                <a:ext uri="{FF2B5EF4-FFF2-40B4-BE49-F238E27FC236}">
                  <a16:creationId xmlns:a16="http://schemas.microsoft.com/office/drawing/2014/main" id="{7F38996B-EFCA-497C-BFFC-8C9493AF4019}"/>
                </a:ext>
              </a:extLst>
            </p:cNvPr>
            <p:cNvSpPr>
              <a:spLocks noEditPoints="1"/>
            </p:cNvSpPr>
            <p:nvPr/>
          </p:nvSpPr>
          <p:spPr bwMode="auto">
            <a:xfrm>
              <a:off x="13596" y="4729"/>
              <a:ext cx="302" cy="396"/>
            </a:xfrm>
            <a:custGeom>
              <a:avLst/>
              <a:gdLst>
                <a:gd name="T0" fmla="*/ 150 w 907"/>
                <a:gd name="T1" fmla="*/ 149 h 1187"/>
                <a:gd name="T2" fmla="*/ 150 w 907"/>
                <a:gd name="T3" fmla="*/ 1038 h 1187"/>
                <a:gd name="T4" fmla="*/ 757 w 907"/>
                <a:gd name="T5" fmla="*/ 1038 h 1187"/>
                <a:gd name="T6" fmla="*/ 757 w 907"/>
                <a:gd name="T7" fmla="*/ 816 h 1187"/>
                <a:gd name="T8" fmla="*/ 302 w 907"/>
                <a:gd name="T9" fmla="*/ 149 h 1187"/>
                <a:gd name="T10" fmla="*/ 150 w 907"/>
                <a:gd name="T11" fmla="*/ 149 h 1187"/>
                <a:gd name="T12" fmla="*/ 150 w 907"/>
                <a:gd name="T13" fmla="*/ 0 h 1187"/>
                <a:gd name="T14" fmla="*/ 302 w 907"/>
                <a:gd name="T15" fmla="*/ 0 h 1187"/>
                <a:gd name="T16" fmla="*/ 332 w 907"/>
                <a:gd name="T17" fmla="*/ 3 h 1187"/>
                <a:gd name="T18" fmla="*/ 360 w 907"/>
                <a:gd name="T19" fmla="*/ 12 h 1187"/>
                <a:gd name="T20" fmla="*/ 386 w 907"/>
                <a:gd name="T21" fmla="*/ 27 h 1187"/>
                <a:gd name="T22" fmla="*/ 409 w 907"/>
                <a:gd name="T23" fmla="*/ 44 h 1187"/>
                <a:gd name="T24" fmla="*/ 429 w 907"/>
                <a:gd name="T25" fmla="*/ 67 h 1187"/>
                <a:gd name="T26" fmla="*/ 882 w 907"/>
                <a:gd name="T27" fmla="*/ 734 h 1187"/>
                <a:gd name="T28" fmla="*/ 895 w 907"/>
                <a:gd name="T29" fmla="*/ 759 h 1187"/>
                <a:gd name="T30" fmla="*/ 904 w 907"/>
                <a:gd name="T31" fmla="*/ 787 h 1187"/>
                <a:gd name="T32" fmla="*/ 907 w 907"/>
                <a:gd name="T33" fmla="*/ 816 h 1187"/>
                <a:gd name="T34" fmla="*/ 907 w 907"/>
                <a:gd name="T35" fmla="*/ 1038 h 1187"/>
                <a:gd name="T36" fmla="*/ 903 w 907"/>
                <a:gd name="T37" fmla="*/ 1073 h 1187"/>
                <a:gd name="T38" fmla="*/ 892 w 907"/>
                <a:gd name="T39" fmla="*/ 1103 h 1187"/>
                <a:gd name="T40" fmla="*/ 874 w 907"/>
                <a:gd name="T41" fmla="*/ 1131 h 1187"/>
                <a:gd name="T42" fmla="*/ 850 w 907"/>
                <a:gd name="T43" fmla="*/ 1155 h 1187"/>
                <a:gd name="T44" fmla="*/ 822 w 907"/>
                <a:gd name="T45" fmla="*/ 1172 h 1187"/>
                <a:gd name="T46" fmla="*/ 791 w 907"/>
                <a:gd name="T47" fmla="*/ 1182 h 1187"/>
                <a:gd name="T48" fmla="*/ 757 w 907"/>
                <a:gd name="T49" fmla="*/ 1187 h 1187"/>
                <a:gd name="T50" fmla="*/ 150 w 907"/>
                <a:gd name="T51" fmla="*/ 1187 h 1187"/>
                <a:gd name="T52" fmla="*/ 116 w 907"/>
                <a:gd name="T53" fmla="*/ 1182 h 1187"/>
                <a:gd name="T54" fmla="*/ 85 w 907"/>
                <a:gd name="T55" fmla="*/ 1172 h 1187"/>
                <a:gd name="T56" fmla="*/ 56 w 907"/>
                <a:gd name="T57" fmla="*/ 1155 h 1187"/>
                <a:gd name="T58" fmla="*/ 32 w 907"/>
                <a:gd name="T59" fmla="*/ 1131 h 1187"/>
                <a:gd name="T60" fmla="*/ 15 w 907"/>
                <a:gd name="T61" fmla="*/ 1103 h 1187"/>
                <a:gd name="T62" fmla="*/ 4 w 907"/>
                <a:gd name="T63" fmla="*/ 1073 h 1187"/>
                <a:gd name="T64" fmla="*/ 0 w 907"/>
                <a:gd name="T65" fmla="*/ 1038 h 1187"/>
                <a:gd name="T66" fmla="*/ 0 w 907"/>
                <a:gd name="T67" fmla="*/ 149 h 1187"/>
                <a:gd name="T68" fmla="*/ 4 w 907"/>
                <a:gd name="T69" fmla="*/ 116 h 1187"/>
                <a:gd name="T70" fmla="*/ 15 w 907"/>
                <a:gd name="T71" fmla="*/ 83 h 1187"/>
                <a:gd name="T72" fmla="*/ 32 w 907"/>
                <a:gd name="T73" fmla="*/ 56 h 1187"/>
                <a:gd name="T74" fmla="*/ 56 w 907"/>
                <a:gd name="T75" fmla="*/ 34 h 1187"/>
                <a:gd name="T76" fmla="*/ 85 w 907"/>
                <a:gd name="T77" fmla="*/ 16 h 1187"/>
                <a:gd name="T78" fmla="*/ 116 w 907"/>
                <a:gd name="T79" fmla="*/ 5 h 1187"/>
                <a:gd name="T80" fmla="*/ 150 w 907"/>
                <a:gd name="T81" fmla="*/ 0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7" h="1187">
                  <a:moveTo>
                    <a:pt x="150" y="149"/>
                  </a:moveTo>
                  <a:lnTo>
                    <a:pt x="150" y="1038"/>
                  </a:lnTo>
                  <a:lnTo>
                    <a:pt x="757" y="1038"/>
                  </a:lnTo>
                  <a:lnTo>
                    <a:pt x="757" y="816"/>
                  </a:lnTo>
                  <a:lnTo>
                    <a:pt x="302" y="149"/>
                  </a:lnTo>
                  <a:lnTo>
                    <a:pt x="150" y="149"/>
                  </a:lnTo>
                  <a:close/>
                  <a:moveTo>
                    <a:pt x="150" y="0"/>
                  </a:moveTo>
                  <a:lnTo>
                    <a:pt x="302" y="0"/>
                  </a:lnTo>
                  <a:lnTo>
                    <a:pt x="332" y="3"/>
                  </a:lnTo>
                  <a:lnTo>
                    <a:pt x="360" y="12"/>
                  </a:lnTo>
                  <a:lnTo>
                    <a:pt x="386" y="27"/>
                  </a:lnTo>
                  <a:lnTo>
                    <a:pt x="409" y="44"/>
                  </a:lnTo>
                  <a:lnTo>
                    <a:pt x="429" y="67"/>
                  </a:lnTo>
                  <a:lnTo>
                    <a:pt x="882" y="734"/>
                  </a:lnTo>
                  <a:lnTo>
                    <a:pt x="895" y="759"/>
                  </a:lnTo>
                  <a:lnTo>
                    <a:pt x="904" y="787"/>
                  </a:lnTo>
                  <a:lnTo>
                    <a:pt x="907" y="816"/>
                  </a:lnTo>
                  <a:lnTo>
                    <a:pt x="907" y="1038"/>
                  </a:lnTo>
                  <a:lnTo>
                    <a:pt x="903" y="1073"/>
                  </a:lnTo>
                  <a:lnTo>
                    <a:pt x="892" y="1103"/>
                  </a:lnTo>
                  <a:lnTo>
                    <a:pt x="874" y="1131"/>
                  </a:lnTo>
                  <a:lnTo>
                    <a:pt x="850" y="1155"/>
                  </a:lnTo>
                  <a:lnTo>
                    <a:pt x="822" y="1172"/>
                  </a:lnTo>
                  <a:lnTo>
                    <a:pt x="791" y="1182"/>
                  </a:lnTo>
                  <a:lnTo>
                    <a:pt x="757" y="1187"/>
                  </a:lnTo>
                  <a:lnTo>
                    <a:pt x="150" y="1187"/>
                  </a:lnTo>
                  <a:lnTo>
                    <a:pt x="116" y="1182"/>
                  </a:lnTo>
                  <a:lnTo>
                    <a:pt x="85" y="1172"/>
                  </a:lnTo>
                  <a:lnTo>
                    <a:pt x="56" y="1155"/>
                  </a:lnTo>
                  <a:lnTo>
                    <a:pt x="32" y="1131"/>
                  </a:lnTo>
                  <a:lnTo>
                    <a:pt x="15" y="1103"/>
                  </a:lnTo>
                  <a:lnTo>
                    <a:pt x="4" y="1073"/>
                  </a:lnTo>
                  <a:lnTo>
                    <a:pt x="0" y="1038"/>
                  </a:lnTo>
                  <a:lnTo>
                    <a:pt x="0" y="149"/>
                  </a:lnTo>
                  <a:lnTo>
                    <a:pt x="4" y="116"/>
                  </a:lnTo>
                  <a:lnTo>
                    <a:pt x="15" y="83"/>
                  </a:lnTo>
                  <a:lnTo>
                    <a:pt x="32" y="56"/>
                  </a:lnTo>
                  <a:lnTo>
                    <a:pt x="56" y="34"/>
                  </a:lnTo>
                  <a:lnTo>
                    <a:pt x="85" y="16"/>
                  </a:lnTo>
                  <a:lnTo>
                    <a:pt x="116" y="5"/>
                  </a:lnTo>
                  <a:lnTo>
                    <a:pt x="150" y="0"/>
                  </a:lnTo>
                  <a:close/>
                </a:path>
              </a:pathLst>
            </a:custGeom>
            <a:grpFill/>
            <a:ln w="0">
              <a:noFill/>
              <a:prstDash val="solid"/>
              <a:round/>
            </a:ln>
          </p:spPr>
          <p:txBody>
            <a:bodyPr lIns="45715" tIns="22858" rIns="45715" bIns="22858"/>
            <a:lstStyle/>
            <a:p>
              <a:pPr eaLnBrk="1" fontAlgn="auto" hangingPunct="1">
                <a:defRPr/>
              </a:pPr>
              <a:endParaRPr lang="es-ES" sz="900" noProof="1">
                <a:latin typeface="Arial" panose="020B0604020202020204" pitchFamily="34" charset="0"/>
                <a:ea typeface="康煕字典體(Demo)" pitchFamily="2" charset="-120"/>
                <a:sym typeface="Arial" panose="020B0604020202020204" pitchFamily="34" charset="0"/>
              </a:endParaRPr>
            </a:p>
          </p:txBody>
        </p:sp>
        <p:sp>
          <p:nvSpPr>
            <p:cNvPr id="33" name="Freeform 24">
              <a:extLst>
                <a:ext uri="{FF2B5EF4-FFF2-40B4-BE49-F238E27FC236}">
                  <a16:creationId xmlns:a16="http://schemas.microsoft.com/office/drawing/2014/main" id="{8B6DB7EE-513D-49AF-8F99-8C676EF0541A}"/>
                </a:ext>
              </a:extLst>
            </p:cNvPr>
            <p:cNvSpPr>
              <a:spLocks noEditPoints="1"/>
            </p:cNvSpPr>
            <p:nvPr/>
          </p:nvSpPr>
          <p:spPr bwMode="auto">
            <a:xfrm>
              <a:off x="12486" y="4334"/>
              <a:ext cx="1614" cy="1284"/>
            </a:xfrm>
            <a:custGeom>
              <a:avLst/>
              <a:gdLst>
                <a:gd name="T0" fmla="*/ 3417 w 4841"/>
                <a:gd name="T1" fmla="*/ 3052 h 3853"/>
                <a:gd name="T2" fmla="*/ 3333 w 4841"/>
                <a:gd name="T3" fmla="*/ 3308 h 3853"/>
                <a:gd name="T4" fmla="*/ 3493 w 4841"/>
                <a:gd name="T5" fmla="*/ 3523 h 3853"/>
                <a:gd name="T6" fmla="*/ 3770 w 4841"/>
                <a:gd name="T7" fmla="*/ 3523 h 3853"/>
                <a:gd name="T8" fmla="*/ 3929 w 4841"/>
                <a:gd name="T9" fmla="*/ 3308 h 3853"/>
                <a:gd name="T10" fmla="*/ 3844 w 4841"/>
                <a:gd name="T11" fmla="*/ 3052 h 3853"/>
                <a:gd name="T12" fmla="*/ 1664 w 4841"/>
                <a:gd name="T13" fmla="*/ 2964 h 3853"/>
                <a:gd name="T14" fmla="*/ 1420 w 4841"/>
                <a:gd name="T15" fmla="*/ 3085 h 3853"/>
                <a:gd name="T16" fmla="*/ 1377 w 4841"/>
                <a:gd name="T17" fmla="*/ 3354 h 3853"/>
                <a:gd name="T18" fmla="*/ 1569 w 4841"/>
                <a:gd name="T19" fmla="*/ 3542 h 3853"/>
                <a:gd name="T20" fmla="*/ 1843 w 4841"/>
                <a:gd name="T21" fmla="*/ 3500 h 3853"/>
                <a:gd name="T22" fmla="*/ 1967 w 4841"/>
                <a:gd name="T23" fmla="*/ 3260 h 3853"/>
                <a:gd name="T24" fmla="*/ 1843 w 4841"/>
                <a:gd name="T25" fmla="*/ 3021 h 3853"/>
                <a:gd name="T26" fmla="*/ 3177 w 4841"/>
                <a:gd name="T27" fmla="*/ 2075 h 3853"/>
                <a:gd name="T28" fmla="*/ 3044 w 4841"/>
                <a:gd name="T29" fmla="*/ 2389 h 3853"/>
                <a:gd name="T30" fmla="*/ 2722 w 4841"/>
                <a:gd name="T31" fmla="*/ 2520 h 3853"/>
                <a:gd name="T32" fmla="*/ 814 w 4841"/>
                <a:gd name="T33" fmla="*/ 3079 h 3853"/>
                <a:gd name="T34" fmla="*/ 1134 w 4841"/>
                <a:gd name="T35" fmla="*/ 2980 h 3853"/>
                <a:gd name="T36" fmla="*/ 1447 w 4841"/>
                <a:gd name="T37" fmla="*/ 2707 h 3853"/>
                <a:gd name="T38" fmla="*/ 1882 w 4841"/>
                <a:gd name="T39" fmla="*/ 2707 h 3853"/>
                <a:gd name="T40" fmla="*/ 2195 w 4841"/>
                <a:gd name="T41" fmla="*/ 2980 h 3853"/>
                <a:gd name="T42" fmla="*/ 3138 w 4841"/>
                <a:gd name="T43" fmla="*/ 2920 h 3853"/>
                <a:gd name="T44" fmla="*/ 3482 w 4841"/>
                <a:gd name="T45" fmla="*/ 2685 h 3853"/>
                <a:gd name="T46" fmla="*/ 3914 w 4841"/>
                <a:gd name="T47" fmla="*/ 2736 h 3853"/>
                <a:gd name="T48" fmla="*/ 4191 w 4841"/>
                <a:gd name="T49" fmla="*/ 3044 h 3853"/>
                <a:gd name="T50" fmla="*/ 4506 w 4841"/>
                <a:gd name="T51" fmla="*/ 3057 h 3853"/>
                <a:gd name="T52" fmla="*/ 4528 w 4841"/>
                <a:gd name="T53" fmla="*/ 2019 h 3853"/>
                <a:gd name="T54" fmla="*/ 3811 w 4841"/>
                <a:gd name="T55" fmla="*/ 1041 h 3853"/>
                <a:gd name="T56" fmla="*/ 359 w 4841"/>
                <a:gd name="T57" fmla="*/ 330 h 3853"/>
                <a:gd name="T58" fmla="*/ 307 w 4841"/>
                <a:gd name="T59" fmla="*/ 2109 h 3853"/>
                <a:gd name="T60" fmla="*/ 453 w 4841"/>
                <a:gd name="T61" fmla="*/ 2223 h 3853"/>
                <a:gd name="T62" fmla="*/ 2859 w 4841"/>
                <a:gd name="T63" fmla="*/ 2140 h 3853"/>
                <a:gd name="T64" fmla="*/ 2841 w 4841"/>
                <a:gd name="T65" fmla="*/ 352 h 3853"/>
                <a:gd name="T66" fmla="*/ 453 w 4841"/>
                <a:gd name="T67" fmla="*/ 0 h 3853"/>
                <a:gd name="T68" fmla="*/ 3001 w 4841"/>
                <a:gd name="T69" fmla="*/ 94 h 3853"/>
                <a:gd name="T70" fmla="*/ 3174 w 4841"/>
                <a:gd name="T71" fmla="*/ 384 h 3853"/>
                <a:gd name="T72" fmla="*/ 3947 w 4841"/>
                <a:gd name="T73" fmla="*/ 771 h 3853"/>
                <a:gd name="T74" fmla="*/ 4765 w 4841"/>
                <a:gd name="T75" fmla="*/ 1829 h 3853"/>
                <a:gd name="T76" fmla="*/ 4841 w 4841"/>
                <a:gd name="T77" fmla="*/ 2964 h 3853"/>
                <a:gd name="T78" fmla="*/ 4708 w 4841"/>
                <a:gd name="T79" fmla="*/ 3278 h 3853"/>
                <a:gd name="T80" fmla="*/ 4387 w 4841"/>
                <a:gd name="T81" fmla="*/ 3408 h 3853"/>
                <a:gd name="T82" fmla="*/ 4030 w 4841"/>
                <a:gd name="T83" fmla="*/ 3704 h 3853"/>
                <a:gd name="T84" fmla="*/ 3631 w 4841"/>
                <a:gd name="T85" fmla="*/ 3853 h 3853"/>
                <a:gd name="T86" fmla="*/ 3232 w 4841"/>
                <a:gd name="T87" fmla="*/ 3704 h 3853"/>
                <a:gd name="T88" fmla="*/ 2248 w 4841"/>
                <a:gd name="T89" fmla="*/ 3408 h 3853"/>
                <a:gd name="T90" fmla="*/ 2007 w 4841"/>
                <a:gd name="T91" fmla="*/ 3748 h 3853"/>
                <a:gd name="T92" fmla="*/ 1588 w 4841"/>
                <a:gd name="T93" fmla="*/ 3848 h 3853"/>
                <a:gd name="T94" fmla="*/ 1214 w 4841"/>
                <a:gd name="T95" fmla="*/ 3654 h 3853"/>
                <a:gd name="T96" fmla="*/ 846 w 4841"/>
                <a:gd name="T97" fmla="*/ 3405 h 3853"/>
                <a:gd name="T98" fmla="*/ 548 w 4841"/>
                <a:gd name="T99" fmla="*/ 3235 h 3853"/>
                <a:gd name="T100" fmla="*/ 453 w 4841"/>
                <a:gd name="T101" fmla="*/ 2520 h 3853"/>
                <a:gd name="T102" fmla="*/ 133 w 4841"/>
                <a:gd name="T103" fmla="*/ 2389 h 3853"/>
                <a:gd name="T104" fmla="*/ 0 w 4841"/>
                <a:gd name="T105" fmla="*/ 2075 h 3853"/>
                <a:gd name="T106" fmla="*/ 95 w 4841"/>
                <a:gd name="T107" fmla="*/ 174 h 3853"/>
                <a:gd name="T108" fmla="*/ 392 w 4841"/>
                <a:gd name="T109" fmla="*/ 5 h 3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41" h="3853">
                  <a:moveTo>
                    <a:pt x="3631" y="2964"/>
                  </a:moveTo>
                  <a:lnTo>
                    <a:pt x="3582" y="2968"/>
                  </a:lnTo>
                  <a:lnTo>
                    <a:pt x="3536" y="2979"/>
                  </a:lnTo>
                  <a:lnTo>
                    <a:pt x="3493" y="2998"/>
                  </a:lnTo>
                  <a:lnTo>
                    <a:pt x="3452" y="3021"/>
                  </a:lnTo>
                  <a:lnTo>
                    <a:pt x="3417" y="3052"/>
                  </a:lnTo>
                  <a:lnTo>
                    <a:pt x="3387" y="3085"/>
                  </a:lnTo>
                  <a:lnTo>
                    <a:pt x="3363" y="3125"/>
                  </a:lnTo>
                  <a:lnTo>
                    <a:pt x="3344" y="3167"/>
                  </a:lnTo>
                  <a:lnTo>
                    <a:pt x="3333" y="3212"/>
                  </a:lnTo>
                  <a:lnTo>
                    <a:pt x="3329" y="3260"/>
                  </a:lnTo>
                  <a:lnTo>
                    <a:pt x="3333" y="3308"/>
                  </a:lnTo>
                  <a:lnTo>
                    <a:pt x="3344" y="3354"/>
                  </a:lnTo>
                  <a:lnTo>
                    <a:pt x="3363" y="3396"/>
                  </a:lnTo>
                  <a:lnTo>
                    <a:pt x="3387" y="3435"/>
                  </a:lnTo>
                  <a:lnTo>
                    <a:pt x="3417" y="3470"/>
                  </a:lnTo>
                  <a:lnTo>
                    <a:pt x="3452" y="3500"/>
                  </a:lnTo>
                  <a:lnTo>
                    <a:pt x="3493" y="3523"/>
                  </a:lnTo>
                  <a:lnTo>
                    <a:pt x="3536" y="3542"/>
                  </a:lnTo>
                  <a:lnTo>
                    <a:pt x="3582" y="3552"/>
                  </a:lnTo>
                  <a:lnTo>
                    <a:pt x="3631" y="3556"/>
                  </a:lnTo>
                  <a:lnTo>
                    <a:pt x="3680" y="3552"/>
                  </a:lnTo>
                  <a:lnTo>
                    <a:pt x="3726" y="3542"/>
                  </a:lnTo>
                  <a:lnTo>
                    <a:pt x="3770" y="3523"/>
                  </a:lnTo>
                  <a:lnTo>
                    <a:pt x="3810" y="3500"/>
                  </a:lnTo>
                  <a:lnTo>
                    <a:pt x="3844" y="3470"/>
                  </a:lnTo>
                  <a:lnTo>
                    <a:pt x="3875" y="3435"/>
                  </a:lnTo>
                  <a:lnTo>
                    <a:pt x="3899" y="3396"/>
                  </a:lnTo>
                  <a:lnTo>
                    <a:pt x="3919" y="3354"/>
                  </a:lnTo>
                  <a:lnTo>
                    <a:pt x="3929" y="3308"/>
                  </a:lnTo>
                  <a:lnTo>
                    <a:pt x="3934" y="3260"/>
                  </a:lnTo>
                  <a:lnTo>
                    <a:pt x="3929" y="3212"/>
                  </a:lnTo>
                  <a:lnTo>
                    <a:pt x="3919" y="3167"/>
                  </a:lnTo>
                  <a:lnTo>
                    <a:pt x="3899" y="3125"/>
                  </a:lnTo>
                  <a:lnTo>
                    <a:pt x="3875" y="3085"/>
                  </a:lnTo>
                  <a:lnTo>
                    <a:pt x="3844" y="3052"/>
                  </a:lnTo>
                  <a:lnTo>
                    <a:pt x="3810" y="3021"/>
                  </a:lnTo>
                  <a:lnTo>
                    <a:pt x="3770" y="2998"/>
                  </a:lnTo>
                  <a:lnTo>
                    <a:pt x="3726" y="2979"/>
                  </a:lnTo>
                  <a:lnTo>
                    <a:pt x="3680" y="2968"/>
                  </a:lnTo>
                  <a:lnTo>
                    <a:pt x="3631" y="2964"/>
                  </a:lnTo>
                  <a:close/>
                  <a:moveTo>
                    <a:pt x="1664" y="2964"/>
                  </a:moveTo>
                  <a:lnTo>
                    <a:pt x="1615" y="2968"/>
                  </a:lnTo>
                  <a:lnTo>
                    <a:pt x="1569" y="2979"/>
                  </a:lnTo>
                  <a:lnTo>
                    <a:pt x="1526" y="2998"/>
                  </a:lnTo>
                  <a:lnTo>
                    <a:pt x="1486" y="3021"/>
                  </a:lnTo>
                  <a:lnTo>
                    <a:pt x="1450" y="3052"/>
                  </a:lnTo>
                  <a:lnTo>
                    <a:pt x="1420" y="3085"/>
                  </a:lnTo>
                  <a:lnTo>
                    <a:pt x="1395" y="3125"/>
                  </a:lnTo>
                  <a:lnTo>
                    <a:pt x="1377" y="3167"/>
                  </a:lnTo>
                  <a:lnTo>
                    <a:pt x="1365" y="3212"/>
                  </a:lnTo>
                  <a:lnTo>
                    <a:pt x="1362" y="3260"/>
                  </a:lnTo>
                  <a:lnTo>
                    <a:pt x="1365" y="3308"/>
                  </a:lnTo>
                  <a:lnTo>
                    <a:pt x="1377" y="3354"/>
                  </a:lnTo>
                  <a:lnTo>
                    <a:pt x="1395" y="3396"/>
                  </a:lnTo>
                  <a:lnTo>
                    <a:pt x="1420" y="3435"/>
                  </a:lnTo>
                  <a:lnTo>
                    <a:pt x="1450" y="3470"/>
                  </a:lnTo>
                  <a:lnTo>
                    <a:pt x="1486" y="3500"/>
                  </a:lnTo>
                  <a:lnTo>
                    <a:pt x="1526" y="3523"/>
                  </a:lnTo>
                  <a:lnTo>
                    <a:pt x="1569" y="3542"/>
                  </a:lnTo>
                  <a:lnTo>
                    <a:pt x="1615" y="3552"/>
                  </a:lnTo>
                  <a:lnTo>
                    <a:pt x="1664" y="3556"/>
                  </a:lnTo>
                  <a:lnTo>
                    <a:pt x="1714" y="3552"/>
                  </a:lnTo>
                  <a:lnTo>
                    <a:pt x="1760" y="3542"/>
                  </a:lnTo>
                  <a:lnTo>
                    <a:pt x="1803" y="3523"/>
                  </a:lnTo>
                  <a:lnTo>
                    <a:pt x="1843" y="3500"/>
                  </a:lnTo>
                  <a:lnTo>
                    <a:pt x="1879" y="3470"/>
                  </a:lnTo>
                  <a:lnTo>
                    <a:pt x="1909" y="3435"/>
                  </a:lnTo>
                  <a:lnTo>
                    <a:pt x="1934" y="3396"/>
                  </a:lnTo>
                  <a:lnTo>
                    <a:pt x="1952" y="3354"/>
                  </a:lnTo>
                  <a:lnTo>
                    <a:pt x="1964" y="3308"/>
                  </a:lnTo>
                  <a:lnTo>
                    <a:pt x="1967" y="3260"/>
                  </a:lnTo>
                  <a:lnTo>
                    <a:pt x="1964" y="3212"/>
                  </a:lnTo>
                  <a:lnTo>
                    <a:pt x="1952" y="3167"/>
                  </a:lnTo>
                  <a:lnTo>
                    <a:pt x="1934" y="3125"/>
                  </a:lnTo>
                  <a:lnTo>
                    <a:pt x="1909" y="3085"/>
                  </a:lnTo>
                  <a:lnTo>
                    <a:pt x="1879" y="3052"/>
                  </a:lnTo>
                  <a:lnTo>
                    <a:pt x="1843" y="3021"/>
                  </a:lnTo>
                  <a:lnTo>
                    <a:pt x="1803" y="2998"/>
                  </a:lnTo>
                  <a:lnTo>
                    <a:pt x="1760" y="2979"/>
                  </a:lnTo>
                  <a:lnTo>
                    <a:pt x="1714" y="2968"/>
                  </a:lnTo>
                  <a:lnTo>
                    <a:pt x="1664" y="2964"/>
                  </a:lnTo>
                  <a:close/>
                  <a:moveTo>
                    <a:pt x="3177" y="1038"/>
                  </a:moveTo>
                  <a:lnTo>
                    <a:pt x="3177" y="2075"/>
                  </a:lnTo>
                  <a:lnTo>
                    <a:pt x="3174" y="2135"/>
                  </a:lnTo>
                  <a:lnTo>
                    <a:pt x="3162" y="2194"/>
                  </a:lnTo>
                  <a:lnTo>
                    <a:pt x="3141" y="2248"/>
                  </a:lnTo>
                  <a:lnTo>
                    <a:pt x="3116" y="2299"/>
                  </a:lnTo>
                  <a:lnTo>
                    <a:pt x="3083" y="2347"/>
                  </a:lnTo>
                  <a:lnTo>
                    <a:pt x="3044" y="2389"/>
                  </a:lnTo>
                  <a:lnTo>
                    <a:pt x="3001" y="2427"/>
                  </a:lnTo>
                  <a:lnTo>
                    <a:pt x="2952" y="2459"/>
                  </a:lnTo>
                  <a:lnTo>
                    <a:pt x="2900" y="2485"/>
                  </a:lnTo>
                  <a:lnTo>
                    <a:pt x="2843" y="2504"/>
                  </a:lnTo>
                  <a:lnTo>
                    <a:pt x="2785" y="2516"/>
                  </a:lnTo>
                  <a:lnTo>
                    <a:pt x="2722" y="2520"/>
                  </a:lnTo>
                  <a:lnTo>
                    <a:pt x="757" y="2520"/>
                  </a:lnTo>
                  <a:lnTo>
                    <a:pt x="757" y="2964"/>
                  </a:lnTo>
                  <a:lnTo>
                    <a:pt x="760" y="2998"/>
                  </a:lnTo>
                  <a:lnTo>
                    <a:pt x="772" y="3030"/>
                  </a:lnTo>
                  <a:lnTo>
                    <a:pt x="790" y="3057"/>
                  </a:lnTo>
                  <a:lnTo>
                    <a:pt x="814" y="3079"/>
                  </a:lnTo>
                  <a:lnTo>
                    <a:pt x="842" y="3097"/>
                  </a:lnTo>
                  <a:lnTo>
                    <a:pt x="873" y="3109"/>
                  </a:lnTo>
                  <a:lnTo>
                    <a:pt x="907" y="3113"/>
                  </a:lnTo>
                  <a:lnTo>
                    <a:pt x="1080" y="3113"/>
                  </a:lnTo>
                  <a:lnTo>
                    <a:pt x="1103" y="3044"/>
                  </a:lnTo>
                  <a:lnTo>
                    <a:pt x="1134" y="2980"/>
                  </a:lnTo>
                  <a:lnTo>
                    <a:pt x="1171" y="2920"/>
                  </a:lnTo>
                  <a:lnTo>
                    <a:pt x="1214" y="2866"/>
                  </a:lnTo>
                  <a:lnTo>
                    <a:pt x="1265" y="2817"/>
                  </a:lnTo>
                  <a:lnTo>
                    <a:pt x="1320" y="2773"/>
                  </a:lnTo>
                  <a:lnTo>
                    <a:pt x="1381" y="2736"/>
                  </a:lnTo>
                  <a:lnTo>
                    <a:pt x="1447" y="2707"/>
                  </a:lnTo>
                  <a:lnTo>
                    <a:pt x="1517" y="2685"/>
                  </a:lnTo>
                  <a:lnTo>
                    <a:pt x="1588" y="2672"/>
                  </a:lnTo>
                  <a:lnTo>
                    <a:pt x="1664" y="2668"/>
                  </a:lnTo>
                  <a:lnTo>
                    <a:pt x="1740" y="2672"/>
                  </a:lnTo>
                  <a:lnTo>
                    <a:pt x="1812" y="2685"/>
                  </a:lnTo>
                  <a:lnTo>
                    <a:pt x="1882" y="2707"/>
                  </a:lnTo>
                  <a:lnTo>
                    <a:pt x="1947" y="2736"/>
                  </a:lnTo>
                  <a:lnTo>
                    <a:pt x="2009" y="2773"/>
                  </a:lnTo>
                  <a:lnTo>
                    <a:pt x="2064" y="2817"/>
                  </a:lnTo>
                  <a:lnTo>
                    <a:pt x="2114" y="2866"/>
                  </a:lnTo>
                  <a:lnTo>
                    <a:pt x="2158" y="2920"/>
                  </a:lnTo>
                  <a:lnTo>
                    <a:pt x="2195" y="2980"/>
                  </a:lnTo>
                  <a:lnTo>
                    <a:pt x="2226" y="3044"/>
                  </a:lnTo>
                  <a:lnTo>
                    <a:pt x="2248" y="3113"/>
                  </a:lnTo>
                  <a:lnTo>
                    <a:pt x="3047" y="3113"/>
                  </a:lnTo>
                  <a:lnTo>
                    <a:pt x="3069" y="3044"/>
                  </a:lnTo>
                  <a:lnTo>
                    <a:pt x="3099" y="2980"/>
                  </a:lnTo>
                  <a:lnTo>
                    <a:pt x="3138" y="2920"/>
                  </a:lnTo>
                  <a:lnTo>
                    <a:pt x="3181" y="2866"/>
                  </a:lnTo>
                  <a:lnTo>
                    <a:pt x="3232" y="2817"/>
                  </a:lnTo>
                  <a:lnTo>
                    <a:pt x="3287" y="2773"/>
                  </a:lnTo>
                  <a:lnTo>
                    <a:pt x="3348" y="2736"/>
                  </a:lnTo>
                  <a:lnTo>
                    <a:pt x="3414" y="2707"/>
                  </a:lnTo>
                  <a:lnTo>
                    <a:pt x="3482" y="2685"/>
                  </a:lnTo>
                  <a:lnTo>
                    <a:pt x="3555" y="2672"/>
                  </a:lnTo>
                  <a:lnTo>
                    <a:pt x="3631" y="2668"/>
                  </a:lnTo>
                  <a:lnTo>
                    <a:pt x="3707" y="2672"/>
                  </a:lnTo>
                  <a:lnTo>
                    <a:pt x="3779" y="2685"/>
                  </a:lnTo>
                  <a:lnTo>
                    <a:pt x="3849" y="2707"/>
                  </a:lnTo>
                  <a:lnTo>
                    <a:pt x="3914" y="2736"/>
                  </a:lnTo>
                  <a:lnTo>
                    <a:pt x="3974" y="2773"/>
                  </a:lnTo>
                  <a:lnTo>
                    <a:pt x="4030" y="2817"/>
                  </a:lnTo>
                  <a:lnTo>
                    <a:pt x="4081" y="2866"/>
                  </a:lnTo>
                  <a:lnTo>
                    <a:pt x="4124" y="2920"/>
                  </a:lnTo>
                  <a:lnTo>
                    <a:pt x="4162" y="2980"/>
                  </a:lnTo>
                  <a:lnTo>
                    <a:pt x="4191" y="3044"/>
                  </a:lnTo>
                  <a:lnTo>
                    <a:pt x="4214" y="3113"/>
                  </a:lnTo>
                  <a:lnTo>
                    <a:pt x="4387" y="3113"/>
                  </a:lnTo>
                  <a:lnTo>
                    <a:pt x="4422" y="3109"/>
                  </a:lnTo>
                  <a:lnTo>
                    <a:pt x="4454" y="3097"/>
                  </a:lnTo>
                  <a:lnTo>
                    <a:pt x="4482" y="3079"/>
                  </a:lnTo>
                  <a:lnTo>
                    <a:pt x="4506" y="3057"/>
                  </a:lnTo>
                  <a:lnTo>
                    <a:pt x="4524" y="3030"/>
                  </a:lnTo>
                  <a:lnTo>
                    <a:pt x="4534" y="2998"/>
                  </a:lnTo>
                  <a:lnTo>
                    <a:pt x="4539" y="2964"/>
                  </a:lnTo>
                  <a:lnTo>
                    <a:pt x="4539" y="2075"/>
                  </a:lnTo>
                  <a:lnTo>
                    <a:pt x="4536" y="2046"/>
                  </a:lnTo>
                  <a:lnTo>
                    <a:pt x="4528" y="2019"/>
                  </a:lnTo>
                  <a:lnTo>
                    <a:pt x="4513" y="1994"/>
                  </a:lnTo>
                  <a:lnTo>
                    <a:pt x="3908" y="1104"/>
                  </a:lnTo>
                  <a:lnTo>
                    <a:pt x="3889" y="1082"/>
                  </a:lnTo>
                  <a:lnTo>
                    <a:pt x="3867" y="1063"/>
                  </a:lnTo>
                  <a:lnTo>
                    <a:pt x="3840" y="1050"/>
                  </a:lnTo>
                  <a:lnTo>
                    <a:pt x="3811" y="1041"/>
                  </a:lnTo>
                  <a:lnTo>
                    <a:pt x="3782" y="1038"/>
                  </a:lnTo>
                  <a:lnTo>
                    <a:pt x="3177" y="1038"/>
                  </a:lnTo>
                  <a:close/>
                  <a:moveTo>
                    <a:pt x="453" y="298"/>
                  </a:moveTo>
                  <a:lnTo>
                    <a:pt x="419" y="301"/>
                  </a:lnTo>
                  <a:lnTo>
                    <a:pt x="387" y="313"/>
                  </a:lnTo>
                  <a:lnTo>
                    <a:pt x="359" y="330"/>
                  </a:lnTo>
                  <a:lnTo>
                    <a:pt x="335" y="352"/>
                  </a:lnTo>
                  <a:lnTo>
                    <a:pt x="319" y="380"/>
                  </a:lnTo>
                  <a:lnTo>
                    <a:pt x="307" y="411"/>
                  </a:lnTo>
                  <a:lnTo>
                    <a:pt x="302" y="446"/>
                  </a:lnTo>
                  <a:lnTo>
                    <a:pt x="302" y="2075"/>
                  </a:lnTo>
                  <a:lnTo>
                    <a:pt x="307" y="2109"/>
                  </a:lnTo>
                  <a:lnTo>
                    <a:pt x="319" y="2140"/>
                  </a:lnTo>
                  <a:lnTo>
                    <a:pt x="335" y="2167"/>
                  </a:lnTo>
                  <a:lnTo>
                    <a:pt x="359" y="2191"/>
                  </a:lnTo>
                  <a:lnTo>
                    <a:pt x="387" y="2208"/>
                  </a:lnTo>
                  <a:lnTo>
                    <a:pt x="419" y="2220"/>
                  </a:lnTo>
                  <a:lnTo>
                    <a:pt x="453" y="2223"/>
                  </a:lnTo>
                  <a:lnTo>
                    <a:pt x="2722" y="2223"/>
                  </a:lnTo>
                  <a:lnTo>
                    <a:pt x="2758" y="2220"/>
                  </a:lnTo>
                  <a:lnTo>
                    <a:pt x="2789" y="2208"/>
                  </a:lnTo>
                  <a:lnTo>
                    <a:pt x="2818" y="2191"/>
                  </a:lnTo>
                  <a:lnTo>
                    <a:pt x="2841" y="2167"/>
                  </a:lnTo>
                  <a:lnTo>
                    <a:pt x="2859" y="2140"/>
                  </a:lnTo>
                  <a:lnTo>
                    <a:pt x="2870" y="2109"/>
                  </a:lnTo>
                  <a:lnTo>
                    <a:pt x="2874" y="2075"/>
                  </a:lnTo>
                  <a:lnTo>
                    <a:pt x="2874" y="446"/>
                  </a:lnTo>
                  <a:lnTo>
                    <a:pt x="2870" y="411"/>
                  </a:lnTo>
                  <a:lnTo>
                    <a:pt x="2859" y="380"/>
                  </a:lnTo>
                  <a:lnTo>
                    <a:pt x="2841" y="352"/>
                  </a:lnTo>
                  <a:lnTo>
                    <a:pt x="2818" y="330"/>
                  </a:lnTo>
                  <a:lnTo>
                    <a:pt x="2789" y="313"/>
                  </a:lnTo>
                  <a:lnTo>
                    <a:pt x="2758" y="301"/>
                  </a:lnTo>
                  <a:lnTo>
                    <a:pt x="2722" y="298"/>
                  </a:lnTo>
                  <a:lnTo>
                    <a:pt x="453" y="298"/>
                  </a:lnTo>
                  <a:close/>
                  <a:moveTo>
                    <a:pt x="453" y="0"/>
                  </a:moveTo>
                  <a:lnTo>
                    <a:pt x="2722" y="0"/>
                  </a:lnTo>
                  <a:lnTo>
                    <a:pt x="2785" y="5"/>
                  </a:lnTo>
                  <a:lnTo>
                    <a:pt x="2843" y="17"/>
                  </a:lnTo>
                  <a:lnTo>
                    <a:pt x="2900" y="35"/>
                  </a:lnTo>
                  <a:lnTo>
                    <a:pt x="2952" y="62"/>
                  </a:lnTo>
                  <a:lnTo>
                    <a:pt x="3001" y="94"/>
                  </a:lnTo>
                  <a:lnTo>
                    <a:pt x="3044" y="132"/>
                  </a:lnTo>
                  <a:lnTo>
                    <a:pt x="3083" y="174"/>
                  </a:lnTo>
                  <a:lnTo>
                    <a:pt x="3116" y="221"/>
                  </a:lnTo>
                  <a:lnTo>
                    <a:pt x="3141" y="272"/>
                  </a:lnTo>
                  <a:lnTo>
                    <a:pt x="3162" y="327"/>
                  </a:lnTo>
                  <a:lnTo>
                    <a:pt x="3174" y="384"/>
                  </a:lnTo>
                  <a:lnTo>
                    <a:pt x="3177" y="446"/>
                  </a:lnTo>
                  <a:lnTo>
                    <a:pt x="3177" y="742"/>
                  </a:lnTo>
                  <a:lnTo>
                    <a:pt x="3782" y="742"/>
                  </a:lnTo>
                  <a:lnTo>
                    <a:pt x="3838" y="745"/>
                  </a:lnTo>
                  <a:lnTo>
                    <a:pt x="3893" y="755"/>
                  </a:lnTo>
                  <a:lnTo>
                    <a:pt x="3947" y="771"/>
                  </a:lnTo>
                  <a:lnTo>
                    <a:pt x="3996" y="794"/>
                  </a:lnTo>
                  <a:lnTo>
                    <a:pt x="4044" y="822"/>
                  </a:lnTo>
                  <a:lnTo>
                    <a:pt x="4087" y="857"/>
                  </a:lnTo>
                  <a:lnTo>
                    <a:pt x="4126" y="895"/>
                  </a:lnTo>
                  <a:lnTo>
                    <a:pt x="4160" y="940"/>
                  </a:lnTo>
                  <a:lnTo>
                    <a:pt x="4765" y="1829"/>
                  </a:lnTo>
                  <a:lnTo>
                    <a:pt x="4792" y="1874"/>
                  </a:lnTo>
                  <a:lnTo>
                    <a:pt x="4814" y="1922"/>
                  </a:lnTo>
                  <a:lnTo>
                    <a:pt x="4829" y="1972"/>
                  </a:lnTo>
                  <a:lnTo>
                    <a:pt x="4838" y="2023"/>
                  </a:lnTo>
                  <a:lnTo>
                    <a:pt x="4841" y="2075"/>
                  </a:lnTo>
                  <a:lnTo>
                    <a:pt x="4841" y="2964"/>
                  </a:lnTo>
                  <a:lnTo>
                    <a:pt x="4838" y="3024"/>
                  </a:lnTo>
                  <a:lnTo>
                    <a:pt x="4826" y="3082"/>
                  </a:lnTo>
                  <a:lnTo>
                    <a:pt x="4805" y="3136"/>
                  </a:lnTo>
                  <a:lnTo>
                    <a:pt x="4780" y="3189"/>
                  </a:lnTo>
                  <a:lnTo>
                    <a:pt x="4747" y="3235"/>
                  </a:lnTo>
                  <a:lnTo>
                    <a:pt x="4708" y="3278"/>
                  </a:lnTo>
                  <a:lnTo>
                    <a:pt x="4665" y="3316"/>
                  </a:lnTo>
                  <a:lnTo>
                    <a:pt x="4616" y="3348"/>
                  </a:lnTo>
                  <a:lnTo>
                    <a:pt x="4564" y="3373"/>
                  </a:lnTo>
                  <a:lnTo>
                    <a:pt x="4507" y="3392"/>
                  </a:lnTo>
                  <a:lnTo>
                    <a:pt x="4449" y="3405"/>
                  </a:lnTo>
                  <a:lnTo>
                    <a:pt x="4387" y="3408"/>
                  </a:lnTo>
                  <a:lnTo>
                    <a:pt x="4214" y="3408"/>
                  </a:lnTo>
                  <a:lnTo>
                    <a:pt x="4191" y="3476"/>
                  </a:lnTo>
                  <a:lnTo>
                    <a:pt x="4162" y="3540"/>
                  </a:lnTo>
                  <a:lnTo>
                    <a:pt x="4124" y="3600"/>
                  </a:lnTo>
                  <a:lnTo>
                    <a:pt x="4080" y="3654"/>
                  </a:lnTo>
                  <a:lnTo>
                    <a:pt x="4030" y="3704"/>
                  </a:lnTo>
                  <a:lnTo>
                    <a:pt x="3974" y="3748"/>
                  </a:lnTo>
                  <a:lnTo>
                    <a:pt x="3913" y="3784"/>
                  </a:lnTo>
                  <a:lnTo>
                    <a:pt x="3847" y="3813"/>
                  </a:lnTo>
                  <a:lnTo>
                    <a:pt x="3779" y="3835"/>
                  </a:lnTo>
                  <a:lnTo>
                    <a:pt x="3706" y="3848"/>
                  </a:lnTo>
                  <a:lnTo>
                    <a:pt x="3631" y="3853"/>
                  </a:lnTo>
                  <a:lnTo>
                    <a:pt x="3555" y="3848"/>
                  </a:lnTo>
                  <a:lnTo>
                    <a:pt x="3482" y="3835"/>
                  </a:lnTo>
                  <a:lnTo>
                    <a:pt x="3414" y="3813"/>
                  </a:lnTo>
                  <a:lnTo>
                    <a:pt x="3348" y="3784"/>
                  </a:lnTo>
                  <a:lnTo>
                    <a:pt x="3287" y="3748"/>
                  </a:lnTo>
                  <a:lnTo>
                    <a:pt x="3232" y="3704"/>
                  </a:lnTo>
                  <a:lnTo>
                    <a:pt x="3181" y="3654"/>
                  </a:lnTo>
                  <a:lnTo>
                    <a:pt x="3138" y="3600"/>
                  </a:lnTo>
                  <a:lnTo>
                    <a:pt x="3099" y="3540"/>
                  </a:lnTo>
                  <a:lnTo>
                    <a:pt x="3069" y="3476"/>
                  </a:lnTo>
                  <a:lnTo>
                    <a:pt x="3047" y="3408"/>
                  </a:lnTo>
                  <a:lnTo>
                    <a:pt x="2248" y="3408"/>
                  </a:lnTo>
                  <a:lnTo>
                    <a:pt x="2226" y="3476"/>
                  </a:lnTo>
                  <a:lnTo>
                    <a:pt x="2195" y="3540"/>
                  </a:lnTo>
                  <a:lnTo>
                    <a:pt x="2158" y="3600"/>
                  </a:lnTo>
                  <a:lnTo>
                    <a:pt x="2113" y="3654"/>
                  </a:lnTo>
                  <a:lnTo>
                    <a:pt x="2064" y="3704"/>
                  </a:lnTo>
                  <a:lnTo>
                    <a:pt x="2007" y="3748"/>
                  </a:lnTo>
                  <a:lnTo>
                    <a:pt x="1946" y="3784"/>
                  </a:lnTo>
                  <a:lnTo>
                    <a:pt x="1882" y="3813"/>
                  </a:lnTo>
                  <a:lnTo>
                    <a:pt x="1812" y="3835"/>
                  </a:lnTo>
                  <a:lnTo>
                    <a:pt x="1740" y="3848"/>
                  </a:lnTo>
                  <a:lnTo>
                    <a:pt x="1664" y="3853"/>
                  </a:lnTo>
                  <a:lnTo>
                    <a:pt x="1588" y="3848"/>
                  </a:lnTo>
                  <a:lnTo>
                    <a:pt x="1517" y="3835"/>
                  </a:lnTo>
                  <a:lnTo>
                    <a:pt x="1447" y="3813"/>
                  </a:lnTo>
                  <a:lnTo>
                    <a:pt x="1381" y="3784"/>
                  </a:lnTo>
                  <a:lnTo>
                    <a:pt x="1320" y="3748"/>
                  </a:lnTo>
                  <a:lnTo>
                    <a:pt x="1265" y="3704"/>
                  </a:lnTo>
                  <a:lnTo>
                    <a:pt x="1214" y="3654"/>
                  </a:lnTo>
                  <a:lnTo>
                    <a:pt x="1171" y="3600"/>
                  </a:lnTo>
                  <a:lnTo>
                    <a:pt x="1134" y="3540"/>
                  </a:lnTo>
                  <a:lnTo>
                    <a:pt x="1103" y="3476"/>
                  </a:lnTo>
                  <a:lnTo>
                    <a:pt x="1080" y="3408"/>
                  </a:lnTo>
                  <a:lnTo>
                    <a:pt x="907" y="3408"/>
                  </a:lnTo>
                  <a:lnTo>
                    <a:pt x="846" y="3405"/>
                  </a:lnTo>
                  <a:lnTo>
                    <a:pt x="787" y="3392"/>
                  </a:lnTo>
                  <a:lnTo>
                    <a:pt x="732" y="3373"/>
                  </a:lnTo>
                  <a:lnTo>
                    <a:pt x="679" y="3348"/>
                  </a:lnTo>
                  <a:lnTo>
                    <a:pt x="630" y="3316"/>
                  </a:lnTo>
                  <a:lnTo>
                    <a:pt x="587" y="3278"/>
                  </a:lnTo>
                  <a:lnTo>
                    <a:pt x="548" y="3235"/>
                  </a:lnTo>
                  <a:lnTo>
                    <a:pt x="516" y="3189"/>
                  </a:lnTo>
                  <a:lnTo>
                    <a:pt x="489" y="3136"/>
                  </a:lnTo>
                  <a:lnTo>
                    <a:pt x="469" y="3082"/>
                  </a:lnTo>
                  <a:lnTo>
                    <a:pt x="457" y="3024"/>
                  </a:lnTo>
                  <a:lnTo>
                    <a:pt x="453" y="2964"/>
                  </a:lnTo>
                  <a:lnTo>
                    <a:pt x="453" y="2520"/>
                  </a:lnTo>
                  <a:lnTo>
                    <a:pt x="392" y="2516"/>
                  </a:lnTo>
                  <a:lnTo>
                    <a:pt x="334" y="2504"/>
                  </a:lnTo>
                  <a:lnTo>
                    <a:pt x="277" y="2485"/>
                  </a:lnTo>
                  <a:lnTo>
                    <a:pt x="225" y="2459"/>
                  </a:lnTo>
                  <a:lnTo>
                    <a:pt x="177" y="2427"/>
                  </a:lnTo>
                  <a:lnTo>
                    <a:pt x="133" y="2389"/>
                  </a:lnTo>
                  <a:lnTo>
                    <a:pt x="95" y="2347"/>
                  </a:lnTo>
                  <a:lnTo>
                    <a:pt x="63" y="2299"/>
                  </a:lnTo>
                  <a:lnTo>
                    <a:pt x="36" y="2248"/>
                  </a:lnTo>
                  <a:lnTo>
                    <a:pt x="16" y="2194"/>
                  </a:lnTo>
                  <a:lnTo>
                    <a:pt x="4" y="2135"/>
                  </a:lnTo>
                  <a:lnTo>
                    <a:pt x="0" y="2075"/>
                  </a:lnTo>
                  <a:lnTo>
                    <a:pt x="0" y="446"/>
                  </a:lnTo>
                  <a:lnTo>
                    <a:pt x="4" y="384"/>
                  </a:lnTo>
                  <a:lnTo>
                    <a:pt x="16" y="327"/>
                  </a:lnTo>
                  <a:lnTo>
                    <a:pt x="36" y="272"/>
                  </a:lnTo>
                  <a:lnTo>
                    <a:pt x="63" y="221"/>
                  </a:lnTo>
                  <a:lnTo>
                    <a:pt x="95" y="174"/>
                  </a:lnTo>
                  <a:lnTo>
                    <a:pt x="133" y="132"/>
                  </a:lnTo>
                  <a:lnTo>
                    <a:pt x="177" y="94"/>
                  </a:lnTo>
                  <a:lnTo>
                    <a:pt x="225" y="62"/>
                  </a:lnTo>
                  <a:lnTo>
                    <a:pt x="277" y="35"/>
                  </a:lnTo>
                  <a:lnTo>
                    <a:pt x="334" y="17"/>
                  </a:lnTo>
                  <a:lnTo>
                    <a:pt x="392" y="5"/>
                  </a:lnTo>
                  <a:lnTo>
                    <a:pt x="453" y="0"/>
                  </a:lnTo>
                  <a:close/>
                </a:path>
              </a:pathLst>
            </a:custGeom>
            <a:grpFill/>
            <a:ln w="0">
              <a:noFill/>
              <a:prstDash val="solid"/>
              <a:round/>
            </a:ln>
          </p:spPr>
          <p:txBody>
            <a:bodyPr lIns="45715" tIns="22858" rIns="45715" bIns="22858"/>
            <a:lstStyle/>
            <a:p>
              <a:pPr eaLnBrk="1" fontAlgn="auto" hangingPunct="1">
                <a:defRPr/>
              </a:pPr>
              <a:endParaRPr lang="es-ES" sz="900" noProof="1">
                <a:latin typeface="Arial" panose="020B0604020202020204" pitchFamily="34" charset="0"/>
                <a:ea typeface="康煕字典體(Demo)" pitchFamily="2" charset="-120"/>
                <a:sym typeface="Arial" panose="020B0604020202020204" pitchFamily="34" charset="0"/>
              </a:endParaRPr>
            </a:p>
          </p:txBody>
        </p:sp>
      </p:grpSp>
      <p:grpSp>
        <p:nvGrpSpPr>
          <p:cNvPr id="34" name="Group 27">
            <a:extLst>
              <a:ext uri="{FF2B5EF4-FFF2-40B4-BE49-F238E27FC236}">
                <a16:creationId xmlns:a16="http://schemas.microsoft.com/office/drawing/2014/main" id="{369D82DD-9706-44C5-AAA2-851FEE77F254}"/>
              </a:ext>
            </a:extLst>
          </p:cNvPr>
          <p:cNvGrpSpPr>
            <a:grpSpLocks noChangeAspect="1"/>
          </p:cNvGrpSpPr>
          <p:nvPr/>
        </p:nvGrpSpPr>
        <p:grpSpPr bwMode="auto">
          <a:xfrm>
            <a:off x="9289168" y="3310471"/>
            <a:ext cx="194572" cy="192643"/>
            <a:chOff x="12867" y="5760"/>
            <a:chExt cx="1614" cy="1598"/>
          </a:xfrm>
          <a:solidFill>
            <a:schemeClr val="tx2"/>
          </a:solidFill>
        </p:grpSpPr>
        <p:sp>
          <p:nvSpPr>
            <p:cNvPr id="35" name="Freeform 29">
              <a:extLst>
                <a:ext uri="{FF2B5EF4-FFF2-40B4-BE49-F238E27FC236}">
                  <a16:creationId xmlns:a16="http://schemas.microsoft.com/office/drawing/2014/main" id="{9528B88A-6AE4-4C71-BFA4-4B7B9A849967}"/>
                </a:ext>
              </a:extLst>
            </p:cNvPr>
            <p:cNvSpPr>
              <a:spLocks noEditPoints="1"/>
            </p:cNvSpPr>
            <p:nvPr/>
          </p:nvSpPr>
          <p:spPr bwMode="auto">
            <a:xfrm>
              <a:off x="12867" y="5760"/>
              <a:ext cx="1614" cy="1598"/>
            </a:xfrm>
            <a:custGeom>
              <a:avLst/>
              <a:gdLst>
                <a:gd name="T0" fmla="*/ 1358 w 3226"/>
                <a:gd name="T1" fmla="*/ 609 h 3195"/>
                <a:gd name="T2" fmla="*/ 1146 w 3226"/>
                <a:gd name="T3" fmla="*/ 711 h 3195"/>
                <a:gd name="T4" fmla="*/ 974 w 3226"/>
                <a:gd name="T5" fmla="*/ 686 h 3195"/>
                <a:gd name="T6" fmla="*/ 725 w 3226"/>
                <a:gd name="T7" fmla="*/ 1048 h 3195"/>
                <a:gd name="T8" fmla="*/ 662 w 3226"/>
                <a:gd name="T9" fmla="*/ 1270 h 3195"/>
                <a:gd name="T10" fmla="*/ 540 w 3226"/>
                <a:gd name="T11" fmla="*/ 1393 h 3195"/>
                <a:gd name="T12" fmla="*/ 567 w 3226"/>
                <a:gd name="T13" fmla="*/ 1815 h 3195"/>
                <a:gd name="T14" fmla="*/ 683 w 3226"/>
                <a:gd name="T15" fmla="*/ 1979 h 3195"/>
                <a:gd name="T16" fmla="*/ 719 w 3226"/>
                <a:gd name="T17" fmla="*/ 2176 h 3195"/>
                <a:gd name="T18" fmla="*/ 1001 w 3226"/>
                <a:gd name="T19" fmla="*/ 2494 h 3195"/>
                <a:gd name="T20" fmla="*/ 1174 w 3226"/>
                <a:gd name="T21" fmla="*/ 2495 h 3195"/>
                <a:gd name="T22" fmla="*/ 1378 w 3226"/>
                <a:gd name="T23" fmla="*/ 2609 h 3195"/>
                <a:gd name="T24" fmla="*/ 1813 w 3226"/>
                <a:gd name="T25" fmla="*/ 2690 h 3195"/>
                <a:gd name="T26" fmla="*/ 1916 w 3226"/>
                <a:gd name="T27" fmla="*/ 2552 h 3195"/>
                <a:gd name="T28" fmla="*/ 2140 w 3226"/>
                <a:gd name="T29" fmla="*/ 2475 h 3195"/>
                <a:gd name="T30" fmla="*/ 2708 w 3226"/>
                <a:gd name="T31" fmla="*/ 2490 h 3195"/>
                <a:gd name="T32" fmla="*/ 2502 w 3226"/>
                <a:gd name="T33" fmla="*/ 2089 h 3195"/>
                <a:gd name="T34" fmla="*/ 2592 w 3226"/>
                <a:gd name="T35" fmla="*/ 1872 h 3195"/>
                <a:gd name="T36" fmla="*/ 3024 w 3226"/>
                <a:gd name="T37" fmla="*/ 1733 h 3195"/>
                <a:gd name="T38" fmla="*/ 2612 w 3226"/>
                <a:gd name="T39" fmla="*/ 1345 h 3195"/>
                <a:gd name="T40" fmla="*/ 2509 w 3226"/>
                <a:gd name="T41" fmla="*/ 1135 h 3195"/>
                <a:gd name="T42" fmla="*/ 2534 w 3226"/>
                <a:gd name="T43" fmla="*/ 965 h 3195"/>
                <a:gd name="T44" fmla="*/ 2170 w 3226"/>
                <a:gd name="T45" fmla="*/ 718 h 3195"/>
                <a:gd name="T46" fmla="*/ 1944 w 3226"/>
                <a:gd name="T47" fmla="*/ 656 h 3195"/>
                <a:gd name="T48" fmla="*/ 1820 w 3226"/>
                <a:gd name="T49" fmla="*/ 535 h 3195"/>
                <a:gd name="T50" fmla="*/ 1812 w 3226"/>
                <a:gd name="T51" fmla="*/ 9 h 3195"/>
                <a:gd name="T52" fmla="*/ 1940 w 3226"/>
                <a:gd name="T53" fmla="*/ 131 h 3195"/>
                <a:gd name="T54" fmla="*/ 2428 w 3226"/>
                <a:gd name="T55" fmla="*/ 332 h 3195"/>
                <a:gd name="T56" fmla="*/ 2605 w 3226"/>
                <a:gd name="T57" fmla="*/ 335 h 3195"/>
                <a:gd name="T58" fmla="*/ 2900 w 3226"/>
                <a:gd name="T59" fmla="*/ 641 h 3195"/>
                <a:gd name="T60" fmla="*/ 2876 w 3226"/>
                <a:gd name="T61" fmla="*/ 816 h 3195"/>
                <a:gd name="T62" fmla="*/ 3122 w 3226"/>
                <a:gd name="T63" fmla="*/ 1287 h 3195"/>
                <a:gd name="T64" fmla="*/ 3224 w 3226"/>
                <a:gd name="T65" fmla="*/ 1431 h 3195"/>
                <a:gd name="T66" fmla="*/ 3190 w 3226"/>
                <a:gd name="T67" fmla="*/ 1848 h 3195"/>
                <a:gd name="T68" fmla="*/ 2755 w 3226"/>
                <a:gd name="T69" fmla="*/ 1990 h 3195"/>
                <a:gd name="T70" fmla="*/ 2908 w 3226"/>
                <a:gd name="T71" fmla="*/ 2465 h 3195"/>
                <a:gd name="T72" fmla="*/ 2851 w 3226"/>
                <a:gd name="T73" fmla="*/ 2632 h 3195"/>
                <a:gd name="T74" fmla="*/ 2514 w 3226"/>
                <a:gd name="T75" fmla="*/ 2882 h 3195"/>
                <a:gd name="T76" fmla="*/ 2077 w 3226"/>
                <a:gd name="T77" fmla="*/ 2703 h 3195"/>
                <a:gd name="T78" fmla="*/ 1890 w 3226"/>
                <a:gd name="T79" fmla="*/ 3139 h 3195"/>
                <a:gd name="T80" fmla="*/ 1476 w 3226"/>
                <a:gd name="T81" fmla="*/ 3195 h 3195"/>
                <a:gd name="T82" fmla="*/ 1317 w 3226"/>
                <a:gd name="T83" fmla="*/ 3118 h 3195"/>
                <a:gd name="T84" fmla="*/ 1087 w 3226"/>
                <a:gd name="T85" fmla="*/ 2675 h 3195"/>
                <a:gd name="T86" fmla="*/ 682 w 3226"/>
                <a:gd name="T87" fmla="*/ 2880 h 3195"/>
                <a:gd name="T88" fmla="*/ 355 w 3226"/>
                <a:gd name="T89" fmla="*/ 2607 h 3195"/>
                <a:gd name="T90" fmla="*/ 324 w 3226"/>
                <a:gd name="T91" fmla="*/ 2436 h 3195"/>
                <a:gd name="T92" fmla="*/ 162 w 3226"/>
                <a:gd name="T93" fmla="*/ 1929 h 3195"/>
                <a:gd name="T94" fmla="*/ 22 w 3226"/>
                <a:gd name="T95" fmla="*/ 1822 h 3195"/>
                <a:gd name="T96" fmla="*/ 9 w 3226"/>
                <a:gd name="T97" fmla="*/ 1401 h 3195"/>
                <a:gd name="T98" fmla="*/ 132 w 3226"/>
                <a:gd name="T99" fmla="*/ 1275 h 3195"/>
                <a:gd name="T100" fmla="*/ 335 w 3226"/>
                <a:gd name="T101" fmla="*/ 788 h 3195"/>
                <a:gd name="T102" fmla="*/ 339 w 3226"/>
                <a:gd name="T103" fmla="*/ 614 h 3195"/>
                <a:gd name="T104" fmla="*/ 651 w 3226"/>
                <a:gd name="T105" fmla="*/ 323 h 3195"/>
                <a:gd name="T106" fmla="*/ 824 w 3226"/>
                <a:gd name="T107" fmla="*/ 346 h 3195"/>
                <a:gd name="T108" fmla="*/ 1300 w 3226"/>
                <a:gd name="T109" fmla="*/ 102 h 3195"/>
                <a:gd name="T110" fmla="*/ 1445 w 3226"/>
                <a:gd name="T111" fmla="*/ 2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6" h="3195">
                  <a:moveTo>
                    <a:pt x="1476" y="200"/>
                  </a:moveTo>
                  <a:lnTo>
                    <a:pt x="1414" y="506"/>
                  </a:lnTo>
                  <a:lnTo>
                    <a:pt x="1405" y="535"/>
                  </a:lnTo>
                  <a:lnTo>
                    <a:pt x="1394" y="562"/>
                  </a:lnTo>
                  <a:lnTo>
                    <a:pt x="1378" y="586"/>
                  </a:lnTo>
                  <a:lnTo>
                    <a:pt x="1358" y="609"/>
                  </a:lnTo>
                  <a:lnTo>
                    <a:pt x="1335" y="628"/>
                  </a:lnTo>
                  <a:lnTo>
                    <a:pt x="1311" y="643"/>
                  </a:lnTo>
                  <a:lnTo>
                    <a:pt x="1283" y="656"/>
                  </a:lnTo>
                  <a:lnTo>
                    <a:pt x="1227" y="676"/>
                  </a:lnTo>
                  <a:lnTo>
                    <a:pt x="1174" y="701"/>
                  </a:lnTo>
                  <a:lnTo>
                    <a:pt x="1146" y="711"/>
                  </a:lnTo>
                  <a:lnTo>
                    <a:pt x="1117" y="718"/>
                  </a:lnTo>
                  <a:lnTo>
                    <a:pt x="1087" y="720"/>
                  </a:lnTo>
                  <a:lnTo>
                    <a:pt x="1057" y="718"/>
                  </a:lnTo>
                  <a:lnTo>
                    <a:pt x="1028" y="711"/>
                  </a:lnTo>
                  <a:lnTo>
                    <a:pt x="1001" y="701"/>
                  </a:lnTo>
                  <a:lnTo>
                    <a:pt x="974" y="686"/>
                  </a:lnTo>
                  <a:lnTo>
                    <a:pt x="711" y="513"/>
                  </a:lnTo>
                  <a:lnTo>
                    <a:pt x="518" y="705"/>
                  </a:lnTo>
                  <a:lnTo>
                    <a:pt x="693" y="965"/>
                  </a:lnTo>
                  <a:lnTo>
                    <a:pt x="708" y="992"/>
                  </a:lnTo>
                  <a:lnTo>
                    <a:pt x="719" y="1019"/>
                  </a:lnTo>
                  <a:lnTo>
                    <a:pt x="725" y="1048"/>
                  </a:lnTo>
                  <a:lnTo>
                    <a:pt x="727" y="1077"/>
                  </a:lnTo>
                  <a:lnTo>
                    <a:pt x="725" y="1106"/>
                  </a:lnTo>
                  <a:lnTo>
                    <a:pt x="718" y="1135"/>
                  </a:lnTo>
                  <a:lnTo>
                    <a:pt x="706" y="1163"/>
                  </a:lnTo>
                  <a:lnTo>
                    <a:pt x="683" y="1216"/>
                  </a:lnTo>
                  <a:lnTo>
                    <a:pt x="662" y="1270"/>
                  </a:lnTo>
                  <a:lnTo>
                    <a:pt x="650" y="1298"/>
                  </a:lnTo>
                  <a:lnTo>
                    <a:pt x="634" y="1323"/>
                  </a:lnTo>
                  <a:lnTo>
                    <a:pt x="615" y="1345"/>
                  </a:lnTo>
                  <a:lnTo>
                    <a:pt x="592" y="1364"/>
                  </a:lnTo>
                  <a:lnTo>
                    <a:pt x="567" y="1381"/>
                  </a:lnTo>
                  <a:lnTo>
                    <a:pt x="540" y="1393"/>
                  </a:lnTo>
                  <a:lnTo>
                    <a:pt x="511" y="1401"/>
                  </a:lnTo>
                  <a:lnTo>
                    <a:pt x="202" y="1461"/>
                  </a:lnTo>
                  <a:lnTo>
                    <a:pt x="202" y="1733"/>
                  </a:lnTo>
                  <a:lnTo>
                    <a:pt x="511" y="1794"/>
                  </a:lnTo>
                  <a:lnTo>
                    <a:pt x="540" y="1802"/>
                  </a:lnTo>
                  <a:lnTo>
                    <a:pt x="567" y="1815"/>
                  </a:lnTo>
                  <a:lnTo>
                    <a:pt x="593" y="1831"/>
                  </a:lnTo>
                  <a:lnTo>
                    <a:pt x="615" y="1850"/>
                  </a:lnTo>
                  <a:lnTo>
                    <a:pt x="634" y="1872"/>
                  </a:lnTo>
                  <a:lnTo>
                    <a:pt x="650" y="1897"/>
                  </a:lnTo>
                  <a:lnTo>
                    <a:pt x="662" y="1925"/>
                  </a:lnTo>
                  <a:lnTo>
                    <a:pt x="683" y="1979"/>
                  </a:lnTo>
                  <a:lnTo>
                    <a:pt x="707" y="2032"/>
                  </a:lnTo>
                  <a:lnTo>
                    <a:pt x="718" y="2060"/>
                  </a:lnTo>
                  <a:lnTo>
                    <a:pt x="725" y="2089"/>
                  </a:lnTo>
                  <a:lnTo>
                    <a:pt x="727" y="2118"/>
                  </a:lnTo>
                  <a:lnTo>
                    <a:pt x="725" y="2148"/>
                  </a:lnTo>
                  <a:lnTo>
                    <a:pt x="719" y="2176"/>
                  </a:lnTo>
                  <a:lnTo>
                    <a:pt x="708" y="2204"/>
                  </a:lnTo>
                  <a:lnTo>
                    <a:pt x="693" y="2230"/>
                  </a:lnTo>
                  <a:lnTo>
                    <a:pt x="518" y="2490"/>
                  </a:lnTo>
                  <a:lnTo>
                    <a:pt x="713" y="2682"/>
                  </a:lnTo>
                  <a:lnTo>
                    <a:pt x="974" y="2509"/>
                  </a:lnTo>
                  <a:lnTo>
                    <a:pt x="1001" y="2494"/>
                  </a:lnTo>
                  <a:lnTo>
                    <a:pt x="1028" y="2484"/>
                  </a:lnTo>
                  <a:lnTo>
                    <a:pt x="1057" y="2478"/>
                  </a:lnTo>
                  <a:lnTo>
                    <a:pt x="1087" y="2475"/>
                  </a:lnTo>
                  <a:lnTo>
                    <a:pt x="1117" y="2478"/>
                  </a:lnTo>
                  <a:lnTo>
                    <a:pt x="1146" y="2485"/>
                  </a:lnTo>
                  <a:lnTo>
                    <a:pt x="1174" y="2495"/>
                  </a:lnTo>
                  <a:lnTo>
                    <a:pt x="1228" y="2519"/>
                  </a:lnTo>
                  <a:lnTo>
                    <a:pt x="1283" y="2540"/>
                  </a:lnTo>
                  <a:lnTo>
                    <a:pt x="1311" y="2552"/>
                  </a:lnTo>
                  <a:lnTo>
                    <a:pt x="1336" y="2567"/>
                  </a:lnTo>
                  <a:lnTo>
                    <a:pt x="1359" y="2587"/>
                  </a:lnTo>
                  <a:lnTo>
                    <a:pt x="1378" y="2609"/>
                  </a:lnTo>
                  <a:lnTo>
                    <a:pt x="1394" y="2634"/>
                  </a:lnTo>
                  <a:lnTo>
                    <a:pt x="1406" y="2660"/>
                  </a:lnTo>
                  <a:lnTo>
                    <a:pt x="1415" y="2690"/>
                  </a:lnTo>
                  <a:lnTo>
                    <a:pt x="1476" y="2995"/>
                  </a:lnTo>
                  <a:lnTo>
                    <a:pt x="1750" y="2995"/>
                  </a:lnTo>
                  <a:lnTo>
                    <a:pt x="1813" y="2690"/>
                  </a:lnTo>
                  <a:lnTo>
                    <a:pt x="1821" y="2660"/>
                  </a:lnTo>
                  <a:lnTo>
                    <a:pt x="1832" y="2634"/>
                  </a:lnTo>
                  <a:lnTo>
                    <a:pt x="1849" y="2609"/>
                  </a:lnTo>
                  <a:lnTo>
                    <a:pt x="1868" y="2587"/>
                  </a:lnTo>
                  <a:lnTo>
                    <a:pt x="1891" y="2567"/>
                  </a:lnTo>
                  <a:lnTo>
                    <a:pt x="1916" y="2552"/>
                  </a:lnTo>
                  <a:lnTo>
                    <a:pt x="1944" y="2540"/>
                  </a:lnTo>
                  <a:lnTo>
                    <a:pt x="1998" y="2519"/>
                  </a:lnTo>
                  <a:lnTo>
                    <a:pt x="2052" y="2495"/>
                  </a:lnTo>
                  <a:lnTo>
                    <a:pt x="2081" y="2485"/>
                  </a:lnTo>
                  <a:lnTo>
                    <a:pt x="2110" y="2478"/>
                  </a:lnTo>
                  <a:lnTo>
                    <a:pt x="2140" y="2475"/>
                  </a:lnTo>
                  <a:lnTo>
                    <a:pt x="2170" y="2478"/>
                  </a:lnTo>
                  <a:lnTo>
                    <a:pt x="2198" y="2484"/>
                  </a:lnTo>
                  <a:lnTo>
                    <a:pt x="2226" y="2494"/>
                  </a:lnTo>
                  <a:lnTo>
                    <a:pt x="2252" y="2509"/>
                  </a:lnTo>
                  <a:lnTo>
                    <a:pt x="2514" y="2682"/>
                  </a:lnTo>
                  <a:lnTo>
                    <a:pt x="2708" y="2490"/>
                  </a:lnTo>
                  <a:lnTo>
                    <a:pt x="2534" y="2230"/>
                  </a:lnTo>
                  <a:lnTo>
                    <a:pt x="2518" y="2204"/>
                  </a:lnTo>
                  <a:lnTo>
                    <a:pt x="2508" y="2176"/>
                  </a:lnTo>
                  <a:lnTo>
                    <a:pt x="2502" y="2148"/>
                  </a:lnTo>
                  <a:lnTo>
                    <a:pt x="2500" y="2118"/>
                  </a:lnTo>
                  <a:lnTo>
                    <a:pt x="2502" y="2089"/>
                  </a:lnTo>
                  <a:lnTo>
                    <a:pt x="2509" y="2060"/>
                  </a:lnTo>
                  <a:lnTo>
                    <a:pt x="2520" y="2032"/>
                  </a:lnTo>
                  <a:lnTo>
                    <a:pt x="2544" y="1979"/>
                  </a:lnTo>
                  <a:lnTo>
                    <a:pt x="2565" y="1925"/>
                  </a:lnTo>
                  <a:lnTo>
                    <a:pt x="2577" y="1897"/>
                  </a:lnTo>
                  <a:lnTo>
                    <a:pt x="2592" y="1872"/>
                  </a:lnTo>
                  <a:lnTo>
                    <a:pt x="2612" y="1849"/>
                  </a:lnTo>
                  <a:lnTo>
                    <a:pt x="2635" y="1831"/>
                  </a:lnTo>
                  <a:lnTo>
                    <a:pt x="2659" y="1815"/>
                  </a:lnTo>
                  <a:lnTo>
                    <a:pt x="2686" y="1802"/>
                  </a:lnTo>
                  <a:lnTo>
                    <a:pt x="2716" y="1794"/>
                  </a:lnTo>
                  <a:lnTo>
                    <a:pt x="3024" y="1733"/>
                  </a:lnTo>
                  <a:lnTo>
                    <a:pt x="3024" y="1461"/>
                  </a:lnTo>
                  <a:lnTo>
                    <a:pt x="2716" y="1400"/>
                  </a:lnTo>
                  <a:lnTo>
                    <a:pt x="2686" y="1392"/>
                  </a:lnTo>
                  <a:lnTo>
                    <a:pt x="2659" y="1381"/>
                  </a:lnTo>
                  <a:lnTo>
                    <a:pt x="2635" y="1364"/>
                  </a:lnTo>
                  <a:lnTo>
                    <a:pt x="2612" y="1345"/>
                  </a:lnTo>
                  <a:lnTo>
                    <a:pt x="2592" y="1323"/>
                  </a:lnTo>
                  <a:lnTo>
                    <a:pt x="2577" y="1298"/>
                  </a:lnTo>
                  <a:lnTo>
                    <a:pt x="2564" y="1270"/>
                  </a:lnTo>
                  <a:lnTo>
                    <a:pt x="2544" y="1215"/>
                  </a:lnTo>
                  <a:lnTo>
                    <a:pt x="2520" y="1163"/>
                  </a:lnTo>
                  <a:lnTo>
                    <a:pt x="2509" y="1135"/>
                  </a:lnTo>
                  <a:lnTo>
                    <a:pt x="2502" y="1106"/>
                  </a:lnTo>
                  <a:lnTo>
                    <a:pt x="2500" y="1077"/>
                  </a:lnTo>
                  <a:lnTo>
                    <a:pt x="2502" y="1048"/>
                  </a:lnTo>
                  <a:lnTo>
                    <a:pt x="2508" y="1019"/>
                  </a:lnTo>
                  <a:lnTo>
                    <a:pt x="2519" y="992"/>
                  </a:lnTo>
                  <a:lnTo>
                    <a:pt x="2534" y="965"/>
                  </a:lnTo>
                  <a:lnTo>
                    <a:pt x="2708" y="705"/>
                  </a:lnTo>
                  <a:lnTo>
                    <a:pt x="2514" y="513"/>
                  </a:lnTo>
                  <a:lnTo>
                    <a:pt x="2252" y="686"/>
                  </a:lnTo>
                  <a:lnTo>
                    <a:pt x="2225" y="701"/>
                  </a:lnTo>
                  <a:lnTo>
                    <a:pt x="2197" y="711"/>
                  </a:lnTo>
                  <a:lnTo>
                    <a:pt x="2170" y="718"/>
                  </a:lnTo>
                  <a:lnTo>
                    <a:pt x="2140" y="720"/>
                  </a:lnTo>
                  <a:lnTo>
                    <a:pt x="2110" y="718"/>
                  </a:lnTo>
                  <a:lnTo>
                    <a:pt x="2081" y="711"/>
                  </a:lnTo>
                  <a:lnTo>
                    <a:pt x="2052" y="700"/>
                  </a:lnTo>
                  <a:lnTo>
                    <a:pt x="1998" y="676"/>
                  </a:lnTo>
                  <a:lnTo>
                    <a:pt x="1944" y="656"/>
                  </a:lnTo>
                  <a:lnTo>
                    <a:pt x="1916" y="643"/>
                  </a:lnTo>
                  <a:lnTo>
                    <a:pt x="1890" y="628"/>
                  </a:lnTo>
                  <a:lnTo>
                    <a:pt x="1868" y="609"/>
                  </a:lnTo>
                  <a:lnTo>
                    <a:pt x="1849" y="586"/>
                  </a:lnTo>
                  <a:lnTo>
                    <a:pt x="1832" y="562"/>
                  </a:lnTo>
                  <a:lnTo>
                    <a:pt x="1820" y="535"/>
                  </a:lnTo>
                  <a:lnTo>
                    <a:pt x="1813" y="506"/>
                  </a:lnTo>
                  <a:lnTo>
                    <a:pt x="1750" y="200"/>
                  </a:lnTo>
                  <a:lnTo>
                    <a:pt x="1476" y="200"/>
                  </a:lnTo>
                  <a:close/>
                  <a:moveTo>
                    <a:pt x="1750" y="0"/>
                  </a:moveTo>
                  <a:lnTo>
                    <a:pt x="1782" y="2"/>
                  </a:lnTo>
                  <a:lnTo>
                    <a:pt x="1812" y="9"/>
                  </a:lnTo>
                  <a:lnTo>
                    <a:pt x="1840" y="20"/>
                  </a:lnTo>
                  <a:lnTo>
                    <a:pt x="1866" y="36"/>
                  </a:lnTo>
                  <a:lnTo>
                    <a:pt x="1889" y="55"/>
                  </a:lnTo>
                  <a:lnTo>
                    <a:pt x="1910" y="78"/>
                  </a:lnTo>
                  <a:lnTo>
                    <a:pt x="1927" y="102"/>
                  </a:lnTo>
                  <a:lnTo>
                    <a:pt x="1940" y="131"/>
                  </a:lnTo>
                  <a:lnTo>
                    <a:pt x="1948" y="160"/>
                  </a:lnTo>
                  <a:lnTo>
                    <a:pt x="2010" y="467"/>
                  </a:lnTo>
                  <a:lnTo>
                    <a:pt x="2076" y="491"/>
                  </a:lnTo>
                  <a:lnTo>
                    <a:pt x="2140" y="520"/>
                  </a:lnTo>
                  <a:lnTo>
                    <a:pt x="2403" y="346"/>
                  </a:lnTo>
                  <a:lnTo>
                    <a:pt x="2428" y="332"/>
                  </a:lnTo>
                  <a:lnTo>
                    <a:pt x="2456" y="322"/>
                  </a:lnTo>
                  <a:lnTo>
                    <a:pt x="2485" y="316"/>
                  </a:lnTo>
                  <a:lnTo>
                    <a:pt x="2514" y="314"/>
                  </a:lnTo>
                  <a:lnTo>
                    <a:pt x="2546" y="316"/>
                  </a:lnTo>
                  <a:lnTo>
                    <a:pt x="2576" y="323"/>
                  </a:lnTo>
                  <a:lnTo>
                    <a:pt x="2605" y="335"/>
                  </a:lnTo>
                  <a:lnTo>
                    <a:pt x="2633" y="351"/>
                  </a:lnTo>
                  <a:lnTo>
                    <a:pt x="2657" y="372"/>
                  </a:lnTo>
                  <a:lnTo>
                    <a:pt x="2851" y="564"/>
                  </a:lnTo>
                  <a:lnTo>
                    <a:pt x="2872" y="588"/>
                  </a:lnTo>
                  <a:lnTo>
                    <a:pt x="2887" y="614"/>
                  </a:lnTo>
                  <a:lnTo>
                    <a:pt x="2900" y="641"/>
                  </a:lnTo>
                  <a:lnTo>
                    <a:pt x="2907" y="671"/>
                  </a:lnTo>
                  <a:lnTo>
                    <a:pt x="2910" y="701"/>
                  </a:lnTo>
                  <a:lnTo>
                    <a:pt x="2908" y="730"/>
                  </a:lnTo>
                  <a:lnTo>
                    <a:pt x="2903" y="760"/>
                  </a:lnTo>
                  <a:lnTo>
                    <a:pt x="2891" y="788"/>
                  </a:lnTo>
                  <a:lnTo>
                    <a:pt x="2876" y="816"/>
                  </a:lnTo>
                  <a:lnTo>
                    <a:pt x="2702" y="1076"/>
                  </a:lnTo>
                  <a:lnTo>
                    <a:pt x="2730" y="1140"/>
                  </a:lnTo>
                  <a:lnTo>
                    <a:pt x="2755" y="1205"/>
                  </a:lnTo>
                  <a:lnTo>
                    <a:pt x="3065" y="1265"/>
                  </a:lnTo>
                  <a:lnTo>
                    <a:pt x="3094" y="1275"/>
                  </a:lnTo>
                  <a:lnTo>
                    <a:pt x="3122" y="1287"/>
                  </a:lnTo>
                  <a:lnTo>
                    <a:pt x="3148" y="1304"/>
                  </a:lnTo>
                  <a:lnTo>
                    <a:pt x="3171" y="1324"/>
                  </a:lnTo>
                  <a:lnTo>
                    <a:pt x="3190" y="1347"/>
                  </a:lnTo>
                  <a:lnTo>
                    <a:pt x="3206" y="1373"/>
                  </a:lnTo>
                  <a:lnTo>
                    <a:pt x="3217" y="1401"/>
                  </a:lnTo>
                  <a:lnTo>
                    <a:pt x="3224" y="1431"/>
                  </a:lnTo>
                  <a:lnTo>
                    <a:pt x="3226" y="1461"/>
                  </a:lnTo>
                  <a:lnTo>
                    <a:pt x="3226" y="1733"/>
                  </a:lnTo>
                  <a:lnTo>
                    <a:pt x="3224" y="1765"/>
                  </a:lnTo>
                  <a:lnTo>
                    <a:pt x="3217" y="1794"/>
                  </a:lnTo>
                  <a:lnTo>
                    <a:pt x="3206" y="1822"/>
                  </a:lnTo>
                  <a:lnTo>
                    <a:pt x="3190" y="1848"/>
                  </a:lnTo>
                  <a:lnTo>
                    <a:pt x="3171" y="1871"/>
                  </a:lnTo>
                  <a:lnTo>
                    <a:pt x="3148" y="1891"/>
                  </a:lnTo>
                  <a:lnTo>
                    <a:pt x="3122" y="1908"/>
                  </a:lnTo>
                  <a:lnTo>
                    <a:pt x="3094" y="1921"/>
                  </a:lnTo>
                  <a:lnTo>
                    <a:pt x="3065" y="1929"/>
                  </a:lnTo>
                  <a:lnTo>
                    <a:pt x="2755" y="1990"/>
                  </a:lnTo>
                  <a:lnTo>
                    <a:pt x="2730" y="2056"/>
                  </a:lnTo>
                  <a:lnTo>
                    <a:pt x="2702" y="2119"/>
                  </a:lnTo>
                  <a:lnTo>
                    <a:pt x="2876" y="2379"/>
                  </a:lnTo>
                  <a:lnTo>
                    <a:pt x="2891" y="2406"/>
                  </a:lnTo>
                  <a:lnTo>
                    <a:pt x="2903" y="2436"/>
                  </a:lnTo>
                  <a:lnTo>
                    <a:pt x="2908" y="2465"/>
                  </a:lnTo>
                  <a:lnTo>
                    <a:pt x="2910" y="2495"/>
                  </a:lnTo>
                  <a:lnTo>
                    <a:pt x="2907" y="2524"/>
                  </a:lnTo>
                  <a:lnTo>
                    <a:pt x="2900" y="2554"/>
                  </a:lnTo>
                  <a:lnTo>
                    <a:pt x="2887" y="2582"/>
                  </a:lnTo>
                  <a:lnTo>
                    <a:pt x="2872" y="2607"/>
                  </a:lnTo>
                  <a:lnTo>
                    <a:pt x="2851" y="2632"/>
                  </a:lnTo>
                  <a:lnTo>
                    <a:pt x="2657" y="2824"/>
                  </a:lnTo>
                  <a:lnTo>
                    <a:pt x="2633" y="2844"/>
                  </a:lnTo>
                  <a:lnTo>
                    <a:pt x="2605" y="2860"/>
                  </a:lnTo>
                  <a:lnTo>
                    <a:pt x="2576" y="2873"/>
                  </a:lnTo>
                  <a:lnTo>
                    <a:pt x="2546" y="2880"/>
                  </a:lnTo>
                  <a:lnTo>
                    <a:pt x="2514" y="2882"/>
                  </a:lnTo>
                  <a:lnTo>
                    <a:pt x="2485" y="2880"/>
                  </a:lnTo>
                  <a:lnTo>
                    <a:pt x="2457" y="2874"/>
                  </a:lnTo>
                  <a:lnTo>
                    <a:pt x="2429" y="2864"/>
                  </a:lnTo>
                  <a:lnTo>
                    <a:pt x="2403" y="2848"/>
                  </a:lnTo>
                  <a:lnTo>
                    <a:pt x="2140" y="2675"/>
                  </a:lnTo>
                  <a:lnTo>
                    <a:pt x="2077" y="2703"/>
                  </a:lnTo>
                  <a:lnTo>
                    <a:pt x="2010" y="2729"/>
                  </a:lnTo>
                  <a:lnTo>
                    <a:pt x="1948" y="3034"/>
                  </a:lnTo>
                  <a:lnTo>
                    <a:pt x="1940" y="3065"/>
                  </a:lnTo>
                  <a:lnTo>
                    <a:pt x="1927" y="3092"/>
                  </a:lnTo>
                  <a:lnTo>
                    <a:pt x="1910" y="3118"/>
                  </a:lnTo>
                  <a:lnTo>
                    <a:pt x="1890" y="3139"/>
                  </a:lnTo>
                  <a:lnTo>
                    <a:pt x="1866" y="3159"/>
                  </a:lnTo>
                  <a:lnTo>
                    <a:pt x="1841" y="3174"/>
                  </a:lnTo>
                  <a:lnTo>
                    <a:pt x="1812" y="3185"/>
                  </a:lnTo>
                  <a:lnTo>
                    <a:pt x="1782" y="3192"/>
                  </a:lnTo>
                  <a:lnTo>
                    <a:pt x="1750" y="3195"/>
                  </a:lnTo>
                  <a:lnTo>
                    <a:pt x="1476" y="3195"/>
                  </a:lnTo>
                  <a:lnTo>
                    <a:pt x="1445" y="3192"/>
                  </a:lnTo>
                  <a:lnTo>
                    <a:pt x="1415" y="3185"/>
                  </a:lnTo>
                  <a:lnTo>
                    <a:pt x="1386" y="3174"/>
                  </a:lnTo>
                  <a:lnTo>
                    <a:pt x="1360" y="3159"/>
                  </a:lnTo>
                  <a:lnTo>
                    <a:pt x="1337" y="3140"/>
                  </a:lnTo>
                  <a:lnTo>
                    <a:pt x="1317" y="3118"/>
                  </a:lnTo>
                  <a:lnTo>
                    <a:pt x="1300" y="3092"/>
                  </a:lnTo>
                  <a:lnTo>
                    <a:pt x="1287" y="3065"/>
                  </a:lnTo>
                  <a:lnTo>
                    <a:pt x="1279" y="3034"/>
                  </a:lnTo>
                  <a:lnTo>
                    <a:pt x="1217" y="2729"/>
                  </a:lnTo>
                  <a:lnTo>
                    <a:pt x="1151" y="2703"/>
                  </a:lnTo>
                  <a:lnTo>
                    <a:pt x="1087" y="2675"/>
                  </a:lnTo>
                  <a:lnTo>
                    <a:pt x="824" y="2848"/>
                  </a:lnTo>
                  <a:lnTo>
                    <a:pt x="798" y="2864"/>
                  </a:lnTo>
                  <a:lnTo>
                    <a:pt x="770" y="2874"/>
                  </a:lnTo>
                  <a:lnTo>
                    <a:pt x="741" y="2880"/>
                  </a:lnTo>
                  <a:lnTo>
                    <a:pt x="713" y="2882"/>
                  </a:lnTo>
                  <a:lnTo>
                    <a:pt x="682" y="2880"/>
                  </a:lnTo>
                  <a:lnTo>
                    <a:pt x="651" y="2873"/>
                  </a:lnTo>
                  <a:lnTo>
                    <a:pt x="622" y="2860"/>
                  </a:lnTo>
                  <a:lnTo>
                    <a:pt x="595" y="2844"/>
                  </a:lnTo>
                  <a:lnTo>
                    <a:pt x="570" y="2824"/>
                  </a:lnTo>
                  <a:lnTo>
                    <a:pt x="375" y="2632"/>
                  </a:lnTo>
                  <a:lnTo>
                    <a:pt x="355" y="2607"/>
                  </a:lnTo>
                  <a:lnTo>
                    <a:pt x="339" y="2582"/>
                  </a:lnTo>
                  <a:lnTo>
                    <a:pt x="327" y="2554"/>
                  </a:lnTo>
                  <a:lnTo>
                    <a:pt x="320" y="2524"/>
                  </a:lnTo>
                  <a:lnTo>
                    <a:pt x="317" y="2495"/>
                  </a:lnTo>
                  <a:lnTo>
                    <a:pt x="319" y="2465"/>
                  </a:lnTo>
                  <a:lnTo>
                    <a:pt x="324" y="2436"/>
                  </a:lnTo>
                  <a:lnTo>
                    <a:pt x="335" y="2406"/>
                  </a:lnTo>
                  <a:lnTo>
                    <a:pt x="351" y="2379"/>
                  </a:lnTo>
                  <a:lnTo>
                    <a:pt x="526" y="2119"/>
                  </a:lnTo>
                  <a:lnTo>
                    <a:pt x="497" y="2056"/>
                  </a:lnTo>
                  <a:lnTo>
                    <a:pt x="471" y="1990"/>
                  </a:lnTo>
                  <a:lnTo>
                    <a:pt x="162" y="1929"/>
                  </a:lnTo>
                  <a:lnTo>
                    <a:pt x="132" y="1921"/>
                  </a:lnTo>
                  <a:lnTo>
                    <a:pt x="104" y="1908"/>
                  </a:lnTo>
                  <a:lnTo>
                    <a:pt x="78" y="1891"/>
                  </a:lnTo>
                  <a:lnTo>
                    <a:pt x="56" y="1871"/>
                  </a:lnTo>
                  <a:lnTo>
                    <a:pt x="37" y="1848"/>
                  </a:lnTo>
                  <a:lnTo>
                    <a:pt x="22" y="1822"/>
                  </a:lnTo>
                  <a:lnTo>
                    <a:pt x="9" y="1794"/>
                  </a:lnTo>
                  <a:lnTo>
                    <a:pt x="2" y="1765"/>
                  </a:lnTo>
                  <a:lnTo>
                    <a:pt x="0" y="1733"/>
                  </a:lnTo>
                  <a:lnTo>
                    <a:pt x="0" y="1461"/>
                  </a:lnTo>
                  <a:lnTo>
                    <a:pt x="2" y="1431"/>
                  </a:lnTo>
                  <a:lnTo>
                    <a:pt x="9" y="1401"/>
                  </a:lnTo>
                  <a:lnTo>
                    <a:pt x="22" y="1373"/>
                  </a:lnTo>
                  <a:lnTo>
                    <a:pt x="37" y="1347"/>
                  </a:lnTo>
                  <a:lnTo>
                    <a:pt x="56" y="1324"/>
                  </a:lnTo>
                  <a:lnTo>
                    <a:pt x="78" y="1304"/>
                  </a:lnTo>
                  <a:lnTo>
                    <a:pt x="104" y="1287"/>
                  </a:lnTo>
                  <a:lnTo>
                    <a:pt x="132" y="1275"/>
                  </a:lnTo>
                  <a:lnTo>
                    <a:pt x="162" y="1265"/>
                  </a:lnTo>
                  <a:lnTo>
                    <a:pt x="471" y="1205"/>
                  </a:lnTo>
                  <a:lnTo>
                    <a:pt x="497" y="1140"/>
                  </a:lnTo>
                  <a:lnTo>
                    <a:pt x="526" y="1076"/>
                  </a:lnTo>
                  <a:lnTo>
                    <a:pt x="351" y="816"/>
                  </a:lnTo>
                  <a:lnTo>
                    <a:pt x="335" y="788"/>
                  </a:lnTo>
                  <a:lnTo>
                    <a:pt x="324" y="760"/>
                  </a:lnTo>
                  <a:lnTo>
                    <a:pt x="319" y="730"/>
                  </a:lnTo>
                  <a:lnTo>
                    <a:pt x="317" y="701"/>
                  </a:lnTo>
                  <a:lnTo>
                    <a:pt x="320" y="671"/>
                  </a:lnTo>
                  <a:lnTo>
                    <a:pt x="327" y="641"/>
                  </a:lnTo>
                  <a:lnTo>
                    <a:pt x="339" y="614"/>
                  </a:lnTo>
                  <a:lnTo>
                    <a:pt x="355" y="588"/>
                  </a:lnTo>
                  <a:lnTo>
                    <a:pt x="375" y="564"/>
                  </a:lnTo>
                  <a:lnTo>
                    <a:pt x="570" y="372"/>
                  </a:lnTo>
                  <a:lnTo>
                    <a:pt x="595" y="351"/>
                  </a:lnTo>
                  <a:lnTo>
                    <a:pt x="622" y="335"/>
                  </a:lnTo>
                  <a:lnTo>
                    <a:pt x="651" y="323"/>
                  </a:lnTo>
                  <a:lnTo>
                    <a:pt x="682" y="316"/>
                  </a:lnTo>
                  <a:lnTo>
                    <a:pt x="713" y="314"/>
                  </a:lnTo>
                  <a:lnTo>
                    <a:pt x="741" y="316"/>
                  </a:lnTo>
                  <a:lnTo>
                    <a:pt x="770" y="322"/>
                  </a:lnTo>
                  <a:lnTo>
                    <a:pt x="798" y="332"/>
                  </a:lnTo>
                  <a:lnTo>
                    <a:pt x="824" y="346"/>
                  </a:lnTo>
                  <a:lnTo>
                    <a:pt x="1087" y="520"/>
                  </a:lnTo>
                  <a:lnTo>
                    <a:pt x="1151" y="492"/>
                  </a:lnTo>
                  <a:lnTo>
                    <a:pt x="1217" y="467"/>
                  </a:lnTo>
                  <a:lnTo>
                    <a:pt x="1279" y="160"/>
                  </a:lnTo>
                  <a:lnTo>
                    <a:pt x="1287" y="131"/>
                  </a:lnTo>
                  <a:lnTo>
                    <a:pt x="1300" y="102"/>
                  </a:lnTo>
                  <a:lnTo>
                    <a:pt x="1317" y="78"/>
                  </a:lnTo>
                  <a:lnTo>
                    <a:pt x="1337" y="55"/>
                  </a:lnTo>
                  <a:lnTo>
                    <a:pt x="1360" y="36"/>
                  </a:lnTo>
                  <a:lnTo>
                    <a:pt x="1386" y="20"/>
                  </a:lnTo>
                  <a:lnTo>
                    <a:pt x="1415" y="9"/>
                  </a:lnTo>
                  <a:lnTo>
                    <a:pt x="1445" y="2"/>
                  </a:lnTo>
                  <a:lnTo>
                    <a:pt x="1476" y="0"/>
                  </a:lnTo>
                  <a:lnTo>
                    <a:pt x="1750" y="0"/>
                  </a:lnTo>
                  <a:close/>
                </a:path>
              </a:pathLst>
            </a:custGeom>
            <a:grpFill/>
            <a:ln w="0">
              <a:noFill/>
              <a:prstDash val="solid"/>
              <a:round/>
            </a:ln>
          </p:spPr>
          <p:txBody>
            <a:bodyPr lIns="45715" tIns="22858" rIns="45715" bIns="22858"/>
            <a:lstStyle/>
            <a:p>
              <a:pPr eaLnBrk="1" fontAlgn="auto" hangingPunct="1">
                <a:defRPr/>
              </a:pPr>
              <a:endParaRPr lang="es-ES" sz="900" noProof="1">
                <a:latin typeface="Arial" panose="020B0604020202020204" pitchFamily="34" charset="0"/>
                <a:ea typeface="康煕字典體(Demo)" pitchFamily="2" charset="-120"/>
                <a:sym typeface="Arial" panose="020B0604020202020204" pitchFamily="34" charset="0"/>
              </a:endParaRPr>
            </a:p>
          </p:txBody>
        </p:sp>
        <p:sp>
          <p:nvSpPr>
            <p:cNvPr id="36" name="Freeform 30">
              <a:extLst>
                <a:ext uri="{FF2B5EF4-FFF2-40B4-BE49-F238E27FC236}">
                  <a16:creationId xmlns:a16="http://schemas.microsoft.com/office/drawing/2014/main" id="{A546EC88-61B4-4D6F-A810-8F7C8181E7AF}"/>
                </a:ext>
              </a:extLst>
            </p:cNvPr>
            <p:cNvSpPr>
              <a:spLocks noEditPoints="1"/>
            </p:cNvSpPr>
            <p:nvPr/>
          </p:nvSpPr>
          <p:spPr bwMode="auto">
            <a:xfrm>
              <a:off x="13321" y="6209"/>
              <a:ext cx="706" cy="699"/>
            </a:xfrm>
            <a:custGeom>
              <a:avLst/>
              <a:gdLst>
                <a:gd name="T0" fmla="*/ 582 w 1412"/>
                <a:gd name="T1" fmla="*/ 100 h 1398"/>
                <a:gd name="T2" fmla="*/ 412 w 1412"/>
                <a:gd name="T3" fmla="*/ 161 h 1398"/>
                <a:gd name="T4" fmla="*/ 270 w 1412"/>
                <a:gd name="T5" fmla="*/ 266 h 1398"/>
                <a:gd name="T6" fmla="*/ 163 w 1412"/>
                <a:gd name="T7" fmla="*/ 407 h 1398"/>
                <a:gd name="T8" fmla="*/ 101 w 1412"/>
                <a:gd name="T9" fmla="*/ 576 h 1398"/>
                <a:gd name="T10" fmla="*/ 92 w 1412"/>
                <a:gd name="T11" fmla="*/ 762 h 1398"/>
                <a:gd name="T12" fmla="*/ 138 w 1412"/>
                <a:gd name="T13" fmla="*/ 936 h 1398"/>
                <a:gd name="T14" fmla="*/ 229 w 1412"/>
                <a:gd name="T15" fmla="*/ 1087 h 1398"/>
                <a:gd name="T16" fmla="*/ 361 w 1412"/>
                <a:gd name="T17" fmla="*/ 1206 h 1398"/>
                <a:gd name="T18" fmla="*/ 523 w 1412"/>
                <a:gd name="T19" fmla="*/ 1282 h 1398"/>
                <a:gd name="T20" fmla="*/ 707 w 1412"/>
                <a:gd name="T21" fmla="*/ 1310 h 1398"/>
                <a:gd name="T22" fmla="*/ 890 w 1412"/>
                <a:gd name="T23" fmla="*/ 1282 h 1398"/>
                <a:gd name="T24" fmla="*/ 1051 w 1412"/>
                <a:gd name="T25" fmla="*/ 1206 h 1398"/>
                <a:gd name="T26" fmla="*/ 1183 w 1412"/>
                <a:gd name="T27" fmla="*/ 1087 h 1398"/>
                <a:gd name="T28" fmla="*/ 1275 w 1412"/>
                <a:gd name="T29" fmla="*/ 936 h 1398"/>
                <a:gd name="T30" fmla="*/ 1320 w 1412"/>
                <a:gd name="T31" fmla="*/ 762 h 1398"/>
                <a:gd name="T32" fmla="*/ 1311 w 1412"/>
                <a:gd name="T33" fmla="*/ 576 h 1398"/>
                <a:gd name="T34" fmla="*/ 1249 w 1412"/>
                <a:gd name="T35" fmla="*/ 407 h 1398"/>
                <a:gd name="T36" fmla="*/ 1143 w 1412"/>
                <a:gd name="T37" fmla="*/ 266 h 1398"/>
                <a:gd name="T38" fmla="*/ 1001 w 1412"/>
                <a:gd name="T39" fmla="*/ 161 h 1398"/>
                <a:gd name="T40" fmla="*/ 830 w 1412"/>
                <a:gd name="T41" fmla="*/ 100 h 1398"/>
                <a:gd name="T42" fmla="*/ 707 w 1412"/>
                <a:gd name="T43" fmla="*/ 0 h 1398"/>
                <a:gd name="T44" fmla="*/ 905 w 1412"/>
                <a:gd name="T45" fmla="*/ 27 h 1398"/>
                <a:gd name="T46" fmla="*/ 1081 w 1412"/>
                <a:gd name="T47" fmla="*/ 106 h 1398"/>
                <a:gd name="T48" fmla="*/ 1227 w 1412"/>
                <a:gd name="T49" fmla="*/ 227 h 1398"/>
                <a:gd name="T50" fmla="*/ 1336 w 1412"/>
                <a:gd name="T51" fmla="*/ 383 h 1398"/>
                <a:gd name="T52" fmla="*/ 1399 w 1412"/>
                <a:gd name="T53" fmla="*/ 565 h 1398"/>
                <a:gd name="T54" fmla="*/ 1409 w 1412"/>
                <a:gd name="T55" fmla="*/ 766 h 1398"/>
                <a:gd name="T56" fmla="*/ 1363 w 1412"/>
                <a:gd name="T57" fmla="*/ 956 h 1398"/>
                <a:gd name="T58" fmla="*/ 1268 w 1412"/>
                <a:gd name="T59" fmla="*/ 1121 h 1398"/>
                <a:gd name="T60" fmla="*/ 1134 w 1412"/>
                <a:gd name="T61" fmla="*/ 1255 h 1398"/>
                <a:gd name="T62" fmla="*/ 966 w 1412"/>
                <a:gd name="T63" fmla="*/ 1349 h 1398"/>
                <a:gd name="T64" fmla="*/ 775 w 1412"/>
                <a:gd name="T65" fmla="*/ 1395 h 1398"/>
                <a:gd name="T66" fmla="*/ 573 w 1412"/>
                <a:gd name="T67" fmla="*/ 1384 h 1398"/>
                <a:gd name="T68" fmla="*/ 388 w 1412"/>
                <a:gd name="T69" fmla="*/ 1322 h 1398"/>
                <a:gd name="T70" fmla="*/ 230 w 1412"/>
                <a:gd name="T71" fmla="*/ 1215 h 1398"/>
                <a:gd name="T72" fmla="*/ 108 w 1412"/>
                <a:gd name="T73" fmla="*/ 1069 h 1398"/>
                <a:gd name="T74" fmla="*/ 28 w 1412"/>
                <a:gd name="T75" fmla="*/ 895 h 1398"/>
                <a:gd name="T76" fmla="*/ 0 w 1412"/>
                <a:gd name="T77" fmla="*/ 699 h 1398"/>
                <a:gd name="T78" fmla="*/ 28 w 1412"/>
                <a:gd name="T79" fmla="*/ 502 h 1398"/>
                <a:gd name="T80" fmla="*/ 108 w 1412"/>
                <a:gd name="T81" fmla="*/ 328 h 1398"/>
                <a:gd name="T82" fmla="*/ 230 w 1412"/>
                <a:gd name="T83" fmla="*/ 183 h 1398"/>
                <a:gd name="T84" fmla="*/ 388 w 1412"/>
                <a:gd name="T85" fmla="*/ 74 h 1398"/>
                <a:gd name="T86" fmla="*/ 573 w 1412"/>
                <a:gd name="T87" fmla="*/ 1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2" h="1398">
                  <a:moveTo>
                    <a:pt x="707" y="87"/>
                  </a:moveTo>
                  <a:lnTo>
                    <a:pt x="643" y="90"/>
                  </a:lnTo>
                  <a:lnTo>
                    <a:pt x="582" y="100"/>
                  </a:lnTo>
                  <a:lnTo>
                    <a:pt x="523" y="114"/>
                  </a:lnTo>
                  <a:lnTo>
                    <a:pt x="465" y="135"/>
                  </a:lnTo>
                  <a:lnTo>
                    <a:pt x="412" y="161"/>
                  </a:lnTo>
                  <a:lnTo>
                    <a:pt x="361" y="192"/>
                  </a:lnTo>
                  <a:lnTo>
                    <a:pt x="314" y="226"/>
                  </a:lnTo>
                  <a:lnTo>
                    <a:pt x="270" y="266"/>
                  </a:lnTo>
                  <a:lnTo>
                    <a:pt x="229" y="309"/>
                  </a:lnTo>
                  <a:lnTo>
                    <a:pt x="194" y="357"/>
                  </a:lnTo>
                  <a:lnTo>
                    <a:pt x="163" y="407"/>
                  </a:lnTo>
                  <a:lnTo>
                    <a:pt x="138" y="460"/>
                  </a:lnTo>
                  <a:lnTo>
                    <a:pt x="116" y="516"/>
                  </a:lnTo>
                  <a:lnTo>
                    <a:pt x="101" y="576"/>
                  </a:lnTo>
                  <a:lnTo>
                    <a:pt x="92" y="636"/>
                  </a:lnTo>
                  <a:lnTo>
                    <a:pt x="88" y="699"/>
                  </a:lnTo>
                  <a:lnTo>
                    <a:pt x="92" y="762"/>
                  </a:lnTo>
                  <a:lnTo>
                    <a:pt x="101" y="822"/>
                  </a:lnTo>
                  <a:lnTo>
                    <a:pt x="116" y="881"/>
                  </a:lnTo>
                  <a:lnTo>
                    <a:pt x="138" y="936"/>
                  </a:lnTo>
                  <a:lnTo>
                    <a:pt x="163" y="990"/>
                  </a:lnTo>
                  <a:lnTo>
                    <a:pt x="194" y="1040"/>
                  </a:lnTo>
                  <a:lnTo>
                    <a:pt x="229" y="1087"/>
                  </a:lnTo>
                  <a:lnTo>
                    <a:pt x="270" y="1131"/>
                  </a:lnTo>
                  <a:lnTo>
                    <a:pt x="314" y="1170"/>
                  </a:lnTo>
                  <a:lnTo>
                    <a:pt x="361" y="1206"/>
                  </a:lnTo>
                  <a:lnTo>
                    <a:pt x="412" y="1236"/>
                  </a:lnTo>
                  <a:lnTo>
                    <a:pt x="465" y="1262"/>
                  </a:lnTo>
                  <a:lnTo>
                    <a:pt x="523" y="1282"/>
                  </a:lnTo>
                  <a:lnTo>
                    <a:pt x="582" y="1298"/>
                  </a:lnTo>
                  <a:lnTo>
                    <a:pt x="643" y="1307"/>
                  </a:lnTo>
                  <a:lnTo>
                    <a:pt x="707" y="1310"/>
                  </a:lnTo>
                  <a:lnTo>
                    <a:pt x="770" y="1307"/>
                  </a:lnTo>
                  <a:lnTo>
                    <a:pt x="830" y="1298"/>
                  </a:lnTo>
                  <a:lnTo>
                    <a:pt x="890" y="1282"/>
                  </a:lnTo>
                  <a:lnTo>
                    <a:pt x="947" y="1262"/>
                  </a:lnTo>
                  <a:lnTo>
                    <a:pt x="1001" y="1236"/>
                  </a:lnTo>
                  <a:lnTo>
                    <a:pt x="1051" y="1206"/>
                  </a:lnTo>
                  <a:lnTo>
                    <a:pt x="1099" y="1170"/>
                  </a:lnTo>
                  <a:lnTo>
                    <a:pt x="1143" y="1131"/>
                  </a:lnTo>
                  <a:lnTo>
                    <a:pt x="1183" y="1087"/>
                  </a:lnTo>
                  <a:lnTo>
                    <a:pt x="1218" y="1040"/>
                  </a:lnTo>
                  <a:lnTo>
                    <a:pt x="1249" y="990"/>
                  </a:lnTo>
                  <a:lnTo>
                    <a:pt x="1275" y="936"/>
                  </a:lnTo>
                  <a:lnTo>
                    <a:pt x="1296" y="881"/>
                  </a:lnTo>
                  <a:lnTo>
                    <a:pt x="1311" y="822"/>
                  </a:lnTo>
                  <a:lnTo>
                    <a:pt x="1320" y="762"/>
                  </a:lnTo>
                  <a:lnTo>
                    <a:pt x="1323" y="699"/>
                  </a:lnTo>
                  <a:lnTo>
                    <a:pt x="1320" y="636"/>
                  </a:lnTo>
                  <a:lnTo>
                    <a:pt x="1311" y="576"/>
                  </a:lnTo>
                  <a:lnTo>
                    <a:pt x="1296" y="516"/>
                  </a:lnTo>
                  <a:lnTo>
                    <a:pt x="1275" y="460"/>
                  </a:lnTo>
                  <a:lnTo>
                    <a:pt x="1249" y="407"/>
                  </a:lnTo>
                  <a:lnTo>
                    <a:pt x="1218" y="357"/>
                  </a:lnTo>
                  <a:lnTo>
                    <a:pt x="1183" y="309"/>
                  </a:lnTo>
                  <a:lnTo>
                    <a:pt x="1143" y="266"/>
                  </a:lnTo>
                  <a:lnTo>
                    <a:pt x="1099" y="226"/>
                  </a:lnTo>
                  <a:lnTo>
                    <a:pt x="1051" y="192"/>
                  </a:lnTo>
                  <a:lnTo>
                    <a:pt x="1001" y="161"/>
                  </a:lnTo>
                  <a:lnTo>
                    <a:pt x="947" y="135"/>
                  </a:lnTo>
                  <a:lnTo>
                    <a:pt x="890" y="114"/>
                  </a:lnTo>
                  <a:lnTo>
                    <a:pt x="830" y="100"/>
                  </a:lnTo>
                  <a:lnTo>
                    <a:pt x="770" y="90"/>
                  </a:lnTo>
                  <a:lnTo>
                    <a:pt x="707" y="87"/>
                  </a:lnTo>
                  <a:close/>
                  <a:moveTo>
                    <a:pt x="707" y="0"/>
                  </a:moveTo>
                  <a:lnTo>
                    <a:pt x="775" y="3"/>
                  </a:lnTo>
                  <a:lnTo>
                    <a:pt x="841" y="12"/>
                  </a:lnTo>
                  <a:lnTo>
                    <a:pt x="905" y="27"/>
                  </a:lnTo>
                  <a:lnTo>
                    <a:pt x="966" y="49"/>
                  </a:lnTo>
                  <a:lnTo>
                    <a:pt x="1024" y="74"/>
                  </a:lnTo>
                  <a:lnTo>
                    <a:pt x="1081" y="106"/>
                  </a:lnTo>
                  <a:lnTo>
                    <a:pt x="1134" y="142"/>
                  </a:lnTo>
                  <a:lnTo>
                    <a:pt x="1182" y="183"/>
                  </a:lnTo>
                  <a:lnTo>
                    <a:pt x="1227" y="227"/>
                  </a:lnTo>
                  <a:lnTo>
                    <a:pt x="1268" y="275"/>
                  </a:lnTo>
                  <a:lnTo>
                    <a:pt x="1305" y="328"/>
                  </a:lnTo>
                  <a:lnTo>
                    <a:pt x="1336" y="383"/>
                  </a:lnTo>
                  <a:lnTo>
                    <a:pt x="1363" y="442"/>
                  </a:lnTo>
                  <a:lnTo>
                    <a:pt x="1383" y="502"/>
                  </a:lnTo>
                  <a:lnTo>
                    <a:pt x="1399" y="565"/>
                  </a:lnTo>
                  <a:lnTo>
                    <a:pt x="1409" y="632"/>
                  </a:lnTo>
                  <a:lnTo>
                    <a:pt x="1412" y="699"/>
                  </a:lnTo>
                  <a:lnTo>
                    <a:pt x="1409" y="766"/>
                  </a:lnTo>
                  <a:lnTo>
                    <a:pt x="1399" y="831"/>
                  </a:lnTo>
                  <a:lnTo>
                    <a:pt x="1383" y="895"/>
                  </a:lnTo>
                  <a:lnTo>
                    <a:pt x="1363" y="956"/>
                  </a:lnTo>
                  <a:lnTo>
                    <a:pt x="1336" y="1014"/>
                  </a:lnTo>
                  <a:lnTo>
                    <a:pt x="1305" y="1069"/>
                  </a:lnTo>
                  <a:lnTo>
                    <a:pt x="1268" y="1121"/>
                  </a:lnTo>
                  <a:lnTo>
                    <a:pt x="1227" y="1170"/>
                  </a:lnTo>
                  <a:lnTo>
                    <a:pt x="1182" y="1215"/>
                  </a:lnTo>
                  <a:lnTo>
                    <a:pt x="1134" y="1255"/>
                  </a:lnTo>
                  <a:lnTo>
                    <a:pt x="1081" y="1291"/>
                  </a:lnTo>
                  <a:lnTo>
                    <a:pt x="1024" y="1322"/>
                  </a:lnTo>
                  <a:lnTo>
                    <a:pt x="966" y="1349"/>
                  </a:lnTo>
                  <a:lnTo>
                    <a:pt x="905" y="1369"/>
                  </a:lnTo>
                  <a:lnTo>
                    <a:pt x="841" y="1384"/>
                  </a:lnTo>
                  <a:lnTo>
                    <a:pt x="775" y="1395"/>
                  </a:lnTo>
                  <a:lnTo>
                    <a:pt x="707" y="1398"/>
                  </a:lnTo>
                  <a:lnTo>
                    <a:pt x="639" y="1395"/>
                  </a:lnTo>
                  <a:lnTo>
                    <a:pt x="573" y="1384"/>
                  </a:lnTo>
                  <a:lnTo>
                    <a:pt x="508" y="1369"/>
                  </a:lnTo>
                  <a:lnTo>
                    <a:pt x="447" y="1349"/>
                  </a:lnTo>
                  <a:lnTo>
                    <a:pt x="388" y="1322"/>
                  </a:lnTo>
                  <a:lnTo>
                    <a:pt x="331" y="1291"/>
                  </a:lnTo>
                  <a:lnTo>
                    <a:pt x="279" y="1255"/>
                  </a:lnTo>
                  <a:lnTo>
                    <a:pt x="230" y="1215"/>
                  </a:lnTo>
                  <a:lnTo>
                    <a:pt x="185" y="1170"/>
                  </a:lnTo>
                  <a:lnTo>
                    <a:pt x="145" y="1121"/>
                  </a:lnTo>
                  <a:lnTo>
                    <a:pt x="108" y="1069"/>
                  </a:lnTo>
                  <a:lnTo>
                    <a:pt x="77" y="1014"/>
                  </a:lnTo>
                  <a:lnTo>
                    <a:pt x="50" y="956"/>
                  </a:lnTo>
                  <a:lnTo>
                    <a:pt x="28" y="895"/>
                  </a:lnTo>
                  <a:lnTo>
                    <a:pt x="13" y="831"/>
                  </a:lnTo>
                  <a:lnTo>
                    <a:pt x="3" y="766"/>
                  </a:lnTo>
                  <a:lnTo>
                    <a:pt x="0" y="699"/>
                  </a:lnTo>
                  <a:lnTo>
                    <a:pt x="3" y="632"/>
                  </a:lnTo>
                  <a:lnTo>
                    <a:pt x="13" y="565"/>
                  </a:lnTo>
                  <a:lnTo>
                    <a:pt x="28" y="502"/>
                  </a:lnTo>
                  <a:lnTo>
                    <a:pt x="50" y="442"/>
                  </a:lnTo>
                  <a:lnTo>
                    <a:pt x="77" y="383"/>
                  </a:lnTo>
                  <a:lnTo>
                    <a:pt x="108" y="328"/>
                  </a:lnTo>
                  <a:lnTo>
                    <a:pt x="145" y="275"/>
                  </a:lnTo>
                  <a:lnTo>
                    <a:pt x="185" y="227"/>
                  </a:lnTo>
                  <a:lnTo>
                    <a:pt x="230" y="183"/>
                  </a:lnTo>
                  <a:lnTo>
                    <a:pt x="279" y="142"/>
                  </a:lnTo>
                  <a:lnTo>
                    <a:pt x="331" y="106"/>
                  </a:lnTo>
                  <a:lnTo>
                    <a:pt x="388" y="74"/>
                  </a:lnTo>
                  <a:lnTo>
                    <a:pt x="447" y="49"/>
                  </a:lnTo>
                  <a:lnTo>
                    <a:pt x="508" y="27"/>
                  </a:lnTo>
                  <a:lnTo>
                    <a:pt x="573" y="12"/>
                  </a:lnTo>
                  <a:lnTo>
                    <a:pt x="639" y="3"/>
                  </a:lnTo>
                  <a:lnTo>
                    <a:pt x="707" y="0"/>
                  </a:lnTo>
                  <a:close/>
                </a:path>
              </a:pathLst>
            </a:custGeom>
            <a:grpFill/>
            <a:ln w="0">
              <a:noFill/>
              <a:prstDash val="solid"/>
              <a:round/>
            </a:ln>
          </p:spPr>
          <p:txBody>
            <a:bodyPr lIns="45715" tIns="22858" rIns="45715" bIns="22858"/>
            <a:lstStyle/>
            <a:p>
              <a:pPr eaLnBrk="1" fontAlgn="auto" hangingPunct="1">
                <a:defRPr/>
              </a:pPr>
              <a:endParaRPr lang="es-ES" sz="900" noProof="1">
                <a:latin typeface="Arial" panose="020B0604020202020204" pitchFamily="34" charset="0"/>
                <a:ea typeface="康煕字典體(Demo)" pitchFamily="2" charset="-120"/>
                <a:sym typeface="Arial" panose="020B0604020202020204" pitchFamily="34" charset="0"/>
              </a:endParaRPr>
            </a:p>
          </p:txBody>
        </p:sp>
        <p:sp>
          <p:nvSpPr>
            <p:cNvPr id="37" name="Freeform 31">
              <a:extLst>
                <a:ext uri="{FF2B5EF4-FFF2-40B4-BE49-F238E27FC236}">
                  <a16:creationId xmlns:a16="http://schemas.microsoft.com/office/drawing/2014/main" id="{8E7C5CCC-03AC-4600-8F37-81C2247C1829}"/>
                </a:ext>
              </a:extLst>
            </p:cNvPr>
            <p:cNvSpPr>
              <a:spLocks noEditPoints="1"/>
            </p:cNvSpPr>
            <p:nvPr/>
          </p:nvSpPr>
          <p:spPr bwMode="auto">
            <a:xfrm>
              <a:off x="13473" y="6359"/>
              <a:ext cx="403" cy="400"/>
            </a:xfrm>
            <a:custGeom>
              <a:avLst/>
              <a:gdLst>
                <a:gd name="T0" fmla="*/ 361 w 806"/>
                <a:gd name="T1" fmla="*/ 103 h 800"/>
                <a:gd name="T2" fmla="*/ 285 w 806"/>
                <a:gd name="T3" fmla="*/ 123 h 800"/>
                <a:gd name="T4" fmla="*/ 217 w 806"/>
                <a:gd name="T5" fmla="*/ 162 h 800"/>
                <a:gd name="T6" fmla="*/ 162 w 806"/>
                <a:gd name="T7" fmla="*/ 216 h 800"/>
                <a:gd name="T8" fmla="*/ 123 w 806"/>
                <a:gd name="T9" fmla="*/ 283 h 800"/>
                <a:gd name="T10" fmla="*/ 103 w 806"/>
                <a:gd name="T11" fmla="*/ 359 h 800"/>
                <a:gd name="T12" fmla="*/ 103 w 806"/>
                <a:gd name="T13" fmla="*/ 440 h 800"/>
                <a:gd name="T14" fmla="*/ 123 w 806"/>
                <a:gd name="T15" fmla="*/ 517 h 800"/>
                <a:gd name="T16" fmla="*/ 162 w 806"/>
                <a:gd name="T17" fmla="*/ 583 h 800"/>
                <a:gd name="T18" fmla="*/ 217 w 806"/>
                <a:gd name="T19" fmla="*/ 637 h 800"/>
                <a:gd name="T20" fmla="*/ 285 w 806"/>
                <a:gd name="T21" fmla="*/ 676 h 800"/>
                <a:gd name="T22" fmla="*/ 361 w 806"/>
                <a:gd name="T23" fmla="*/ 696 h 800"/>
                <a:gd name="T24" fmla="*/ 443 w 806"/>
                <a:gd name="T25" fmla="*/ 696 h 800"/>
                <a:gd name="T26" fmla="*/ 520 w 806"/>
                <a:gd name="T27" fmla="*/ 676 h 800"/>
                <a:gd name="T28" fmla="*/ 587 w 806"/>
                <a:gd name="T29" fmla="*/ 637 h 800"/>
                <a:gd name="T30" fmla="*/ 642 w 806"/>
                <a:gd name="T31" fmla="*/ 583 h 800"/>
                <a:gd name="T32" fmla="*/ 681 w 806"/>
                <a:gd name="T33" fmla="*/ 517 h 800"/>
                <a:gd name="T34" fmla="*/ 702 w 806"/>
                <a:gd name="T35" fmla="*/ 440 h 800"/>
                <a:gd name="T36" fmla="*/ 702 w 806"/>
                <a:gd name="T37" fmla="*/ 359 h 800"/>
                <a:gd name="T38" fmla="*/ 681 w 806"/>
                <a:gd name="T39" fmla="*/ 283 h 800"/>
                <a:gd name="T40" fmla="*/ 642 w 806"/>
                <a:gd name="T41" fmla="*/ 216 h 800"/>
                <a:gd name="T42" fmla="*/ 587 w 806"/>
                <a:gd name="T43" fmla="*/ 162 h 800"/>
                <a:gd name="T44" fmla="*/ 520 w 806"/>
                <a:gd name="T45" fmla="*/ 123 h 800"/>
                <a:gd name="T46" fmla="*/ 443 w 806"/>
                <a:gd name="T47" fmla="*/ 103 h 800"/>
                <a:gd name="T48" fmla="*/ 403 w 806"/>
                <a:gd name="T49" fmla="*/ 0 h 800"/>
                <a:gd name="T50" fmla="*/ 502 w 806"/>
                <a:gd name="T51" fmla="*/ 12 h 800"/>
                <a:gd name="T52" fmla="*/ 591 w 806"/>
                <a:gd name="T53" fmla="*/ 47 h 800"/>
                <a:gd name="T54" fmla="*/ 670 w 806"/>
                <a:gd name="T55" fmla="*/ 101 h 800"/>
                <a:gd name="T56" fmla="*/ 734 w 806"/>
                <a:gd name="T57" fmla="*/ 171 h 800"/>
                <a:gd name="T58" fmla="*/ 778 w 806"/>
                <a:gd name="T59" fmla="*/ 255 h 800"/>
                <a:gd name="T60" fmla="*/ 803 w 806"/>
                <a:gd name="T61" fmla="*/ 349 h 800"/>
                <a:gd name="T62" fmla="*/ 803 w 806"/>
                <a:gd name="T63" fmla="*/ 450 h 800"/>
                <a:gd name="T64" fmla="*/ 778 w 806"/>
                <a:gd name="T65" fmla="*/ 544 h 800"/>
                <a:gd name="T66" fmla="*/ 734 w 806"/>
                <a:gd name="T67" fmla="*/ 628 h 800"/>
                <a:gd name="T68" fmla="*/ 670 w 806"/>
                <a:gd name="T69" fmla="*/ 698 h 800"/>
                <a:gd name="T70" fmla="*/ 591 w 806"/>
                <a:gd name="T71" fmla="*/ 753 h 800"/>
                <a:gd name="T72" fmla="*/ 502 w 806"/>
                <a:gd name="T73" fmla="*/ 787 h 800"/>
                <a:gd name="T74" fmla="*/ 403 w 806"/>
                <a:gd name="T75" fmla="*/ 800 h 800"/>
                <a:gd name="T76" fmla="*/ 303 w 806"/>
                <a:gd name="T77" fmla="*/ 787 h 800"/>
                <a:gd name="T78" fmla="*/ 213 w 806"/>
                <a:gd name="T79" fmla="*/ 753 h 800"/>
                <a:gd name="T80" fmla="*/ 135 w 806"/>
                <a:gd name="T81" fmla="*/ 698 h 800"/>
                <a:gd name="T82" fmla="*/ 72 w 806"/>
                <a:gd name="T83" fmla="*/ 628 h 800"/>
                <a:gd name="T84" fmla="*/ 26 w 806"/>
                <a:gd name="T85" fmla="*/ 544 h 800"/>
                <a:gd name="T86" fmla="*/ 3 w 806"/>
                <a:gd name="T87" fmla="*/ 450 h 800"/>
                <a:gd name="T88" fmla="*/ 3 w 806"/>
                <a:gd name="T89" fmla="*/ 349 h 800"/>
                <a:gd name="T90" fmla="*/ 26 w 806"/>
                <a:gd name="T91" fmla="*/ 255 h 800"/>
                <a:gd name="T92" fmla="*/ 72 w 806"/>
                <a:gd name="T93" fmla="*/ 171 h 800"/>
                <a:gd name="T94" fmla="*/ 135 w 806"/>
                <a:gd name="T95" fmla="*/ 101 h 800"/>
                <a:gd name="T96" fmla="*/ 213 w 806"/>
                <a:gd name="T97" fmla="*/ 47 h 800"/>
                <a:gd name="T98" fmla="*/ 303 w 806"/>
                <a:gd name="T99" fmla="*/ 12 h 800"/>
                <a:gd name="T100" fmla="*/ 403 w 806"/>
                <a:gd name="T10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800">
                  <a:moveTo>
                    <a:pt x="403" y="100"/>
                  </a:moveTo>
                  <a:lnTo>
                    <a:pt x="361" y="103"/>
                  </a:lnTo>
                  <a:lnTo>
                    <a:pt x="322" y="110"/>
                  </a:lnTo>
                  <a:lnTo>
                    <a:pt x="285" y="123"/>
                  </a:lnTo>
                  <a:lnTo>
                    <a:pt x="250" y="141"/>
                  </a:lnTo>
                  <a:lnTo>
                    <a:pt x="217" y="162"/>
                  </a:lnTo>
                  <a:lnTo>
                    <a:pt x="188" y="188"/>
                  </a:lnTo>
                  <a:lnTo>
                    <a:pt x="162" y="216"/>
                  </a:lnTo>
                  <a:lnTo>
                    <a:pt x="141" y="248"/>
                  </a:lnTo>
                  <a:lnTo>
                    <a:pt x="123" y="283"/>
                  </a:lnTo>
                  <a:lnTo>
                    <a:pt x="110" y="321"/>
                  </a:lnTo>
                  <a:lnTo>
                    <a:pt x="103" y="359"/>
                  </a:lnTo>
                  <a:lnTo>
                    <a:pt x="100" y="400"/>
                  </a:lnTo>
                  <a:lnTo>
                    <a:pt x="103" y="440"/>
                  </a:lnTo>
                  <a:lnTo>
                    <a:pt x="110" y="479"/>
                  </a:lnTo>
                  <a:lnTo>
                    <a:pt x="123" y="517"/>
                  </a:lnTo>
                  <a:lnTo>
                    <a:pt x="141" y="550"/>
                  </a:lnTo>
                  <a:lnTo>
                    <a:pt x="162" y="583"/>
                  </a:lnTo>
                  <a:lnTo>
                    <a:pt x="188" y="612"/>
                  </a:lnTo>
                  <a:lnTo>
                    <a:pt x="217" y="637"/>
                  </a:lnTo>
                  <a:lnTo>
                    <a:pt x="250" y="659"/>
                  </a:lnTo>
                  <a:lnTo>
                    <a:pt x="285" y="676"/>
                  </a:lnTo>
                  <a:lnTo>
                    <a:pt x="322" y="688"/>
                  </a:lnTo>
                  <a:lnTo>
                    <a:pt x="361" y="696"/>
                  </a:lnTo>
                  <a:lnTo>
                    <a:pt x="403" y="699"/>
                  </a:lnTo>
                  <a:lnTo>
                    <a:pt x="443" y="696"/>
                  </a:lnTo>
                  <a:lnTo>
                    <a:pt x="483" y="688"/>
                  </a:lnTo>
                  <a:lnTo>
                    <a:pt x="520" y="676"/>
                  </a:lnTo>
                  <a:lnTo>
                    <a:pt x="555" y="659"/>
                  </a:lnTo>
                  <a:lnTo>
                    <a:pt x="587" y="637"/>
                  </a:lnTo>
                  <a:lnTo>
                    <a:pt x="616" y="612"/>
                  </a:lnTo>
                  <a:lnTo>
                    <a:pt x="642" y="583"/>
                  </a:lnTo>
                  <a:lnTo>
                    <a:pt x="664" y="550"/>
                  </a:lnTo>
                  <a:lnTo>
                    <a:pt x="681" y="517"/>
                  </a:lnTo>
                  <a:lnTo>
                    <a:pt x="694" y="479"/>
                  </a:lnTo>
                  <a:lnTo>
                    <a:pt x="702" y="440"/>
                  </a:lnTo>
                  <a:lnTo>
                    <a:pt x="705" y="400"/>
                  </a:lnTo>
                  <a:lnTo>
                    <a:pt x="702" y="359"/>
                  </a:lnTo>
                  <a:lnTo>
                    <a:pt x="694" y="321"/>
                  </a:lnTo>
                  <a:lnTo>
                    <a:pt x="681" y="283"/>
                  </a:lnTo>
                  <a:lnTo>
                    <a:pt x="664" y="248"/>
                  </a:lnTo>
                  <a:lnTo>
                    <a:pt x="642" y="216"/>
                  </a:lnTo>
                  <a:lnTo>
                    <a:pt x="616" y="188"/>
                  </a:lnTo>
                  <a:lnTo>
                    <a:pt x="587" y="162"/>
                  </a:lnTo>
                  <a:lnTo>
                    <a:pt x="555" y="141"/>
                  </a:lnTo>
                  <a:lnTo>
                    <a:pt x="520" y="123"/>
                  </a:lnTo>
                  <a:lnTo>
                    <a:pt x="483" y="110"/>
                  </a:lnTo>
                  <a:lnTo>
                    <a:pt x="443" y="103"/>
                  </a:lnTo>
                  <a:lnTo>
                    <a:pt x="403" y="100"/>
                  </a:lnTo>
                  <a:close/>
                  <a:moveTo>
                    <a:pt x="403" y="0"/>
                  </a:moveTo>
                  <a:lnTo>
                    <a:pt x="453" y="3"/>
                  </a:lnTo>
                  <a:lnTo>
                    <a:pt x="502" y="12"/>
                  </a:lnTo>
                  <a:lnTo>
                    <a:pt x="548" y="26"/>
                  </a:lnTo>
                  <a:lnTo>
                    <a:pt x="591" y="47"/>
                  </a:lnTo>
                  <a:lnTo>
                    <a:pt x="633" y="71"/>
                  </a:lnTo>
                  <a:lnTo>
                    <a:pt x="670" y="101"/>
                  </a:lnTo>
                  <a:lnTo>
                    <a:pt x="704" y="134"/>
                  </a:lnTo>
                  <a:lnTo>
                    <a:pt x="734" y="171"/>
                  </a:lnTo>
                  <a:lnTo>
                    <a:pt x="758" y="211"/>
                  </a:lnTo>
                  <a:lnTo>
                    <a:pt x="778" y="255"/>
                  </a:lnTo>
                  <a:lnTo>
                    <a:pt x="794" y="301"/>
                  </a:lnTo>
                  <a:lnTo>
                    <a:pt x="803" y="349"/>
                  </a:lnTo>
                  <a:lnTo>
                    <a:pt x="806" y="400"/>
                  </a:lnTo>
                  <a:lnTo>
                    <a:pt x="803" y="450"/>
                  </a:lnTo>
                  <a:lnTo>
                    <a:pt x="794" y="498"/>
                  </a:lnTo>
                  <a:lnTo>
                    <a:pt x="778" y="544"/>
                  </a:lnTo>
                  <a:lnTo>
                    <a:pt x="758" y="587"/>
                  </a:lnTo>
                  <a:lnTo>
                    <a:pt x="734" y="628"/>
                  </a:lnTo>
                  <a:lnTo>
                    <a:pt x="704" y="665"/>
                  </a:lnTo>
                  <a:lnTo>
                    <a:pt x="670" y="698"/>
                  </a:lnTo>
                  <a:lnTo>
                    <a:pt x="633" y="727"/>
                  </a:lnTo>
                  <a:lnTo>
                    <a:pt x="591" y="753"/>
                  </a:lnTo>
                  <a:lnTo>
                    <a:pt x="548" y="772"/>
                  </a:lnTo>
                  <a:lnTo>
                    <a:pt x="502" y="787"/>
                  </a:lnTo>
                  <a:lnTo>
                    <a:pt x="453" y="796"/>
                  </a:lnTo>
                  <a:lnTo>
                    <a:pt x="403" y="800"/>
                  </a:lnTo>
                  <a:lnTo>
                    <a:pt x="352" y="796"/>
                  </a:lnTo>
                  <a:lnTo>
                    <a:pt x="303" y="787"/>
                  </a:lnTo>
                  <a:lnTo>
                    <a:pt x="256" y="772"/>
                  </a:lnTo>
                  <a:lnTo>
                    <a:pt x="213" y="753"/>
                  </a:lnTo>
                  <a:lnTo>
                    <a:pt x="172" y="727"/>
                  </a:lnTo>
                  <a:lnTo>
                    <a:pt x="135" y="698"/>
                  </a:lnTo>
                  <a:lnTo>
                    <a:pt x="101" y="665"/>
                  </a:lnTo>
                  <a:lnTo>
                    <a:pt x="72" y="628"/>
                  </a:lnTo>
                  <a:lnTo>
                    <a:pt x="46" y="587"/>
                  </a:lnTo>
                  <a:lnTo>
                    <a:pt x="26" y="544"/>
                  </a:lnTo>
                  <a:lnTo>
                    <a:pt x="12" y="498"/>
                  </a:lnTo>
                  <a:lnTo>
                    <a:pt x="3" y="450"/>
                  </a:lnTo>
                  <a:lnTo>
                    <a:pt x="0" y="400"/>
                  </a:lnTo>
                  <a:lnTo>
                    <a:pt x="3" y="349"/>
                  </a:lnTo>
                  <a:lnTo>
                    <a:pt x="12" y="301"/>
                  </a:lnTo>
                  <a:lnTo>
                    <a:pt x="26" y="255"/>
                  </a:lnTo>
                  <a:lnTo>
                    <a:pt x="46" y="211"/>
                  </a:lnTo>
                  <a:lnTo>
                    <a:pt x="72" y="171"/>
                  </a:lnTo>
                  <a:lnTo>
                    <a:pt x="101" y="134"/>
                  </a:lnTo>
                  <a:lnTo>
                    <a:pt x="135" y="101"/>
                  </a:lnTo>
                  <a:lnTo>
                    <a:pt x="172" y="71"/>
                  </a:lnTo>
                  <a:lnTo>
                    <a:pt x="213" y="47"/>
                  </a:lnTo>
                  <a:lnTo>
                    <a:pt x="256" y="26"/>
                  </a:lnTo>
                  <a:lnTo>
                    <a:pt x="303" y="12"/>
                  </a:lnTo>
                  <a:lnTo>
                    <a:pt x="352" y="3"/>
                  </a:lnTo>
                  <a:lnTo>
                    <a:pt x="403" y="0"/>
                  </a:lnTo>
                  <a:close/>
                </a:path>
              </a:pathLst>
            </a:custGeom>
            <a:grpFill/>
            <a:ln w="0">
              <a:noFill/>
              <a:prstDash val="solid"/>
              <a:round/>
            </a:ln>
          </p:spPr>
          <p:txBody>
            <a:bodyPr lIns="45715" tIns="22858" rIns="45715" bIns="22858"/>
            <a:lstStyle/>
            <a:p>
              <a:pPr eaLnBrk="1" fontAlgn="auto" hangingPunct="1">
                <a:defRPr/>
              </a:pPr>
              <a:endParaRPr lang="es-ES" sz="900" noProof="1">
                <a:latin typeface="Arial" panose="020B0604020202020204" pitchFamily="34" charset="0"/>
                <a:ea typeface="康煕字典體(Demo)" pitchFamily="2" charset="-120"/>
                <a:sym typeface="Arial" panose="020B0604020202020204" pitchFamily="34" charset="0"/>
              </a:endParaRPr>
            </a:p>
          </p:txBody>
        </p:sp>
      </p:grpSp>
      <p:sp>
        <p:nvSpPr>
          <p:cNvPr id="38" name="Freeform 6">
            <a:extLst>
              <a:ext uri="{FF2B5EF4-FFF2-40B4-BE49-F238E27FC236}">
                <a16:creationId xmlns:a16="http://schemas.microsoft.com/office/drawing/2014/main" id="{DF398AEB-519D-4265-AA56-CD758CE641FE}"/>
              </a:ext>
            </a:extLst>
          </p:cNvPr>
          <p:cNvSpPr>
            <a:spLocks noChangeAspect="1" noEditPoints="1" noChangeArrowheads="1"/>
          </p:cNvSpPr>
          <p:nvPr/>
        </p:nvSpPr>
        <p:spPr bwMode="auto">
          <a:xfrm>
            <a:off x="8948194" y="3317875"/>
            <a:ext cx="184150" cy="179388"/>
          </a:xfrm>
          <a:custGeom>
            <a:avLst/>
            <a:gdLst>
              <a:gd name="T0" fmla="*/ 2677407 w 4838"/>
              <a:gd name="T1" fmla="*/ 2224174 h 4688"/>
              <a:gd name="T2" fmla="*/ 2528161 w 4838"/>
              <a:gd name="T3" fmla="*/ 2370615 h 4688"/>
              <a:gd name="T4" fmla="*/ 2329699 w 4838"/>
              <a:gd name="T5" fmla="*/ 2442363 h 4688"/>
              <a:gd name="T6" fmla="*/ 1887785 w 4838"/>
              <a:gd name="T7" fmla="*/ 4117429 h 4688"/>
              <a:gd name="T8" fmla="*/ 1971829 w 4838"/>
              <a:gd name="T9" fmla="*/ 4296090 h 4688"/>
              <a:gd name="T10" fmla="*/ 1980507 w 4838"/>
              <a:gd name="T11" fmla="*/ 4493731 h 4688"/>
              <a:gd name="T12" fmla="*/ 3317783 w 4838"/>
              <a:gd name="T13" fmla="*/ 5473324 h 4688"/>
              <a:gd name="T14" fmla="*/ 3503227 w 4838"/>
              <a:gd name="T15" fmla="*/ 5438196 h 4688"/>
              <a:gd name="T16" fmla="*/ 3691564 w 4838"/>
              <a:gd name="T17" fmla="*/ 5473324 h 4688"/>
              <a:gd name="T18" fmla="*/ 5028840 w 4838"/>
              <a:gd name="T19" fmla="*/ 4493731 h 4688"/>
              <a:gd name="T20" fmla="*/ 5037519 w 4838"/>
              <a:gd name="T21" fmla="*/ 4296090 h 4688"/>
              <a:gd name="T22" fmla="*/ 5124455 w 4838"/>
              <a:gd name="T23" fmla="*/ 4117429 h 4688"/>
              <a:gd name="T24" fmla="*/ 4679648 w 4838"/>
              <a:gd name="T25" fmla="*/ 2442363 h 4688"/>
              <a:gd name="T26" fmla="*/ 4481186 w 4838"/>
              <a:gd name="T27" fmla="*/ 2370615 h 4688"/>
              <a:gd name="T28" fmla="*/ 4331940 w 4838"/>
              <a:gd name="T29" fmla="*/ 2224174 h 4688"/>
              <a:gd name="T30" fmla="*/ 3506120 w 4838"/>
              <a:gd name="T31" fmla="*/ 0 h 4688"/>
              <a:gd name="T32" fmla="*/ 3714745 w 4838"/>
              <a:gd name="T33" fmla="*/ 45383 h 4688"/>
              <a:gd name="T34" fmla="*/ 3882832 w 4838"/>
              <a:gd name="T35" fmla="*/ 168406 h 4688"/>
              <a:gd name="T36" fmla="*/ 4755013 w 4838"/>
              <a:gd name="T37" fmla="*/ 1951839 h 4688"/>
              <a:gd name="T38" fmla="*/ 6713786 w 4838"/>
              <a:gd name="T39" fmla="*/ 2263702 h 4688"/>
              <a:gd name="T40" fmla="*/ 6877496 w 4838"/>
              <a:gd name="T41" fmla="*/ 2383779 h 4688"/>
              <a:gd name="T42" fmla="*/ 6983274 w 4838"/>
              <a:gd name="T43" fmla="*/ 2559493 h 4688"/>
              <a:gd name="T44" fmla="*/ 7007901 w 4838"/>
              <a:gd name="T45" fmla="*/ 2763027 h 4688"/>
              <a:gd name="T46" fmla="*/ 6948484 w 4838"/>
              <a:gd name="T47" fmla="*/ 2954813 h 4688"/>
              <a:gd name="T48" fmla="*/ 5530095 w 4838"/>
              <a:gd name="T49" fmla="*/ 4413220 h 4688"/>
              <a:gd name="T50" fmla="*/ 5841605 w 4838"/>
              <a:gd name="T51" fmla="*/ 6426552 h 4688"/>
              <a:gd name="T52" fmla="*/ 5774956 w 4838"/>
              <a:gd name="T53" fmla="*/ 6619830 h 4688"/>
              <a:gd name="T54" fmla="*/ 5631534 w 4838"/>
              <a:gd name="T55" fmla="*/ 6772088 h 4688"/>
              <a:gd name="T56" fmla="*/ 5417086 w 4838"/>
              <a:gd name="T57" fmla="*/ 6859946 h 4688"/>
              <a:gd name="T58" fmla="*/ 5214285 w 4838"/>
              <a:gd name="T59" fmla="*/ 6848236 h 4688"/>
              <a:gd name="T60" fmla="*/ 3506120 w 4838"/>
              <a:gd name="T61" fmla="*/ 5937483 h 4688"/>
              <a:gd name="T62" fmla="*/ 1795063 w 4838"/>
              <a:gd name="T63" fmla="*/ 6848236 h 4688"/>
              <a:gd name="T64" fmla="*/ 1592262 w 4838"/>
              <a:gd name="T65" fmla="*/ 6859946 h 4688"/>
              <a:gd name="T66" fmla="*/ 1379260 w 4838"/>
              <a:gd name="T67" fmla="*/ 6772088 h 4688"/>
              <a:gd name="T68" fmla="*/ 1234391 w 4838"/>
              <a:gd name="T69" fmla="*/ 6619830 h 4688"/>
              <a:gd name="T70" fmla="*/ 1167742 w 4838"/>
              <a:gd name="T71" fmla="*/ 6426552 h 4688"/>
              <a:gd name="T72" fmla="*/ 1480698 w 4838"/>
              <a:gd name="T73" fmla="*/ 4413220 h 4688"/>
              <a:gd name="T74" fmla="*/ 60863 w 4838"/>
              <a:gd name="T75" fmla="*/ 2954813 h 4688"/>
              <a:gd name="T76" fmla="*/ 1446 w 4838"/>
              <a:gd name="T77" fmla="*/ 2763027 h 4688"/>
              <a:gd name="T78" fmla="*/ 26073 w 4838"/>
              <a:gd name="T79" fmla="*/ 2559493 h 4688"/>
              <a:gd name="T80" fmla="*/ 131851 w 4838"/>
              <a:gd name="T81" fmla="*/ 2383779 h 4688"/>
              <a:gd name="T82" fmla="*/ 295561 w 4838"/>
              <a:gd name="T83" fmla="*/ 2263702 h 4688"/>
              <a:gd name="T84" fmla="*/ 2254334 w 4838"/>
              <a:gd name="T85" fmla="*/ 1951839 h 4688"/>
              <a:gd name="T86" fmla="*/ 3126515 w 4838"/>
              <a:gd name="T87" fmla="*/ 168406 h 4688"/>
              <a:gd name="T88" fmla="*/ 3296049 w 4838"/>
              <a:gd name="T89" fmla="*/ 45383 h 4688"/>
              <a:gd name="T90" fmla="*/ 3506120 w 4838"/>
              <a:gd name="T91" fmla="*/ 0 h 468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838" h="4688">
                <a:moveTo>
                  <a:pt x="2420" y="341"/>
                </a:moveTo>
                <a:lnTo>
                  <a:pt x="1872" y="1477"/>
                </a:lnTo>
                <a:lnTo>
                  <a:pt x="1848" y="1519"/>
                </a:lnTo>
                <a:lnTo>
                  <a:pt x="1818" y="1556"/>
                </a:lnTo>
                <a:lnTo>
                  <a:pt x="1784" y="1591"/>
                </a:lnTo>
                <a:lnTo>
                  <a:pt x="1745" y="1619"/>
                </a:lnTo>
                <a:lnTo>
                  <a:pt x="1702" y="1641"/>
                </a:lnTo>
                <a:lnTo>
                  <a:pt x="1656" y="1658"/>
                </a:lnTo>
                <a:lnTo>
                  <a:pt x="1608" y="1668"/>
                </a:lnTo>
                <a:lnTo>
                  <a:pt x="350" y="1856"/>
                </a:lnTo>
                <a:lnTo>
                  <a:pt x="1272" y="2777"/>
                </a:lnTo>
                <a:lnTo>
                  <a:pt x="1303" y="2812"/>
                </a:lnTo>
                <a:lnTo>
                  <a:pt x="1328" y="2850"/>
                </a:lnTo>
                <a:lnTo>
                  <a:pt x="1348" y="2891"/>
                </a:lnTo>
                <a:lnTo>
                  <a:pt x="1361" y="2934"/>
                </a:lnTo>
                <a:lnTo>
                  <a:pt x="1368" y="2978"/>
                </a:lnTo>
                <a:lnTo>
                  <a:pt x="1371" y="3025"/>
                </a:lnTo>
                <a:lnTo>
                  <a:pt x="1367" y="3069"/>
                </a:lnTo>
                <a:lnTo>
                  <a:pt x="1153" y="4348"/>
                </a:lnTo>
                <a:lnTo>
                  <a:pt x="2250" y="3757"/>
                </a:lnTo>
                <a:lnTo>
                  <a:pt x="2290" y="3738"/>
                </a:lnTo>
                <a:lnTo>
                  <a:pt x="2332" y="3724"/>
                </a:lnTo>
                <a:lnTo>
                  <a:pt x="2375" y="3717"/>
                </a:lnTo>
                <a:lnTo>
                  <a:pt x="2418" y="3714"/>
                </a:lnTo>
                <a:lnTo>
                  <a:pt x="2463" y="3717"/>
                </a:lnTo>
                <a:lnTo>
                  <a:pt x="2506" y="3724"/>
                </a:lnTo>
                <a:lnTo>
                  <a:pt x="2548" y="3738"/>
                </a:lnTo>
                <a:lnTo>
                  <a:pt x="2588" y="3757"/>
                </a:lnTo>
                <a:lnTo>
                  <a:pt x="3686" y="4348"/>
                </a:lnTo>
                <a:lnTo>
                  <a:pt x="3471" y="3069"/>
                </a:lnTo>
                <a:lnTo>
                  <a:pt x="3467" y="3025"/>
                </a:lnTo>
                <a:lnTo>
                  <a:pt x="3470" y="2978"/>
                </a:lnTo>
                <a:lnTo>
                  <a:pt x="3477" y="2934"/>
                </a:lnTo>
                <a:lnTo>
                  <a:pt x="3490" y="2891"/>
                </a:lnTo>
                <a:lnTo>
                  <a:pt x="3511" y="2850"/>
                </a:lnTo>
                <a:lnTo>
                  <a:pt x="3537" y="2812"/>
                </a:lnTo>
                <a:lnTo>
                  <a:pt x="3566" y="2777"/>
                </a:lnTo>
                <a:lnTo>
                  <a:pt x="4488" y="1856"/>
                </a:lnTo>
                <a:lnTo>
                  <a:pt x="3230" y="1668"/>
                </a:lnTo>
                <a:lnTo>
                  <a:pt x="3182" y="1658"/>
                </a:lnTo>
                <a:lnTo>
                  <a:pt x="3136" y="1641"/>
                </a:lnTo>
                <a:lnTo>
                  <a:pt x="3093" y="1619"/>
                </a:lnTo>
                <a:lnTo>
                  <a:pt x="3054" y="1591"/>
                </a:lnTo>
                <a:lnTo>
                  <a:pt x="3020" y="1558"/>
                </a:lnTo>
                <a:lnTo>
                  <a:pt x="2990" y="1519"/>
                </a:lnTo>
                <a:lnTo>
                  <a:pt x="2966" y="1477"/>
                </a:lnTo>
                <a:lnTo>
                  <a:pt x="2420" y="341"/>
                </a:lnTo>
                <a:close/>
                <a:moveTo>
                  <a:pt x="2420" y="0"/>
                </a:moveTo>
                <a:lnTo>
                  <a:pt x="2469" y="5"/>
                </a:lnTo>
                <a:lnTo>
                  <a:pt x="2518" y="15"/>
                </a:lnTo>
                <a:lnTo>
                  <a:pt x="2564" y="31"/>
                </a:lnTo>
                <a:lnTo>
                  <a:pt x="2606" y="54"/>
                </a:lnTo>
                <a:lnTo>
                  <a:pt x="2646" y="82"/>
                </a:lnTo>
                <a:lnTo>
                  <a:pt x="2680" y="115"/>
                </a:lnTo>
                <a:lnTo>
                  <a:pt x="2710" y="154"/>
                </a:lnTo>
                <a:lnTo>
                  <a:pt x="2735" y="197"/>
                </a:lnTo>
                <a:lnTo>
                  <a:pt x="3282" y="1333"/>
                </a:lnTo>
                <a:lnTo>
                  <a:pt x="4542" y="1519"/>
                </a:lnTo>
                <a:lnTo>
                  <a:pt x="4589" y="1530"/>
                </a:lnTo>
                <a:lnTo>
                  <a:pt x="4634" y="1546"/>
                </a:lnTo>
                <a:lnTo>
                  <a:pt x="4676" y="1568"/>
                </a:lnTo>
                <a:lnTo>
                  <a:pt x="4713" y="1595"/>
                </a:lnTo>
                <a:lnTo>
                  <a:pt x="4747" y="1628"/>
                </a:lnTo>
                <a:lnTo>
                  <a:pt x="4777" y="1664"/>
                </a:lnTo>
                <a:lnTo>
                  <a:pt x="4801" y="1704"/>
                </a:lnTo>
                <a:lnTo>
                  <a:pt x="4820" y="1748"/>
                </a:lnTo>
                <a:lnTo>
                  <a:pt x="4832" y="1795"/>
                </a:lnTo>
                <a:lnTo>
                  <a:pt x="4838" y="1841"/>
                </a:lnTo>
                <a:lnTo>
                  <a:pt x="4837" y="1887"/>
                </a:lnTo>
                <a:lnTo>
                  <a:pt x="4829" y="1932"/>
                </a:lnTo>
                <a:lnTo>
                  <a:pt x="4816" y="1976"/>
                </a:lnTo>
                <a:lnTo>
                  <a:pt x="4796" y="2018"/>
                </a:lnTo>
                <a:lnTo>
                  <a:pt x="4771" y="2058"/>
                </a:lnTo>
                <a:lnTo>
                  <a:pt x="4738" y="2094"/>
                </a:lnTo>
                <a:lnTo>
                  <a:pt x="3817" y="3014"/>
                </a:lnTo>
                <a:lnTo>
                  <a:pt x="4031" y="4292"/>
                </a:lnTo>
                <a:lnTo>
                  <a:pt x="4035" y="4341"/>
                </a:lnTo>
                <a:lnTo>
                  <a:pt x="4032" y="4389"/>
                </a:lnTo>
                <a:lnTo>
                  <a:pt x="4024" y="4435"/>
                </a:lnTo>
                <a:lnTo>
                  <a:pt x="4007" y="4479"/>
                </a:lnTo>
                <a:lnTo>
                  <a:pt x="3986" y="4521"/>
                </a:lnTo>
                <a:lnTo>
                  <a:pt x="3958" y="4560"/>
                </a:lnTo>
                <a:lnTo>
                  <a:pt x="3925" y="4594"/>
                </a:lnTo>
                <a:lnTo>
                  <a:pt x="3887" y="4625"/>
                </a:lnTo>
                <a:lnTo>
                  <a:pt x="3840" y="4652"/>
                </a:lnTo>
                <a:lnTo>
                  <a:pt x="3790" y="4673"/>
                </a:lnTo>
                <a:lnTo>
                  <a:pt x="3739" y="4685"/>
                </a:lnTo>
                <a:lnTo>
                  <a:pt x="3686" y="4688"/>
                </a:lnTo>
                <a:lnTo>
                  <a:pt x="3642" y="4685"/>
                </a:lnTo>
                <a:lnTo>
                  <a:pt x="3599" y="4677"/>
                </a:lnTo>
                <a:lnTo>
                  <a:pt x="3557" y="4664"/>
                </a:lnTo>
                <a:lnTo>
                  <a:pt x="3517" y="4645"/>
                </a:lnTo>
                <a:lnTo>
                  <a:pt x="2420" y="4055"/>
                </a:lnTo>
                <a:lnTo>
                  <a:pt x="1321" y="4645"/>
                </a:lnTo>
                <a:lnTo>
                  <a:pt x="1281" y="4664"/>
                </a:lnTo>
                <a:lnTo>
                  <a:pt x="1239" y="4677"/>
                </a:lnTo>
                <a:lnTo>
                  <a:pt x="1196" y="4685"/>
                </a:lnTo>
                <a:lnTo>
                  <a:pt x="1153" y="4688"/>
                </a:lnTo>
                <a:lnTo>
                  <a:pt x="1099" y="4685"/>
                </a:lnTo>
                <a:lnTo>
                  <a:pt x="1048" y="4673"/>
                </a:lnTo>
                <a:lnTo>
                  <a:pt x="998" y="4652"/>
                </a:lnTo>
                <a:lnTo>
                  <a:pt x="952" y="4625"/>
                </a:lnTo>
                <a:lnTo>
                  <a:pt x="913" y="4594"/>
                </a:lnTo>
                <a:lnTo>
                  <a:pt x="880" y="4560"/>
                </a:lnTo>
                <a:lnTo>
                  <a:pt x="852" y="4521"/>
                </a:lnTo>
                <a:lnTo>
                  <a:pt x="831" y="4479"/>
                </a:lnTo>
                <a:lnTo>
                  <a:pt x="815" y="4435"/>
                </a:lnTo>
                <a:lnTo>
                  <a:pt x="806" y="4389"/>
                </a:lnTo>
                <a:lnTo>
                  <a:pt x="803" y="4341"/>
                </a:lnTo>
                <a:lnTo>
                  <a:pt x="807" y="4292"/>
                </a:lnTo>
                <a:lnTo>
                  <a:pt x="1022" y="3014"/>
                </a:lnTo>
                <a:lnTo>
                  <a:pt x="98" y="2094"/>
                </a:lnTo>
                <a:lnTo>
                  <a:pt x="67" y="2058"/>
                </a:lnTo>
                <a:lnTo>
                  <a:pt x="42" y="2018"/>
                </a:lnTo>
                <a:lnTo>
                  <a:pt x="22" y="1976"/>
                </a:lnTo>
                <a:lnTo>
                  <a:pt x="9" y="1933"/>
                </a:lnTo>
                <a:lnTo>
                  <a:pt x="1" y="1887"/>
                </a:lnTo>
                <a:lnTo>
                  <a:pt x="0" y="1841"/>
                </a:lnTo>
                <a:lnTo>
                  <a:pt x="6" y="1795"/>
                </a:lnTo>
                <a:lnTo>
                  <a:pt x="18" y="1748"/>
                </a:lnTo>
                <a:lnTo>
                  <a:pt x="37" y="1704"/>
                </a:lnTo>
                <a:lnTo>
                  <a:pt x="61" y="1664"/>
                </a:lnTo>
                <a:lnTo>
                  <a:pt x="91" y="1628"/>
                </a:lnTo>
                <a:lnTo>
                  <a:pt x="125" y="1595"/>
                </a:lnTo>
                <a:lnTo>
                  <a:pt x="162" y="1568"/>
                </a:lnTo>
                <a:lnTo>
                  <a:pt x="204" y="1546"/>
                </a:lnTo>
                <a:lnTo>
                  <a:pt x="249" y="1530"/>
                </a:lnTo>
                <a:lnTo>
                  <a:pt x="296" y="1519"/>
                </a:lnTo>
                <a:lnTo>
                  <a:pt x="1556" y="1333"/>
                </a:lnTo>
                <a:lnTo>
                  <a:pt x="2103" y="197"/>
                </a:lnTo>
                <a:lnTo>
                  <a:pt x="2128" y="154"/>
                </a:lnTo>
                <a:lnTo>
                  <a:pt x="2158" y="115"/>
                </a:lnTo>
                <a:lnTo>
                  <a:pt x="2192" y="82"/>
                </a:lnTo>
                <a:lnTo>
                  <a:pt x="2232" y="54"/>
                </a:lnTo>
                <a:lnTo>
                  <a:pt x="2275" y="31"/>
                </a:lnTo>
                <a:lnTo>
                  <a:pt x="2320" y="15"/>
                </a:lnTo>
                <a:lnTo>
                  <a:pt x="2369" y="5"/>
                </a:lnTo>
                <a:lnTo>
                  <a:pt x="2420" y="0"/>
                </a:lnTo>
                <a:close/>
              </a:path>
            </a:pathLst>
          </a:custGeom>
          <a:solidFill>
            <a:schemeClr val="tx2"/>
          </a:solidFill>
          <a:ln>
            <a:noFill/>
          </a:ln>
          <a:extLst>
            <a:ext uri="{91240B29-F687-4F45-9708-019B960494DF}">
              <a14:hiddenLine xmlns:a14="http://schemas.microsoft.com/office/drawing/2010/main" w="0">
                <a:solidFill>
                  <a:srgbClr val="000000"/>
                </a:solidFill>
                <a:round/>
                <a:headEnd/>
                <a:tailEnd/>
              </a14:hiddenLine>
            </a:ext>
          </a:extLst>
        </p:spPr>
        <p:txBody>
          <a:bodyPr lIns="45715" tIns="22858" rIns="45715" bIns="22858"/>
          <a:lstStyle/>
          <a:p>
            <a:endParaRPr lang="zh-CN" altLang="en-US"/>
          </a:p>
        </p:txBody>
      </p:sp>
      <p:sp>
        <p:nvSpPr>
          <p:cNvPr id="39" name="36 Rectángulo redondeado">
            <a:extLst>
              <a:ext uri="{FF2B5EF4-FFF2-40B4-BE49-F238E27FC236}">
                <a16:creationId xmlns:a16="http://schemas.microsoft.com/office/drawing/2014/main" id="{2E3572E5-CCCA-40BA-BD86-FC0B78DC08FE}"/>
              </a:ext>
            </a:extLst>
          </p:cNvPr>
          <p:cNvSpPr/>
          <p:nvPr/>
        </p:nvSpPr>
        <p:spPr bwMode="auto">
          <a:xfrm>
            <a:off x="1311622" y="4276725"/>
            <a:ext cx="2970213" cy="1374775"/>
          </a:xfrm>
          <a:prstGeom prst="roundRect">
            <a:avLst>
              <a:gd name="adj" fmla="val 2557"/>
            </a:avLst>
          </a:prstGeom>
          <a:solidFill>
            <a:schemeClr val="bg1">
              <a:lumMod val="65000"/>
              <a:alpha val="15000"/>
            </a:schemeClr>
          </a:solidFill>
          <a:ln w="3175">
            <a:noFill/>
          </a:ln>
        </p:spPr>
        <p:txBody>
          <a:bodyPr lIns="107989" tIns="143983" rIns="107989" bIns="143983" anchor="ctr"/>
          <a:lstStyle/>
          <a:p>
            <a:r>
              <a:rPr lang="vi-VN">
                <a:solidFill>
                  <a:srgbClr val="9D184D"/>
                </a:solidFill>
              </a:rPr>
              <a:t>Slower</a:t>
            </a:r>
            <a:r>
              <a:rPr lang="vi-VN"/>
              <a:t> queries</a:t>
            </a:r>
            <a:endParaRPr lang="en-VN"/>
          </a:p>
          <a:p>
            <a:r>
              <a:rPr lang="vi-VN">
                <a:solidFill>
                  <a:srgbClr val="9D184D"/>
                </a:solidFill>
              </a:rPr>
              <a:t>Expensive</a:t>
            </a:r>
            <a:r>
              <a:rPr lang="vi-VN"/>
              <a:t> indexing</a:t>
            </a:r>
            <a:endParaRPr lang="en-VN"/>
          </a:p>
          <a:p>
            <a:r>
              <a:rPr lang="vi-VN">
                <a:solidFill>
                  <a:srgbClr val="9D184D"/>
                </a:solidFill>
              </a:rPr>
              <a:t>More noise </a:t>
            </a:r>
            <a:r>
              <a:rPr lang="vi-VN"/>
              <a:t>result</a:t>
            </a:r>
            <a:endParaRPr lang="en-VN"/>
          </a:p>
        </p:txBody>
      </p:sp>
      <p:grpSp>
        <p:nvGrpSpPr>
          <p:cNvPr id="40" name="37 Grupo">
            <a:extLst>
              <a:ext uri="{FF2B5EF4-FFF2-40B4-BE49-F238E27FC236}">
                <a16:creationId xmlns:a16="http://schemas.microsoft.com/office/drawing/2014/main" id="{FAEC6D88-29E5-4AE2-98FB-C350951AA111}"/>
              </a:ext>
            </a:extLst>
          </p:cNvPr>
          <p:cNvGrpSpPr>
            <a:grpSpLocks noChangeAspect="1"/>
          </p:cNvGrpSpPr>
          <p:nvPr/>
        </p:nvGrpSpPr>
        <p:grpSpPr>
          <a:xfrm>
            <a:off x="875381" y="4182776"/>
            <a:ext cx="523639" cy="272958"/>
            <a:chOff x="6621660" y="2626427"/>
            <a:chExt cx="525900" cy="304218"/>
          </a:xfrm>
          <a:solidFill>
            <a:schemeClr val="tx2">
              <a:lumMod val="90000"/>
              <a:lumOff val="10000"/>
            </a:schemeClr>
          </a:solidFill>
        </p:grpSpPr>
        <p:sp>
          <p:nvSpPr>
            <p:cNvPr id="41" name="6 Rectángulo">
              <a:extLst>
                <a:ext uri="{FF2B5EF4-FFF2-40B4-BE49-F238E27FC236}">
                  <a16:creationId xmlns:a16="http://schemas.microsoft.com/office/drawing/2014/main" id="{2674C83B-0D69-48C5-A3A5-5D409A1C2491}"/>
                </a:ext>
              </a:extLst>
            </p:cNvPr>
            <p:cNvSpPr>
              <a:spLocks noChangeAspect="1"/>
            </p:cNvSpPr>
            <p:nvPr/>
          </p:nvSpPr>
          <p:spPr bwMode="auto">
            <a:xfrm rot="10800000">
              <a:off x="6621660" y="2628808"/>
              <a:ext cx="263490" cy="301837"/>
            </a:xfrm>
            <a:custGeom>
              <a:avLst/>
              <a:gdLst>
                <a:gd name="connsiteX0" fmla="*/ 0 w 360040"/>
                <a:gd name="connsiteY0" fmla="*/ 0 h 360040"/>
                <a:gd name="connsiteX1" fmla="*/ 360040 w 360040"/>
                <a:gd name="connsiteY1" fmla="*/ 0 h 360040"/>
                <a:gd name="connsiteX2" fmla="*/ 360040 w 360040"/>
                <a:gd name="connsiteY2" fmla="*/ 360040 h 360040"/>
                <a:gd name="connsiteX3" fmla="*/ 0 w 360040"/>
                <a:gd name="connsiteY3" fmla="*/ 360040 h 360040"/>
                <a:gd name="connsiteX4" fmla="*/ 0 w 360040"/>
                <a:gd name="connsiteY4" fmla="*/ 0 h 360040"/>
                <a:gd name="connsiteX0-1" fmla="*/ 161925 w 360040"/>
                <a:gd name="connsiteY0-2" fmla="*/ 95250 h 360040"/>
                <a:gd name="connsiteX1-3" fmla="*/ 360040 w 360040"/>
                <a:gd name="connsiteY1-4" fmla="*/ 0 h 360040"/>
                <a:gd name="connsiteX2-5" fmla="*/ 360040 w 360040"/>
                <a:gd name="connsiteY2-6" fmla="*/ 360040 h 360040"/>
                <a:gd name="connsiteX3-7" fmla="*/ 0 w 360040"/>
                <a:gd name="connsiteY3-8" fmla="*/ 360040 h 360040"/>
                <a:gd name="connsiteX4-9" fmla="*/ 161925 w 360040"/>
                <a:gd name="connsiteY4-10" fmla="*/ 95250 h 360040"/>
                <a:gd name="connsiteX0-11" fmla="*/ 152400 w 360040"/>
                <a:gd name="connsiteY0-12" fmla="*/ 52387 h 360040"/>
                <a:gd name="connsiteX1-13" fmla="*/ 360040 w 360040"/>
                <a:gd name="connsiteY1-14" fmla="*/ 0 h 360040"/>
                <a:gd name="connsiteX2-15" fmla="*/ 360040 w 360040"/>
                <a:gd name="connsiteY2-16" fmla="*/ 360040 h 360040"/>
                <a:gd name="connsiteX3-17" fmla="*/ 0 w 360040"/>
                <a:gd name="connsiteY3-18" fmla="*/ 360040 h 360040"/>
                <a:gd name="connsiteX4-19" fmla="*/ 152400 w 360040"/>
                <a:gd name="connsiteY4-20" fmla="*/ 52387 h 360040"/>
                <a:gd name="connsiteX0-21" fmla="*/ 33338 w 240978"/>
                <a:gd name="connsiteY0-22" fmla="*/ 52387 h 360040"/>
                <a:gd name="connsiteX1-23" fmla="*/ 240978 w 240978"/>
                <a:gd name="connsiteY1-24" fmla="*/ 0 h 360040"/>
                <a:gd name="connsiteX2-25" fmla="*/ 240978 w 240978"/>
                <a:gd name="connsiteY2-26" fmla="*/ 360040 h 360040"/>
                <a:gd name="connsiteX3-27" fmla="*/ 0 w 240978"/>
                <a:gd name="connsiteY3-28" fmla="*/ 288603 h 360040"/>
                <a:gd name="connsiteX4-29" fmla="*/ 33338 w 240978"/>
                <a:gd name="connsiteY4-30" fmla="*/ 52387 h 360040"/>
                <a:gd name="connsiteX0-31" fmla="*/ 97632 w 305272"/>
                <a:gd name="connsiteY0-32" fmla="*/ 52387 h 360040"/>
                <a:gd name="connsiteX1-33" fmla="*/ 305272 w 305272"/>
                <a:gd name="connsiteY1-34" fmla="*/ 0 h 360040"/>
                <a:gd name="connsiteX2-35" fmla="*/ 305272 w 305272"/>
                <a:gd name="connsiteY2-36" fmla="*/ 360040 h 360040"/>
                <a:gd name="connsiteX3-37" fmla="*/ 0 w 305272"/>
                <a:gd name="connsiteY3-38" fmla="*/ 310034 h 360040"/>
                <a:gd name="connsiteX4-39" fmla="*/ 97632 w 305272"/>
                <a:gd name="connsiteY4-40" fmla="*/ 52387 h 360040"/>
                <a:gd name="connsiteX0-41" fmla="*/ 97632 w 305272"/>
                <a:gd name="connsiteY0-42" fmla="*/ 52387 h 310034"/>
                <a:gd name="connsiteX1-43" fmla="*/ 305272 w 305272"/>
                <a:gd name="connsiteY1-44" fmla="*/ 0 h 310034"/>
                <a:gd name="connsiteX2-45" fmla="*/ 195735 w 305272"/>
                <a:gd name="connsiteY2-46" fmla="*/ 238596 h 310034"/>
                <a:gd name="connsiteX3-47" fmla="*/ 0 w 305272"/>
                <a:gd name="connsiteY3-48" fmla="*/ 310034 h 310034"/>
                <a:gd name="connsiteX4-49" fmla="*/ 97632 w 305272"/>
                <a:gd name="connsiteY4-50" fmla="*/ 52387 h 310034"/>
                <a:gd name="connsiteX0-51" fmla="*/ 97632 w 305272"/>
                <a:gd name="connsiteY0-52" fmla="*/ 52387 h 312415"/>
                <a:gd name="connsiteX1-53" fmla="*/ 305272 w 305272"/>
                <a:gd name="connsiteY1-54" fmla="*/ 0 h 312415"/>
                <a:gd name="connsiteX2-55" fmla="*/ 164779 w 305272"/>
                <a:gd name="connsiteY2-56" fmla="*/ 312415 h 312415"/>
                <a:gd name="connsiteX3-57" fmla="*/ 0 w 305272"/>
                <a:gd name="connsiteY3-58" fmla="*/ 310034 h 312415"/>
                <a:gd name="connsiteX4-59" fmla="*/ 97632 w 305272"/>
                <a:gd name="connsiteY4-60" fmla="*/ 52387 h 312415"/>
                <a:gd name="connsiteX0-61" fmla="*/ 97632 w 198116"/>
                <a:gd name="connsiteY0-62" fmla="*/ 0 h 260028"/>
                <a:gd name="connsiteX1-63" fmla="*/ 198116 w 198116"/>
                <a:gd name="connsiteY1-64" fmla="*/ 45245 h 260028"/>
                <a:gd name="connsiteX2-65" fmla="*/ 164779 w 198116"/>
                <a:gd name="connsiteY2-66" fmla="*/ 260028 h 260028"/>
                <a:gd name="connsiteX3-67" fmla="*/ 0 w 198116"/>
                <a:gd name="connsiteY3-68" fmla="*/ 257647 h 260028"/>
                <a:gd name="connsiteX4-69" fmla="*/ 97632 w 198116"/>
                <a:gd name="connsiteY4-70" fmla="*/ 0 h 260028"/>
                <a:gd name="connsiteX0-71" fmla="*/ 97632 w 229072"/>
                <a:gd name="connsiteY0-72" fmla="*/ 2380 h 262408"/>
                <a:gd name="connsiteX1-73" fmla="*/ 229072 w 229072"/>
                <a:gd name="connsiteY1-74" fmla="*/ 0 h 262408"/>
                <a:gd name="connsiteX2-75" fmla="*/ 164779 w 229072"/>
                <a:gd name="connsiteY2-76" fmla="*/ 262408 h 262408"/>
                <a:gd name="connsiteX3-77" fmla="*/ 0 w 229072"/>
                <a:gd name="connsiteY3-78" fmla="*/ 260027 h 262408"/>
                <a:gd name="connsiteX4-79" fmla="*/ 97632 w 229072"/>
                <a:gd name="connsiteY4-80" fmla="*/ 2380 h 262408"/>
                <a:gd name="connsiteX0-81" fmla="*/ 97632 w 229072"/>
                <a:gd name="connsiteY0-82" fmla="*/ 0 h 262410"/>
                <a:gd name="connsiteX1-83" fmla="*/ 229072 w 229072"/>
                <a:gd name="connsiteY1-84" fmla="*/ 2 h 262410"/>
                <a:gd name="connsiteX2-85" fmla="*/ 164779 w 229072"/>
                <a:gd name="connsiteY2-86" fmla="*/ 262410 h 262410"/>
                <a:gd name="connsiteX3-87" fmla="*/ 0 w 229072"/>
                <a:gd name="connsiteY3-88" fmla="*/ 260029 h 262410"/>
                <a:gd name="connsiteX4-89" fmla="*/ 97632 w 229072"/>
                <a:gd name="connsiteY4-90" fmla="*/ 0 h 2624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9072" h="262410">
                  <a:moveTo>
                    <a:pt x="97632" y="0"/>
                  </a:moveTo>
                  <a:lnTo>
                    <a:pt x="229072" y="2"/>
                  </a:lnTo>
                  <a:lnTo>
                    <a:pt x="164779" y="262410"/>
                  </a:lnTo>
                  <a:lnTo>
                    <a:pt x="0" y="260029"/>
                  </a:lnTo>
                  <a:lnTo>
                    <a:pt x="97632" y="0"/>
                  </a:lnTo>
                  <a:close/>
                </a:path>
              </a:pathLst>
            </a:custGeom>
            <a:grpFill/>
            <a:ln>
              <a:noFill/>
            </a:ln>
          </p:spPr>
          <p:txBody>
            <a:bodyPr lIns="0" tIns="0" rIns="0" bIns="0"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42" name="6 Rectángulo">
              <a:extLst>
                <a:ext uri="{FF2B5EF4-FFF2-40B4-BE49-F238E27FC236}">
                  <a16:creationId xmlns:a16="http://schemas.microsoft.com/office/drawing/2014/main" id="{42CB6494-CC25-46E7-8724-937C1CC5E4D3}"/>
                </a:ext>
              </a:extLst>
            </p:cNvPr>
            <p:cNvSpPr>
              <a:spLocks noChangeAspect="1"/>
            </p:cNvSpPr>
            <p:nvPr/>
          </p:nvSpPr>
          <p:spPr bwMode="auto">
            <a:xfrm rot="10800000">
              <a:off x="6884070" y="2626427"/>
              <a:ext cx="263490" cy="301837"/>
            </a:xfrm>
            <a:custGeom>
              <a:avLst/>
              <a:gdLst>
                <a:gd name="connsiteX0" fmla="*/ 0 w 360040"/>
                <a:gd name="connsiteY0" fmla="*/ 0 h 360040"/>
                <a:gd name="connsiteX1" fmla="*/ 360040 w 360040"/>
                <a:gd name="connsiteY1" fmla="*/ 0 h 360040"/>
                <a:gd name="connsiteX2" fmla="*/ 360040 w 360040"/>
                <a:gd name="connsiteY2" fmla="*/ 360040 h 360040"/>
                <a:gd name="connsiteX3" fmla="*/ 0 w 360040"/>
                <a:gd name="connsiteY3" fmla="*/ 360040 h 360040"/>
                <a:gd name="connsiteX4" fmla="*/ 0 w 360040"/>
                <a:gd name="connsiteY4" fmla="*/ 0 h 360040"/>
                <a:gd name="connsiteX0-1" fmla="*/ 161925 w 360040"/>
                <a:gd name="connsiteY0-2" fmla="*/ 95250 h 360040"/>
                <a:gd name="connsiteX1-3" fmla="*/ 360040 w 360040"/>
                <a:gd name="connsiteY1-4" fmla="*/ 0 h 360040"/>
                <a:gd name="connsiteX2-5" fmla="*/ 360040 w 360040"/>
                <a:gd name="connsiteY2-6" fmla="*/ 360040 h 360040"/>
                <a:gd name="connsiteX3-7" fmla="*/ 0 w 360040"/>
                <a:gd name="connsiteY3-8" fmla="*/ 360040 h 360040"/>
                <a:gd name="connsiteX4-9" fmla="*/ 161925 w 360040"/>
                <a:gd name="connsiteY4-10" fmla="*/ 95250 h 360040"/>
                <a:gd name="connsiteX0-11" fmla="*/ 152400 w 360040"/>
                <a:gd name="connsiteY0-12" fmla="*/ 52387 h 360040"/>
                <a:gd name="connsiteX1-13" fmla="*/ 360040 w 360040"/>
                <a:gd name="connsiteY1-14" fmla="*/ 0 h 360040"/>
                <a:gd name="connsiteX2-15" fmla="*/ 360040 w 360040"/>
                <a:gd name="connsiteY2-16" fmla="*/ 360040 h 360040"/>
                <a:gd name="connsiteX3-17" fmla="*/ 0 w 360040"/>
                <a:gd name="connsiteY3-18" fmla="*/ 360040 h 360040"/>
                <a:gd name="connsiteX4-19" fmla="*/ 152400 w 360040"/>
                <a:gd name="connsiteY4-20" fmla="*/ 52387 h 360040"/>
                <a:gd name="connsiteX0-21" fmla="*/ 33338 w 240978"/>
                <a:gd name="connsiteY0-22" fmla="*/ 52387 h 360040"/>
                <a:gd name="connsiteX1-23" fmla="*/ 240978 w 240978"/>
                <a:gd name="connsiteY1-24" fmla="*/ 0 h 360040"/>
                <a:gd name="connsiteX2-25" fmla="*/ 240978 w 240978"/>
                <a:gd name="connsiteY2-26" fmla="*/ 360040 h 360040"/>
                <a:gd name="connsiteX3-27" fmla="*/ 0 w 240978"/>
                <a:gd name="connsiteY3-28" fmla="*/ 288603 h 360040"/>
                <a:gd name="connsiteX4-29" fmla="*/ 33338 w 240978"/>
                <a:gd name="connsiteY4-30" fmla="*/ 52387 h 360040"/>
                <a:gd name="connsiteX0-31" fmla="*/ 97632 w 305272"/>
                <a:gd name="connsiteY0-32" fmla="*/ 52387 h 360040"/>
                <a:gd name="connsiteX1-33" fmla="*/ 305272 w 305272"/>
                <a:gd name="connsiteY1-34" fmla="*/ 0 h 360040"/>
                <a:gd name="connsiteX2-35" fmla="*/ 305272 w 305272"/>
                <a:gd name="connsiteY2-36" fmla="*/ 360040 h 360040"/>
                <a:gd name="connsiteX3-37" fmla="*/ 0 w 305272"/>
                <a:gd name="connsiteY3-38" fmla="*/ 310034 h 360040"/>
                <a:gd name="connsiteX4-39" fmla="*/ 97632 w 305272"/>
                <a:gd name="connsiteY4-40" fmla="*/ 52387 h 360040"/>
                <a:gd name="connsiteX0-41" fmla="*/ 97632 w 305272"/>
                <a:gd name="connsiteY0-42" fmla="*/ 52387 h 310034"/>
                <a:gd name="connsiteX1-43" fmla="*/ 305272 w 305272"/>
                <a:gd name="connsiteY1-44" fmla="*/ 0 h 310034"/>
                <a:gd name="connsiteX2-45" fmla="*/ 195735 w 305272"/>
                <a:gd name="connsiteY2-46" fmla="*/ 238596 h 310034"/>
                <a:gd name="connsiteX3-47" fmla="*/ 0 w 305272"/>
                <a:gd name="connsiteY3-48" fmla="*/ 310034 h 310034"/>
                <a:gd name="connsiteX4-49" fmla="*/ 97632 w 305272"/>
                <a:gd name="connsiteY4-50" fmla="*/ 52387 h 310034"/>
                <a:gd name="connsiteX0-51" fmla="*/ 97632 w 305272"/>
                <a:gd name="connsiteY0-52" fmla="*/ 52387 h 312415"/>
                <a:gd name="connsiteX1-53" fmla="*/ 305272 w 305272"/>
                <a:gd name="connsiteY1-54" fmla="*/ 0 h 312415"/>
                <a:gd name="connsiteX2-55" fmla="*/ 164779 w 305272"/>
                <a:gd name="connsiteY2-56" fmla="*/ 312415 h 312415"/>
                <a:gd name="connsiteX3-57" fmla="*/ 0 w 305272"/>
                <a:gd name="connsiteY3-58" fmla="*/ 310034 h 312415"/>
                <a:gd name="connsiteX4-59" fmla="*/ 97632 w 305272"/>
                <a:gd name="connsiteY4-60" fmla="*/ 52387 h 312415"/>
                <a:gd name="connsiteX0-61" fmla="*/ 97632 w 198116"/>
                <a:gd name="connsiteY0-62" fmla="*/ 0 h 260028"/>
                <a:gd name="connsiteX1-63" fmla="*/ 198116 w 198116"/>
                <a:gd name="connsiteY1-64" fmla="*/ 45245 h 260028"/>
                <a:gd name="connsiteX2-65" fmla="*/ 164779 w 198116"/>
                <a:gd name="connsiteY2-66" fmla="*/ 260028 h 260028"/>
                <a:gd name="connsiteX3-67" fmla="*/ 0 w 198116"/>
                <a:gd name="connsiteY3-68" fmla="*/ 257647 h 260028"/>
                <a:gd name="connsiteX4-69" fmla="*/ 97632 w 198116"/>
                <a:gd name="connsiteY4-70" fmla="*/ 0 h 260028"/>
                <a:gd name="connsiteX0-71" fmla="*/ 97632 w 229072"/>
                <a:gd name="connsiteY0-72" fmla="*/ 2380 h 262408"/>
                <a:gd name="connsiteX1-73" fmla="*/ 229072 w 229072"/>
                <a:gd name="connsiteY1-74" fmla="*/ 0 h 262408"/>
                <a:gd name="connsiteX2-75" fmla="*/ 164779 w 229072"/>
                <a:gd name="connsiteY2-76" fmla="*/ 262408 h 262408"/>
                <a:gd name="connsiteX3-77" fmla="*/ 0 w 229072"/>
                <a:gd name="connsiteY3-78" fmla="*/ 260027 h 262408"/>
                <a:gd name="connsiteX4-79" fmla="*/ 97632 w 229072"/>
                <a:gd name="connsiteY4-80" fmla="*/ 2380 h 262408"/>
                <a:gd name="connsiteX0-81" fmla="*/ 97632 w 229072"/>
                <a:gd name="connsiteY0-82" fmla="*/ 0 h 262410"/>
                <a:gd name="connsiteX1-83" fmla="*/ 229072 w 229072"/>
                <a:gd name="connsiteY1-84" fmla="*/ 2 h 262410"/>
                <a:gd name="connsiteX2-85" fmla="*/ 164779 w 229072"/>
                <a:gd name="connsiteY2-86" fmla="*/ 262410 h 262410"/>
                <a:gd name="connsiteX3-87" fmla="*/ 0 w 229072"/>
                <a:gd name="connsiteY3-88" fmla="*/ 260029 h 262410"/>
                <a:gd name="connsiteX4-89" fmla="*/ 97632 w 229072"/>
                <a:gd name="connsiteY4-90" fmla="*/ 0 h 2624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9072" h="262410">
                  <a:moveTo>
                    <a:pt x="97632" y="0"/>
                  </a:moveTo>
                  <a:lnTo>
                    <a:pt x="229072" y="2"/>
                  </a:lnTo>
                  <a:lnTo>
                    <a:pt x="164779" y="262410"/>
                  </a:lnTo>
                  <a:lnTo>
                    <a:pt x="0" y="260029"/>
                  </a:lnTo>
                  <a:lnTo>
                    <a:pt x="97632" y="0"/>
                  </a:lnTo>
                  <a:close/>
                </a:path>
              </a:pathLst>
            </a:custGeom>
            <a:grpFill/>
            <a:ln>
              <a:noFill/>
            </a:ln>
          </p:spPr>
          <p:txBody>
            <a:bodyPr lIns="0" tIns="0" rIns="0" bIns="0"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grpSp>
      <p:sp>
        <p:nvSpPr>
          <p:cNvPr id="43" name="2 Rectángulo">
            <a:extLst>
              <a:ext uri="{FF2B5EF4-FFF2-40B4-BE49-F238E27FC236}">
                <a16:creationId xmlns:a16="http://schemas.microsoft.com/office/drawing/2014/main" id="{6960CA7E-756C-440B-BF30-ED95FB77FD6D}"/>
              </a:ext>
            </a:extLst>
          </p:cNvPr>
          <p:cNvSpPr>
            <a:spLocks noChangeArrowheads="1"/>
          </p:cNvSpPr>
          <p:nvPr/>
        </p:nvSpPr>
        <p:spPr bwMode="auto">
          <a:xfrm>
            <a:off x="785813" y="2895600"/>
            <a:ext cx="3487737" cy="682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s-SV" altLang="zh-CN" sz="900">
              <a:latin typeface="Arial" panose="020B0604020202020204" pitchFamily="34" charset="0"/>
              <a:ea typeface="康煕字典體(Demo)" pitchFamily="2" charset="-120"/>
              <a:sym typeface="Arial" panose="020B0604020202020204" pitchFamily="34" charset="0"/>
            </a:endParaRPr>
          </a:p>
        </p:txBody>
      </p:sp>
      <p:sp>
        <p:nvSpPr>
          <p:cNvPr id="44" name="Textbox 1">
            <a:extLst>
              <a:ext uri="{FF2B5EF4-FFF2-40B4-BE49-F238E27FC236}">
                <a16:creationId xmlns:a16="http://schemas.microsoft.com/office/drawing/2014/main" id="{491DBB33-E0C2-43EE-91DD-581FABD8E1CD}"/>
              </a:ext>
            </a:extLst>
          </p:cNvPr>
          <p:cNvSpPr/>
          <p:nvPr/>
        </p:nvSpPr>
        <p:spPr>
          <a:xfrm>
            <a:off x="2008126" y="2170802"/>
            <a:ext cx="4204662" cy="399025"/>
          </a:xfrm>
          <a:prstGeom prst="rect">
            <a:avLst/>
          </a:prstGeom>
        </p:spPr>
        <p:txBody>
          <a:bodyPr wrap="square" lIns="120846" tIns="60423" rIns="120846" bIns="60423">
            <a:spAutoFit/>
          </a:bodyPr>
          <a:lstStyle/>
          <a:p>
            <a:r>
              <a:rPr lang="vi-VN">
                <a:solidFill>
                  <a:schemeClr val="accent1">
                    <a:lumMod val="75000"/>
                  </a:schemeClr>
                </a:solidFill>
              </a:rPr>
              <a:t>Skip some contents </a:t>
            </a:r>
            <a:r>
              <a:rPr lang="vi-VN"/>
              <a:t>in the result?</a:t>
            </a:r>
            <a:endParaRPr lang="en-VN"/>
          </a:p>
        </p:txBody>
      </p:sp>
      <p:sp>
        <p:nvSpPr>
          <p:cNvPr id="45" name="Textbox 1">
            <a:extLst>
              <a:ext uri="{FF2B5EF4-FFF2-40B4-BE49-F238E27FC236}">
                <a16:creationId xmlns:a16="http://schemas.microsoft.com/office/drawing/2014/main" id="{A785E609-6A17-40EE-894D-AEFDE1001DC5}"/>
              </a:ext>
            </a:extLst>
          </p:cNvPr>
          <p:cNvSpPr/>
          <p:nvPr/>
        </p:nvSpPr>
        <p:spPr>
          <a:xfrm>
            <a:off x="785813" y="3070225"/>
            <a:ext cx="3487737" cy="431726"/>
          </a:xfrm>
          <a:prstGeom prst="rect">
            <a:avLst/>
          </a:prstGeom>
        </p:spPr>
        <p:txBody>
          <a:bodyPr lIns="120846" tIns="60423" rIns="120846" bIns="60423">
            <a:spAutoFit/>
          </a:bodyPr>
          <a:lstStyle/>
          <a:p>
            <a:pPr>
              <a:lnSpc>
                <a:spcPct val="120000"/>
              </a:lnSpc>
              <a:defRPr/>
            </a:pPr>
            <a:r>
              <a:rPr lang="vi-VN">
                <a:solidFill>
                  <a:schemeClr val="accent6">
                    <a:lumMod val="75000"/>
                  </a:schemeClr>
                </a:solidFill>
              </a:rPr>
              <a:t>Large</a:t>
            </a:r>
            <a:r>
              <a:rPr lang="vi-VN"/>
              <a:t> codebase</a:t>
            </a:r>
            <a:r>
              <a:rPr lang="en-VN" sz="1000">
                <a:effectLst/>
              </a:rPr>
              <a:t> </a:t>
            </a:r>
            <a:endParaRPr lang="en-US" altLang="zh-CN" sz="1000" spc="600" noProof="1">
              <a:solidFill>
                <a:schemeClr val="tx2"/>
              </a:solidFill>
              <a:latin typeface="Arial Unicode MS" panose="020B0604020202020204" pitchFamily="34" charset="-122"/>
              <a:ea typeface="Arial Unicode MS" panose="020B0604020202020204" pitchFamily="34" charset="-122"/>
              <a:cs typeface="Lato Light"/>
              <a:sym typeface="Arial" panose="020B0604020202020204" pitchFamily="34" charset="0"/>
            </a:endParaRPr>
          </a:p>
        </p:txBody>
      </p:sp>
      <p:grpSp>
        <p:nvGrpSpPr>
          <p:cNvPr id="46" name="55 Grupo">
            <a:extLst>
              <a:ext uri="{FF2B5EF4-FFF2-40B4-BE49-F238E27FC236}">
                <a16:creationId xmlns:a16="http://schemas.microsoft.com/office/drawing/2014/main" id="{64E05408-FE4E-4D63-B83A-5FAA7ED1895A}"/>
              </a:ext>
            </a:extLst>
          </p:cNvPr>
          <p:cNvGrpSpPr/>
          <p:nvPr/>
        </p:nvGrpSpPr>
        <p:grpSpPr>
          <a:xfrm>
            <a:off x="1158875" y="1950723"/>
            <a:ext cx="728211" cy="666196"/>
            <a:chOff x="18258047" y="2685825"/>
            <a:chExt cx="1456589" cy="1332546"/>
          </a:xfrm>
          <a:solidFill>
            <a:schemeClr val="tx2"/>
          </a:solidFill>
        </p:grpSpPr>
        <p:grpSp>
          <p:nvGrpSpPr>
            <p:cNvPr id="47" name="54 Grupo">
              <a:extLst>
                <a:ext uri="{FF2B5EF4-FFF2-40B4-BE49-F238E27FC236}">
                  <a16:creationId xmlns:a16="http://schemas.microsoft.com/office/drawing/2014/main" id="{D6816C61-B24A-40C5-BF28-F0E22064EBFA}"/>
                </a:ext>
              </a:extLst>
            </p:cNvPr>
            <p:cNvGrpSpPr/>
            <p:nvPr/>
          </p:nvGrpSpPr>
          <p:grpSpPr>
            <a:xfrm>
              <a:off x="18346373" y="3445616"/>
              <a:ext cx="578490" cy="572755"/>
              <a:chOff x="18346373" y="3445616"/>
              <a:chExt cx="578490" cy="572755"/>
            </a:xfrm>
            <a:grpFill/>
          </p:grpSpPr>
          <p:sp>
            <p:nvSpPr>
              <p:cNvPr id="56" name="Freeform 6">
                <a:extLst>
                  <a:ext uri="{FF2B5EF4-FFF2-40B4-BE49-F238E27FC236}">
                    <a16:creationId xmlns:a16="http://schemas.microsoft.com/office/drawing/2014/main" id="{53B1B27D-9BB3-4936-BDC2-4DC63C76C901}"/>
                  </a:ext>
                </a:extLst>
              </p:cNvPr>
              <p:cNvSpPr>
                <a:spLocks noEditPoints="1"/>
              </p:cNvSpPr>
              <p:nvPr/>
            </p:nvSpPr>
            <p:spPr bwMode="auto">
              <a:xfrm>
                <a:off x="18346373" y="3445616"/>
                <a:ext cx="578490" cy="572755"/>
              </a:xfrm>
              <a:custGeom>
                <a:avLst/>
                <a:gdLst>
                  <a:gd name="T0" fmla="*/ 1358 w 3226"/>
                  <a:gd name="T1" fmla="*/ 609 h 3195"/>
                  <a:gd name="T2" fmla="*/ 1146 w 3226"/>
                  <a:gd name="T3" fmla="*/ 711 h 3195"/>
                  <a:gd name="T4" fmla="*/ 974 w 3226"/>
                  <a:gd name="T5" fmla="*/ 686 h 3195"/>
                  <a:gd name="T6" fmla="*/ 725 w 3226"/>
                  <a:gd name="T7" fmla="*/ 1048 h 3195"/>
                  <a:gd name="T8" fmla="*/ 662 w 3226"/>
                  <a:gd name="T9" fmla="*/ 1270 h 3195"/>
                  <a:gd name="T10" fmla="*/ 540 w 3226"/>
                  <a:gd name="T11" fmla="*/ 1393 h 3195"/>
                  <a:gd name="T12" fmla="*/ 567 w 3226"/>
                  <a:gd name="T13" fmla="*/ 1815 h 3195"/>
                  <a:gd name="T14" fmla="*/ 683 w 3226"/>
                  <a:gd name="T15" fmla="*/ 1979 h 3195"/>
                  <a:gd name="T16" fmla="*/ 719 w 3226"/>
                  <a:gd name="T17" fmla="*/ 2176 h 3195"/>
                  <a:gd name="T18" fmla="*/ 1001 w 3226"/>
                  <a:gd name="T19" fmla="*/ 2494 h 3195"/>
                  <a:gd name="T20" fmla="*/ 1174 w 3226"/>
                  <a:gd name="T21" fmla="*/ 2495 h 3195"/>
                  <a:gd name="T22" fmla="*/ 1378 w 3226"/>
                  <a:gd name="T23" fmla="*/ 2609 h 3195"/>
                  <a:gd name="T24" fmla="*/ 1813 w 3226"/>
                  <a:gd name="T25" fmla="*/ 2690 h 3195"/>
                  <a:gd name="T26" fmla="*/ 1916 w 3226"/>
                  <a:gd name="T27" fmla="*/ 2552 h 3195"/>
                  <a:gd name="T28" fmla="*/ 2140 w 3226"/>
                  <a:gd name="T29" fmla="*/ 2475 h 3195"/>
                  <a:gd name="T30" fmla="*/ 2708 w 3226"/>
                  <a:gd name="T31" fmla="*/ 2490 h 3195"/>
                  <a:gd name="T32" fmla="*/ 2502 w 3226"/>
                  <a:gd name="T33" fmla="*/ 2089 h 3195"/>
                  <a:gd name="T34" fmla="*/ 2592 w 3226"/>
                  <a:gd name="T35" fmla="*/ 1872 h 3195"/>
                  <a:gd name="T36" fmla="*/ 3024 w 3226"/>
                  <a:gd name="T37" fmla="*/ 1733 h 3195"/>
                  <a:gd name="T38" fmla="*/ 2612 w 3226"/>
                  <a:gd name="T39" fmla="*/ 1345 h 3195"/>
                  <a:gd name="T40" fmla="*/ 2509 w 3226"/>
                  <a:gd name="T41" fmla="*/ 1135 h 3195"/>
                  <a:gd name="T42" fmla="*/ 2534 w 3226"/>
                  <a:gd name="T43" fmla="*/ 965 h 3195"/>
                  <a:gd name="T44" fmla="*/ 2170 w 3226"/>
                  <a:gd name="T45" fmla="*/ 718 h 3195"/>
                  <a:gd name="T46" fmla="*/ 1944 w 3226"/>
                  <a:gd name="T47" fmla="*/ 656 h 3195"/>
                  <a:gd name="T48" fmla="*/ 1820 w 3226"/>
                  <a:gd name="T49" fmla="*/ 535 h 3195"/>
                  <a:gd name="T50" fmla="*/ 1812 w 3226"/>
                  <a:gd name="T51" fmla="*/ 9 h 3195"/>
                  <a:gd name="T52" fmla="*/ 1940 w 3226"/>
                  <a:gd name="T53" fmla="*/ 131 h 3195"/>
                  <a:gd name="T54" fmla="*/ 2428 w 3226"/>
                  <a:gd name="T55" fmla="*/ 332 h 3195"/>
                  <a:gd name="T56" fmla="*/ 2605 w 3226"/>
                  <a:gd name="T57" fmla="*/ 335 h 3195"/>
                  <a:gd name="T58" fmla="*/ 2900 w 3226"/>
                  <a:gd name="T59" fmla="*/ 641 h 3195"/>
                  <a:gd name="T60" fmla="*/ 2876 w 3226"/>
                  <a:gd name="T61" fmla="*/ 816 h 3195"/>
                  <a:gd name="T62" fmla="*/ 3122 w 3226"/>
                  <a:gd name="T63" fmla="*/ 1287 h 3195"/>
                  <a:gd name="T64" fmla="*/ 3224 w 3226"/>
                  <a:gd name="T65" fmla="*/ 1431 h 3195"/>
                  <a:gd name="T66" fmla="*/ 3190 w 3226"/>
                  <a:gd name="T67" fmla="*/ 1848 h 3195"/>
                  <a:gd name="T68" fmla="*/ 2755 w 3226"/>
                  <a:gd name="T69" fmla="*/ 1990 h 3195"/>
                  <a:gd name="T70" fmla="*/ 2908 w 3226"/>
                  <a:gd name="T71" fmla="*/ 2465 h 3195"/>
                  <a:gd name="T72" fmla="*/ 2851 w 3226"/>
                  <a:gd name="T73" fmla="*/ 2632 h 3195"/>
                  <a:gd name="T74" fmla="*/ 2514 w 3226"/>
                  <a:gd name="T75" fmla="*/ 2882 h 3195"/>
                  <a:gd name="T76" fmla="*/ 2077 w 3226"/>
                  <a:gd name="T77" fmla="*/ 2703 h 3195"/>
                  <a:gd name="T78" fmla="*/ 1890 w 3226"/>
                  <a:gd name="T79" fmla="*/ 3139 h 3195"/>
                  <a:gd name="T80" fmla="*/ 1476 w 3226"/>
                  <a:gd name="T81" fmla="*/ 3195 h 3195"/>
                  <a:gd name="T82" fmla="*/ 1317 w 3226"/>
                  <a:gd name="T83" fmla="*/ 3118 h 3195"/>
                  <a:gd name="T84" fmla="*/ 1087 w 3226"/>
                  <a:gd name="T85" fmla="*/ 2675 h 3195"/>
                  <a:gd name="T86" fmla="*/ 682 w 3226"/>
                  <a:gd name="T87" fmla="*/ 2880 h 3195"/>
                  <a:gd name="T88" fmla="*/ 355 w 3226"/>
                  <a:gd name="T89" fmla="*/ 2607 h 3195"/>
                  <a:gd name="T90" fmla="*/ 324 w 3226"/>
                  <a:gd name="T91" fmla="*/ 2436 h 3195"/>
                  <a:gd name="T92" fmla="*/ 162 w 3226"/>
                  <a:gd name="T93" fmla="*/ 1929 h 3195"/>
                  <a:gd name="T94" fmla="*/ 22 w 3226"/>
                  <a:gd name="T95" fmla="*/ 1822 h 3195"/>
                  <a:gd name="T96" fmla="*/ 9 w 3226"/>
                  <a:gd name="T97" fmla="*/ 1401 h 3195"/>
                  <a:gd name="T98" fmla="*/ 132 w 3226"/>
                  <a:gd name="T99" fmla="*/ 1275 h 3195"/>
                  <a:gd name="T100" fmla="*/ 335 w 3226"/>
                  <a:gd name="T101" fmla="*/ 788 h 3195"/>
                  <a:gd name="T102" fmla="*/ 339 w 3226"/>
                  <a:gd name="T103" fmla="*/ 614 h 3195"/>
                  <a:gd name="T104" fmla="*/ 651 w 3226"/>
                  <a:gd name="T105" fmla="*/ 323 h 3195"/>
                  <a:gd name="T106" fmla="*/ 824 w 3226"/>
                  <a:gd name="T107" fmla="*/ 346 h 3195"/>
                  <a:gd name="T108" fmla="*/ 1300 w 3226"/>
                  <a:gd name="T109" fmla="*/ 102 h 3195"/>
                  <a:gd name="T110" fmla="*/ 1445 w 3226"/>
                  <a:gd name="T111" fmla="*/ 2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6" h="3195">
                    <a:moveTo>
                      <a:pt x="1476" y="200"/>
                    </a:moveTo>
                    <a:lnTo>
                      <a:pt x="1414" y="506"/>
                    </a:lnTo>
                    <a:lnTo>
                      <a:pt x="1405" y="535"/>
                    </a:lnTo>
                    <a:lnTo>
                      <a:pt x="1394" y="562"/>
                    </a:lnTo>
                    <a:lnTo>
                      <a:pt x="1378" y="586"/>
                    </a:lnTo>
                    <a:lnTo>
                      <a:pt x="1358" y="609"/>
                    </a:lnTo>
                    <a:lnTo>
                      <a:pt x="1335" y="628"/>
                    </a:lnTo>
                    <a:lnTo>
                      <a:pt x="1311" y="643"/>
                    </a:lnTo>
                    <a:lnTo>
                      <a:pt x="1283" y="656"/>
                    </a:lnTo>
                    <a:lnTo>
                      <a:pt x="1227" y="676"/>
                    </a:lnTo>
                    <a:lnTo>
                      <a:pt x="1174" y="701"/>
                    </a:lnTo>
                    <a:lnTo>
                      <a:pt x="1146" y="711"/>
                    </a:lnTo>
                    <a:lnTo>
                      <a:pt x="1117" y="718"/>
                    </a:lnTo>
                    <a:lnTo>
                      <a:pt x="1087" y="720"/>
                    </a:lnTo>
                    <a:lnTo>
                      <a:pt x="1057" y="718"/>
                    </a:lnTo>
                    <a:lnTo>
                      <a:pt x="1028" y="711"/>
                    </a:lnTo>
                    <a:lnTo>
                      <a:pt x="1001" y="701"/>
                    </a:lnTo>
                    <a:lnTo>
                      <a:pt x="974" y="686"/>
                    </a:lnTo>
                    <a:lnTo>
                      <a:pt x="711" y="513"/>
                    </a:lnTo>
                    <a:lnTo>
                      <a:pt x="518" y="705"/>
                    </a:lnTo>
                    <a:lnTo>
                      <a:pt x="693" y="965"/>
                    </a:lnTo>
                    <a:lnTo>
                      <a:pt x="708" y="992"/>
                    </a:lnTo>
                    <a:lnTo>
                      <a:pt x="719" y="1019"/>
                    </a:lnTo>
                    <a:lnTo>
                      <a:pt x="725" y="1048"/>
                    </a:lnTo>
                    <a:lnTo>
                      <a:pt x="727" y="1077"/>
                    </a:lnTo>
                    <a:lnTo>
                      <a:pt x="725" y="1106"/>
                    </a:lnTo>
                    <a:lnTo>
                      <a:pt x="718" y="1135"/>
                    </a:lnTo>
                    <a:lnTo>
                      <a:pt x="706" y="1163"/>
                    </a:lnTo>
                    <a:lnTo>
                      <a:pt x="683" y="1216"/>
                    </a:lnTo>
                    <a:lnTo>
                      <a:pt x="662" y="1270"/>
                    </a:lnTo>
                    <a:lnTo>
                      <a:pt x="650" y="1298"/>
                    </a:lnTo>
                    <a:lnTo>
                      <a:pt x="634" y="1323"/>
                    </a:lnTo>
                    <a:lnTo>
                      <a:pt x="615" y="1345"/>
                    </a:lnTo>
                    <a:lnTo>
                      <a:pt x="592" y="1364"/>
                    </a:lnTo>
                    <a:lnTo>
                      <a:pt x="567" y="1381"/>
                    </a:lnTo>
                    <a:lnTo>
                      <a:pt x="540" y="1393"/>
                    </a:lnTo>
                    <a:lnTo>
                      <a:pt x="511" y="1401"/>
                    </a:lnTo>
                    <a:lnTo>
                      <a:pt x="202" y="1461"/>
                    </a:lnTo>
                    <a:lnTo>
                      <a:pt x="202" y="1733"/>
                    </a:lnTo>
                    <a:lnTo>
                      <a:pt x="511" y="1794"/>
                    </a:lnTo>
                    <a:lnTo>
                      <a:pt x="540" y="1802"/>
                    </a:lnTo>
                    <a:lnTo>
                      <a:pt x="567" y="1815"/>
                    </a:lnTo>
                    <a:lnTo>
                      <a:pt x="593" y="1831"/>
                    </a:lnTo>
                    <a:lnTo>
                      <a:pt x="615" y="1850"/>
                    </a:lnTo>
                    <a:lnTo>
                      <a:pt x="634" y="1872"/>
                    </a:lnTo>
                    <a:lnTo>
                      <a:pt x="650" y="1897"/>
                    </a:lnTo>
                    <a:lnTo>
                      <a:pt x="662" y="1925"/>
                    </a:lnTo>
                    <a:lnTo>
                      <a:pt x="683" y="1979"/>
                    </a:lnTo>
                    <a:lnTo>
                      <a:pt x="707" y="2032"/>
                    </a:lnTo>
                    <a:lnTo>
                      <a:pt x="718" y="2060"/>
                    </a:lnTo>
                    <a:lnTo>
                      <a:pt x="725" y="2089"/>
                    </a:lnTo>
                    <a:lnTo>
                      <a:pt x="727" y="2118"/>
                    </a:lnTo>
                    <a:lnTo>
                      <a:pt x="725" y="2148"/>
                    </a:lnTo>
                    <a:lnTo>
                      <a:pt x="719" y="2176"/>
                    </a:lnTo>
                    <a:lnTo>
                      <a:pt x="708" y="2204"/>
                    </a:lnTo>
                    <a:lnTo>
                      <a:pt x="693" y="2230"/>
                    </a:lnTo>
                    <a:lnTo>
                      <a:pt x="518" y="2490"/>
                    </a:lnTo>
                    <a:lnTo>
                      <a:pt x="713" y="2682"/>
                    </a:lnTo>
                    <a:lnTo>
                      <a:pt x="974" y="2509"/>
                    </a:lnTo>
                    <a:lnTo>
                      <a:pt x="1001" y="2494"/>
                    </a:lnTo>
                    <a:lnTo>
                      <a:pt x="1028" y="2484"/>
                    </a:lnTo>
                    <a:lnTo>
                      <a:pt x="1057" y="2478"/>
                    </a:lnTo>
                    <a:lnTo>
                      <a:pt x="1087" y="2475"/>
                    </a:lnTo>
                    <a:lnTo>
                      <a:pt x="1117" y="2478"/>
                    </a:lnTo>
                    <a:lnTo>
                      <a:pt x="1146" y="2485"/>
                    </a:lnTo>
                    <a:lnTo>
                      <a:pt x="1174" y="2495"/>
                    </a:lnTo>
                    <a:lnTo>
                      <a:pt x="1228" y="2519"/>
                    </a:lnTo>
                    <a:lnTo>
                      <a:pt x="1283" y="2540"/>
                    </a:lnTo>
                    <a:lnTo>
                      <a:pt x="1311" y="2552"/>
                    </a:lnTo>
                    <a:lnTo>
                      <a:pt x="1336" y="2567"/>
                    </a:lnTo>
                    <a:lnTo>
                      <a:pt x="1359" y="2587"/>
                    </a:lnTo>
                    <a:lnTo>
                      <a:pt x="1378" y="2609"/>
                    </a:lnTo>
                    <a:lnTo>
                      <a:pt x="1394" y="2634"/>
                    </a:lnTo>
                    <a:lnTo>
                      <a:pt x="1406" y="2660"/>
                    </a:lnTo>
                    <a:lnTo>
                      <a:pt x="1415" y="2690"/>
                    </a:lnTo>
                    <a:lnTo>
                      <a:pt x="1476" y="2995"/>
                    </a:lnTo>
                    <a:lnTo>
                      <a:pt x="1750" y="2995"/>
                    </a:lnTo>
                    <a:lnTo>
                      <a:pt x="1813" y="2690"/>
                    </a:lnTo>
                    <a:lnTo>
                      <a:pt x="1821" y="2660"/>
                    </a:lnTo>
                    <a:lnTo>
                      <a:pt x="1832" y="2634"/>
                    </a:lnTo>
                    <a:lnTo>
                      <a:pt x="1849" y="2609"/>
                    </a:lnTo>
                    <a:lnTo>
                      <a:pt x="1868" y="2587"/>
                    </a:lnTo>
                    <a:lnTo>
                      <a:pt x="1891" y="2567"/>
                    </a:lnTo>
                    <a:lnTo>
                      <a:pt x="1916" y="2552"/>
                    </a:lnTo>
                    <a:lnTo>
                      <a:pt x="1944" y="2540"/>
                    </a:lnTo>
                    <a:lnTo>
                      <a:pt x="1998" y="2519"/>
                    </a:lnTo>
                    <a:lnTo>
                      <a:pt x="2052" y="2495"/>
                    </a:lnTo>
                    <a:lnTo>
                      <a:pt x="2081" y="2485"/>
                    </a:lnTo>
                    <a:lnTo>
                      <a:pt x="2110" y="2478"/>
                    </a:lnTo>
                    <a:lnTo>
                      <a:pt x="2140" y="2475"/>
                    </a:lnTo>
                    <a:lnTo>
                      <a:pt x="2170" y="2478"/>
                    </a:lnTo>
                    <a:lnTo>
                      <a:pt x="2198" y="2484"/>
                    </a:lnTo>
                    <a:lnTo>
                      <a:pt x="2226" y="2494"/>
                    </a:lnTo>
                    <a:lnTo>
                      <a:pt x="2252" y="2509"/>
                    </a:lnTo>
                    <a:lnTo>
                      <a:pt x="2514" y="2682"/>
                    </a:lnTo>
                    <a:lnTo>
                      <a:pt x="2708" y="2490"/>
                    </a:lnTo>
                    <a:lnTo>
                      <a:pt x="2534" y="2230"/>
                    </a:lnTo>
                    <a:lnTo>
                      <a:pt x="2518" y="2204"/>
                    </a:lnTo>
                    <a:lnTo>
                      <a:pt x="2508" y="2176"/>
                    </a:lnTo>
                    <a:lnTo>
                      <a:pt x="2502" y="2148"/>
                    </a:lnTo>
                    <a:lnTo>
                      <a:pt x="2500" y="2118"/>
                    </a:lnTo>
                    <a:lnTo>
                      <a:pt x="2502" y="2089"/>
                    </a:lnTo>
                    <a:lnTo>
                      <a:pt x="2509" y="2060"/>
                    </a:lnTo>
                    <a:lnTo>
                      <a:pt x="2520" y="2032"/>
                    </a:lnTo>
                    <a:lnTo>
                      <a:pt x="2544" y="1979"/>
                    </a:lnTo>
                    <a:lnTo>
                      <a:pt x="2565" y="1925"/>
                    </a:lnTo>
                    <a:lnTo>
                      <a:pt x="2577" y="1897"/>
                    </a:lnTo>
                    <a:lnTo>
                      <a:pt x="2592" y="1872"/>
                    </a:lnTo>
                    <a:lnTo>
                      <a:pt x="2612" y="1849"/>
                    </a:lnTo>
                    <a:lnTo>
                      <a:pt x="2635" y="1831"/>
                    </a:lnTo>
                    <a:lnTo>
                      <a:pt x="2659" y="1815"/>
                    </a:lnTo>
                    <a:lnTo>
                      <a:pt x="2686" y="1802"/>
                    </a:lnTo>
                    <a:lnTo>
                      <a:pt x="2716" y="1794"/>
                    </a:lnTo>
                    <a:lnTo>
                      <a:pt x="3024" y="1733"/>
                    </a:lnTo>
                    <a:lnTo>
                      <a:pt x="3024" y="1461"/>
                    </a:lnTo>
                    <a:lnTo>
                      <a:pt x="2716" y="1400"/>
                    </a:lnTo>
                    <a:lnTo>
                      <a:pt x="2686" y="1392"/>
                    </a:lnTo>
                    <a:lnTo>
                      <a:pt x="2659" y="1381"/>
                    </a:lnTo>
                    <a:lnTo>
                      <a:pt x="2635" y="1364"/>
                    </a:lnTo>
                    <a:lnTo>
                      <a:pt x="2612" y="1345"/>
                    </a:lnTo>
                    <a:lnTo>
                      <a:pt x="2592" y="1323"/>
                    </a:lnTo>
                    <a:lnTo>
                      <a:pt x="2577" y="1298"/>
                    </a:lnTo>
                    <a:lnTo>
                      <a:pt x="2564" y="1270"/>
                    </a:lnTo>
                    <a:lnTo>
                      <a:pt x="2544" y="1215"/>
                    </a:lnTo>
                    <a:lnTo>
                      <a:pt x="2520" y="1163"/>
                    </a:lnTo>
                    <a:lnTo>
                      <a:pt x="2509" y="1135"/>
                    </a:lnTo>
                    <a:lnTo>
                      <a:pt x="2502" y="1106"/>
                    </a:lnTo>
                    <a:lnTo>
                      <a:pt x="2500" y="1077"/>
                    </a:lnTo>
                    <a:lnTo>
                      <a:pt x="2502" y="1048"/>
                    </a:lnTo>
                    <a:lnTo>
                      <a:pt x="2508" y="1019"/>
                    </a:lnTo>
                    <a:lnTo>
                      <a:pt x="2519" y="992"/>
                    </a:lnTo>
                    <a:lnTo>
                      <a:pt x="2534" y="965"/>
                    </a:lnTo>
                    <a:lnTo>
                      <a:pt x="2708" y="705"/>
                    </a:lnTo>
                    <a:lnTo>
                      <a:pt x="2514" y="513"/>
                    </a:lnTo>
                    <a:lnTo>
                      <a:pt x="2252" y="686"/>
                    </a:lnTo>
                    <a:lnTo>
                      <a:pt x="2225" y="701"/>
                    </a:lnTo>
                    <a:lnTo>
                      <a:pt x="2197" y="711"/>
                    </a:lnTo>
                    <a:lnTo>
                      <a:pt x="2170" y="718"/>
                    </a:lnTo>
                    <a:lnTo>
                      <a:pt x="2140" y="720"/>
                    </a:lnTo>
                    <a:lnTo>
                      <a:pt x="2110" y="718"/>
                    </a:lnTo>
                    <a:lnTo>
                      <a:pt x="2081" y="711"/>
                    </a:lnTo>
                    <a:lnTo>
                      <a:pt x="2052" y="700"/>
                    </a:lnTo>
                    <a:lnTo>
                      <a:pt x="1998" y="676"/>
                    </a:lnTo>
                    <a:lnTo>
                      <a:pt x="1944" y="656"/>
                    </a:lnTo>
                    <a:lnTo>
                      <a:pt x="1916" y="643"/>
                    </a:lnTo>
                    <a:lnTo>
                      <a:pt x="1890" y="628"/>
                    </a:lnTo>
                    <a:lnTo>
                      <a:pt x="1868" y="609"/>
                    </a:lnTo>
                    <a:lnTo>
                      <a:pt x="1849" y="586"/>
                    </a:lnTo>
                    <a:lnTo>
                      <a:pt x="1832" y="562"/>
                    </a:lnTo>
                    <a:lnTo>
                      <a:pt x="1820" y="535"/>
                    </a:lnTo>
                    <a:lnTo>
                      <a:pt x="1813" y="506"/>
                    </a:lnTo>
                    <a:lnTo>
                      <a:pt x="1750" y="200"/>
                    </a:lnTo>
                    <a:lnTo>
                      <a:pt x="1476" y="200"/>
                    </a:lnTo>
                    <a:close/>
                    <a:moveTo>
                      <a:pt x="1750" y="0"/>
                    </a:moveTo>
                    <a:lnTo>
                      <a:pt x="1782" y="2"/>
                    </a:lnTo>
                    <a:lnTo>
                      <a:pt x="1812" y="9"/>
                    </a:lnTo>
                    <a:lnTo>
                      <a:pt x="1840" y="20"/>
                    </a:lnTo>
                    <a:lnTo>
                      <a:pt x="1866" y="36"/>
                    </a:lnTo>
                    <a:lnTo>
                      <a:pt x="1889" y="55"/>
                    </a:lnTo>
                    <a:lnTo>
                      <a:pt x="1910" y="78"/>
                    </a:lnTo>
                    <a:lnTo>
                      <a:pt x="1927" y="102"/>
                    </a:lnTo>
                    <a:lnTo>
                      <a:pt x="1940" y="131"/>
                    </a:lnTo>
                    <a:lnTo>
                      <a:pt x="1948" y="160"/>
                    </a:lnTo>
                    <a:lnTo>
                      <a:pt x="2010" y="467"/>
                    </a:lnTo>
                    <a:lnTo>
                      <a:pt x="2076" y="491"/>
                    </a:lnTo>
                    <a:lnTo>
                      <a:pt x="2140" y="520"/>
                    </a:lnTo>
                    <a:lnTo>
                      <a:pt x="2403" y="346"/>
                    </a:lnTo>
                    <a:lnTo>
                      <a:pt x="2428" y="332"/>
                    </a:lnTo>
                    <a:lnTo>
                      <a:pt x="2456" y="322"/>
                    </a:lnTo>
                    <a:lnTo>
                      <a:pt x="2485" y="316"/>
                    </a:lnTo>
                    <a:lnTo>
                      <a:pt x="2514" y="314"/>
                    </a:lnTo>
                    <a:lnTo>
                      <a:pt x="2546" y="316"/>
                    </a:lnTo>
                    <a:lnTo>
                      <a:pt x="2576" y="323"/>
                    </a:lnTo>
                    <a:lnTo>
                      <a:pt x="2605" y="335"/>
                    </a:lnTo>
                    <a:lnTo>
                      <a:pt x="2633" y="351"/>
                    </a:lnTo>
                    <a:lnTo>
                      <a:pt x="2657" y="372"/>
                    </a:lnTo>
                    <a:lnTo>
                      <a:pt x="2851" y="564"/>
                    </a:lnTo>
                    <a:lnTo>
                      <a:pt x="2872" y="588"/>
                    </a:lnTo>
                    <a:lnTo>
                      <a:pt x="2887" y="614"/>
                    </a:lnTo>
                    <a:lnTo>
                      <a:pt x="2900" y="641"/>
                    </a:lnTo>
                    <a:lnTo>
                      <a:pt x="2907" y="671"/>
                    </a:lnTo>
                    <a:lnTo>
                      <a:pt x="2910" y="701"/>
                    </a:lnTo>
                    <a:lnTo>
                      <a:pt x="2908" y="730"/>
                    </a:lnTo>
                    <a:lnTo>
                      <a:pt x="2903" y="760"/>
                    </a:lnTo>
                    <a:lnTo>
                      <a:pt x="2891" y="788"/>
                    </a:lnTo>
                    <a:lnTo>
                      <a:pt x="2876" y="816"/>
                    </a:lnTo>
                    <a:lnTo>
                      <a:pt x="2702" y="1076"/>
                    </a:lnTo>
                    <a:lnTo>
                      <a:pt x="2730" y="1140"/>
                    </a:lnTo>
                    <a:lnTo>
                      <a:pt x="2755" y="1205"/>
                    </a:lnTo>
                    <a:lnTo>
                      <a:pt x="3065" y="1265"/>
                    </a:lnTo>
                    <a:lnTo>
                      <a:pt x="3094" y="1275"/>
                    </a:lnTo>
                    <a:lnTo>
                      <a:pt x="3122" y="1287"/>
                    </a:lnTo>
                    <a:lnTo>
                      <a:pt x="3148" y="1304"/>
                    </a:lnTo>
                    <a:lnTo>
                      <a:pt x="3171" y="1324"/>
                    </a:lnTo>
                    <a:lnTo>
                      <a:pt x="3190" y="1347"/>
                    </a:lnTo>
                    <a:lnTo>
                      <a:pt x="3206" y="1373"/>
                    </a:lnTo>
                    <a:lnTo>
                      <a:pt x="3217" y="1401"/>
                    </a:lnTo>
                    <a:lnTo>
                      <a:pt x="3224" y="1431"/>
                    </a:lnTo>
                    <a:lnTo>
                      <a:pt x="3226" y="1461"/>
                    </a:lnTo>
                    <a:lnTo>
                      <a:pt x="3226" y="1733"/>
                    </a:lnTo>
                    <a:lnTo>
                      <a:pt x="3224" y="1765"/>
                    </a:lnTo>
                    <a:lnTo>
                      <a:pt x="3217" y="1794"/>
                    </a:lnTo>
                    <a:lnTo>
                      <a:pt x="3206" y="1822"/>
                    </a:lnTo>
                    <a:lnTo>
                      <a:pt x="3190" y="1848"/>
                    </a:lnTo>
                    <a:lnTo>
                      <a:pt x="3171" y="1871"/>
                    </a:lnTo>
                    <a:lnTo>
                      <a:pt x="3148" y="1891"/>
                    </a:lnTo>
                    <a:lnTo>
                      <a:pt x="3122" y="1908"/>
                    </a:lnTo>
                    <a:lnTo>
                      <a:pt x="3094" y="1921"/>
                    </a:lnTo>
                    <a:lnTo>
                      <a:pt x="3065" y="1929"/>
                    </a:lnTo>
                    <a:lnTo>
                      <a:pt x="2755" y="1990"/>
                    </a:lnTo>
                    <a:lnTo>
                      <a:pt x="2730" y="2056"/>
                    </a:lnTo>
                    <a:lnTo>
                      <a:pt x="2702" y="2119"/>
                    </a:lnTo>
                    <a:lnTo>
                      <a:pt x="2876" y="2379"/>
                    </a:lnTo>
                    <a:lnTo>
                      <a:pt x="2891" y="2406"/>
                    </a:lnTo>
                    <a:lnTo>
                      <a:pt x="2903" y="2436"/>
                    </a:lnTo>
                    <a:lnTo>
                      <a:pt x="2908" y="2465"/>
                    </a:lnTo>
                    <a:lnTo>
                      <a:pt x="2910" y="2495"/>
                    </a:lnTo>
                    <a:lnTo>
                      <a:pt x="2907" y="2524"/>
                    </a:lnTo>
                    <a:lnTo>
                      <a:pt x="2900" y="2554"/>
                    </a:lnTo>
                    <a:lnTo>
                      <a:pt x="2887" y="2582"/>
                    </a:lnTo>
                    <a:lnTo>
                      <a:pt x="2872" y="2607"/>
                    </a:lnTo>
                    <a:lnTo>
                      <a:pt x="2851" y="2632"/>
                    </a:lnTo>
                    <a:lnTo>
                      <a:pt x="2657" y="2824"/>
                    </a:lnTo>
                    <a:lnTo>
                      <a:pt x="2633" y="2844"/>
                    </a:lnTo>
                    <a:lnTo>
                      <a:pt x="2605" y="2860"/>
                    </a:lnTo>
                    <a:lnTo>
                      <a:pt x="2576" y="2873"/>
                    </a:lnTo>
                    <a:lnTo>
                      <a:pt x="2546" y="2880"/>
                    </a:lnTo>
                    <a:lnTo>
                      <a:pt x="2514" y="2882"/>
                    </a:lnTo>
                    <a:lnTo>
                      <a:pt x="2485" y="2880"/>
                    </a:lnTo>
                    <a:lnTo>
                      <a:pt x="2457" y="2874"/>
                    </a:lnTo>
                    <a:lnTo>
                      <a:pt x="2429" y="2864"/>
                    </a:lnTo>
                    <a:lnTo>
                      <a:pt x="2403" y="2848"/>
                    </a:lnTo>
                    <a:lnTo>
                      <a:pt x="2140" y="2675"/>
                    </a:lnTo>
                    <a:lnTo>
                      <a:pt x="2077" y="2703"/>
                    </a:lnTo>
                    <a:lnTo>
                      <a:pt x="2010" y="2729"/>
                    </a:lnTo>
                    <a:lnTo>
                      <a:pt x="1948" y="3034"/>
                    </a:lnTo>
                    <a:lnTo>
                      <a:pt x="1940" y="3065"/>
                    </a:lnTo>
                    <a:lnTo>
                      <a:pt x="1927" y="3092"/>
                    </a:lnTo>
                    <a:lnTo>
                      <a:pt x="1910" y="3118"/>
                    </a:lnTo>
                    <a:lnTo>
                      <a:pt x="1890" y="3139"/>
                    </a:lnTo>
                    <a:lnTo>
                      <a:pt x="1866" y="3159"/>
                    </a:lnTo>
                    <a:lnTo>
                      <a:pt x="1841" y="3174"/>
                    </a:lnTo>
                    <a:lnTo>
                      <a:pt x="1812" y="3185"/>
                    </a:lnTo>
                    <a:lnTo>
                      <a:pt x="1782" y="3192"/>
                    </a:lnTo>
                    <a:lnTo>
                      <a:pt x="1750" y="3195"/>
                    </a:lnTo>
                    <a:lnTo>
                      <a:pt x="1476" y="3195"/>
                    </a:lnTo>
                    <a:lnTo>
                      <a:pt x="1445" y="3192"/>
                    </a:lnTo>
                    <a:lnTo>
                      <a:pt x="1415" y="3185"/>
                    </a:lnTo>
                    <a:lnTo>
                      <a:pt x="1386" y="3174"/>
                    </a:lnTo>
                    <a:lnTo>
                      <a:pt x="1360" y="3159"/>
                    </a:lnTo>
                    <a:lnTo>
                      <a:pt x="1337" y="3140"/>
                    </a:lnTo>
                    <a:lnTo>
                      <a:pt x="1317" y="3118"/>
                    </a:lnTo>
                    <a:lnTo>
                      <a:pt x="1300" y="3092"/>
                    </a:lnTo>
                    <a:lnTo>
                      <a:pt x="1287" y="3065"/>
                    </a:lnTo>
                    <a:lnTo>
                      <a:pt x="1279" y="3034"/>
                    </a:lnTo>
                    <a:lnTo>
                      <a:pt x="1217" y="2729"/>
                    </a:lnTo>
                    <a:lnTo>
                      <a:pt x="1151" y="2703"/>
                    </a:lnTo>
                    <a:lnTo>
                      <a:pt x="1087" y="2675"/>
                    </a:lnTo>
                    <a:lnTo>
                      <a:pt x="824" y="2848"/>
                    </a:lnTo>
                    <a:lnTo>
                      <a:pt x="798" y="2864"/>
                    </a:lnTo>
                    <a:lnTo>
                      <a:pt x="770" y="2874"/>
                    </a:lnTo>
                    <a:lnTo>
                      <a:pt x="741" y="2880"/>
                    </a:lnTo>
                    <a:lnTo>
                      <a:pt x="713" y="2882"/>
                    </a:lnTo>
                    <a:lnTo>
                      <a:pt x="682" y="2880"/>
                    </a:lnTo>
                    <a:lnTo>
                      <a:pt x="651" y="2873"/>
                    </a:lnTo>
                    <a:lnTo>
                      <a:pt x="622" y="2860"/>
                    </a:lnTo>
                    <a:lnTo>
                      <a:pt x="595" y="2844"/>
                    </a:lnTo>
                    <a:lnTo>
                      <a:pt x="570" y="2824"/>
                    </a:lnTo>
                    <a:lnTo>
                      <a:pt x="375" y="2632"/>
                    </a:lnTo>
                    <a:lnTo>
                      <a:pt x="355" y="2607"/>
                    </a:lnTo>
                    <a:lnTo>
                      <a:pt x="339" y="2582"/>
                    </a:lnTo>
                    <a:lnTo>
                      <a:pt x="327" y="2554"/>
                    </a:lnTo>
                    <a:lnTo>
                      <a:pt x="320" y="2524"/>
                    </a:lnTo>
                    <a:lnTo>
                      <a:pt x="317" y="2495"/>
                    </a:lnTo>
                    <a:lnTo>
                      <a:pt x="319" y="2465"/>
                    </a:lnTo>
                    <a:lnTo>
                      <a:pt x="324" y="2436"/>
                    </a:lnTo>
                    <a:lnTo>
                      <a:pt x="335" y="2406"/>
                    </a:lnTo>
                    <a:lnTo>
                      <a:pt x="351" y="2379"/>
                    </a:lnTo>
                    <a:lnTo>
                      <a:pt x="526" y="2119"/>
                    </a:lnTo>
                    <a:lnTo>
                      <a:pt x="497" y="2056"/>
                    </a:lnTo>
                    <a:lnTo>
                      <a:pt x="471" y="1990"/>
                    </a:lnTo>
                    <a:lnTo>
                      <a:pt x="162" y="1929"/>
                    </a:lnTo>
                    <a:lnTo>
                      <a:pt x="132" y="1921"/>
                    </a:lnTo>
                    <a:lnTo>
                      <a:pt x="104" y="1908"/>
                    </a:lnTo>
                    <a:lnTo>
                      <a:pt x="78" y="1891"/>
                    </a:lnTo>
                    <a:lnTo>
                      <a:pt x="56" y="1871"/>
                    </a:lnTo>
                    <a:lnTo>
                      <a:pt x="37" y="1848"/>
                    </a:lnTo>
                    <a:lnTo>
                      <a:pt x="22" y="1822"/>
                    </a:lnTo>
                    <a:lnTo>
                      <a:pt x="9" y="1794"/>
                    </a:lnTo>
                    <a:lnTo>
                      <a:pt x="2" y="1765"/>
                    </a:lnTo>
                    <a:lnTo>
                      <a:pt x="0" y="1733"/>
                    </a:lnTo>
                    <a:lnTo>
                      <a:pt x="0" y="1461"/>
                    </a:lnTo>
                    <a:lnTo>
                      <a:pt x="2" y="1431"/>
                    </a:lnTo>
                    <a:lnTo>
                      <a:pt x="9" y="1401"/>
                    </a:lnTo>
                    <a:lnTo>
                      <a:pt x="22" y="1373"/>
                    </a:lnTo>
                    <a:lnTo>
                      <a:pt x="37" y="1347"/>
                    </a:lnTo>
                    <a:lnTo>
                      <a:pt x="56" y="1324"/>
                    </a:lnTo>
                    <a:lnTo>
                      <a:pt x="78" y="1304"/>
                    </a:lnTo>
                    <a:lnTo>
                      <a:pt x="104" y="1287"/>
                    </a:lnTo>
                    <a:lnTo>
                      <a:pt x="132" y="1275"/>
                    </a:lnTo>
                    <a:lnTo>
                      <a:pt x="162" y="1265"/>
                    </a:lnTo>
                    <a:lnTo>
                      <a:pt x="471" y="1205"/>
                    </a:lnTo>
                    <a:lnTo>
                      <a:pt x="497" y="1140"/>
                    </a:lnTo>
                    <a:lnTo>
                      <a:pt x="526" y="1076"/>
                    </a:lnTo>
                    <a:lnTo>
                      <a:pt x="351" y="816"/>
                    </a:lnTo>
                    <a:lnTo>
                      <a:pt x="335" y="788"/>
                    </a:lnTo>
                    <a:lnTo>
                      <a:pt x="324" y="760"/>
                    </a:lnTo>
                    <a:lnTo>
                      <a:pt x="319" y="730"/>
                    </a:lnTo>
                    <a:lnTo>
                      <a:pt x="317" y="701"/>
                    </a:lnTo>
                    <a:lnTo>
                      <a:pt x="320" y="671"/>
                    </a:lnTo>
                    <a:lnTo>
                      <a:pt x="327" y="641"/>
                    </a:lnTo>
                    <a:lnTo>
                      <a:pt x="339" y="614"/>
                    </a:lnTo>
                    <a:lnTo>
                      <a:pt x="355" y="588"/>
                    </a:lnTo>
                    <a:lnTo>
                      <a:pt x="375" y="564"/>
                    </a:lnTo>
                    <a:lnTo>
                      <a:pt x="570" y="372"/>
                    </a:lnTo>
                    <a:lnTo>
                      <a:pt x="595" y="351"/>
                    </a:lnTo>
                    <a:lnTo>
                      <a:pt x="622" y="335"/>
                    </a:lnTo>
                    <a:lnTo>
                      <a:pt x="651" y="323"/>
                    </a:lnTo>
                    <a:lnTo>
                      <a:pt x="682" y="316"/>
                    </a:lnTo>
                    <a:lnTo>
                      <a:pt x="713" y="314"/>
                    </a:lnTo>
                    <a:lnTo>
                      <a:pt x="741" y="316"/>
                    </a:lnTo>
                    <a:lnTo>
                      <a:pt x="770" y="322"/>
                    </a:lnTo>
                    <a:lnTo>
                      <a:pt x="798" y="332"/>
                    </a:lnTo>
                    <a:lnTo>
                      <a:pt x="824" y="346"/>
                    </a:lnTo>
                    <a:lnTo>
                      <a:pt x="1087" y="520"/>
                    </a:lnTo>
                    <a:lnTo>
                      <a:pt x="1151" y="492"/>
                    </a:lnTo>
                    <a:lnTo>
                      <a:pt x="1217" y="467"/>
                    </a:lnTo>
                    <a:lnTo>
                      <a:pt x="1279" y="160"/>
                    </a:lnTo>
                    <a:lnTo>
                      <a:pt x="1287" y="131"/>
                    </a:lnTo>
                    <a:lnTo>
                      <a:pt x="1300" y="102"/>
                    </a:lnTo>
                    <a:lnTo>
                      <a:pt x="1317" y="78"/>
                    </a:lnTo>
                    <a:lnTo>
                      <a:pt x="1337" y="55"/>
                    </a:lnTo>
                    <a:lnTo>
                      <a:pt x="1360" y="36"/>
                    </a:lnTo>
                    <a:lnTo>
                      <a:pt x="1386" y="20"/>
                    </a:lnTo>
                    <a:lnTo>
                      <a:pt x="1415" y="9"/>
                    </a:lnTo>
                    <a:lnTo>
                      <a:pt x="1445" y="2"/>
                    </a:lnTo>
                    <a:lnTo>
                      <a:pt x="1476" y="0"/>
                    </a:lnTo>
                    <a:lnTo>
                      <a:pt x="1750" y="0"/>
                    </a:lnTo>
                    <a:close/>
                  </a:path>
                </a:pathLst>
              </a:custGeom>
              <a:grpFill/>
              <a:ln>
                <a:noFill/>
              </a:ln>
            </p:spPr>
            <p:txBody>
              <a:bodyPr lIns="0" tIns="0" rIns="0" bIns="0"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57" name="Freeform 7">
                <a:extLst>
                  <a:ext uri="{FF2B5EF4-FFF2-40B4-BE49-F238E27FC236}">
                    <a16:creationId xmlns:a16="http://schemas.microsoft.com/office/drawing/2014/main" id="{3A55D462-1831-4DD0-B985-5AFA66913167}"/>
                  </a:ext>
                </a:extLst>
              </p:cNvPr>
              <p:cNvSpPr>
                <a:spLocks noEditPoints="1"/>
              </p:cNvSpPr>
              <p:nvPr/>
            </p:nvSpPr>
            <p:spPr bwMode="auto">
              <a:xfrm>
                <a:off x="18509096" y="3606547"/>
                <a:ext cx="253045" cy="250536"/>
              </a:xfrm>
              <a:custGeom>
                <a:avLst/>
                <a:gdLst>
                  <a:gd name="T0" fmla="*/ 582 w 1412"/>
                  <a:gd name="T1" fmla="*/ 100 h 1398"/>
                  <a:gd name="T2" fmla="*/ 412 w 1412"/>
                  <a:gd name="T3" fmla="*/ 161 h 1398"/>
                  <a:gd name="T4" fmla="*/ 270 w 1412"/>
                  <a:gd name="T5" fmla="*/ 266 h 1398"/>
                  <a:gd name="T6" fmla="*/ 163 w 1412"/>
                  <a:gd name="T7" fmla="*/ 407 h 1398"/>
                  <a:gd name="T8" fmla="*/ 101 w 1412"/>
                  <a:gd name="T9" fmla="*/ 576 h 1398"/>
                  <a:gd name="T10" fmla="*/ 92 w 1412"/>
                  <a:gd name="T11" fmla="*/ 762 h 1398"/>
                  <a:gd name="T12" fmla="*/ 138 w 1412"/>
                  <a:gd name="T13" fmla="*/ 936 h 1398"/>
                  <a:gd name="T14" fmla="*/ 229 w 1412"/>
                  <a:gd name="T15" fmla="*/ 1087 h 1398"/>
                  <a:gd name="T16" fmla="*/ 361 w 1412"/>
                  <a:gd name="T17" fmla="*/ 1206 h 1398"/>
                  <a:gd name="T18" fmla="*/ 523 w 1412"/>
                  <a:gd name="T19" fmla="*/ 1282 h 1398"/>
                  <a:gd name="T20" fmla="*/ 707 w 1412"/>
                  <a:gd name="T21" fmla="*/ 1310 h 1398"/>
                  <a:gd name="T22" fmla="*/ 890 w 1412"/>
                  <a:gd name="T23" fmla="*/ 1282 h 1398"/>
                  <a:gd name="T24" fmla="*/ 1051 w 1412"/>
                  <a:gd name="T25" fmla="*/ 1206 h 1398"/>
                  <a:gd name="T26" fmla="*/ 1183 w 1412"/>
                  <a:gd name="T27" fmla="*/ 1087 h 1398"/>
                  <a:gd name="T28" fmla="*/ 1275 w 1412"/>
                  <a:gd name="T29" fmla="*/ 936 h 1398"/>
                  <a:gd name="T30" fmla="*/ 1320 w 1412"/>
                  <a:gd name="T31" fmla="*/ 762 h 1398"/>
                  <a:gd name="T32" fmla="*/ 1311 w 1412"/>
                  <a:gd name="T33" fmla="*/ 576 h 1398"/>
                  <a:gd name="T34" fmla="*/ 1249 w 1412"/>
                  <a:gd name="T35" fmla="*/ 407 h 1398"/>
                  <a:gd name="T36" fmla="*/ 1143 w 1412"/>
                  <a:gd name="T37" fmla="*/ 266 h 1398"/>
                  <a:gd name="T38" fmla="*/ 1001 w 1412"/>
                  <a:gd name="T39" fmla="*/ 161 h 1398"/>
                  <a:gd name="T40" fmla="*/ 830 w 1412"/>
                  <a:gd name="T41" fmla="*/ 100 h 1398"/>
                  <a:gd name="T42" fmla="*/ 707 w 1412"/>
                  <a:gd name="T43" fmla="*/ 0 h 1398"/>
                  <a:gd name="T44" fmla="*/ 905 w 1412"/>
                  <a:gd name="T45" fmla="*/ 27 h 1398"/>
                  <a:gd name="T46" fmla="*/ 1081 w 1412"/>
                  <a:gd name="T47" fmla="*/ 106 h 1398"/>
                  <a:gd name="T48" fmla="*/ 1227 w 1412"/>
                  <a:gd name="T49" fmla="*/ 227 h 1398"/>
                  <a:gd name="T50" fmla="*/ 1336 w 1412"/>
                  <a:gd name="T51" fmla="*/ 383 h 1398"/>
                  <a:gd name="T52" fmla="*/ 1399 w 1412"/>
                  <a:gd name="T53" fmla="*/ 565 h 1398"/>
                  <a:gd name="T54" fmla="*/ 1409 w 1412"/>
                  <a:gd name="T55" fmla="*/ 766 h 1398"/>
                  <a:gd name="T56" fmla="*/ 1363 w 1412"/>
                  <a:gd name="T57" fmla="*/ 956 h 1398"/>
                  <a:gd name="T58" fmla="*/ 1268 w 1412"/>
                  <a:gd name="T59" fmla="*/ 1121 h 1398"/>
                  <a:gd name="T60" fmla="*/ 1134 w 1412"/>
                  <a:gd name="T61" fmla="*/ 1255 h 1398"/>
                  <a:gd name="T62" fmla="*/ 966 w 1412"/>
                  <a:gd name="T63" fmla="*/ 1349 h 1398"/>
                  <a:gd name="T64" fmla="*/ 775 w 1412"/>
                  <a:gd name="T65" fmla="*/ 1395 h 1398"/>
                  <a:gd name="T66" fmla="*/ 573 w 1412"/>
                  <a:gd name="T67" fmla="*/ 1384 h 1398"/>
                  <a:gd name="T68" fmla="*/ 388 w 1412"/>
                  <a:gd name="T69" fmla="*/ 1322 h 1398"/>
                  <a:gd name="T70" fmla="*/ 230 w 1412"/>
                  <a:gd name="T71" fmla="*/ 1215 h 1398"/>
                  <a:gd name="T72" fmla="*/ 108 w 1412"/>
                  <a:gd name="T73" fmla="*/ 1069 h 1398"/>
                  <a:gd name="T74" fmla="*/ 28 w 1412"/>
                  <a:gd name="T75" fmla="*/ 895 h 1398"/>
                  <a:gd name="T76" fmla="*/ 0 w 1412"/>
                  <a:gd name="T77" fmla="*/ 699 h 1398"/>
                  <a:gd name="T78" fmla="*/ 28 w 1412"/>
                  <a:gd name="T79" fmla="*/ 502 h 1398"/>
                  <a:gd name="T80" fmla="*/ 108 w 1412"/>
                  <a:gd name="T81" fmla="*/ 328 h 1398"/>
                  <a:gd name="T82" fmla="*/ 230 w 1412"/>
                  <a:gd name="T83" fmla="*/ 183 h 1398"/>
                  <a:gd name="T84" fmla="*/ 388 w 1412"/>
                  <a:gd name="T85" fmla="*/ 74 h 1398"/>
                  <a:gd name="T86" fmla="*/ 573 w 1412"/>
                  <a:gd name="T87" fmla="*/ 1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2" h="1398">
                    <a:moveTo>
                      <a:pt x="707" y="87"/>
                    </a:moveTo>
                    <a:lnTo>
                      <a:pt x="643" y="90"/>
                    </a:lnTo>
                    <a:lnTo>
                      <a:pt x="582" y="100"/>
                    </a:lnTo>
                    <a:lnTo>
                      <a:pt x="523" y="114"/>
                    </a:lnTo>
                    <a:lnTo>
                      <a:pt x="465" y="135"/>
                    </a:lnTo>
                    <a:lnTo>
                      <a:pt x="412" y="161"/>
                    </a:lnTo>
                    <a:lnTo>
                      <a:pt x="361" y="192"/>
                    </a:lnTo>
                    <a:lnTo>
                      <a:pt x="314" y="226"/>
                    </a:lnTo>
                    <a:lnTo>
                      <a:pt x="270" y="266"/>
                    </a:lnTo>
                    <a:lnTo>
                      <a:pt x="229" y="309"/>
                    </a:lnTo>
                    <a:lnTo>
                      <a:pt x="194" y="357"/>
                    </a:lnTo>
                    <a:lnTo>
                      <a:pt x="163" y="407"/>
                    </a:lnTo>
                    <a:lnTo>
                      <a:pt x="138" y="460"/>
                    </a:lnTo>
                    <a:lnTo>
                      <a:pt x="116" y="516"/>
                    </a:lnTo>
                    <a:lnTo>
                      <a:pt x="101" y="576"/>
                    </a:lnTo>
                    <a:lnTo>
                      <a:pt x="92" y="636"/>
                    </a:lnTo>
                    <a:lnTo>
                      <a:pt x="88" y="699"/>
                    </a:lnTo>
                    <a:lnTo>
                      <a:pt x="92" y="762"/>
                    </a:lnTo>
                    <a:lnTo>
                      <a:pt x="101" y="822"/>
                    </a:lnTo>
                    <a:lnTo>
                      <a:pt x="116" y="881"/>
                    </a:lnTo>
                    <a:lnTo>
                      <a:pt x="138" y="936"/>
                    </a:lnTo>
                    <a:lnTo>
                      <a:pt x="163" y="990"/>
                    </a:lnTo>
                    <a:lnTo>
                      <a:pt x="194" y="1040"/>
                    </a:lnTo>
                    <a:lnTo>
                      <a:pt x="229" y="1087"/>
                    </a:lnTo>
                    <a:lnTo>
                      <a:pt x="270" y="1131"/>
                    </a:lnTo>
                    <a:lnTo>
                      <a:pt x="314" y="1170"/>
                    </a:lnTo>
                    <a:lnTo>
                      <a:pt x="361" y="1206"/>
                    </a:lnTo>
                    <a:lnTo>
                      <a:pt x="412" y="1236"/>
                    </a:lnTo>
                    <a:lnTo>
                      <a:pt x="465" y="1262"/>
                    </a:lnTo>
                    <a:lnTo>
                      <a:pt x="523" y="1282"/>
                    </a:lnTo>
                    <a:lnTo>
                      <a:pt x="582" y="1298"/>
                    </a:lnTo>
                    <a:lnTo>
                      <a:pt x="643" y="1307"/>
                    </a:lnTo>
                    <a:lnTo>
                      <a:pt x="707" y="1310"/>
                    </a:lnTo>
                    <a:lnTo>
                      <a:pt x="770" y="1307"/>
                    </a:lnTo>
                    <a:lnTo>
                      <a:pt x="830" y="1298"/>
                    </a:lnTo>
                    <a:lnTo>
                      <a:pt x="890" y="1282"/>
                    </a:lnTo>
                    <a:lnTo>
                      <a:pt x="947" y="1262"/>
                    </a:lnTo>
                    <a:lnTo>
                      <a:pt x="1001" y="1236"/>
                    </a:lnTo>
                    <a:lnTo>
                      <a:pt x="1051" y="1206"/>
                    </a:lnTo>
                    <a:lnTo>
                      <a:pt x="1099" y="1170"/>
                    </a:lnTo>
                    <a:lnTo>
                      <a:pt x="1143" y="1131"/>
                    </a:lnTo>
                    <a:lnTo>
                      <a:pt x="1183" y="1087"/>
                    </a:lnTo>
                    <a:lnTo>
                      <a:pt x="1218" y="1040"/>
                    </a:lnTo>
                    <a:lnTo>
                      <a:pt x="1249" y="990"/>
                    </a:lnTo>
                    <a:lnTo>
                      <a:pt x="1275" y="936"/>
                    </a:lnTo>
                    <a:lnTo>
                      <a:pt x="1296" y="881"/>
                    </a:lnTo>
                    <a:lnTo>
                      <a:pt x="1311" y="822"/>
                    </a:lnTo>
                    <a:lnTo>
                      <a:pt x="1320" y="762"/>
                    </a:lnTo>
                    <a:lnTo>
                      <a:pt x="1323" y="699"/>
                    </a:lnTo>
                    <a:lnTo>
                      <a:pt x="1320" y="636"/>
                    </a:lnTo>
                    <a:lnTo>
                      <a:pt x="1311" y="576"/>
                    </a:lnTo>
                    <a:lnTo>
                      <a:pt x="1296" y="516"/>
                    </a:lnTo>
                    <a:lnTo>
                      <a:pt x="1275" y="460"/>
                    </a:lnTo>
                    <a:lnTo>
                      <a:pt x="1249" y="407"/>
                    </a:lnTo>
                    <a:lnTo>
                      <a:pt x="1218" y="357"/>
                    </a:lnTo>
                    <a:lnTo>
                      <a:pt x="1183" y="309"/>
                    </a:lnTo>
                    <a:lnTo>
                      <a:pt x="1143" y="266"/>
                    </a:lnTo>
                    <a:lnTo>
                      <a:pt x="1099" y="226"/>
                    </a:lnTo>
                    <a:lnTo>
                      <a:pt x="1051" y="192"/>
                    </a:lnTo>
                    <a:lnTo>
                      <a:pt x="1001" y="161"/>
                    </a:lnTo>
                    <a:lnTo>
                      <a:pt x="947" y="135"/>
                    </a:lnTo>
                    <a:lnTo>
                      <a:pt x="890" y="114"/>
                    </a:lnTo>
                    <a:lnTo>
                      <a:pt x="830" y="100"/>
                    </a:lnTo>
                    <a:lnTo>
                      <a:pt x="770" y="90"/>
                    </a:lnTo>
                    <a:lnTo>
                      <a:pt x="707" y="87"/>
                    </a:lnTo>
                    <a:close/>
                    <a:moveTo>
                      <a:pt x="707" y="0"/>
                    </a:moveTo>
                    <a:lnTo>
                      <a:pt x="775" y="3"/>
                    </a:lnTo>
                    <a:lnTo>
                      <a:pt x="841" y="12"/>
                    </a:lnTo>
                    <a:lnTo>
                      <a:pt x="905" y="27"/>
                    </a:lnTo>
                    <a:lnTo>
                      <a:pt x="966" y="49"/>
                    </a:lnTo>
                    <a:lnTo>
                      <a:pt x="1024" y="74"/>
                    </a:lnTo>
                    <a:lnTo>
                      <a:pt x="1081" y="106"/>
                    </a:lnTo>
                    <a:lnTo>
                      <a:pt x="1134" y="142"/>
                    </a:lnTo>
                    <a:lnTo>
                      <a:pt x="1182" y="183"/>
                    </a:lnTo>
                    <a:lnTo>
                      <a:pt x="1227" y="227"/>
                    </a:lnTo>
                    <a:lnTo>
                      <a:pt x="1268" y="275"/>
                    </a:lnTo>
                    <a:lnTo>
                      <a:pt x="1305" y="328"/>
                    </a:lnTo>
                    <a:lnTo>
                      <a:pt x="1336" y="383"/>
                    </a:lnTo>
                    <a:lnTo>
                      <a:pt x="1363" y="442"/>
                    </a:lnTo>
                    <a:lnTo>
                      <a:pt x="1383" y="502"/>
                    </a:lnTo>
                    <a:lnTo>
                      <a:pt x="1399" y="565"/>
                    </a:lnTo>
                    <a:lnTo>
                      <a:pt x="1409" y="632"/>
                    </a:lnTo>
                    <a:lnTo>
                      <a:pt x="1412" y="699"/>
                    </a:lnTo>
                    <a:lnTo>
                      <a:pt x="1409" y="766"/>
                    </a:lnTo>
                    <a:lnTo>
                      <a:pt x="1399" y="831"/>
                    </a:lnTo>
                    <a:lnTo>
                      <a:pt x="1383" y="895"/>
                    </a:lnTo>
                    <a:lnTo>
                      <a:pt x="1363" y="956"/>
                    </a:lnTo>
                    <a:lnTo>
                      <a:pt x="1336" y="1014"/>
                    </a:lnTo>
                    <a:lnTo>
                      <a:pt x="1305" y="1069"/>
                    </a:lnTo>
                    <a:lnTo>
                      <a:pt x="1268" y="1121"/>
                    </a:lnTo>
                    <a:lnTo>
                      <a:pt x="1227" y="1170"/>
                    </a:lnTo>
                    <a:lnTo>
                      <a:pt x="1182" y="1215"/>
                    </a:lnTo>
                    <a:lnTo>
                      <a:pt x="1134" y="1255"/>
                    </a:lnTo>
                    <a:lnTo>
                      <a:pt x="1081" y="1291"/>
                    </a:lnTo>
                    <a:lnTo>
                      <a:pt x="1024" y="1322"/>
                    </a:lnTo>
                    <a:lnTo>
                      <a:pt x="966" y="1349"/>
                    </a:lnTo>
                    <a:lnTo>
                      <a:pt x="905" y="1369"/>
                    </a:lnTo>
                    <a:lnTo>
                      <a:pt x="841" y="1384"/>
                    </a:lnTo>
                    <a:lnTo>
                      <a:pt x="775" y="1395"/>
                    </a:lnTo>
                    <a:lnTo>
                      <a:pt x="707" y="1398"/>
                    </a:lnTo>
                    <a:lnTo>
                      <a:pt x="639" y="1395"/>
                    </a:lnTo>
                    <a:lnTo>
                      <a:pt x="573" y="1384"/>
                    </a:lnTo>
                    <a:lnTo>
                      <a:pt x="508" y="1369"/>
                    </a:lnTo>
                    <a:lnTo>
                      <a:pt x="447" y="1349"/>
                    </a:lnTo>
                    <a:lnTo>
                      <a:pt x="388" y="1322"/>
                    </a:lnTo>
                    <a:lnTo>
                      <a:pt x="331" y="1291"/>
                    </a:lnTo>
                    <a:lnTo>
                      <a:pt x="279" y="1255"/>
                    </a:lnTo>
                    <a:lnTo>
                      <a:pt x="230" y="1215"/>
                    </a:lnTo>
                    <a:lnTo>
                      <a:pt x="185" y="1170"/>
                    </a:lnTo>
                    <a:lnTo>
                      <a:pt x="145" y="1121"/>
                    </a:lnTo>
                    <a:lnTo>
                      <a:pt x="108" y="1069"/>
                    </a:lnTo>
                    <a:lnTo>
                      <a:pt x="77" y="1014"/>
                    </a:lnTo>
                    <a:lnTo>
                      <a:pt x="50" y="956"/>
                    </a:lnTo>
                    <a:lnTo>
                      <a:pt x="28" y="895"/>
                    </a:lnTo>
                    <a:lnTo>
                      <a:pt x="13" y="831"/>
                    </a:lnTo>
                    <a:lnTo>
                      <a:pt x="3" y="766"/>
                    </a:lnTo>
                    <a:lnTo>
                      <a:pt x="0" y="699"/>
                    </a:lnTo>
                    <a:lnTo>
                      <a:pt x="3" y="632"/>
                    </a:lnTo>
                    <a:lnTo>
                      <a:pt x="13" y="565"/>
                    </a:lnTo>
                    <a:lnTo>
                      <a:pt x="28" y="502"/>
                    </a:lnTo>
                    <a:lnTo>
                      <a:pt x="50" y="442"/>
                    </a:lnTo>
                    <a:lnTo>
                      <a:pt x="77" y="383"/>
                    </a:lnTo>
                    <a:lnTo>
                      <a:pt x="108" y="328"/>
                    </a:lnTo>
                    <a:lnTo>
                      <a:pt x="145" y="275"/>
                    </a:lnTo>
                    <a:lnTo>
                      <a:pt x="185" y="227"/>
                    </a:lnTo>
                    <a:lnTo>
                      <a:pt x="230" y="183"/>
                    </a:lnTo>
                    <a:lnTo>
                      <a:pt x="279" y="142"/>
                    </a:lnTo>
                    <a:lnTo>
                      <a:pt x="331" y="106"/>
                    </a:lnTo>
                    <a:lnTo>
                      <a:pt x="388" y="74"/>
                    </a:lnTo>
                    <a:lnTo>
                      <a:pt x="447" y="49"/>
                    </a:lnTo>
                    <a:lnTo>
                      <a:pt x="508" y="27"/>
                    </a:lnTo>
                    <a:lnTo>
                      <a:pt x="573" y="12"/>
                    </a:lnTo>
                    <a:lnTo>
                      <a:pt x="639" y="3"/>
                    </a:lnTo>
                    <a:lnTo>
                      <a:pt x="707" y="0"/>
                    </a:lnTo>
                    <a:close/>
                  </a:path>
                </a:pathLst>
              </a:custGeom>
              <a:grpFill/>
              <a:ln>
                <a:noFill/>
              </a:ln>
            </p:spPr>
            <p:txBody>
              <a:bodyPr lIns="0" tIns="0" rIns="0" bIns="0"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58" name="Freeform 8">
                <a:extLst>
                  <a:ext uri="{FF2B5EF4-FFF2-40B4-BE49-F238E27FC236}">
                    <a16:creationId xmlns:a16="http://schemas.microsoft.com/office/drawing/2014/main" id="{278B4CD0-9021-41E8-95EE-21F3670D1AB8}"/>
                  </a:ext>
                </a:extLst>
              </p:cNvPr>
              <p:cNvSpPr>
                <a:spLocks noEditPoints="1"/>
              </p:cNvSpPr>
              <p:nvPr/>
            </p:nvSpPr>
            <p:spPr bwMode="auto">
              <a:xfrm>
                <a:off x="18563576" y="3660310"/>
                <a:ext cx="144443" cy="143368"/>
              </a:xfrm>
              <a:custGeom>
                <a:avLst/>
                <a:gdLst>
                  <a:gd name="T0" fmla="*/ 361 w 806"/>
                  <a:gd name="T1" fmla="*/ 103 h 800"/>
                  <a:gd name="T2" fmla="*/ 285 w 806"/>
                  <a:gd name="T3" fmla="*/ 123 h 800"/>
                  <a:gd name="T4" fmla="*/ 217 w 806"/>
                  <a:gd name="T5" fmla="*/ 162 h 800"/>
                  <a:gd name="T6" fmla="*/ 162 w 806"/>
                  <a:gd name="T7" fmla="*/ 216 h 800"/>
                  <a:gd name="T8" fmla="*/ 123 w 806"/>
                  <a:gd name="T9" fmla="*/ 283 h 800"/>
                  <a:gd name="T10" fmla="*/ 103 w 806"/>
                  <a:gd name="T11" fmla="*/ 359 h 800"/>
                  <a:gd name="T12" fmla="*/ 103 w 806"/>
                  <a:gd name="T13" fmla="*/ 440 h 800"/>
                  <a:gd name="T14" fmla="*/ 123 w 806"/>
                  <a:gd name="T15" fmla="*/ 517 h 800"/>
                  <a:gd name="T16" fmla="*/ 162 w 806"/>
                  <a:gd name="T17" fmla="*/ 583 h 800"/>
                  <a:gd name="T18" fmla="*/ 217 w 806"/>
                  <a:gd name="T19" fmla="*/ 637 h 800"/>
                  <a:gd name="T20" fmla="*/ 285 w 806"/>
                  <a:gd name="T21" fmla="*/ 676 h 800"/>
                  <a:gd name="T22" fmla="*/ 361 w 806"/>
                  <a:gd name="T23" fmla="*/ 696 h 800"/>
                  <a:gd name="T24" fmla="*/ 443 w 806"/>
                  <a:gd name="T25" fmla="*/ 696 h 800"/>
                  <a:gd name="T26" fmla="*/ 520 w 806"/>
                  <a:gd name="T27" fmla="*/ 676 h 800"/>
                  <a:gd name="T28" fmla="*/ 587 w 806"/>
                  <a:gd name="T29" fmla="*/ 637 h 800"/>
                  <a:gd name="T30" fmla="*/ 642 w 806"/>
                  <a:gd name="T31" fmla="*/ 583 h 800"/>
                  <a:gd name="T32" fmla="*/ 681 w 806"/>
                  <a:gd name="T33" fmla="*/ 517 h 800"/>
                  <a:gd name="T34" fmla="*/ 702 w 806"/>
                  <a:gd name="T35" fmla="*/ 440 h 800"/>
                  <a:gd name="T36" fmla="*/ 702 w 806"/>
                  <a:gd name="T37" fmla="*/ 359 h 800"/>
                  <a:gd name="T38" fmla="*/ 681 w 806"/>
                  <a:gd name="T39" fmla="*/ 283 h 800"/>
                  <a:gd name="T40" fmla="*/ 642 w 806"/>
                  <a:gd name="T41" fmla="*/ 216 h 800"/>
                  <a:gd name="T42" fmla="*/ 587 w 806"/>
                  <a:gd name="T43" fmla="*/ 162 h 800"/>
                  <a:gd name="T44" fmla="*/ 520 w 806"/>
                  <a:gd name="T45" fmla="*/ 123 h 800"/>
                  <a:gd name="T46" fmla="*/ 443 w 806"/>
                  <a:gd name="T47" fmla="*/ 103 h 800"/>
                  <a:gd name="T48" fmla="*/ 403 w 806"/>
                  <a:gd name="T49" fmla="*/ 0 h 800"/>
                  <a:gd name="T50" fmla="*/ 502 w 806"/>
                  <a:gd name="T51" fmla="*/ 12 h 800"/>
                  <a:gd name="T52" fmla="*/ 591 w 806"/>
                  <a:gd name="T53" fmla="*/ 47 h 800"/>
                  <a:gd name="T54" fmla="*/ 670 w 806"/>
                  <a:gd name="T55" fmla="*/ 101 h 800"/>
                  <a:gd name="T56" fmla="*/ 734 w 806"/>
                  <a:gd name="T57" fmla="*/ 171 h 800"/>
                  <a:gd name="T58" fmla="*/ 778 w 806"/>
                  <a:gd name="T59" fmla="*/ 255 h 800"/>
                  <a:gd name="T60" fmla="*/ 803 w 806"/>
                  <a:gd name="T61" fmla="*/ 349 h 800"/>
                  <a:gd name="T62" fmla="*/ 803 w 806"/>
                  <a:gd name="T63" fmla="*/ 450 h 800"/>
                  <a:gd name="T64" fmla="*/ 778 w 806"/>
                  <a:gd name="T65" fmla="*/ 544 h 800"/>
                  <a:gd name="T66" fmla="*/ 734 w 806"/>
                  <a:gd name="T67" fmla="*/ 628 h 800"/>
                  <a:gd name="T68" fmla="*/ 670 w 806"/>
                  <a:gd name="T69" fmla="*/ 698 h 800"/>
                  <a:gd name="T70" fmla="*/ 591 w 806"/>
                  <a:gd name="T71" fmla="*/ 753 h 800"/>
                  <a:gd name="T72" fmla="*/ 502 w 806"/>
                  <a:gd name="T73" fmla="*/ 787 h 800"/>
                  <a:gd name="T74" fmla="*/ 403 w 806"/>
                  <a:gd name="T75" fmla="*/ 800 h 800"/>
                  <a:gd name="T76" fmla="*/ 303 w 806"/>
                  <a:gd name="T77" fmla="*/ 787 h 800"/>
                  <a:gd name="T78" fmla="*/ 213 w 806"/>
                  <a:gd name="T79" fmla="*/ 753 h 800"/>
                  <a:gd name="T80" fmla="*/ 135 w 806"/>
                  <a:gd name="T81" fmla="*/ 698 h 800"/>
                  <a:gd name="T82" fmla="*/ 72 w 806"/>
                  <a:gd name="T83" fmla="*/ 628 h 800"/>
                  <a:gd name="T84" fmla="*/ 26 w 806"/>
                  <a:gd name="T85" fmla="*/ 544 h 800"/>
                  <a:gd name="T86" fmla="*/ 3 w 806"/>
                  <a:gd name="T87" fmla="*/ 450 h 800"/>
                  <a:gd name="T88" fmla="*/ 3 w 806"/>
                  <a:gd name="T89" fmla="*/ 349 h 800"/>
                  <a:gd name="T90" fmla="*/ 26 w 806"/>
                  <a:gd name="T91" fmla="*/ 255 h 800"/>
                  <a:gd name="T92" fmla="*/ 72 w 806"/>
                  <a:gd name="T93" fmla="*/ 171 h 800"/>
                  <a:gd name="T94" fmla="*/ 135 w 806"/>
                  <a:gd name="T95" fmla="*/ 101 h 800"/>
                  <a:gd name="T96" fmla="*/ 213 w 806"/>
                  <a:gd name="T97" fmla="*/ 47 h 800"/>
                  <a:gd name="T98" fmla="*/ 303 w 806"/>
                  <a:gd name="T99" fmla="*/ 12 h 800"/>
                  <a:gd name="T100" fmla="*/ 403 w 806"/>
                  <a:gd name="T10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800">
                    <a:moveTo>
                      <a:pt x="403" y="100"/>
                    </a:moveTo>
                    <a:lnTo>
                      <a:pt x="361" y="103"/>
                    </a:lnTo>
                    <a:lnTo>
                      <a:pt x="322" y="110"/>
                    </a:lnTo>
                    <a:lnTo>
                      <a:pt x="285" y="123"/>
                    </a:lnTo>
                    <a:lnTo>
                      <a:pt x="250" y="141"/>
                    </a:lnTo>
                    <a:lnTo>
                      <a:pt x="217" y="162"/>
                    </a:lnTo>
                    <a:lnTo>
                      <a:pt x="188" y="188"/>
                    </a:lnTo>
                    <a:lnTo>
                      <a:pt x="162" y="216"/>
                    </a:lnTo>
                    <a:lnTo>
                      <a:pt x="141" y="248"/>
                    </a:lnTo>
                    <a:lnTo>
                      <a:pt x="123" y="283"/>
                    </a:lnTo>
                    <a:lnTo>
                      <a:pt x="110" y="321"/>
                    </a:lnTo>
                    <a:lnTo>
                      <a:pt x="103" y="359"/>
                    </a:lnTo>
                    <a:lnTo>
                      <a:pt x="100" y="400"/>
                    </a:lnTo>
                    <a:lnTo>
                      <a:pt x="103" y="440"/>
                    </a:lnTo>
                    <a:lnTo>
                      <a:pt x="110" y="479"/>
                    </a:lnTo>
                    <a:lnTo>
                      <a:pt x="123" y="517"/>
                    </a:lnTo>
                    <a:lnTo>
                      <a:pt x="141" y="550"/>
                    </a:lnTo>
                    <a:lnTo>
                      <a:pt x="162" y="583"/>
                    </a:lnTo>
                    <a:lnTo>
                      <a:pt x="188" y="612"/>
                    </a:lnTo>
                    <a:lnTo>
                      <a:pt x="217" y="637"/>
                    </a:lnTo>
                    <a:lnTo>
                      <a:pt x="250" y="659"/>
                    </a:lnTo>
                    <a:lnTo>
                      <a:pt x="285" y="676"/>
                    </a:lnTo>
                    <a:lnTo>
                      <a:pt x="322" y="688"/>
                    </a:lnTo>
                    <a:lnTo>
                      <a:pt x="361" y="696"/>
                    </a:lnTo>
                    <a:lnTo>
                      <a:pt x="403" y="699"/>
                    </a:lnTo>
                    <a:lnTo>
                      <a:pt x="443" y="696"/>
                    </a:lnTo>
                    <a:lnTo>
                      <a:pt x="483" y="688"/>
                    </a:lnTo>
                    <a:lnTo>
                      <a:pt x="520" y="676"/>
                    </a:lnTo>
                    <a:lnTo>
                      <a:pt x="555" y="659"/>
                    </a:lnTo>
                    <a:lnTo>
                      <a:pt x="587" y="637"/>
                    </a:lnTo>
                    <a:lnTo>
                      <a:pt x="616" y="612"/>
                    </a:lnTo>
                    <a:lnTo>
                      <a:pt x="642" y="583"/>
                    </a:lnTo>
                    <a:lnTo>
                      <a:pt x="664" y="550"/>
                    </a:lnTo>
                    <a:lnTo>
                      <a:pt x="681" y="517"/>
                    </a:lnTo>
                    <a:lnTo>
                      <a:pt x="694" y="479"/>
                    </a:lnTo>
                    <a:lnTo>
                      <a:pt x="702" y="440"/>
                    </a:lnTo>
                    <a:lnTo>
                      <a:pt x="705" y="400"/>
                    </a:lnTo>
                    <a:lnTo>
                      <a:pt x="702" y="359"/>
                    </a:lnTo>
                    <a:lnTo>
                      <a:pt x="694" y="321"/>
                    </a:lnTo>
                    <a:lnTo>
                      <a:pt x="681" y="283"/>
                    </a:lnTo>
                    <a:lnTo>
                      <a:pt x="664" y="248"/>
                    </a:lnTo>
                    <a:lnTo>
                      <a:pt x="642" y="216"/>
                    </a:lnTo>
                    <a:lnTo>
                      <a:pt x="616" y="188"/>
                    </a:lnTo>
                    <a:lnTo>
                      <a:pt x="587" y="162"/>
                    </a:lnTo>
                    <a:lnTo>
                      <a:pt x="555" y="141"/>
                    </a:lnTo>
                    <a:lnTo>
                      <a:pt x="520" y="123"/>
                    </a:lnTo>
                    <a:lnTo>
                      <a:pt x="483" y="110"/>
                    </a:lnTo>
                    <a:lnTo>
                      <a:pt x="443" y="103"/>
                    </a:lnTo>
                    <a:lnTo>
                      <a:pt x="403" y="100"/>
                    </a:lnTo>
                    <a:close/>
                    <a:moveTo>
                      <a:pt x="403" y="0"/>
                    </a:moveTo>
                    <a:lnTo>
                      <a:pt x="453" y="3"/>
                    </a:lnTo>
                    <a:lnTo>
                      <a:pt x="502" y="12"/>
                    </a:lnTo>
                    <a:lnTo>
                      <a:pt x="548" y="26"/>
                    </a:lnTo>
                    <a:lnTo>
                      <a:pt x="591" y="47"/>
                    </a:lnTo>
                    <a:lnTo>
                      <a:pt x="633" y="71"/>
                    </a:lnTo>
                    <a:lnTo>
                      <a:pt x="670" y="101"/>
                    </a:lnTo>
                    <a:lnTo>
                      <a:pt x="704" y="134"/>
                    </a:lnTo>
                    <a:lnTo>
                      <a:pt x="734" y="171"/>
                    </a:lnTo>
                    <a:lnTo>
                      <a:pt x="758" y="211"/>
                    </a:lnTo>
                    <a:lnTo>
                      <a:pt x="778" y="255"/>
                    </a:lnTo>
                    <a:lnTo>
                      <a:pt x="794" y="301"/>
                    </a:lnTo>
                    <a:lnTo>
                      <a:pt x="803" y="349"/>
                    </a:lnTo>
                    <a:lnTo>
                      <a:pt x="806" y="400"/>
                    </a:lnTo>
                    <a:lnTo>
                      <a:pt x="803" y="450"/>
                    </a:lnTo>
                    <a:lnTo>
                      <a:pt x="794" y="498"/>
                    </a:lnTo>
                    <a:lnTo>
                      <a:pt x="778" y="544"/>
                    </a:lnTo>
                    <a:lnTo>
                      <a:pt x="758" y="587"/>
                    </a:lnTo>
                    <a:lnTo>
                      <a:pt x="734" y="628"/>
                    </a:lnTo>
                    <a:lnTo>
                      <a:pt x="704" y="665"/>
                    </a:lnTo>
                    <a:lnTo>
                      <a:pt x="670" y="698"/>
                    </a:lnTo>
                    <a:lnTo>
                      <a:pt x="633" y="727"/>
                    </a:lnTo>
                    <a:lnTo>
                      <a:pt x="591" y="753"/>
                    </a:lnTo>
                    <a:lnTo>
                      <a:pt x="548" y="772"/>
                    </a:lnTo>
                    <a:lnTo>
                      <a:pt x="502" y="787"/>
                    </a:lnTo>
                    <a:lnTo>
                      <a:pt x="453" y="796"/>
                    </a:lnTo>
                    <a:lnTo>
                      <a:pt x="403" y="800"/>
                    </a:lnTo>
                    <a:lnTo>
                      <a:pt x="352" y="796"/>
                    </a:lnTo>
                    <a:lnTo>
                      <a:pt x="303" y="787"/>
                    </a:lnTo>
                    <a:lnTo>
                      <a:pt x="256" y="772"/>
                    </a:lnTo>
                    <a:lnTo>
                      <a:pt x="213" y="753"/>
                    </a:lnTo>
                    <a:lnTo>
                      <a:pt x="172" y="727"/>
                    </a:lnTo>
                    <a:lnTo>
                      <a:pt x="135" y="698"/>
                    </a:lnTo>
                    <a:lnTo>
                      <a:pt x="101" y="665"/>
                    </a:lnTo>
                    <a:lnTo>
                      <a:pt x="72" y="628"/>
                    </a:lnTo>
                    <a:lnTo>
                      <a:pt x="46" y="587"/>
                    </a:lnTo>
                    <a:lnTo>
                      <a:pt x="26" y="544"/>
                    </a:lnTo>
                    <a:lnTo>
                      <a:pt x="12" y="498"/>
                    </a:lnTo>
                    <a:lnTo>
                      <a:pt x="3" y="450"/>
                    </a:lnTo>
                    <a:lnTo>
                      <a:pt x="0" y="400"/>
                    </a:lnTo>
                    <a:lnTo>
                      <a:pt x="3" y="349"/>
                    </a:lnTo>
                    <a:lnTo>
                      <a:pt x="12" y="301"/>
                    </a:lnTo>
                    <a:lnTo>
                      <a:pt x="26" y="255"/>
                    </a:lnTo>
                    <a:lnTo>
                      <a:pt x="46" y="211"/>
                    </a:lnTo>
                    <a:lnTo>
                      <a:pt x="72" y="171"/>
                    </a:lnTo>
                    <a:lnTo>
                      <a:pt x="101" y="134"/>
                    </a:lnTo>
                    <a:lnTo>
                      <a:pt x="135" y="101"/>
                    </a:lnTo>
                    <a:lnTo>
                      <a:pt x="172" y="71"/>
                    </a:lnTo>
                    <a:lnTo>
                      <a:pt x="213" y="47"/>
                    </a:lnTo>
                    <a:lnTo>
                      <a:pt x="256" y="26"/>
                    </a:lnTo>
                    <a:lnTo>
                      <a:pt x="303" y="12"/>
                    </a:lnTo>
                    <a:lnTo>
                      <a:pt x="352" y="3"/>
                    </a:lnTo>
                    <a:lnTo>
                      <a:pt x="403" y="0"/>
                    </a:lnTo>
                    <a:close/>
                  </a:path>
                </a:pathLst>
              </a:custGeom>
              <a:grpFill/>
              <a:ln>
                <a:noFill/>
              </a:ln>
            </p:spPr>
            <p:txBody>
              <a:bodyPr lIns="0" tIns="0" rIns="0" bIns="0"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grpSp>
        <p:grpSp>
          <p:nvGrpSpPr>
            <p:cNvPr id="48" name="53 Grupo">
              <a:extLst>
                <a:ext uri="{FF2B5EF4-FFF2-40B4-BE49-F238E27FC236}">
                  <a16:creationId xmlns:a16="http://schemas.microsoft.com/office/drawing/2014/main" id="{5FBD48FB-728D-44B2-A631-477F6801E50A}"/>
                </a:ext>
              </a:extLst>
            </p:cNvPr>
            <p:cNvGrpSpPr/>
            <p:nvPr/>
          </p:nvGrpSpPr>
          <p:grpSpPr>
            <a:xfrm>
              <a:off x="18853929" y="3019796"/>
              <a:ext cx="860707" cy="852174"/>
              <a:chOff x="18853929" y="3019796"/>
              <a:chExt cx="860707" cy="852174"/>
            </a:xfrm>
            <a:grpFill/>
          </p:grpSpPr>
          <p:sp>
            <p:nvSpPr>
              <p:cNvPr id="53" name="Freeform 6">
                <a:extLst>
                  <a:ext uri="{FF2B5EF4-FFF2-40B4-BE49-F238E27FC236}">
                    <a16:creationId xmlns:a16="http://schemas.microsoft.com/office/drawing/2014/main" id="{62A8DC5E-8664-4187-B527-D7629B556A86}"/>
                  </a:ext>
                </a:extLst>
              </p:cNvPr>
              <p:cNvSpPr>
                <a:spLocks noEditPoints="1"/>
              </p:cNvSpPr>
              <p:nvPr/>
            </p:nvSpPr>
            <p:spPr bwMode="auto">
              <a:xfrm>
                <a:off x="18853929" y="3019796"/>
                <a:ext cx="860707" cy="852174"/>
              </a:xfrm>
              <a:custGeom>
                <a:avLst/>
                <a:gdLst>
                  <a:gd name="T0" fmla="*/ 1358 w 3226"/>
                  <a:gd name="T1" fmla="*/ 609 h 3195"/>
                  <a:gd name="T2" fmla="*/ 1146 w 3226"/>
                  <a:gd name="T3" fmla="*/ 711 h 3195"/>
                  <a:gd name="T4" fmla="*/ 974 w 3226"/>
                  <a:gd name="T5" fmla="*/ 686 h 3195"/>
                  <a:gd name="T6" fmla="*/ 725 w 3226"/>
                  <a:gd name="T7" fmla="*/ 1048 h 3195"/>
                  <a:gd name="T8" fmla="*/ 662 w 3226"/>
                  <a:gd name="T9" fmla="*/ 1270 h 3195"/>
                  <a:gd name="T10" fmla="*/ 540 w 3226"/>
                  <a:gd name="T11" fmla="*/ 1393 h 3195"/>
                  <a:gd name="T12" fmla="*/ 567 w 3226"/>
                  <a:gd name="T13" fmla="*/ 1815 h 3195"/>
                  <a:gd name="T14" fmla="*/ 683 w 3226"/>
                  <a:gd name="T15" fmla="*/ 1979 h 3195"/>
                  <a:gd name="T16" fmla="*/ 719 w 3226"/>
                  <a:gd name="T17" fmla="*/ 2176 h 3195"/>
                  <a:gd name="T18" fmla="*/ 1001 w 3226"/>
                  <a:gd name="T19" fmla="*/ 2494 h 3195"/>
                  <a:gd name="T20" fmla="*/ 1174 w 3226"/>
                  <a:gd name="T21" fmla="*/ 2495 h 3195"/>
                  <a:gd name="T22" fmla="*/ 1378 w 3226"/>
                  <a:gd name="T23" fmla="*/ 2609 h 3195"/>
                  <a:gd name="T24" fmla="*/ 1813 w 3226"/>
                  <a:gd name="T25" fmla="*/ 2690 h 3195"/>
                  <a:gd name="T26" fmla="*/ 1916 w 3226"/>
                  <a:gd name="T27" fmla="*/ 2552 h 3195"/>
                  <a:gd name="T28" fmla="*/ 2140 w 3226"/>
                  <a:gd name="T29" fmla="*/ 2475 h 3195"/>
                  <a:gd name="T30" fmla="*/ 2708 w 3226"/>
                  <a:gd name="T31" fmla="*/ 2490 h 3195"/>
                  <a:gd name="T32" fmla="*/ 2502 w 3226"/>
                  <a:gd name="T33" fmla="*/ 2089 h 3195"/>
                  <a:gd name="T34" fmla="*/ 2592 w 3226"/>
                  <a:gd name="T35" fmla="*/ 1872 h 3195"/>
                  <a:gd name="T36" fmla="*/ 3024 w 3226"/>
                  <a:gd name="T37" fmla="*/ 1733 h 3195"/>
                  <a:gd name="T38" fmla="*/ 2612 w 3226"/>
                  <a:gd name="T39" fmla="*/ 1345 h 3195"/>
                  <a:gd name="T40" fmla="*/ 2509 w 3226"/>
                  <a:gd name="T41" fmla="*/ 1135 h 3195"/>
                  <a:gd name="T42" fmla="*/ 2534 w 3226"/>
                  <a:gd name="T43" fmla="*/ 965 h 3195"/>
                  <a:gd name="T44" fmla="*/ 2170 w 3226"/>
                  <a:gd name="T45" fmla="*/ 718 h 3195"/>
                  <a:gd name="T46" fmla="*/ 1944 w 3226"/>
                  <a:gd name="T47" fmla="*/ 656 h 3195"/>
                  <a:gd name="T48" fmla="*/ 1820 w 3226"/>
                  <a:gd name="T49" fmla="*/ 535 h 3195"/>
                  <a:gd name="T50" fmla="*/ 1812 w 3226"/>
                  <a:gd name="T51" fmla="*/ 9 h 3195"/>
                  <a:gd name="T52" fmla="*/ 1940 w 3226"/>
                  <a:gd name="T53" fmla="*/ 131 h 3195"/>
                  <a:gd name="T54" fmla="*/ 2428 w 3226"/>
                  <a:gd name="T55" fmla="*/ 332 h 3195"/>
                  <a:gd name="T56" fmla="*/ 2605 w 3226"/>
                  <a:gd name="T57" fmla="*/ 335 h 3195"/>
                  <a:gd name="T58" fmla="*/ 2900 w 3226"/>
                  <a:gd name="T59" fmla="*/ 641 h 3195"/>
                  <a:gd name="T60" fmla="*/ 2876 w 3226"/>
                  <a:gd name="T61" fmla="*/ 816 h 3195"/>
                  <a:gd name="T62" fmla="*/ 3122 w 3226"/>
                  <a:gd name="T63" fmla="*/ 1287 h 3195"/>
                  <a:gd name="T64" fmla="*/ 3224 w 3226"/>
                  <a:gd name="T65" fmla="*/ 1431 h 3195"/>
                  <a:gd name="T66" fmla="*/ 3190 w 3226"/>
                  <a:gd name="T67" fmla="*/ 1848 h 3195"/>
                  <a:gd name="T68" fmla="*/ 2755 w 3226"/>
                  <a:gd name="T69" fmla="*/ 1990 h 3195"/>
                  <a:gd name="T70" fmla="*/ 2908 w 3226"/>
                  <a:gd name="T71" fmla="*/ 2465 h 3195"/>
                  <a:gd name="T72" fmla="*/ 2851 w 3226"/>
                  <a:gd name="T73" fmla="*/ 2632 h 3195"/>
                  <a:gd name="T74" fmla="*/ 2514 w 3226"/>
                  <a:gd name="T75" fmla="*/ 2882 h 3195"/>
                  <a:gd name="T76" fmla="*/ 2077 w 3226"/>
                  <a:gd name="T77" fmla="*/ 2703 h 3195"/>
                  <a:gd name="T78" fmla="*/ 1890 w 3226"/>
                  <a:gd name="T79" fmla="*/ 3139 h 3195"/>
                  <a:gd name="T80" fmla="*/ 1476 w 3226"/>
                  <a:gd name="T81" fmla="*/ 3195 h 3195"/>
                  <a:gd name="T82" fmla="*/ 1317 w 3226"/>
                  <a:gd name="T83" fmla="*/ 3118 h 3195"/>
                  <a:gd name="T84" fmla="*/ 1087 w 3226"/>
                  <a:gd name="T85" fmla="*/ 2675 h 3195"/>
                  <a:gd name="T86" fmla="*/ 682 w 3226"/>
                  <a:gd name="T87" fmla="*/ 2880 h 3195"/>
                  <a:gd name="T88" fmla="*/ 355 w 3226"/>
                  <a:gd name="T89" fmla="*/ 2607 h 3195"/>
                  <a:gd name="T90" fmla="*/ 324 w 3226"/>
                  <a:gd name="T91" fmla="*/ 2436 h 3195"/>
                  <a:gd name="T92" fmla="*/ 162 w 3226"/>
                  <a:gd name="T93" fmla="*/ 1929 h 3195"/>
                  <a:gd name="T94" fmla="*/ 22 w 3226"/>
                  <a:gd name="T95" fmla="*/ 1822 h 3195"/>
                  <a:gd name="T96" fmla="*/ 9 w 3226"/>
                  <a:gd name="T97" fmla="*/ 1401 h 3195"/>
                  <a:gd name="T98" fmla="*/ 132 w 3226"/>
                  <a:gd name="T99" fmla="*/ 1275 h 3195"/>
                  <a:gd name="T100" fmla="*/ 335 w 3226"/>
                  <a:gd name="T101" fmla="*/ 788 h 3195"/>
                  <a:gd name="T102" fmla="*/ 339 w 3226"/>
                  <a:gd name="T103" fmla="*/ 614 h 3195"/>
                  <a:gd name="T104" fmla="*/ 651 w 3226"/>
                  <a:gd name="T105" fmla="*/ 323 h 3195"/>
                  <a:gd name="T106" fmla="*/ 824 w 3226"/>
                  <a:gd name="T107" fmla="*/ 346 h 3195"/>
                  <a:gd name="T108" fmla="*/ 1300 w 3226"/>
                  <a:gd name="T109" fmla="*/ 102 h 3195"/>
                  <a:gd name="T110" fmla="*/ 1445 w 3226"/>
                  <a:gd name="T111" fmla="*/ 2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6" h="3195">
                    <a:moveTo>
                      <a:pt x="1476" y="200"/>
                    </a:moveTo>
                    <a:lnTo>
                      <a:pt x="1414" y="506"/>
                    </a:lnTo>
                    <a:lnTo>
                      <a:pt x="1405" y="535"/>
                    </a:lnTo>
                    <a:lnTo>
                      <a:pt x="1394" y="562"/>
                    </a:lnTo>
                    <a:lnTo>
                      <a:pt x="1378" y="586"/>
                    </a:lnTo>
                    <a:lnTo>
                      <a:pt x="1358" y="609"/>
                    </a:lnTo>
                    <a:lnTo>
                      <a:pt x="1335" y="628"/>
                    </a:lnTo>
                    <a:lnTo>
                      <a:pt x="1311" y="643"/>
                    </a:lnTo>
                    <a:lnTo>
                      <a:pt x="1283" y="656"/>
                    </a:lnTo>
                    <a:lnTo>
                      <a:pt x="1227" y="676"/>
                    </a:lnTo>
                    <a:lnTo>
                      <a:pt x="1174" y="701"/>
                    </a:lnTo>
                    <a:lnTo>
                      <a:pt x="1146" y="711"/>
                    </a:lnTo>
                    <a:lnTo>
                      <a:pt x="1117" y="718"/>
                    </a:lnTo>
                    <a:lnTo>
                      <a:pt x="1087" y="720"/>
                    </a:lnTo>
                    <a:lnTo>
                      <a:pt x="1057" y="718"/>
                    </a:lnTo>
                    <a:lnTo>
                      <a:pt x="1028" y="711"/>
                    </a:lnTo>
                    <a:lnTo>
                      <a:pt x="1001" y="701"/>
                    </a:lnTo>
                    <a:lnTo>
                      <a:pt x="974" y="686"/>
                    </a:lnTo>
                    <a:lnTo>
                      <a:pt x="711" y="513"/>
                    </a:lnTo>
                    <a:lnTo>
                      <a:pt x="518" y="705"/>
                    </a:lnTo>
                    <a:lnTo>
                      <a:pt x="693" y="965"/>
                    </a:lnTo>
                    <a:lnTo>
                      <a:pt x="708" y="992"/>
                    </a:lnTo>
                    <a:lnTo>
                      <a:pt x="719" y="1019"/>
                    </a:lnTo>
                    <a:lnTo>
                      <a:pt x="725" y="1048"/>
                    </a:lnTo>
                    <a:lnTo>
                      <a:pt x="727" y="1077"/>
                    </a:lnTo>
                    <a:lnTo>
                      <a:pt x="725" y="1106"/>
                    </a:lnTo>
                    <a:lnTo>
                      <a:pt x="718" y="1135"/>
                    </a:lnTo>
                    <a:lnTo>
                      <a:pt x="706" y="1163"/>
                    </a:lnTo>
                    <a:lnTo>
                      <a:pt x="683" y="1216"/>
                    </a:lnTo>
                    <a:lnTo>
                      <a:pt x="662" y="1270"/>
                    </a:lnTo>
                    <a:lnTo>
                      <a:pt x="650" y="1298"/>
                    </a:lnTo>
                    <a:lnTo>
                      <a:pt x="634" y="1323"/>
                    </a:lnTo>
                    <a:lnTo>
                      <a:pt x="615" y="1345"/>
                    </a:lnTo>
                    <a:lnTo>
                      <a:pt x="592" y="1364"/>
                    </a:lnTo>
                    <a:lnTo>
                      <a:pt x="567" y="1381"/>
                    </a:lnTo>
                    <a:lnTo>
                      <a:pt x="540" y="1393"/>
                    </a:lnTo>
                    <a:lnTo>
                      <a:pt x="511" y="1401"/>
                    </a:lnTo>
                    <a:lnTo>
                      <a:pt x="202" y="1461"/>
                    </a:lnTo>
                    <a:lnTo>
                      <a:pt x="202" y="1733"/>
                    </a:lnTo>
                    <a:lnTo>
                      <a:pt x="511" y="1794"/>
                    </a:lnTo>
                    <a:lnTo>
                      <a:pt x="540" y="1802"/>
                    </a:lnTo>
                    <a:lnTo>
                      <a:pt x="567" y="1815"/>
                    </a:lnTo>
                    <a:lnTo>
                      <a:pt x="593" y="1831"/>
                    </a:lnTo>
                    <a:lnTo>
                      <a:pt x="615" y="1850"/>
                    </a:lnTo>
                    <a:lnTo>
                      <a:pt x="634" y="1872"/>
                    </a:lnTo>
                    <a:lnTo>
                      <a:pt x="650" y="1897"/>
                    </a:lnTo>
                    <a:lnTo>
                      <a:pt x="662" y="1925"/>
                    </a:lnTo>
                    <a:lnTo>
                      <a:pt x="683" y="1979"/>
                    </a:lnTo>
                    <a:lnTo>
                      <a:pt x="707" y="2032"/>
                    </a:lnTo>
                    <a:lnTo>
                      <a:pt x="718" y="2060"/>
                    </a:lnTo>
                    <a:lnTo>
                      <a:pt x="725" y="2089"/>
                    </a:lnTo>
                    <a:lnTo>
                      <a:pt x="727" y="2118"/>
                    </a:lnTo>
                    <a:lnTo>
                      <a:pt x="725" y="2148"/>
                    </a:lnTo>
                    <a:lnTo>
                      <a:pt x="719" y="2176"/>
                    </a:lnTo>
                    <a:lnTo>
                      <a:pt x="708" y="2204"/>
                    </a:lnTo>
                    <a:lnTo>
                      <a:pt x="693" y="2230"/>
                    </a:lnTo>
                    <a:lnTo>
                      <a:pt x="518" y="2490"/>
                    </a:lnTo>
                    <a:lnTo>
                      <a:pt x="713" y="2682"/>
                    </a:lnTo>
                    <a:lnTo>
                      <a:pt x="974" y="2509"/>
                    </a:lnTo>
                    <a:lnTo>
                      <a:pt x="1001" y="2494"/>
                    </a:lnTo>
                    <a:lnTo>
                      <a:pt x="1028" y="2484"/>
                    </a:lnTo>
                    <a:lnTo>
                      <a:pt x="1057" y="2478"/>
                    </a:lnTo>
                    <a:lnTo>
                      <a:pt x="1087" y="2475"/>
                    </a:lnTo>
                    <a:lnTo>
                      <a:pt x="1117" y="2478"/>
                    </a:lnTo>
                    <a:lnTo>
                      <a:pt x="1146" y="2485"/>
                    </a:lnTo>
                    <a:lnTo>
                      <a:pt x="1174" y="2495"/>
                    </a:lnTo>
                    <a:lnTo>
                      <a:pt x="1228" y="2519"/>
                    </a:lnTo>
                    <a:lnTo>
                      <a:pt x="1283" y="2540"/>
                    </a:lnTo>
                    <a:lnTo>
                      <a:pt x="1311" y="2552"/>
                    </a:lnTo>
                    <a:lnTo>
                      <a:pt x="1336" y="2567"/>
                    </a:lnTo>
                    <a:lnTo>
                      <a:pt x="1359" y="2587"/>
                    </a:lnTo>
                    <a:lnTo>
                      <a:pt x="1378" y="2609"/>
                    </a:lnTo>
                    <a:lnTo>
                      <a:pt x="1394" y="2634"/>
                    </a:lnTo>
                    <a:lnTo>
                      <a:pt x="1406" y="2660"/>
                    </a:lnTo>
                    <a:lnTo>
                      <a:pt x="1415" y="2690"/>
                    </a:lnTo>
                    <a:lnTo>
                      <a:pt x="1476" y="2995"/>
                    </a:lnTo>
                    <a:lnTo>
                      <a:pt x="1750" y="2995"/>
                    </a:lnTo>
                    <a:lnTo>
                      <a:pt x="1813" y="2690"/>
                    </a:lnTo>
                    <a:lnTo>
                      <a:pt x="1821" y="2660"/>
                    </a:lnTo>
                    <a:lnTo>
                      <a:pt x="1832" y="2634"/>
                    </a:lnTo>
                    <a:lnTo>
                      <a:pt x="1849" y="2609"/>
                    </a:lnTo>
                    <a:lnTo>
                      <a:pt x="1868" y="2587"/>
                    </a:lnTo>
                    <a:lnTo>
                      <a:pt x="1891" y="2567"/>
                    </a:lnTo>
                    <a:lnTo>
                      <a:pt x="1916" y="2552"/>
                    </a:lnTo>
                    <a:lnTo>
                      <a:pt x="1944" y="2540"/>
                    </a:lnTo>
                    <a:lnTo>
                      <a:pt x="1998" y="2519"/>
                    </a:lnTo>
                    <a:lnTo>
                      <a:pt x="2052" y="2495"/>
                    </a:lnTo>
                    <a:lnTo>
                      <a:pt x="2081" y="2485"/>
                    </a:lnTo>
                    <a:lnTo>
                      <a:pt x="2110" y="2478"/>
                    </a:lnTo>
                    <a:lnTo>
                      <a:pt x="2140" y="2475"/>
                    </a:lnTo>
                    <a:lnTo>
                      <a:pt x="2170" y="2478"/>
                    </a:lnTo>
                    <a:lnTo>
                      <a:pt x="2198" y="2484"/>
                    </a:lnTo>
                    <a:lnTo>
                      <a:pt x="2226" y="2494"/>
                    </a:lnTo>
                    <a:lnTo>
                      <a:pt x="2252" y="2509"/>
                    </a:lnTo>
                    <a:lnTo>
                      <a:pt x="2514" y="2682"/>
                    </a:lnTo>
                    <a:lnTo>
                      <a:pt x="2708" y="2490"/>
                    </a:lnTo>
                    <a:lnTo>
                      <a:pt x="2534" y="2230"/>
                    </a:lnTo>
                    <a:lnTo>
                      <a:pt x="2518" y="2204"/>
                    </a:lnTo>
                    <a:lnTo>
                      <a:pt x="2508" y="2176"/>
                    </a:lnTo>
                    <a:lnTo>
                      <a:pt x="2502" y="2148"/>
                    </a:lnTo>
                    <a:lnTo>
                      <a:pt x="2500" y="2118"/>
                    </a:lnTo>
                    <a:lnTo>
                      <a:pt x="2502" y="2089"/>
                    </a:lnTo>
                    <a:lnTo>
                      <a:pt x="2509" y="2060"/>
                    </a:lnTo>
                    <a:lnTo>
                      <a:pt x="2520" y="2032"/>
                    </a:lnTo>
                    <a:lnTo>
                      <a:pt x="2544" y="1979"/>
                    </a:lnTo>
                    <a:lnTo>
                      <a:pt x="2565" y="1925"/>
                    </a:lnTo>
                    <a:lnTo>
                      <a:pt x="2577" y="1897"/>
                    </a:lnTo>
                    <a:lnTo>
                      <a:pt x="2592" y="1872"/>
                    </a:lnTo>
                    <a:lnTo>
                      <a:pt x="2612" y="1849"/>
                    </a:lnTo>
                    <a:lnTo>
                      <a:pt x="2635" y="1831"/>
                    </a:lnTo>
                    <a:lnTo>
                      <a:pt x="2659" y="1815"/>
                    </a:lnTo>
                    <a:lnTo>
                      <a:pt x="2686" y="1802"/>
                    </a:lnTo>
                    <a:lnTo>
                      <a:pt x="2716" y="1794"/>
                    </a:lnTo>
                    <a:lnTo>
                      <a:pt x="3024" y="1733"/>
                    </a:lnTo>
                    <a:lnTo>
                      <a:pt x="3024" y="1461"/>
                    </a:lnTo>
                    <a:lnTo>
                      <a:pt x="2716" y="1400"/>
                    </a:lnTo>
                    <a:lnTo>
                      <a:pt x="2686" y="1392"/>
                    </a:lnTo>
                    <a:lnTo>
                      <a:pt x="2659" y="1381"/>
                    </a:lnTo>
                    <a:lnTo>
                      <a:pt x="2635" y="1364"/>
                    </a:lnTo>
                    <a:lnTo>
                      <a:pt x="2612" y="1345"/>
                    </a:lnTo>
                    <a:lnTo>
                      <a:pt x="2592" y="1323"/>
                    </a:lnTo>
                    <a:lnTo>
                      <a:pt x="2577" y="1298"/>
                    </a:lnTo>
                    <a:lnTo>
                      <a:pt x="2564" y="1270"/>
                    </a:lnTo>
                    <a:lnTo>
                      <a:pt x="2544" y="1215"/>
                    </a:lnTo>
                    <a:lnTo>
                      <a:pt x="2520" y="1163"/>
                    </a:lnTo>
                    <a:lnTo>
                      <a:pt x="2509" y="1135"/>
                    </a:lnTo>
                    <a:lnTo>
                      <a:pt x="2502" y="1106"/>
                    </a:lnTo>
                    <a:lnTo>
                      <a:pt x="2500" y="1077"/>
                    </a:lnTo>
                    <a:lnTo>
                      <a:pt x="2502" y="1048"/>
                    </a:lnTo>
                    <a:lnTo>
                      <a:pt x="2508" y="1019"/>
                    </a:lnTo>
                    <a:lnTo>
                      <a:pt x="2519" y="992"/>
                    </a:lnTo>
                    <a:lnTo>
                      <a:pt x="2534" y="965"/>
                    </a:lnTo>
                    <a:lnTo>
                      <a:pt x="2708" y="705"/>
                    </a:lnTo>
                    <a:lnTo>
                      <a:pt x="2514" y="513"/>
                    </a:lnTo>
                    <a:lnTo>
                      <a:pt x="2252" y="686"/>
                    </a:lnTo>
                    <a:lnTo>
                      <a:pt x="2225" y="701"/>
                    </a:lnTo>
                    <a:lnTo>
                      <a:pt x="2197" y="711"/>
                    </a:lnTo>
                    <a:lnTo>
                      <a:pt x="2170" y="718"/>
                    </a:lnTo>
                    <a:lnTo>
                      <a:pt x="2140" y="720"/>
                    </a:lnTo>
                    <a:lnTo>
                      <a:pt x="2110" y="718"/>
                    </a:lnTo>
                    <a:lnTo>
                      <a:pt x="2081" y="711"/>
                    </a:lnTo>
                    <a:lnTo>
                      <a:pt x="2052" y="700"/>
                    </a:lnTo>
                    <a:lnTo>
                      <a:pt x="1998" y="676"/>
                    </a:lnTo>
                    <a:lnTo>
                      <a:pt x="1944" y="656"/>
                    </a:lnTo>
                    <a:lnTo>
                      <a:pt x="1916" y="643"/>
                    </a:lnTo>
                    <a:lnTo>
                      <a:pt x="1890" y="628"/>
                    </a:lnTo>
                    <a:lnTo>
                      <a:pt x="1868" y="609"/>
                    </a:lnTo>
                    <a:lnTo>
                      <a:pt x="1849" y="586"/>
                    </a:lnTo>
                    <a:lnTo>
                      <a:pt x="1832" y="562"/>
                    </a:lnTo>
                    <a:lnTo>
                      <a:pt x="1820" y="535"/>
                    </a:lnTo>
                    <a:lnTo>
                      <a:pt x="1813" y="506"/>
                    </a:lnTo>
                    <a:lnTo>
                      <a:pt x="1750" y="200"/>
                    </a:lnTo>
                    <a:lnTo>
                      <a:pt x="1476" y="200"/>
                    </a:lnTo>
                    <a:close/>
                    <a:moveTo>
                      <a:pt x="1750" y="0"/>
                    </a:moveTo>
                    <a:lnTo>
                      <a:pt x="1782" y="2"/>
                    </a:lnTo>
                    <a:lnTo>
                      <a:pt x="1812" y="9"/>
                    </a:lnTo>
                    <a:lnTo>
                      <a:pt x="1840" y="20"/>
                    </a:lnTo>
                    <a:lnTo>
                      <a:pt x="1866" y="36"/>
                    </a:lnTo>
                    <a:lnTo>
                      <a:pt x="1889" y="55"/>
                    </a:lnTo>
                    <a:lnTo>
                      <a:pt x="1910" y="78"/>
                    </a:lnTo>
                    <a:lnTo>
                      <a:pt x="1927" y="102"/>
                    </a:lnTo>
                    <a:lnTo>
                      <a:pt x="1940" y="131"/>
                    </a:lnTo>
                    <a:lnTo>
                      <a:pt x="1948" y="160"/>
                    </a:lnTo>
                    <a:lnTo>
                      <a:pt x="2010" y="467"/>
                    </a:lnTo>
                    <a:lnTo>
                      <a:pt x="2076" y="491"/>
                    </a:lnTo>
                    <a:lnTo>
                      <a:pt x="2140" y="520"/>
                    </a:lnTo>
                    <a:lnTo>
                      <a:pt x="2403" y="346"/>
                    </a:lnTo>
                    <a:lnTo>
                      <a:pt x="2428" y="332"/>
                    </a:lnTo>
                    <a:lnTo>
                      <a:pt x="2456" y="322"/>
                    </a:lnTo>
                    <a:lnTo>
                      <a:pt x="2485" y="316"/>
                    </a:lnTo>
                    <a:lnTo>
                      <a:pt x="2514" y="314"/>
                    </a:lnTo>
                    <a:lnTo>
                      <a:pt x="2546" y="316"/>
                    </a:lnTo>
                    <a:lnTo>
                      <a:pt x="2576" y="323"/>
                    </a:lnTo>
                    <a:lnTo>
                      <a:pt x="2605" y="335"/>
                    </a:lnTo>
                    <a:lnTo>
                      <a:pt x="2633" y="351"/>
                    </a:lnTo>
                    <a:lnTo>
                      <a:pt x="2657" y="372"/>
                    </a:lnTo>
                    <a:lnTo>
                      <a:pt x="2851" y="564"/>
                    </a:lnTo>
                    <a:lnTo>
                      <a:pt x="2872" y="588"/>
                    </a:lnTo>
                    <a:lnTo>
                      <a:pt x="2887" y="614"/>
                    </a:lnTo>
                    <a:lnTo>
                      <a:pt x="2900" y="641"/>
                    </a:lnTo>
                    <a:lnTo>
                      <a:pt x="2907" y="671"/>
                    </a:lnTo>
                    <a:lnTo>
                      <a:pt x="2910" y="701"/>
                    </a:lnTo>
                    <a:lnTo>
                      <a:pt x="2908" y="730"/>
                    </a:lnTo>
                    <a:lnTo>
                      <a:pt x="2903" y="760"/>
                    </a:lnTo>
                    <a:lnTo>
                      <a:pt x="2891" y="788"/>
                    </a:lnTo>
                    <a:lnTo>
                      <a:pt x="2876" y="816"/>
                    </a:lnTo>
                    <a:lnTo>
                      <a:pt x="2702" y="1076"/>
                    </a:lnTo>
                    <a:lnTo>
                      <a:pt x="2730" y="1140"/>
                    </a:lnTo>
                    <a:lnTo>
                      <a:pt x="2755" y="1205"/>
                    </a:lnTo>
                    <a:lnTo>
                      <a:pt x="3065" y="1265"/>
                    </a:lnTo>
                    <a:lnTo>
                      <a:pt x="3094" y="1275"/>
                    </a:lnTo>
                    <a:lnTo>
                      <a:pt x="3122" y="1287"/>
                    </a:lnTo>
                    <a:lnTo>
                      <a:pt x="3148" y="1304"/>
                    </a:lnTo>
                    <a:lnTo>
                      <a:pt x="3171" y="1324"/>
                    </a:lnTo>
                    <a:lnTo>
                      <a:pt x="3190" y="1347"/>
                    </a:lnTo>
                    <a:lnTo>
                      <a:pt x="3206" y="1373"/>
                    </a:lnTo>
                    <a:lnTo>
                      <a:pt x="3217" y="1401"/>
                    </a:lnTo>
                    <a:lnTo>
                      <a:pt x="3224" y="1431"/>
                    </a:lnTo>
                    <a:lnTo>
                      <a:pt x="3226" y="1461"/>
                    </a:lnTo>
                    <a:lnTo>
                      <a:pt x="3226" y="1733"/>
                    </a:lnTo>
                    <a:lnTo>
                      <a:pt x="3224" y="1765"/>
                    </a:lnTo>
                    <a:lnTo>
                      <a:pt x="3217" y="1794"/>
                    </a:lnTo>
                    <a:lnTo>
                      <a:pt x="3206" y="1822"/>
                    </a:lnTo>
                    <a:lnTo>
                      <a:pt x="3190" y="1848"/>
                    </a:lnTo>
                    <a:lnTo>
                      <a:pt x="3171" y="1871"/>
                    </a:lnTo>
                    <a:lnTo>
                      <a:pt x="3148" y="1891"/>
                    </a:lnTo>
                    <a:lnTo>
                      <a:pt x="3122" y="1908"/>
                    </a:lnTo>
                    <a:lnTo>
                      <a:pt x="3094" y="1921"/>
                    </a:lnTo>
                    <a:lnTo>
                      <a:pt x="3065" y="1929"/>
                    </a:lnTo>
                    <a:lnTo>
                      <a:pt x="2755" y="1990"/>
                    </a:lnTo>
                    <a:lnTo>
                      <a:pt x="2730" y="2056"/>
                    </a:lnTo>
                    <a:lnTo>
                      <a:pt x="2702" y="2119"/>
                    </a:lnTo>
                    <a:lnTo>
                      <a:pt x="2876" y="2379"/>
                    </a:lnTo>
                    <a:lnTo>
                      <a:pt x="2891" y="2406"/>
                    </a:lnTo>
                    <a:lnTo>
                      <a:pt x="2903" y="2436"/>
                    </a:lnTo>
                    <a:lnTo>
                      <a:pt x="2908" y="2465"/>
                    </a:lnTo>
                    <a:lnTo>
                      <a:pt x="2910" y="2495"/>
                    </a:lnTo>
                    <a:lnTo>
                      <a:pt x="2907" y="2524"/>
                    </a:lnTo>
                    <a:lnTo>
                      <a:pt x="2900" y="2554"/>
                    </a:lnTo>
                    <a:lnTo>
                      <a:pt x="2887" y="2582"/>
                    </a:lnTo>
                    <a:lnTo>
                      <a:pt x="2872" y="2607"/>
                    </a:lnTo>
                    <a:lnTo>
                      <a:pt x="2851" y="2632"/>
                    </a:lnTo>
                    <a:lnTo>
                      <a:pt x="2657" y="2824"/>
                    </a:lnTo>
                    <a:lnTo>
                      <a:pt x="2633" y="2844"/>
                    </a:lnTo>
                    <a:lnTo>
                      <a:pt x="2605" y="2860"/>
                    </a:lnTo>
                    <a:lnTo>
                      <a:pt x="2576" y="2873"/>
                    </a:lnTo>
                    <a:lnTo>
                      <a:pt x="2546" y="2880"/>
                    </a:lnTo>
                    <a:lnTo>
                      <a:pt x="2514" y="2882"/>
                    </a:lnTo>
                    <a:lnTo>
                      <a:pt x="2485" y="2880"/>
                    </a:lnTo>
                    <a:lnTo>
                      <a:pt x="2457" y="2874"/>
                    </a:lnTo>
                    <a:lnTo>
                      <a:pt x="2429" y="2864"/>
                    </a:lnTo>
                    <a:lnTo>
                      <a:pt x="2403" y="2848"/>
                    </a:lnTo>
                    <a:lnTo>
                      <a:pt x="2140" y="2675"/>
                    </a:lnTo>
                    <a:lnTo>
                      <a:pt x="2077" y="2703"/>
                    </a:lnTo>
                    <a:lnTo>
                      <a:pt x="2010" y="2729"/>
                    </a:lnTo>
                    <a:lnTo>
                      <a:pt x="1948" y="3034"/>
                    </a:lnTo>
                    <a:lnTo>
                      <a:pt x="1940" y="3065"/>
                    </a:lnTo>
                    <a:lnTo>
                      <a:pt x="1927" y="3092"/>
                    </a:lnTo>
                    <a:lnTo>
                      <a:pt x="1910" y="3118"/>
                    </a:lnTo>
                    <a:lnTo>
                      <a:pt x="1890" y="3139"/>
                    </a:lnTo>
                    <a:lnTo>
                      <a:pt x="1866" y="3159"/>
                    </a:lnTo>
                    <a:lnTo>
                      <a:pt x="1841" y="3174"/>
                    </a:lnTo>
                    <a:lnTo>
                      <a:pt x="1812" y="3185"/>
                    </a:lnTo>
                    <a:lnTo>
                      <a:pt x="1782" y="3192"/>
                    </a:lnTo>
                    <a:lnTo>
                      <a:pt x="1750" y="3195"/>
                    </a:lnTo>
                    <a:lnTo>
                      <a:pt x="1476" y="3195"/>
                    </a:lnTo>
                    <a:lnTo>
                      <a:pt x="1445" y="3192"/>
                    </a:lnTo>
                    <a:lnTo>
                      <a:pt x="1415" y="3185"/>
                    </a:lnTo>
                    <a:lnTo>
                      <a:pt x="1386" y="3174"/>
                    </a:lnTo>
                    <a:lnTo>
                      <a:pt x="1360" y="3159"/>
                    </a:lnTo>
                    <a:lnTo>
                      <a:pt x="1337" y="3140"/>
                    </a:lnTo>
                    <a:lnTo>
                      <a:pt x="1317" y="3118"/>
                    </a:lnTo>
                    <a:lnTo>
                      <a:pt x="1300" y="3092"/>
                    </a:lnTo>
                    <a:lnTo>
                      <a:pt x="1287" y="3065"/>
                    </a:lnTo>
                    <a:lnTo>
                      <a:pt x="1279" y="3034"/>
                    </a:lnTo>
                    <a:lnTo>
                      <a:pt x="1217" y="2729"/>
                    </a:lnTo>
                    <a:lnTo>
                      <a:pt x="1151" y="2703"/>
                    </a:lnTo>
                    <a:lnTo>
                      <a:pt x="1087" y="2675"/>
                    </a:lnTo>
                    <a:lnTo>
                      <a:pt x="824" y="2848"/>
                    </a:lnTo>
                    <a:lnTo>
                      <a:pt x="798" y="2864"/>
                    </a:lnTo>
                    <a:lnTo>
                      <a:pt x="770" y="2874"/>
                    </a:lnTo>
                    <a:lnTo>
                      <a:pt x="741" y="2880"/>
                    </a:lnTo>
                    <a:lnTo>
                      <a:pt x="713" y="2882"/>
                    </a:lnTo>
                    <a:lnTo>
                      <a:pt x="682" y="2880"/>
                    </a:lnTo>
                    <a:lnTo>
                      <a:pt x="651" y="2873"/>
                    </a:lnTo>
                    <a:lnTo>
                      <a:pt x="622" y="2860"/>
                    </a:lnTo>
                    <a:lnTo>
                      <a:pt x="595" y="2844"/>
                    </a:lnTo>
                    <a:lnTo>
                      <a:pt x="570" y="2824"/>
                    </a:lnTo>
                    <a:lnTo>
                      <a:pt x="375" y="2632"/>
                    </a:lnTo>
                    <a:lnTo>
                      <a:pt x="355" y="2607"/>
                    </a:lnTo>
                    <a:lnTo>
                      <a:pt x="339" y="2582"/>
                    </a:lnTo>
                    <a:lnTo>
                      <a:pt x="327" y="2554"/>
                    </a:lnTo>
                    <a:lnTo>
                      <a:pt x="320" y="2524"/>
                    </a:lnTo>
                    <a:lnTo>
                      <a:pt x="317" y="2495"/>
                    </a:lnTo>
                    <a:lnTo>
                      <a:pt x="319" y="2465"/>
                    </a:lnTo>
                    <a:lnTo>
                      <a:pt x="324" y="2436"/>
                    </a:lnTo>
                    <a:lnTo>
                      <a:pt x="335" y="2406"/>
                    </a:lnTo>
                    <a:lnTo>
                      <a:pt x="351" y="2379"/>
                    </a:lnTo>
                    <a:lnTo>
                      <a:pt x="526" y="2119"/>
                    </a:lnTo>
                    <a:lnTo>
                      <a:pt x="497" y="2056"/>
                    </a:lnTo>
                    <a:lnTo>
                      <a:pt x="471" y="1990"/>
                    </a:lnTo>
                    <a:lnTo>
                      <a:pt x="162" y="1929"/>
                    </a:lnTo>
                    <a:lnTo>
                      <a:pt x="132" y="1921"/>
                    </a:lnTo>
                    <a:lnTo>
                      <a:pt x="104" y="1908"/>
                    </a:lnTo>
                    <a:lnTo>
                      <a:pt x="78" y="1891"/>
                    </a:lnTo>
                    <a:lnTo>
                      <a:pt x="56" y="1871"/>
                    </a:lnTo>
                    <a:lnTo>
                      <a:pt x="37" y="1848"/>
                    </a:lnTo>
                    <a:lnTo>
                      <a:pt x="22" y="1822"/>
                    </a:lnTo>
                    <a:lnTo>
                      <a:pt x="9" y="1794"/>
                    </a:lnTo>
                    <a:lnTo>
                      <a:pt x="2" y="1765"/>
                    </a:lnTo>
                    <a:lnTo>
                      <a:pt x="0" y="1733"/>
                    </a:lnTo>
                    <a:lnTo>
                      <a:pt x="0" y="1461"/>
                    </a:lnTo>
                    <a:lnTo>
                      <a:pt x="2" y="1431"/>
                    </a:lnTo>
                    <a:lnTo>
                      <a:pt x="9" y="1401"/>
                    </a:lnTo>
                    <a:lnTo>
                      <a:pt x="22" y="1373"/>
                    </a:lnTo>
                    <a:lnTo>
                      <a:pt x="37" y="1347"/>
                    </a:lnTo>
                    <a:lnTo>
                      <a:pt x="56" y="1324"/>
                    </a:lnTo>
                    <a:lnTo>
                      <a:pt x="78" y="1304"/>
                    </a:lnTo>
                    <a:lnTo>
                      <a:pt x="104" y="1287"/>
                    </a:lnTo>
                    <a:lnTo>
                      <a:pt x="132" y="1275"/>
                    </a:lnTo>
                    <a:lnTo>
                      <a:pt x="162" y="1265"/>
                    </a:lnTo>
                    <a:lnTo>
                      <a:pt x="471" y="1205"/>
                    </a:lnTo>
                    <a:lnTo>
                      <a:pt x="497" y="1140"/>
                    </a:lnTo>
                    <a:lnTo>
                      <a:pt x="526" y="1076"/>
                    </a:lnTo>
                    <a:lnTo>
                      <a:pt x="351" y="816"/>
                    </a:lnTo>
                    <a:lnTo>
                      <a:pt x="335" y="788"/>
                    </a:lnTo>
                    <a:lnTo>
                      <a:pt x="324" y="760"/>
                    </a:lnTo>
                    <a:lnTo>
                      <a:pt x="319" y="730"/>
                    </a:lnTo>
                    <a:lnTo>
                      <a:pt x="317" y="701"/>
                    </a:lnTo>
                    <a:lnTo>
                      <a:pt x="320" y="671"/>
                    </a:lnTo>
                    <a:lnTo>
                      <a:pt x="327" y="641"/>
                    </a:lnTo>
                    <a:lnTo>
                      <a:pt x="339" y="614"/>
                    </a:lnTo>
                    <a:lnTo>
                      <a:pt x="355" y="588"/>
                    </a:lnTo>
                    <a:lnTo>
                      <a:pt x="375" y="564"/>
                    </a:lnTo>
                    <a:lnTo>
                      <a:pt x="570" y="372"/>
                    </a:lnTo>
                    <a:lnTo>
                      <a:pt x="595" y="351"/>
                    </a:lnTo>
                    <a:lnTo>
                      <a:pt x="622" y="335"/>
                    </a:lnTo>
                    <a:lnTo>
                      <a:pt x="651" y="323"/>
                    </a:lnTo>
                    <a:lnTo>
                      <a:pt x="682" y="316"/>
                    </a:lnTo>
                    <a:lnTo>
                      <a:pt x="713" y="314"/>
                    </a:lnTo>
                    <a:lnTo>
                      <a:pt x="741" y="316"/>
                    </a:lnTo>
                    <a:lnTo>
                      <a:pt x="770" y="322"/>
                    </a:lnTo>
                    <a:lnTo>
                      <a:pt x="798" y="332"/>
                    </a:lnTo>
                    <a:lnTo>
                      <a:pt x="824" y="346"/>
                    </a:lnTo>
                    <a:lnTo>
                      <a:pt x="1087" y="520"/>
                    </a:lnTo>
                    <a:lnTo>
                      <a:pt x="1151" y="492"/>
                    </a:lnTo>
                    <a:lnTo>
                      <a:pt x="1217" y="467"/>
                    </a:lnTo>
                    <a:lnTo>
                      <a:pt x="1279" y="160"/>
                    </a:lnTo>
                    <a:lnTo>
                      <a:pt x="1287" y="131"/>
                    </a:lnTo>
                    <a:lnTo>
                      <a:pt x="1300" y="102"/>
                    </a:lnTo>
                    <a:lnTo>
                      <a:pt x="1317" y="78"/>
                    </a:lnTo>
                    <a:lnTo>
                      <a:pt x="1337" y="55"/>
                    </a:lnTo>
                    <a:lnTo>
                      <a:pt x="1360" y="36"/>
                    </a:lnTo>
                    <a:lnTo>
                      <a:pt x="1386" y="20"/>
                    </a:lnTo>
                    <a:lnTo>
                      <a:pt x="1415" y="9"/>
                    </a:lnTo>
                    <a:lnTo>
                      <a:pt x="1445" y="2"/>
                    </a:lnTo>
                    <a:lnTo>
                      <a:pt x="1476" y="0"/>
                    </a:lnTo>
                    <a:lnTo>
                      <a:pt x="1750" y="0"/>
                    </a:lnTo>
                    <a:close/>
                  </a:path>
                </a:pathLst>
              </a:custGeom>
              <a:grpFill/>
              <a:ln>
                <a:noFill/>
              </a:ln>
            </p:spPr>
            <p:txBody>
              <a:bodyPr lIns="0" tIns="0" rIns="0" bIns="0"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54" name="Freeform 7">
                <a:extLst>
                  <a:ext uri="{FF2B5EF4-FFF2-40B4-BE49-F238E27FC236}">
                    <a16:creationId xmlns:a16="http://schemas.microsoft.com/office/drawing/2014/main" id="{D7AAE4ED-EE59-4DF5-B502-552D96AEE919}"/>
                  </a:ext>
                </a:extLst>
              </p:cNvPr>
              <p:cNvSpPr>
                <a:spLocks noEditPoints="1"/>
              </p:cNvSpPr>
              <p:nvPr/>
            </p:nvSpPr>
            <p:spPr bwMode="auto">
              <a:xfrm>
                <a:off x="19096036" y="3259237"/>
                <a:ext cx="376493" cy="372759"/>
              </a:xfrm>
              <a:custGeom>
                <a:avLst/>
                <a:gdLst>
                  <a:gd name="T0" fmla="*/ 582 w 1412"/>
                  <a:gd name="T1" fmla="*/ 100 h 1398"/>
                  <a:gd name="T2" fmla="*/ 412 w 1412"/>
                  <a:gd name="T3" fmla="*/ 161 h 1398"/>
                  <a:gd name="T4" fmla="*/ 270 w 1412"/>
                  <a:gd name="T5" fmla="*/ 266 h 1398"/>
                  <a:gd name="T6" fmla="*/ 163 w 1412"/>
                  <a:gd name="T7" fmla="*/ 407 h 1398"/>
                  <a:gd name="T8" fmla="*/ 101 w 1412"/>
                  <a:gd name="T9" fmla="*/ 576 h 1398"/>
                  <a:gd name="T10" fmla="*/ 92 w 1412"/>
                  <a:gd name="T11" fmla="*/ 762 h 1398"/>
                  <a:gd name="T12" fmla="*/ 138 w 1412"/>
                  <a:gd name="T13" fmla="*/ 936 h 1398"/>
                  <a:gd name="T14" fmla="*/ 229 w 1412"/>
                  <a:gd name="T15" fmla="*/ 1087 h 1398"/>
                  <a:gd name="T16" fmla="*/ 361 w 1412"/>
                  <a:gd name="T17" fmla="*/ 1206 h 1398"/>
                  <a:gd name="T18" fmla="*/ 523 w 1412"/>
                  <a:gd name="T19" fmla="*/ 1282 h 1398"/>
                  <a:gd name="T20" fmla="*/ 707 w 1412"/>
                  <a:gd name="T21" fmla="*/ 1310 h 1398"/>
                  <a:gd name="T22" fmla="*/ 890 w 1412"/>
                  <a:gd name="T23" fmla="*/ 1282 h 1398"/>
                  <a:gd name="T24" fmla="*/ 1051 w 1412"/>
                  <a:gd name="T25" fmla="*/ 1206 h 1398"/>
                  <a:gd name="T26" fmla="*/ 1183 w 1412"/>
                  <a:gd name="T27" fmla="*/ 1087 h 1398"/>
                  <a:gd name="T28" fmla="*/ 1275 w 1412"/>
                  <a:gd name="T29" fmla="*/ 936 h 1398"/>
                  <a:gd name="T30" fmla="*/ 1320 w 1412"/>
                  <a:gd name="T31" fmla="*/ 762 h 1398"/>
                  <a:gd name="T32" fmla="*/ 1311 w 1412"/>
                  <a:gd name="T33" fmla="*/ 576 h 1398"/>
                  <a:gd name="T34" fmla="*/ 1249 w 1412"/>
                  <a:gd name="T35" fmla="*/ 407 h 1398"/>
                  <a:gd name="T36" fmla="*/ 1143 w 1412"/>
                  <a:gd name="T37" fmla="*/ 266 h 1398"/>
                  <a:gd name="T38" fmla="*/ 1001 w 1412"/>
                  <a:gd name="T39" fmla="*/ 161 h 1398"/>
                  <a:gd name="T40" fmla="*/ 830 w 1412"/>
                  <a:gd name="T41" fmla="*/ 100 h 1398"/>
                  <a:gd name="T42" fmla="*/ 707 w 1412"/>
                  <a:gd name="T43" fmla="*/ 0 h 1398"/>
                  <a:gd name="T44" fmla="*/ 905 w 1412"/>
                  <a:gd name="T45" fmla="*/ 27 h 1398"/>
                  <a:gd name="T46" fmla="*/ 1081 w 1412"/>
                  <a:gd name="T47" fmla="*/ 106 h 1398"/>
                  <a:gd name="T48" fmla="*/ 1227 w 1412"/>
                  <a:gd name="T49" fmla="*/ 227 h 1398"/>
                  <a:gd name="T50" fmla="*/ 1336 w 1412"/>
                  <a:gd name="T51" fmla="*/ 383 h 1398"/>
                  <a:gd name="T52" fmla="*/ 1399 w 1412"/>
                  <a:gd name="T53" fmla="*/ 565 h 1398"/>
                  <a:gd name="T54" fmla="*/ 1409 w 1412"/>
                  <a:gd name="T55" fmla="*/ 766 h 1398"/>
                  <a:gd name="T56" fmla="*/ 1363 w 1412"/>
                  <a:gd name="T57" fmla="*/ 956 h 1398"/>
                  <a:gd name="T58" fmla="*/ 1268 w 1412"/>
                  <a:gd name="T59" fmla="*/ 1121 h 1398"/>
                  <a:gd name="T60" fmla="*/ 1134 w 1412"/>
                  <a:gd name="T61" fmla="*/ 1255 h 1398"/>
                  <a:gd name="T62" fmla="*/ 966 w 1412"/>
                  <a:gd name="T63" fmla="*/ 1349 h 1398"/>
                  <a:gd name="T64" fmla="*/ 775 w 1412"/>
                  <a:gd name="T65" fmla="*/ 1395 h 1398"/>
                  <a:gd name="T66" fmla="*/ 573 w 1412"/>
                  <a:gd name="T67" fmla="*/ 1384 h 1398"/>
                  <a:gd name="T68" fmla="*/ 388 w 1412"/>
                  <a:gd name="T69" fmla="*/ 1322 h 1398"/>
                  <a:gd name="T70" fmla="*/ 230 w 1412"/>
                  <a:gd name="T71" fmla="*/ 1215 h 1398"/>
                  <a:gd name="T72" fmla="*/ 108 w 1412"/>
                  <a:gd name="T73" fmla="*/ 1069 h 1398"/>
                  <a:gd name="T74" fmla="*/ 28 w 1412"/>
                  <a:gd name="T75" fmla="*/ 895 h 1398"/>
                  <a:gd name="T76" fmla="*/ 0 w 1412"/>
                  <a:gd name="T77" fmla="*/ 699 h 1398"/>
                  <a:gd name="T78" fmla="*/ 28 w 1412"/>
                  <a:gd name="T79" fmla="*/ 502 h 1398"/>
                  <a:gd name="T80" fmla="*/ 108 w 1412"/>
                  <a:gd name="T81" fmla="*/ 328 h 1398"/>
                  <a:gd name="T82" fmla="*/ 230 w 1412"/>
                  <a:gd name="T83" fmla="*/ 183 h 1398"/>
                  <a:gd name="T84" fmla="*/ 388 w 1412"/>
                  <a:gd name="T85" fmla="*/ 74 h 1398"/>
                  <a:gd name="T86" fmla="*/ 573 w 1412"/>
                  <a:gd name="T87" fmla="*/ 1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2" h="1398">
                    <a:moveTo>
                      <a:pt x="707" y="87"/>
                    </a:moveTo>
                    <a:lnTo>
                      <a:pt x="643" y="90"/>
                    </a:lnTo>
                    <a:lnTo>
                      <a:pt x="582" y="100"/>
                    </a:lnTo>
                    <a:lnTo>
                      <a:pt x="523" y="114"/>
                    </a:lnTo>
                    <a:lnTo>
                      <a:pt x="465" y="135"/>
                    </a:lnTo>
                    <a:lnTo>
                      <a:pt x="412" y="161"/>
                    </a:lnTo>
                    <a:lnTo>
                      <a:pt x="361" y="192"/>
                    </a:lnTo>
                    <a:lnTo>
                      <a:pt x="314" y="226"/>
                    </a:lnTo>
                    <a:lnTo>
                      <a:pt x="270" y="266"/>
                    </a:lnTo>
                    <a:lnTo>
                      <a:pt x="229" y="309"/>
                    </a:lnTo>
                    <a:lnTo>
                      <a:pt x="194" y="357"/>
                    </a:lnTo>
                    <a:lnTo>
                      <a:pt x="163" y="407"/>
                    </a:lnTo>
                    <a:lnTo>
                      <a:pt x="138" y="460"/>
                    </a:lnTo>
                    <a:lnTo>
                      <a:pt x="116" y="516"/>
                    </a:lnTo>
                    <a:lnTo>
                      <a:pt x="101" y="576"/>
                    </a:lnTo>
                    <a:lnTo>
                      <a:pt x="92" y="636"/>
                    </a:lnTo>
                    <a:lnTo>
                      <a:pt x="88" y="699"/>
                    </a:lnTo>
                    <a:lnTo>
                      <a:pt x="92" y="762"/>
                    </a:lnTo>
                    <a:lnTo>
                      <a:pt x="101" y="822"/>
                    </a:lnTo>
                    <a:lnTo>
                      <a:pt x="116" y="881"/>
                    </a:lnTo>
                    <a:lnTo>
                      <a:pt x="138" y="936"/>
                    </a:lnTo>
                    <a:lnTo>
                      <a:pt x="163" y="990"/>
                    </a:lnTo>
                    <a:lnTo>
                      <a:pt x="194" y="1040"/>
                    </a:lnTo>
                    <a:lnTo>
                      <a:pt x="229" y="1087"/>
                    </a:lnTo>
                    <a:lnTo>
                      <a:pt x="270" y="1131"/>
                    </a:lnTo>
                    <a:lnTo>
                      <a:pt x="314" y="1170"/>
                    </a:lnTo>
                    <a:lnTo>
                      <a:pt x="361" y="1206"/>
                    </a:lnTo>
                    <a:lnTo>
                      <a:pt x="412" y="1236"/>
                    </a:lnTo>
                    <a:lnTo>
                      <a:pt x="465" y="1262"/>
                    </a:lnTo>
                    <a:lnTo>
                      <a:pt x="523" y="1282"/>
                    </a:lnTo>
                    <a:lnTo>
                      <a:pt x="582" y="1298"/>
                    </a:lnTo>
                    <a:lnTo>
                      <a:pt x="643" y="1307"/>
                    </a:lnTo>
                    <a:lnTo>
                      <a:pt x="707" y="1310"/>
                    </a:lnTo>
                    <a:lnTo>
                      <a:pt x="770" y="1307"/>
                    </a:lnTo>
                    <a:lnTo>
                      <a:pt x="830" y="1298"/>
                    </a:lnTo>
                    <a:lnTo>
                      <a:pt x="890" y="1282"/>
                    </a:lnTo>
                    <a:lnTo>
                      <a:pt x="947" y="1262"/>
                    </a:lnTo>
                    <a:lnTo>
                      <a:pt x="1001" y="1236"/>
                    </a:lnTo>
                    <a:lnTo>
                      <a:pt x="1051" y="1206"/>
                    </a:lnTo>
                    <a:lnTo>
                      <a:pt x="1099" y="1170"/>
                    </a:lnTo>
                    <a:lnTo>
                      <a:pt x="1143" y="1131"/>
                    </a:lnTo>
                    <a:lnTo>
                      <a:pt x="1183" y="1087"/>
                    </a:lnTo>
                    <a:lnTo>
                      <a:pt x="1218" y="1040"/>
                    </a:lnTo>
                    <a:lnTo>
                      <a:pt x="1249" y="990"/>
                    </a:lnTo>
                    <a:lnTo>
                      <a:pt x="1275" y="936"/>
                    </a:lnTo>
                    <a:lnTo>
                      <a:pt x="1296" y="881"/>
                    </a:lnTo>
                    <a:lnTo>
                      <a:pt x="1311" y="822"/>
                    </a:lnTo>
                    <a:lnTo>
                      <a:pt x="1320" y="762"/>
                    </a:lnTo>
                    <a:lnTo>
                      <a:pt x="1323" y="699"/>
                    </a:lnTo>
                    <a:lnTo>
                      <a:pt x="1320" y="636"/>
                    </a:lnTo>
                    <a:lnTo>
                      <a:pt x="1311" y="576"/>
                    </a:lnTo>
                    <a:lnTo>
                      <a:pt x="1296" y="516"/>
                    </a:lnTo>
                    <a:lnTo>
                      <a:pt x="1275" y="460"/>
                    </a:lnTo>
                    <a:lnTo>
                      <a:pt x="1249" y="407"/>
                    </a:lnTo>
                    <a:lnTo>
                      <a:pt x="1218" y="357"/>
                    </a:lnTo>
                    <a:lnTo>
                      <a:pt x="1183" y="309"/>
                    </a:lnTo>
                    <a:lnTo>
                      <a:pt x="1143" y="266"/>
                    </a:lnTo>
                    <a:lnTo>
                      <a:pt x="1099" y="226"/>
                    </a:lnTo>
                    <a:lnTo>
                      <a:pt x="1051" y="192"/>
                    </a:lnTo>
                    <a:lnTo>
                      <a:pt x="1001" y="161"/>
                    </a:lnTo>
                    <a:lnTo>
                      <a:pt x="947" y="135"/>
                    </a:lnTo>
                    <a:lnTo>
                      <a:pt x="890" y="114"/>
                    </a:lnTo>
                    <a:lnTo>
                      <a:pt x="830" y="100"/>
                    </a:lnTo>
                    <a:lnTo>
                      <a:pt x="770" y="90"/>
                    </a:lnTo>
                    <a:lnTo>
                      <a:pt x="707" y="87"/>
                    </a:lnTo>
                    <a:close/>
                    <a:moveTo>
                      <a:pt x="707" y="0"/>
                    </a:moveTo>
                    <a:lnTo>
                      <a:pt x="775" y="3"/>
                    </a:lnTo>
                    <a:lnTo>
                      <a:pt x="841" y="12"/>
                    </a:lnTo>
                    <a:lnTo>
                      <a:pt x="905" y="27"/>
                    </a:lnTo>
                    <a:lnTo>
                      <a:pt x="966" y="49"/>
                    </a:lnTo>
                    <a:lnTo>
                      <a:pt x="1024" y="74"/>
                    </a:lnTo>
                    <a:lnTo>
                      <a:pt x="1081" y="106"/>
                    </a:lnTo>
                    <a:lnTo>
                      <a:pt x="1134" y="142"/>
                    </a:lnTo>
                    <a:lnTo>
                      <a:pt x="1182" y="183"/>
                    </a:lnTo>
                    <a:lnTo>
                      <a:pt x="1227" y="227"/>
                    </a:lnTo>
                    <a:lnTo>
                      <a:pt x="1268" y="275"/>
                    </a:lnTo>
                    <a:lnTo>
                      <a:pt x="1305" y="328"/>
                    </a:lnTo>
                    <a:lnTo>
                      <a:pt x="1336" y="383"/>
                    </a:lnTo>
                    <a:lnTo>
                      <a:pt x="1363" y="442"/>
                    </a:lnTo>
                    <a:lnTo>
                      <a:pt x="1383" y="502"/>
                    </a:lnTo>
                    <a:lnTo>
                      <a:pt x="1399" y="565"/>
                    </a:lnTo>
                    <a:lnTo>
                      <a:pt x="1409" y="632"/>
                    </a:lnTo>
                    <a:lnTo>
                      <a:pt x="1412" y="699"/>
                    </a:lnTo>
                    <a:lnTo>
                      <a:pt x="1409" y="766"/>
                    </a:lnTo>
                    <a:lnTo>
                      <a:pt x="1399" y="831"/>
                    </a:lnTo>
                    <a:lnTo>
                      <a:pt x="1383" y="895"/>
                    </a:lnTo>
                    <a:lnTo>
                      <a:pt x="1363" y="956"/>
                    </a:lnTo>
                    <a:lnTo>
                      <a:pt x="1336" y="1014"/>
                    </a:lnTo>
                    <a:lnTo>
                      <a:pt x="1305" y="1069"/>
                    </a:lnTo>
                    <a:lnTo>
                      <a:pt x="1268" y="1121"/>
                    </a:lnTo>
                    <a:lnTo>
                      <a:pt x="1227" y="1170"/>
                    </a:lnTo>
                    <a:lnTo>
                      <a:pt x="1182" y="1215"/>
                    </a:lnTo>
                    <a:lnTo>
                      <a:pt x="1134" y="1255"/>
                    </a:lnTo>
                    <a:lnTo>
                      <a:pt x="1081" y="1291"/>
                    </a:lnTo>
                    <a:lnTo>
                      <a:pt x="1024" y="1322"/>
                    </a:lnTo>
                    <a:lnTo>
                      <a:pt x="966" y="1349"/>
                    </a:lnTo>
                    <a:lnTo>
                      <a:pt x="905" y="1369"/>
                    </a:lnTo>
                    <a:lnTo>
                      <a:pt x="841" y="1384"/>
                    </a:lnTo>
                    <a:lnTo>
                      <a:pt x="775" y="1395"/>
                    </a:lnTo>
                    <a:lnTo>
                      <a:pt x="707" y="1398"/>
                    </a:lnTo>
                    <a:lnTo>
                      <a:pt x="639" y="1395"/>
                    </a:lnTo>
                    <a:lnTo>
                      <a:pt x="573" y="1384"/>
                    </a:lnTo>
                    <a:lnTo>
                      <a:pt x="508" y="1369"/>
                    </a:lnTo>
                    <a:lnTo>
                      <a:pt x="447" y="1349"/>
                    </a:lnTo>
                    <a:lnTo>
                      <a:pt x="388" y="1322"/>
                    </a:lnTo>
                    <a:lnTo>
                      <a:pt x="331" y="1291"/>
                    </a:lnTo>
                    <a:lnTo>
                      <a:pt x="279" y="1255"/>
                    </a:lnTo>
                    <a:lnTo>
                      <a:pt x="230" y="1215"/>
                    </a:lnTo>
                    <a:lnTo>
                      <a:pt x="185" y="1170"/>
                    </a:lnTo>
                    <a:lnTo>
                      <a:pt x="145" y="1121"/>
                    </a:lnTo>
                    <a:lnTo>
                      <a:pt x="108" y="1069"/>
                    </a:lnTo>
                    <a:lnTo>
                      <a:pt x="77" y="1014"/>
                    </a:lnTo>
                    <a:lnTo>
                      <a:pt x="50" y="956"/>
                    </a:lnTo>
                    <a:lnTo>
                      <a:pt x="28" y="895"/>
                    </a:lnTo>
                    <a:lnTo>
                      <a:pt x="13" y="831"/>
                    </a:lnTo>
                    <a:lnTo>
                      <a:pt x="3" y="766"/>
                    </a:lnTo>
                    <a:lnTo>
                      <a:pt x="0" y="699"/>
                    </a:lnTo>
                    <a:lnTo>
                      <a:pt x="3" y="632"/>
                    </a:lnTo>
                    <a:lnTo>
                      <a:pt x="13" y="565"/>
                    </a:lnTo>
                    <a:lnTo>
                      <a:pt x="28" y="502"/>
                    </a:lnTo>
                    <a:lnTo>
                      <a:pt x="50" y="442"/>
                    </a:lnTo>
                    <a:lnTo>
                      <a:pt x="77" y="383"/>
                    </a:lnTo>
                    <a:lnTo>
                      <a:pt x="108" y="328"/>
                    </a:lnTo>
                    <a:lnTo>
                      <a:pt x="145" y="275"/>
                    </a:lnTo>
                    <a:lnTo>
                      <a:pt x="185" y="227"/>
                    </a:lnTo>
                    <a:lnTo>
                      <a:pt x="230" y="183"/>
                    </a:lnTo>
                    <a:lnTo>
                      <a:pt x="279" y="142"/>
                    </a:lnTo>
                    <a:lnTo>
                      <a:pt x="331" y="106"/>
                    </a:lnTo>
                    <a:lnTo>
                      <a:pt x="388" y="74"/>
                    </a:lnTo>
                    <a:lnTo>
                      <a:pt x="447" y="49"/>
                    </a:lnTo>
                    <a:lnTo>
                      <a:pt x="508" y="27"/>
                    </a:lnTo>
                    <a:lnTo>
                      <a:pt x="573" y="12"/>
                    </a:lnTo>
                    <a:lnTo>
                      <a:pt x="639" y="3"/>
                    </a:lnTo>
                    <a:lnTo>
                      <a:pt x="707" y="0"/>
                    </a:lnTo>
                    <a:close/>
                  </a:path>
                </a:pathLst>
              </a:custGeom>
              <a:grpFill/>
              <a:ln>
                <a:noFill/>
              </a:ln>
            </p:spPr>
            <p:txBody>
              <a:bodyPr lIns="0" tIns="0" rIns="0" bIns="0"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55" name="Freeform 8">
                <a:extLst>
                  <a:ext uri="{FF2B5EF4-FFF2-40B4-BE49-F238E27FC236}">
                    <a16:creationId xmlns:a16="http://schemas.microsoft.com/office/drawing/2014/main" id="{07916140-F1B4-4201-9B2B-23F0864842CD}"/>
                  </a:ext>
                </a:extLst>
              </p:cNvPr>
              <p:cNvSpPr>
                <a:spLocks noEditPoints="1"/>
              </p:cNvSpPr>
              <p:nvPr/>
            </p:nvSpPr>
            <p:spPr bwMode="auto">
              <a:xfrm>
                <a:off x="19177094" y="3339228"/>
                <a:ext cx="214910" cy="213310"/>
              </a:xfrm>
              <a:custGeom>
                <a:avLst/>
                <a:gdLst>
                  <a:gd name="T0" fmla="*/ 361 w 806"/>
                  <a:gd name="T1" fmla="*/ 103 h 800"/>
                  <a:gd name="T2" fmla="*/ 285 w 806"/>
                  <a:gd name="T3" fmla="*/ 123 h 800"/>
                  <a:gd name="T4" fmla="*/ 217 w 806"/>
                  <a:gd name="T5" fmla="*/ 162 h 800"/>
                  <a:gd name="T6" fmla="*/ 162 w 806"/>
                  <a:gd name="T7" fmla="*/ 216 h 800"/>
                  <a:gd name="T8" fmla="*/ 123 w 806"/>
                  <a:gd name="T9" fmla="*/ 283 h 800"/>
                  <a:gd name="T10" fmla="*/ 103 w 806"/>
                  <a:gd name="T11" fmla="*/ 359 h 800"/>
                  <a:gd name="T12" fmla="*/ 103 w 806"/>
                  <a:gd name="T13" fmla="*/ 440 h 800"/>
                  <a:gd name="T14" fmla="*/ 123 w 806"/>
                  <a:gd name="T15" fmla="*/ 517 h 800"/>
                  <a:gd name="T16" fmla="*/ 162 w 806"/>
                  <a:gd name="T17" fmla="*/ 583 h 800"/>
                  <a:gd name="T18" fmla="*/ 217 w 806"/>
                  <a:gd name="T19" fmla="*/ 637 h 800"/>
                  <a:gd name="T20" fmla="*/ 285 w 806"/>
                  <a:gd name="T21" fmla="*/ 676 h 800"/>
                  <a:gd name="T22" fmla="*/ 361 w 806"/>
                  <a:gd name="T23" fmla="*/ 696 h 800"/>
                  <a:gd name="T24" fmla="*/ 443 w 806"/>
                  <a:gd name="T25" fmla="*/ 696 h 800"/>
                  <a:gd name="T26" fmla="*/ 520 w 806"/>
                  <a:gd name="T27" fmla="*/ 676 h 800"/>
                  <a:gd name="T28" fmla="*/ 587 w 806"/>
                  <a:gd name="T29" fmla="*/ 637 h 800"/>
                  <a:gd name="T30" fmla="*/ 642 w 806"/>
                  <a:gd name="T31" fmla="*/ 583 h 800"/>
                  <a:gd name="T32" fmla="*/ 681 w 806"/>
                  <a:gd name="T33" fmla="*/ 517 h 800"/>
                  <a:gd name="T34" fmla="*/ 702 w 806"/>
                  <a:gd name="T35" fmla="*/ 440 h 800"/>
                  <a:gd name="T36" fmla="*/ 702 w 806"/>
                  <a:gd name="T37" fmla="*/ 359 h 800"/>
                  <a:gd name="T38" fmla="*/ 681 w 806"/>
                  <a:gd name="T39" fmla="*/ 283 h 800"/>
                  <a:gd name="T40" fmla="*/ 642 w 806"/>
                  <a:gd name="T41" fmla="*/ 216 h 800"/>
                  <a:gd name="T42" fmla="*/ 587 w 806"/>
                  <a:gd name="T43" fmla="*/ 162 h 800"/>
                  <a:gd name="T44" fmla="*/ 520 w 806"/>
                  <a:gd name="T45" fmla="*/ 123 h 800"/>
                  <a:gd name="T46" fmla="*/ 443 w 806"/>
                  <a:gd name="T47" fmla="*/ 103 h 800"/>
                  <a:gd name="T48" fmla="*/ 403 w 806"/>
                  <a:gd name="T49" fmla="*/ 0 h 800"/>
                  <a:gd name="T50" fmla="*/ 502 w 806"/>
                  <a:gd name="T51" fmla="*/ 12 h 800"/>
                  <a:gd name="T52" fmla="*/ 591 w 806"/>
                  <a:gd name="T53" fmla="*/ 47 h 800"/>
                  <a:gd name="T54" fmla="*/ 670 w 806"/>
                  <a:gd name="T55" fmla="*/ 101 h 800"/>
                  <a:gd name="T56" fmla="*/ 734 w 806"/>
                  <a:gd name="T57" fmla="*/ 171 h 800"/>
                  <a:gd name="T58" fmla="*/ 778 w 806"/>
                  <a:gd name="T59" fmla="*/ 255 h 800"/>
                  <a:gd name="T60" fmla="*/ 803 w 806"/>
                  <a:gd name="T61" fmla="*/ 349 h 800"/>
                  <a:gd name="T62" fmla="*/ 803 w 806"/>
                  <a:gd name="T63" fmla="*/ 450 h 800"/>
                  <a:gd name="T64" fmla="*/ 778 w 806"/>
                  <a:gd name="T65" fmla="*/ 544 h 800"/>
                  <a:gd name="T66" fmla="*/ 734 w 806"/>
                  <a:gd name="T67" fmla="*/ 628 h 800"/>
                  <a:gd name="T68" fmla="*/ 670 w 806"/>
                  <a:gd name="T69" fmla="*/ 698 h 800"/>
                  <a:gd name="T70" fmla="*/ 591 w 806"/>
                  <a:gd name="T71" fmla="*/ 753 h 800"/>
                  <a:gd name="T72" fmla="*/ 502 w 806"/>
                  <a:gd name="T73" fmla="*/ 787 h 800"/>
                  <a:gd name="T74" fmla="*/ 403 w 806"/>
                  <a:gd name="T75" fmla="*/ 800 h 800"/>
                  <a:gd name="T76" fmla="*/ 303 w 806"/>
                  <a:gd name="T77" fmla="*/ 787 h 800"/>
                  <a:gd name="T78" fmla="*/ 213 w 806"/>
                  <a:gd name="T79" fmla="*/ 753 h 800"/>
                  <a:gd name="T80" fmla="*/ 135 w 806"/>
                  <a:gd name="T81" fmla="*/ 698 h 800"/>
                  <a:gd name="T82" fmla="*/ 72 w 806"/>
                  <a:gd name="T83" fmla="*/ 628 h 800"/>
                  <a:gd name="T84" fmla="*/ 26 w 806"/>
                  <a:gd name="T85" fmla="*/ 544 h 800"/>
                  <a:gd name="T86" fmla="*/ 3 w 806"/>
                  <a:gd name="T87" fmla="*/ 450 h 800"/>
                  <a:gd name="T88" fmla="*/ 3 w 806"/>
                  <a:gd name="T89" fmla="*/ 349 h 800"/>
                  <a:gd name="T90" fmla="*/ 26 w 806"/>
                  <a:gd name="T91" fmla="*/ 255 h 800"/>
                  <a:gd name="T92" fmla="*/ 72 w 806"/>
                  <a:gd name="T93" fmla="*/ 171 h 800"/>
                  <a:gd name="T94" fmla="*/ 135 w 806"/>
                  <a:gd name="T95" fmla="*/ 101 h 800"/>
                  <a:gd name="T96" fmla="*/ 213 w 806"/>
                  <a:gd name="T97" fmla="*/ 47 h 800"/>
                  <a:gd name="T98" fmla="*/ 303 w 806"/>
                  <a:gd name="T99" fmla="*/ 12 h 800"/>
                  <a:gd name="T100" fmla="*/ 403 w 806"/>
                  <a:gd name="T10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800">
                    <a:moveTo>
                      <a:pt x="403" y="100"/>
                    </a:moveTo>
                    <a:lnTo>
                      <a:pt x="361" y="103"/>
                    </a:lnTo>
                    <a:lnTo>
                      <a:pt x="322" y="110"/>
                    </a:lnTo>
                    <a:lnTo>
                      <a:pt x="285" y="123"/>
                    </a:lnTo>
                    <a:lnTo>
                      <a:pt x="250" y="141"/>
                    </a:lnTo>
                    <a:lnTo>
                      <a:pt x="217" y="162"/>
                    </a:lnTo>
                    <a:lnTo>
                      <a:pt x="188" y="188"/>
                    </a:lnTo>
                    <a:lnTo>
                      <a:pt x="162" y="216"/>
                    </a:lnTo>
                    <a:lnTo>
                      <a:pt x="141" y="248"/>
                    </a:lnTo>
                    <a:lnTo>
                      <a:pt x="123" y="283"/>
                    </a:lnTo>
                    <a:lnTo>
                      <a:pt x="110" y="321"/>
                    </a:lnTo>
                    <a:lnTo>
                      <a:pt x="103" y="359"/>
                    </a:lnTo>
                    <a:lnTo>
                      <a:pt x="100" y="400"/>
                    </a:lnTo>
                    <a:lnTo>
                      <a:pt x="103" y="440"/>
                    </a:lnTo>
                    <a:lnTo>
                      <a:pt x="110" y="479"/>
                    </a:lnTo>
                    <a:lnTo>
                      <a:pt x="123" y="517"/>
                    </a:lnTo>
                    <a:lnTo>
                      <a:pt x="141" y="550"/>
                    </a:lnTo>
                    <a:lnTo>
                      <a:pt x="162" y="583"/>
                    </a:lnTo>
                    <a:lnTo>
                      <a:pt x="188" y="612"/>
                    </a:lnTo>
                    <a:lnTo>
                      <a:pt x="217" y="637"/>
                    </a:lnTo>
                    <a:lnTo>
                      <a:pt x="250" y="659"/>
                    </a:lnTo>
                    <a:lnTo>
                      <a:pt x="285" y="676"/>
                    </a:lnTo>
                    <a:lnTo>
                      <a:pt x="322" y="688"/>
                    </a:lnTo>
                    <a:lnTo>
                      <a:pt x="361" y="696"/>
                    </a:lnTo>
                    <a:lnTo>
                      <a:pt x="403" y="699"/>
                    </a:lnTo>
                    <a:lnTo>
                      <a:pt x="443" y="696"/>
                    </a:lnTo>
                    <a:lnTo>
                      <a:pt x="483" y="688"/>
                    </a:lnTo>
                    <a:lnTo>
                      <a:pt x="520" y="676"/>
                    </a:lnTo>
                    <a:lnTo>
                      <a:pt x="555" y="659"/>
                    </a:lnTo>
                    <a:lnTo>
                      <a:pt x="587" y="637"/>
                    </a:lnTo>
                    <a:lnTo>
                      <a:pt x="616" y="612"/>
                    </a:lnTo>
                    <a:lnTo>
                      <a:pt x="642" y="583"/>
                    </a:lnTo>
                    <a:lnTo>
                      <a:pt x="664" y="550"/>
                    </a:lnTo>
                    <a:lnTo>
                      <a:pt x="681" y="517"/>
                    </a:lnTo>
                    <a:lnTo>
                      <a:pt x="694" y="479"/>
                    </a:lnTo>
                    <a:lnTo>
                      <a:pt x="702" y="440"/>
                    </a:lnTo>
                    <a:lnTo>
                      <a:pt x="705" y="400"/>
                    </a:lnTo>
                    <a:lnTo>
                      <a:pt x="702" y="359"/>
                    </a:lnTo>
                    <a:lnTo>
                      <a:pt x="694" y="321"/>
                    </a:lnTo>
                    <a:lnTo>
                      <a:pt x="681" y="283"/>
                    </a:lnTo>
                    <a:lnTo>
                      <a:pt x="664" y="248"/>
                    </a:lnTo>
                    <a:lnTo>
                      <a:pt x="642" y="216"/>
                    </a:lnTo>
                    <a:lnTo>
                      <a:pt x="616" y="188"/>
                    </a:lnTo>
                    <a:lnTo>
                      <a:pt x="587" y="162"/>
                    </a:lnTo>
                    <a:lnTo>
                      <a:pt x="555" y="141"/>
                    </a:lnTo>
                    <a:lnTo>
                      <a:pt x="520" y="123"/>
                    </a:lnTo>
                    <a:lnTo>
                      <a:pt x="483" y="110"/>
                    </a:lnTo>
                    <a:lnTo>
                      <a:pt x="443" y="103"/>
                    </a:lnTo>
                    <a:lnTo>
                      <a:pt x="403" y="100"/>
                    </a:lnTo>
                    <a:close/>
                    <a:moveTo>
                      <a:pt x="403" y="0"/>
                    </a:moveTo>
                    <a:lnTo>
                      <a:pt x="453" y="3"/>
                    </a:lnTo>
                    <a:lnTo>
                      <a:pt x="502" y="12"/>
                    </a:lnTo>
                    <a:lnTo>
                      <a:pt x="548" y="26"/>
                    </a:lnTo>
                    <a:lnTo>
                      <a:pt x="591" y="47"/>
                    </a:lnTo>
                    <a:lnTo>
                      <a:pt x="633" y="71"/>
                    </a:lnTo>
                    <a:lnTo>
                      <a:pt x="670" y="101"/>
                    </a:lnTo>
                    <a:lnTo>
                      <a:pt x="704" y="134"/>
                    </a:lnTo>
                    <a:lnTo>
                      <a:pt x="734" y="171"/>
                    </a:lnTo>
                    <a:lnTo>
                      <a:pt x="758" y="211"/>
                    </a:lnTo>
                    <a:lnTo>
                      <a:pt x="778" y="255"/>
                    </a:lnTo>
                    <a:lnTo>
                      <a:pt x="794" y="301"/>
                    </a:lnTo>
                    <a:lnTo>
                      <a:pt x="803" y="349"/>
                    </a:lnTo>
                    <a:lnTo>
                      <a:pt x="806" y="400"/>
                    </a:lnTo>
                    <a:lnTo>
                      <a:pt x="803" y="450"/>
                    </a:lnTo>
                    <a:lnTo>
                      <a:pt x="794" y="498"/>
                    </a:lnTo>
                    <a:lnTo>
                      <a:pt x="778" y="544"/>
                    </a:lnTo>
                    <a:lnTo>
                      <a:pt x="758" y="587"/>
                    </a:lnTo>
                    <a:lnTo>
                      <a:pt x="734" y="628"/>
                    </a:lnTo>
                    <a:lnTo>
                      <a:pt x="704" y="665"/>
                    </a:lnTo>
                    <a:lnTo>
                      <a:pt x="670" y="698"/>
                    </a:lnTo>
                    <a:lnTo>
                      <a:pt x="633" y="727"/>
                    </a:lnTo>
                    <a:lnTo>
                      <a:pt x="591" y="753"/>
                    </a:lnTo>
                    <a:lnTo>
                      <a:pt x="548" y="772"/>
                    </a:lnTo>
                    <a:lnTo>
                      <a:pt x="502" y="787"/>
                    </a:lnTo>
                    <a:lnTo>
                      <a:pt x="453" y="796"/>
                    </a:lnTo>
                    <a:lnTo>
                      <a:pt x="403" y="800"/>
                    </a:lnTo>
                    <a:lnTo>
                      <a:pt x="352" y="796"/>
                    </a:lnTo>
                    <a:lnTo>
                      <a:pt x="303" y="787"/>
                    </a:lnTo>
                    <a:lnTo>
                      <a:pt x="256" y="772"/>
                    </a:lnTo>
                    <a:lnTo>
                      <a:pt x="213" y="753"/>
                    </a:lnTo>
                    <a:lnTo>
                      <a:pt x="172" y="727"/>
                    </a:lnTo>
                    <a:lnTo>
                      <a:pt x="135" y="698"/>
                    </a:lnTo>
                    <a:lnTo>
                      <a:pt x="101" y="665"/>
                    </a:lnTo>
                    <a:lnTo>
                      <a:pt x="72" y="628"/>
                    </a:lnTo>
                    <a:lnTo>
                      <a:pt x="46" y="587"/>
                    </a:lnTo>
                    <a:lnTo>
                      <a:pt x="26" y="544"/>
                    </a:lnTo>
                    <a:lnTo>
                      <a:pt x="12" y="498"/>
                    </a:lnTo>
                    <a:lnTo>
                      <a:pt x="3" y="450"/>
                    </a:lnTo>
                    <a:lnTo>
                      <a:pt x="0" y="400"/>
                    </a:lnTo>
                    <a:lnTo>
                      <a:pt x="3" y="349"/>
                    </a:lnTo>
                    <a:lnTo>
                      <a:pt x="12" y="301"/>
                    </a:lnTo>
                    <a:lnTo>
                      <a:pt x="26" y="255"/>
                    </a:lnTo>
                    <a:lnTo>
                      <a:pt x="46" y="211"/>
                    </a:lnTo>
                    <a:lnTo>
                      <a:pt x="72" y="171"/>
                    </a:lnTo>
                    <a:lnTo>
                      <a:pt x="101" y="134"/>
                    </a:lnTo>
                    <a:lnTo>
                      <a:pt x="135" y="101"/>
                    </a:lnTo>
                    <a:lnTo>
                      <a:pt x="172" y="71"/>
                    </a:lnTo>
                    <a:lnTo>
                      <a:pt x="213" y="47"/>
                    </a:lnTo>
                    <a:lnTo>
                      <a:pt x="256" y="26"/>
                    </a:lnTo>
                    <a:lnTo>
                      <a:pt x="303" y="12"/>
                    </a:lnTo>
                    <a:lnTo>
                      <a:pt x="352" y="3"/>
                    </a:lnTo>
                    <a:lnTo>
                      <a:pt x="403" y="0"/>
                    </a:lnTo>
                    <a:close/>
                  </a:path>
                </a:pathLst>
              </a:custGeom>
              <a:grpFill/>
              <a:ln>
                <a:noFill/>
              </a:ln>
            </p:spPr>
            <p:txBody>
              <a:bodyPr lIns="0" tIns="0" rIns="0" bIns="0"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grpSp>
        <p:grpSp>
          <p:nvGrpSpPr>
            <p:cNvPr id="49" name="20 Grupo">
              <a:extLst>
                <a:ext uri="{FF2B5EF4-FFF2-40B4-BE49-F238E27FC236}">
                  <a16:creationId xmlns:a16="http://schemas.microsoft.com/office/drawing/2014/main" id="{56884573-88F8-4C39-A1FC-20E14EF7D3AF}"/>
                </a:ext>
              </a:extLst>
            </p:cNvPr>
            <p:cNvGrpSpPr/>
            <p:nvPr/>
          </p:nvGrpSpPr>
          <p:grpSpPr>
            <a:xfrm>
              <a:off x="18258047" y="2685825"/>
              <a:ext cx="754676" cy="747194"/>
              <a:chOff x="18258047" y="2685825"/>
              <a:chExt cx="754676" cy="747194"/>
            </a:xfrm>
            <a:grpFill/>
          </p:grpSpPr>
          <p:sp>
            <p:nvSpPr>
              <p:cNvPr id="50" name="Freeform 6">
                <a:extLst>
                  <a:ext uri="{FF2B5EF4-FFF2-40B4-BE49-F238E27FC236}">
                    <a16:creationId xmlns:a16="http://schemas.microsoft.com/office/drawing/2014/main" id="{00B46A06-6879-4BD1-BD00-88EB877553D0}"/>
                  </a:ext>
                </a:extLst>
              </p:cNvPr>
              <p:cNvSpPr>
                <a:spLocks noEditPoints="1"/>
              </p:cNvSpPr>
              <p:nvPr/>
            </p:nvSpPr>
            <p:spPr bwMode="auto">
              <a:xfrm>
                <a:off x="18258047" y="2685825"/>
                <a:ext cx="754676" cy="747194"/>
              </a:xfrm>
              <a:custGeom>
                <a:avLst/>
                <a:gdLst>
                  <a:gd name="T0" fmla="*/ 1358 w 3226"/>
                  <a:gd name="T1" fmla="*/ 609 h 3195"/>
                  <a:gd name="T2" fmla="*/ 1146 w 3226"/>
                  <a:gd name="T3" fmla="*/ 711 h 3195"/>
                  <a:gd name="T4" fmla="*/ 974 w 3226"/>
                  <a:gd name="T5" fmla="*/ 686 h 3195"/>
                  <a:gd name="T6" fmla="*/ 725 w 3226"/>
                  <a:gd name="T7" fmla="*/ 1048 h 3195"/>
                  <a:gd name="T8" fmla="*/ 662 w 3226"/>
                  <a:gd name="T9" fmla="*/ 1270 h 3195"/>
                  <a:gd name="T10" fmla="*/ 540 w 3226"/>
                  <a:gd name="T11" fmla="*/ 1393 h 3195"/>
                  <a:gd name="T12" fmla="*/ 567 w 3226"/>
                  <a:gd name="T13" fmla="*/ 1815 h 3195"/>
                  <a:gd name="T14" fmla="*/ 683 w 3226"/>
                  <a:gd name="T15" fmla="*/ 1979 h 3195"/>
                  <a:gd name="T16" fmla="*/ 719 w 3226"/>
                  <a:gd name="T17" fmla="*/ 2176 h 3195"/>
                  <a:gd name="T18" fmla="*/ 1001 w 3226"/>
                  <a:gd name="T19" fmla="*/ 2494 h 3195"/>
                  <a:gd name="T20" fmla="*/ 1174 w 3226"/>
                  <a:gd name="T21" fmla="*/ 2495 h 3195"/>
                  <a:gd name="T22" fmla="*/ 1378 w 3226"/>
                  <a:gd name="T23" fmla="*/ 2609 h 3195"/>
                  <a:gd name="T24" fmla="*/ 1813 w 3226"/>
                  <a:gd name="T25" fmla="*/ 2690 h 3195"/>
                  <a:gd name="T26" fmla="*/ 1916 w 3226"/>
                  <a:gd name="T27" fmla="*/ 2552 h 3195"/>
                  <a:gd name="T28" fmla="*/ 2140 w 3226"/>
                  <a:gd name="T29" fmla="*/ 2475 h 3195"/>
                  <a:gd name="T30" fmla="*/ 2708 w 3226"/>
                  <a:gd name="T31" fmla="*/ 2490 h 3195"/>
                  <a:gd name="T32" fmla="*/ 2502 w 3226"/>
                  <a:gd name="T33" fmla="*/ 2089 h 3195"/>
                  <a:gd name="T34" fmla="*/ 2592 w 3226"/>
                  <a:gd name="T35" fmla="*/ 1872 h 3195"/>
                  <a:gd name="T36" fmla="*/ 3024 w 3226"/>
                  <a:gd name="T37" fmla="*/ 1733 h 3195"/>
                  <a:gd name="T38" fmla="*/ 2612 w 3226"/>
                  <a:gd name="T39" fmla="*/ 1345 h 3195"/>
                  <a:gd name="T40" fmla="*/ 2509 w 3226"/>
                  <a:gd name="T41" fmla="*/ 1135 h 3195"/>
                  <a:gd name="T42" fmla="*/ 2534 w 3226"/>
                  <a:gd name="T43" fmla="*/ 965 h 3195"/>
                  <a:gd name="T44" fmla="*/ 2170 w 3226"/>
                  <a:gd name="T45" fmla="*/ 718 h 3195"/>
                  <a:gd name="T46" fmla="*/ 1944 w 3226"/>
                  <a:gd name="T47" fmla="*/ 656 h 3195"/>
                  <a:gd name="T48" fmla="*/ 1820 w 3226"/>
                  <a:gd name="T49" fmla="*/ 535 h 3195"/>
                  <a:gd name="T50" fmla="*/ 1812 w 3226"/>
                  <a:gd name="T51" fmla="*/ 9 h 3195"/>
                  <a:gd name="T52" fmla="*/ 1940 w 3226"/>
                  <a:gd name="T53" fmla="*/ 131 h 3195"/>
                  <a:gd name="T54" fmla="*/ 2428 w 3226"/>
                  <a:gd name="T55" fmla="*/ 332 h 3195"/>
                  <a:gd name="T56" fmla="*/ 2605 w 3226"/>
                  <a:gd name="T57" fmla="*/ 335 h 3195"/>
                  <a:gd name="T58" fmla="*/ 2900 w 3226"/>
                  <a:gd name="T59" fmla="*/ 641 h 3195"/>
                  <a:gd name="T60" fmla="*/ 2876 w 3226"/>
                  <a:gd name="T61" fmla="*/ 816 h 3195"/>
                  <a:gd name="T62" fmla="*/ 3122 w 3226"/>
                  <a:gd name="T63" fmla="*/ 1287 h 3195"/>
                  <a:gd name="T64" fmla="*/ 3224 w 3226"/>
                  <a:gd name="T65" fmla="*/ 1431 h 3195"/>
                  <a:gd name="T66" fmla="*/ 3190 w 3226"/>
                  <a:gd name="T67" fmla="*/ 1848 h 3195"/>
                  <a:gd name="T68" fmla="*/ 2755 w 3226"/>
                  <a:gd name="T69" fmla="*/ 1990 h 3195"/>
                  <a:gd name="T70" fmla="*/ 2908 w 3226"/>
                  <a:gd name="T71" fmla="*/ 2465 h 3195"/>
                  <a:gd name="T72" fmla="*/ 2851 w 3226"/>
                  <a:gd name="T73" fmla="*/ 2632 h 3195"/>
                  <a:gd name="T74" fmla="*/ 2514 w 3226"/>
                  <a:gd name="T75" fmla="*/ 2882 h 3195"/>
                  <a:gd name="T76" fmla="*/ 2077 w 3226"/>
                  <a:gd name="T77" fmla="*/ 2703 h 3195"/>
                  <a:gd name="T78" fmla="*/ 1890 w 3226"/>
                  <a:gd name="T79" fmla="*/ 3139 h 3195"/>
                  <a:gd name="T80" fmla="*/ 1476 w 3226"/>
                  <a:gd name="T81" fmla="*/ 3195 h 3195"/>
                  <a:gd name="T82" fmla="*/ 1317 w 3226"/>
                  <a:gd name="T83" fmla="*/ 3118 h 3195"/>
                  <a:gd name="T84" fmla="*/ 1087 w 3226"/>
                  <a:gd name="T85" fmla="*/ 2675 h 3195"/>
                  <a:gd name="T86" fmla="*/ 682 w 3226"/>
                  <a:gd name="T87" fmla="*/ 2880 h 3195"/>
                  <a:gd name="T88" fmla="*/ 355 w 3226"/>
                  <a:gd name="T89" fmla="*/ 2607 h 3195"/>
                  <a:gd name="T90" fmla="*/ 324 w 3226"/>
                  <a:gd name="T91" fmla="*/ 2436 h 3195"/>
                  <a:gd name="T92" fmla="*/ 162 w 3226"/>
                  <a:gd name="T93" fmla="*/ 1929 h 3195"/>
                  <a:gd name="T94" fmla="*/ 22 w 3226"/>
                  <a:gd name="T95" fmla="*/ 1822 h 3195"/>
                  <a:gd name="T96" fmla="*/ 9 w 3226"/>
                  <a:gd name="T97" fmla="*/ 1401 h 3195"/>
                  <a:gd name="T98" fmla="*/ 132 w 3226"/>
                  <a:gd name="T99" fmla="*/ 1275 h 3195"/>
                  <a:gd name="T100" fmla="*/ 335 w 3226"/>
                  <a:gd name="T101" fmla="*/ 788 h 3195"/>
                  <a:gd name="T102" fmla="*/ 339 w 3226"/>
                  <a:gd name="T103" fmla="*/ 614 h 3195"/>
                  <a:gd name="T104" fmla="*/ 651 w 3226"/>
                  <a:gd name="T105" fmla="*/ 323 h 3195"/>
                  <a:gd name="T106" fmla="*/ 824 w 3226"/>
                  <a:gd name="T107" fmla="*/ 346 h 3195"/>
                  <a:gd name="T108" fmla="*/ 1300 w 3226"/>
                  <a:gd name="T109" fmla="*/ 102 h 3195"/>
                  <a:gd name="T110" fmla="*/ 1445 w 3226"/>
                  <a:gd name="T111" fmla="*/ 2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6" h="3195">
                    <a:moveTo>
                      <a:pt x="1476" y="200"/>
                    </a:moveTo>
                    <a:lnTo>
                      <a:pt x="1414" y="506"/>
                    </a:lnTo>
                    <a:lnTo>
                      <a:pt x="1405" y="535"/>
                    </a:lnTo>
                    <a:lnTo>
                      <a:pt x="1394" y="562"/>
                    </a:lnTo>
                    <a:lnTo>
                      <a:pt x="1378" y="586"/>
                    </a:lnTo>
                    <a:lnTo>
                      <a:pt x="1358" y="609"/>
                    </a:lnTo>
                    <a:lnTo>
                      <a:pt x="1335" y="628"/>
                    </a:lnTo>
                    <a:lnTo>
                      <a:pt x="1311" y="643"/>
                    </a:lnTo>
                    <a:lnTo>
                      <a:pt x="1283" y="656"/>
                    </a:lnTo>
                    <a:lnTo>
                      <a:pt x="1227" y="676"/>
                    </a:lnTo>
                    <a:lnTo>
                      <a:pt x="1174" y="701"/>
                    </a:lnTo>
                    <a:lnTo>
                      <a:pt x="1146" y="711"/>
                    </a:lnTo>
                    <a:lnTo>
                      <a:pt x="1117" y="718"/>
                    </a:lnTo>
                    <a:lnTo>
                      <a:pt x="1087" y="720"/>
                    </a:lnTo>
                    <a:lnTo>
                      <a:pt x="1057" y="718"/>
                    </a:lnTo>
                    <a:lnTo>
                      <a:pt x="1028" y="711"/>
                    </a:lnTo>
                    <a:lnTo>
                      <a:pt x="1001" y="701"/>
                    </a:lnTo>
                    <a:lnTo>
                      <a:pt x="974" y="686"/>
                    </a:lnTo>
                    <a:lnTo>
                      <a:pt x="711" y="513"/>
                    </a:lnTo>
                    <a:lnTo>
                      <a:pt x="518" y="705"/>
                    </a:lnTo>
                    <a:lnTo>
                      <a:pt x="693" y="965"/>
                    </a:lnTo>
                    <a:lnTo>
                      <a:pt x="708" y="992"/>
                    </a:lnTo>
                    <a:lnTo>
                      <a:pt x="719" y="1019"/>
                    </a:lnTo>
                    <a:lnTo>
                      <a:pt x="725" y="1048"/>
                    </a:lnTo>
                    <a:lnTo>
                      <a:pt x="727" y="1077"/>
                    </a:lnTo>
                    <a:lnTo>
                      <a:pt x="725" y="1106"/>
                    </a:lnTo>
                    <a:lnTo>
                      <a:pt x="718" y="1135"/>
                    </a:lnTo>
                    <a:lnTo>
                      <a:pt x="706" y="1163"/>
                    </a:lnTo>
                    <a:lnTo>
                      <a:pt x="683" y="1216"/>
                    </a:lnTo>
                    <a:lnTo>
                      <a:pt x="662" y="1270"/>
                    </a:lnTo>
                    <a:lnTo>
                      <a:pt x="650" y="1298"/>
                    </a:lnTo>
                    <a:lnTo>
                      <a:pt x="634" y="1323"/>
                    </a:lnTo>
                    <a:lnTo>
                      <a:pt x="615" y="1345"/>
                    </a:lnTo>
                    <a:lnTo>
                      <a:pt x="592" y="1364"/>
                    </a:lnTo>
                    <a:lnTo>
                      <a:pt x="567" y="1381"/>
                    </a:lnTo>
                    <a:lnTo>
                      <a:pt x="540" y="1393"/>
                    </a:lnTo>
                    <a:lnTo>
                      <a:pt x="511" y="1401"/>
                    </a:lnTo>
                    <a:lnTo>
                      <a:pt x="202" y="1461"/>
                    </a:lnTo>
                    <a:lnTo>
                      <a:pt x="202" y="1733"/>
                    </a:lnTo>
                    <a:lnTo>
                      <a:pt x="511" y="1794"/>
                    </a:lnTo>
                    <a:lnTo>
                      <a:pt x="540" y="1802"/>
                    </a:lnTo>
                    <a:lnTo>
                      <a:pt x="567" y="1815"/>
                    </a:lnTo>
                    <a:lnTo>
                      <a:pt x="593" y="1831"/>
                    </a:lnTo>
                    <a:lnTo>
                      <a:pt x="615" y="1850"/>
                    </a:lnTo>
                    <a:lnTo>
                      <a:pt x="634" y="1872"/>
                    </a:lnTo>
                    <a:lnTo>
                      <a:pt x="650" y="1897"/>
                    </a:lnTo>
                    <a:lnTo>
                      <a:pt x="662" y="1925"/>
                    </a:lnTo>
                    <a:lnTo>
                      <a:pt x="683" y="1979"/>
                    </a:lnTo>
                    <a:lnTo>
                      <a:pt x="707" y="2032"/>
                    </a:lnTo>
                    <a:lnTo>
                      <a:pt x="718" y="2060"/>
                    </a:lnTo>
                    <a:lnTo>
                      <a:pt x="725" y="2089"/>
                    </a:lnTo>
                    <a:lnTo>
                      <a:pt x="727" y="2118"/>
                    </a:lnTo>
                    <a:lnTo>
                      <a:pt x="725" y="2148"/>
                    </a:lnTo>
                    <a:lnTo>
                      <a:pt x="719" y="2176"/>
                    </a:lnTo>
                    <a:lnTo>
                      <a:pt x="708" y="2204"/>
                    </a:lnTo>
                    <a:lnTo>
                      <a:pt x="693" y="2230"/>
                    </a:lnTo>
                    <a:lnTo>
                      <a:pt x="518" y="2490"/>
                    </a:lnTo>
                    <a:lnTo>
                      <a:pt x="713" y="2682"/>
                    </a:lnTo>
                    <a:lnTo>
                      <a:pt x="974" y="2509"/>
                    </a:lnTo>
                    <a:lnTo>
                      <a:pt x="1001" y="2494"/>
                    </a:lnTo>
                    <a:lnTo>
                      <a:pt x="1028" y="2484"/>
                    </a:lnTo>
                    <a:lnTo>
                      <a:pt x="1057" y="2478"/>
                    </a:lnTo>
                    <a:lnTo>
                      <a:pt x="1087" y="2475"/>
                    </a:lnTo>
                    <a:lnTo>
                      <a:pt x="1117" y="2478"/>
                    </a:lnTo>
                    <a:lnTo>
                      <a:pt x="1146" y="2485"/>
                    </a:lnTo>
                    <a:lnTo>
                      <a:pt x="1174" y="2495"/>
                    </a:lnTo>
                    <a:lnTo>
                      <a:pt x="1228" y="2519"/>
                    </a:lnTo>
                    <a:lnTo>
                      <a:pt x="1283" y="2540"/>
                    </a:lnTo>
                    <a:lnTo>
                      <a:pt x="1311" y="2552"/>
                    </a:lnTo>
                    <a:lnTo>
                      <a:pt x="1336" y="2567"/>
                    </a:lnTo>
                    <a:lnTo>
                      <a:pt x="1359" y="2587"/>
                    </a:lnTo>
                    <a:lnTo>
                      <a:pt x="1378" y="2609"/>
                    </a:lnTo>
                    <a:lnTo>
                      <a:pt x="1394" y="2634"/>
                    </a:lnTo>
                    <a:lnTo>
                      <a:pt x="1406" y="2660"/>
                    </a:lnTo>
                    <a:lnTo>
                      <a:pt x="1415" y="2690"/>
                    </a:lnTo>
                    <a:lnTo>
                      <a:pt x="1476" y="2995"/>
                    </a:lnTo>
                    <a:lnTo>
                      <a:pt x="1750" y="2995"/>
                    </a:lnTo>
                    <a:lnTo>
                      <a:pt x="1813" y="2690"/>
                    </a:lnTo>
                    <a:lnTo>
                      <a:pt x="1821" y="2660"/>
                    </a:lnTo>
                    <a:lnTo>
                      <a:pt x="1832" y="2634"/>
                    </a:lnTo>
                    <a:lnTo>
                      <a:pt x="1849" y="2609"/>
                    </a:lnTo>
                    <a:lnTo>
                      <a:pt x="1868" y="2587"/>
                    </a:lnTo>
                    <a:lnTo>
                      <a:pt x="1891" y="2567"/>
                    </a:lnTo>
                    <a:lnTo>
                      <a:pt x="1916" y="2552"/>
                    </a:lnTo>
                    <a:lnTo>
                      <a:pt x="1944" y="2540"/>
                    </a:lnTo>
                    <a:lnTo>
                      <a:pt x="1998" y="2519"/>
                    </a:lnTo>
                    <a:lnTo>
                      <a:pt x="2052" y="2495"/>
                    </a:lnTo>
                    <a:lnTo>
                      <a:pt x="2081" y="2485"/>
                    </a:lnTo>
                    <a:lnTo>
                      <a:pt x="2110" y="2478"/>
                    </a:lnTo>
                    <a:lnTo>
                      <a:pt x="2140" y="2475"/>
                    </a:lnTo>
                    <a:lnTo>
                      <a:pt x="2170" y="2478"/>
                    </a:lnTo>
                    <a:lnTo>
                      <a:pt x="2198" y="2484"/>
                    </a:lnTo>
                    <a:lnTo>
                      <a:pt x="2226" y="2494"/>
                    </a:lnTo>
                    <a:lnTo>
                      <a:pt x="2252" y="2509"/>
                    </a:lnTo>
                    <a:lnTo>
                      <a:pt x="2514" y="2682"/>
                    </a:lnTo>
                    <a:lnTo>
                      <a:pt x="2708" y="2490"/>
                    </a:lnTo>
                    <a:lnTo>
                      <a:pt x="2534" y="2230"/>
                    </a:lnTo>
                    <a:lnTo>
                      <a:pt x="2518" y="2204"/>
                    </a:lnTo>
                    <a:lnTo>
                      <a:pt x="2508" y="2176"/>
                    </a:lnTo>
                    <a:lnTo>
                      <a:pt x="2502" y="2148"/>
                    </a:lnTo>
                    <a:lnTo>
                      <a:pt x="2500" y="2118"/>
                    </a:lnTo>
                    <a:lnTo>
                      <a:pt x="2502" y="2089"/>
                    </a:lnTo>
                    <a:lnTo>
                      <a:pt x="2509" y="2060"/>
                    </a:lnTo>
                    <a:lnTo>
                      <a:pt x="2520" y="2032"/>
                    </a:lnTo>
                    <a:lnTo>
                      <a:pt x="2544" y="1979"/>
                    </a:lnTo>
                    <a:lnTo>
                      <a:pt x="2565" y="1925"/>
                    </a:lnTo>
                    <a:lnTo>
                      <a:pt x="2577" y="1897"/>
                    </a:lnTo>
                    <a:lnTo>
                      <a:pt x="2592" y="1872"/>
                    </a:lnTo>
                    <a:lnTo>
                      <a:pt x="2612" y="1849"/>
                    </a:lnTo>
                    <a:lnTo>
                      <a:pt x="2635" y="1831"/>
                    </a:lnTo>
                    <a:lnTo>
                      <a:pt x="2659" y="1815"/>
                    </a:lnTo>
                    <a:lnTo>
                      <a:pt x="2686" y="1802"/>
                    </a:lnTo>
                    <a:lnTo>
                      <a:pt x="2716" y="1794"/>
                    </a:lnTo>
                    <a:lnTo>
                      <a:pt x="3024" y="1733"/>
                    </a:lnTo>
                    <a:lnTo>
                      <a:pt x="3024" y="1461"/>
                    </a:lnTo>
                    <a:lnTo>
                      <a:pt x="2716" y="1400"/>
                    </a:lnTo>
                    <a:lnTo>
                      <a:pt x="2686" y="1392"/>
                    </a:lnTo>
                    <a:lnTo>
                      <a:pt x="2659" y="1381"/>
                    </a:lnTo>
                    <a:lnTo>
                      <a:pt x="2635" y="1364"/>
                    </a:lnTo>
                    <a:lnTo>
                      <a:pt x="2612" y="1345"/>
                    </a:lnTo>
                    <a:lnTo>
                      <a:pt x="2592" y="1323"/>
                    </a:lnTo>
                    <a:lnTo>
                      <a:pt x="2577" y="1298"/>
                    </a:lnTo>
                    <a:lnTo>
                      <a:pt x="2564" y="1270"/>
                    </a:lnTo>
                    <a:lnTo>
                      <a:pt x="2544" y="1215"/>
                    </a:lnTo>
                    <a:lnTo>
                      <a:pt x="2520" y="1163"/>
                    </a:lnTo>
                    <a:lnTo>
                      <a:pt x="2509" y="1135"/>
                    </a:lnTo>
                    <a:lnTo>
                      <a:pt x="2502" y="1106"/>
                    </a:lnTo>
                    <a:lnTo>
                      <a:pt x="2500" y="1077"/>
                    </a:lnTo>
                    <a:lnTo>
                      <a:pt x="2502" y="1048"/>
                    </a:lnTo>
                    <a:lnTo>
                      <a:pt x="2508" y="1019"/>
                    </a:lnTo>
                    <a:lnTo>
                      <a:pt x="2519" y="992"/>
                    </a:lnTo>
                    <a:lnTo>
                      <a:pt x="2534" y="965"/>
                    </a:lnTo>
                    <a:lnTo>
                      <a:pt x="2708" y="705"/>
                    </a:lnTo>
                    <a:lnTo>
                      <a:pt x="2514" y="513"/>
                    </a:lnTo>
                    <a:lnTo>
                      <a:pt x="2252" y="686"/>
                    </a:lnTo>
                    <a:lnTo>
                      <a:pt x="2225" y="701"/>
                    </a:lnTo>
                    <a:lnTo>
                      <a:pt x="2197" y="711"/>
                    </a:lnTo>
                    <a:lnTo>
                      <a:pt x="2170" y="718"/>
                    </a:lnTo>
                    <a:lnTo>
                      <a:pt x="2140" y="720"/>
                    </a:lnTo>
                    <a:lnTo>
                      <a:pt x="2110" y="718"/>
                    </a:lnTo>
                    <a:lnTo>
                      <a:pt x="2081" y="711"/>
                    </a:lnTo>
                    <a:lnTo>
                      <a:pt x="2052" y="700"/>
                    </a:lnTo>
                    <a:lnTo>
                      <a:pt x="1998" y="676"/>
                    </a:lnTo>
                    <a:lnTo>
                      <a:pt x="1944" y="656"/>
                    </a:lnTo>
                    <a:lnTo>
                      <a:pt x="1916" y="643"/>
                    </a:lnTo>
                    <a:lnTo>
                      <a:pt x="1890" y="628"/>
                    </a:lnTo>
                    <a:lnTo>
                      <a:pt x="1868" y="609"/>
                    </a:lnTo>
                    <a:lnTo>
                      <a:pt x="1849" y="586"/>
                    </a:lnTo>
                    <a:lnTo>
                      <a:pt x="1832" y="562"/>
                    </a:lnTo>
                    <a:lnTo>
                      <a:pt x="1820" y="535"/>
                    </a:lnTo>
                    <a:lnTo>
                      <a:pt x="1813" y="506"/>
                    </a:lnTo>
                    <a:lnTo>
                      <a:pt x="1750" y="200"/>
                    </a:lnTo>
                    <a:lnTo>
                      <a:pt x="1476" y="200"/>
                    </a:lnTo>
                    <a:close/>
                    <a:moveTo>
                      <a:pt x="1750" y="0"/>
                    </a:moveTo>
                    <a:lnTo>
                      <a:pt x="1782" y="2"/>
                    </a:lnTo>
                    <a:lnTo>
                      <a:pt x="1812" y="9"/>
                    </a:lnTo>
                    <a:lnTo>
                      <a:pt x="1840" y="20"/>
                    </a:lnTo>
                    <a:lnTo>
                      <a:pt x="1866" y="36"/>
                    </a:lnTo>
                    <a:lnTo>
                      <a:pt x="1889" y="55"/>
                    </a:lnTo>
                    <a:lnTo>
                      <a:pt x="1910" y="78"/>
                    </a:lnTo>
                    <a:lnTo>
                      <a:pt x="1927" y="102"/>
                    </a:lnTo>
                    <a:lnTo>
                      <a:pt x="1940" y="131"/>
                    </a:lnTo>
                    <a:lnTo>
                      <a:pt x="1948" y="160"/>
                    </a:lnTo>
                    <a:lnTo>
                      <a:pt x="2010" y="467"/>
                    </a:lnTo>
                    <a:lnTo>
                      <a:pt x="2076" y="491"/>
                    </a:lnTo>
                    <a:lnTo>
                      <a:pt x="2140" y="520"/>
                    </a:lnTo>
                    <a:lnTo>
                      <a:pt x="2403" y="346"/>
                    </a:lnTo>
                    <a:lnTo>
                      <a:pt x="2428" y="332"/>
                    </a:lnTo>
                    <a:lnTo>
                      <a:pt x="2456" y="322"/>
                    </a:lnTo>
                    <a:lnTo>
                      <a:pt x="2485" y="316"/>
                    </a:lnTo>
                    <a:lnTo>
                      <a:pt x="2514" y="314"/>
                    </a:lnTo>
                    <a:lnTo>
                      <a:pt x="2546" y="316"/>
                    </a:lnTo>
                    <a:lnTo>
                      <a:pt x="2576" y="323"/>
                    </a:lnTo>
                    <a:lnTo>
                      <a:pt x="2605" y="335"/>
                    </a:lnTo>
                    <a:lnTo>
                      <a:pt x="2633" y="351"/>
                    </a:lnTo>
                    <a:lnTo>
                      <a:pt x="2657" y="372"/>
                    </a:lnTo>
                    <a:lnTo>
                      <a:pt x="2851" y="564"/>
                    </a:lnTo>
                    <a:lnTo>
                      <a:pt x="2872" y="588"/>
                    </a:lnTo>
                    <a:lnTo>
                      <a:pt x="2887" y="614"/>
                    </a:lnTo>
                    <a:lnTo>
                      <a:pt x="2900" y="641"/>
                    </a:lnTo>
                    <a:lnTo>
                      <a:pt x="2907" y="671"/>
                    </a:lnTo>
                    <a:lnTo>
                      <a:pt x="2910" y="701"/>
                    </a:lnTo>
                    <a:lnTo>
                      <a:pt x="2908" y="730"/>
                    </a:lnTo>
                    <a:lnTo>
                      <a:pt x="2903" y="760"/>
                    </a:lnTo>
                    <a:lnTo>
                      <a:pt x="2891" y="788"/>
                    </a:lnTo>
                    <a:lnTo>
                      <a:pt x="2876" y="816"/>
                    </a:lnTo>
                    <a:lnTo>
                      <a:pt x="2702" y="1076"/>
                    </a:lnTo>
                    <a:lnTo>
                      <a:pt x="2730" y="1140"/>
                    </a:lnTo>
                    <a:lnTo>
                      <a:pt x="2755" y="1205"/>
                    </a:lnTo>
                    <a:lnTo>
                      <a:pt x="3065" y="1265"/>
                    </a:lnTo>
                    <a:lnTo>
                      <a:pt x="3094" y="1275"/>
                    </a:lnTo>
                    <a:lnTo>
                      <a:pt x="3122" y="1287"/>
                    </a:lnTo>
                    <a:lnTo>
                      <a:pt x="3148" y="1304"/>
                    </a:lnTo>
                    <a:lnTo>
                      <a:pt x="3171" y="1324"/>
                    </a:lnTo>
                    <a:lnTo>
                      <a:pt x="3190" y="1347"/>
                    </a:lnTo>
                    <a:lnTo>
                      <a:pt x="3206" y="1373"/>
                    </a:lnTo>
                    <a:lnTo>
                      <a:pt x="3217" y="1401"/>
                    </a:lnTo>
                    <a:lnTo>
                      <a:pt x="3224" y="1431"/>
                    </a:lnTo>
                    <a:lnTo>
                      <a:pt x="3226" y="1461"/>
                    </a:lnTo>
                    <a:lnTo>
                      <a:pt x="3226" y="1733"/>
                    </a:lnTo>
                    <a:lnTo>
                      <a:pt x="3224" y="1765"/>
                    </a:lnTo>
                    <a:lnTo>
                      <a:pt x="3217" y="1794"/>
                    </a:lnTo>
                    <a:lnTo>
                      <a:pt x="3206" y="1822"/>
                    </a:lnTo>
                    <a:lnTo>
                      <a:pt x="3190" y="1848"/>
                    </a:lnTo>
                    <a:lnTo>
                      <a:pt x="3171" y="1871"/>
                    </a:lnTo>
                    <a:lnTo>
                      <a:pt x="3148" y="1891"/>
                    </a:lnTo>
                    <a:lnTo>
                      <a:pt x="3122" y="1908"/>
                    </a:lnTo>
                    <a:lnTo>
                      <a:pt x="3094" y="1921"/>
                    </a:lnTo>
                    <a:lnTo>
                      <a:pt x="3065" y="1929"/>
                    </a:lnTo>
                    <a:lnTo>
                      <a:pt x="2755" y="1990"/>
                    </a:lnTo>
                    <a:lnTo>
                      <a:pt x="2730" y="2056"/>
                    </a:lnTo>
                    <a:lnTo>
                      <a:pt x="2702" y="2119"/>
                    </a:lnTo>
                    <a:lnTo>
                      <a:pt x="2876" y="2379"/>
                    </a:lnTo>
                    <a:lnTo>
                      <a:pt x="2891" y="2406"/>
                    </a:lnTo>
                    <a:lnTo>
                      <a:pt x="2903" y="2436"/>
                    </a:lnTo>
                    <a:lnTo>
                      <a:pt x="2908" y="2465"/>
                    </a:lnTo>
                    <a:lnTo>
                      <a:pt x="2910" y="2495"/>
                    </a:lnTo>
                    <a:lnTo>
                      <a:pt x="2907" y="2524"/>
                    </a:lnTo>
                    <a:lnTo>
                      <a:pt x="2900" y="2554"/>
                    </a:lnTo>
                    <a:lnTo>
                      <a:pt x="2887" y="2582"/>
                    </a:lnTo>
                    <a:lnTo>
                      <a:pt x="2872" y="2607"/>
                    </a:lnTo>
                    <a:lnTo>
                      <a:pt x="2851" y="2632"/>
                    </a:lnTo>
                    <a:lnTo>
                      <a:pt x="2657" y="2824"/>
                    </a:lnTo>
                    <a:lnTo>
                      <a:pt x="2633" y="2844"/>
                    </a:lnTo>
                    <a:lnTo>
                      <a:pt x="2605" y="2860"/>
                    </a:lnTo>
                    <a:lnTo>
                      <a:pt x="2576" y="2873"/>
                    </a:lnTo>
                    <a:lnTo>
                      <a:pt x="2546" y="2880"/>
                    </a:lnTo>
                    <a:lnTo>
                      <a:pt x="2514" y="2882"/>
                    </a:lnTo>
                    <a:lnTo>
                      <a:pt x="2485" y="2880"/>
                    </a:lnTo>
                    <a:lnTo>
                      <a:pt x="2457" y="2874"/>
                    </a:lnTo>
                    <a:lnTo>
                      <a:pt x="2429" y="2864"/>
                    </a:lnTo>
                    <a:lnTo>
                      <a:pt x="2403" y="2848"/>
                    </a:lnTo>
                    <a:lnTo>
                      <a:pt x="2140" y="2675"/>
                    </a:lnTo>
                    <a:lnTo>
                      <a:pt x="2077" y="2703"/>
                    </a:lnTo>
                    <a:lnTo>
                      <a:pt x="2010" y="2729"/>
                    </a:lnTo>
                    <a:lnTo>
                      <a:pt x="1948" y="3034"/>
                    </a:lnTo>
                    <a:lnTo>
                      <a:pt x="1940" y="3065"/>
                    </a:lnTo>
                    <a:lnTo>
                      <a:pt x="1927" y="3092"/>
                    </a:lnTo>
                    <a:lnTo>
                      <a:pt x="1910" y="3118"/>
                    </a:lnTo>
                    <a:lnTo>
                      <a:pt x="1890" y="3139"/>
                    </a:lnTo>
                    <a:lnTo>
                      <a:pt x="1866" y="3159"/>
                    </a:lnTo>
                    <a:lnTo>
                      <a:pt x="1841" y="3174"/>
                    </a:lnTo>
                    <a:lnTo>
                      <a:pt x="1812" y="3185"/>
                    </a:lnTo>
                    <a:lnTo>
                      <a:pt x="1782" y="3192"/>
                    </a:lnTo>
                    <a:lnTo>
                      <a:pt x="1750" y="3195"/>
                    </a:lnTo>
                    <a:lnTo>
                      <a:pt x="1476" y="3195"/>
                    </a:lnTo>
                    <a:lnTo>
                      <a:pt x="1445" y="3192"/>
                    </a:lnTo>
                    <a:lnTo>
                      <a:pt x="1415" y="3185"/>
                    </a:lnTo>
                    <a:lnTo>
                      <a:pt x="1386" y="3174"/>
                    </a:lnTo>
                    <a:lnTo>
                      <a:pt x="1360" y="3159"/>
                    </a:lnTo>
                    <a:lnTo>
                      <a:pt x="1337" y="3140"/>
                    </a:lnTo>
                    <a:lnTo>
                      <a:pt x="1317" y="3118"/>
                    </a:lnTo>
                    <a:lnTo>
                      <a:pt x="1300" y="3092"/>
                    </a:lnTo>
                    <a:lnTo>
                      <a:pt x="1287" y="3065"/>
                    </a:lnTo>
                    <a:lnTo>
                      <a:pt x="1279" y="3034"/>
                    </a:lnTo>
                    <a:lnTo>
                      <a:pt x="1217" y="2729"/>
                    </a:lnTo>
                    <a:lnTo>
                      <a:pt x="1151" y="2703"/>
                    </a:lnTo>
                    <a:lnTo>
                      <a:pt x="1087" y="2675"/>
                    </a:lnTo>
                    <a:lnTo>
                      <a:pt x="824" y="2848"/>
                    </a:lnTo>
                    <a:lnTo>
                      <a:pt x="798" y="2864"/>
                    </a:lnTo>
                    <a:lnTo>
                      <a:pt x="770" y="2874"/>
                    </a:lnTo>
                    <a:lnTo>
                      <a:pt x="741" y="2880"/>
                    </a:lnTo>
                    <a:lnTo>
                      <a:pt x="713" y="2882"/>
                    </a:lnTo>
                    <a:lnTo>
                      <a:pt x="682" y="2880"/>
                    </a:lnTo>
                    <a:lnTo>
                      <a:pt x="651" y="2873"/>
                    </a:lnTo>
                    <a:lnTo>
                      <a:pt x="622" y="2860"/>
                    </a:lnTo>
                    <a:lnTo>
                      <a:pt x="595" y="2844"/>
                    </a:lnTo>
                    <a:lnTo>
                      <a:pt x="570" y="2824"/>
                    </a:lnTo>
                    <a:lnTo>
                      <a:pt x="375" y="2632"/>
                    </a:lnTo>
                    <a:lnTo>
                      <a:pt x="355" y="2607"/>
                    </a:lnTo>
                    <a:lnTo>
                      <a:pt x="339" y="2582"/>
                    </a:lnTo>
                    <a:lnTo>
                      <a:pt x="327" y="2554"/>
                    </a:lnTo>
                    <a:lnTo>
                      <a:pt x="320" y="2524"/>
                    </a:lnTo>
                    <a:lnTo>
                      <a:pt x="317" y="2495"/>
                    </a:lnTo>
                    <a:lnTo>
                      <a:pt x="319" y="2465"/>
                    </a:lnTo>
                    <a:lnTo>
                      <a:pt x="324" y="2436"/>
                    </a:lnTo>
                    <a:lnTo>
                      <a:pt x="335" y="2406"/>
                    </a:lnTo>
                    <a:lnTo>
                      <a:pt x="351" y="2379"/>
                    </a:lnTo>
                    <a:lnTo>
                      <a:pt x="526" y="2119"/>
                    </a:lnTo>
                    <a:lnTo>
                      <a:pt x="497" y="2056"/>
                    </a:lnTo>
                    <a:lnTo>
                      <a:pt x="471" y="1990"/>
                    </a:lnTo>
                    <a:lnTo>
                      <a:pt x="162" y="1929"/>
                    </a:lnTo>
                    <a:lnTo>
                      <a:pt x="132" y="1921"/>
                    </a:lnTo>
                    <a:lnTo>
                      <a:pt x="104" y="1908"/>
                    </a:lnTo>
                    <a:lnTo>
                      <a:pt x="78" y="1891"/>
                    </a:lnTo>
                    <a:lnTo>
                      <a:pt x="56" y="1871"/>
                    </a:lnTo>
                    <a:lnTo>
                      <a:pt x="37" y="1848"/>
                    </a:lnTo>
                    <a:lnTo>
                      <a:pt x="22" y="1822"/>
                    </a:lnTo>
                    <a:lnTo>
                      <a:pt x="9" y="1794"/>
                    </a:lnTo>
                    <a:lnTo>
                      <a:pt x="2" y="1765"/>
                    </a:lnTo>
                    <a:lnTo>
                      <a:pt x="0" y="1733"/>
                    </a:lnTo>
                    <a:lnTo>
                      <a:pt x="0" y="1461"/>
                    </a:lnTo>
                    <a:lnTo>
                      <a:pt x="2" y="1431"/>
                    </a:lnTo>
                    <a:lnTo>
                      <a:pt x="9" y="1401"/>
                    </a:lnTo>
                    <a:lnTo>
                      <a:pt x="22" y="1373"/>
                    </a:lnTo>
                    <a:lnTo>
                      <a:pt x="37" y="1347"/>
                    </a:lnTo>
                    <a:lnTo>
                      <a:pt x="56" y="1324"/>
                    </a:lnTo>
                    <a:lnTo>
                      <a:pt x="78" y="1304"/>
                    </a:lnTo>
                    <a:lnTo>
                      <a:pt x="104" y="1287"/>
                    </a:lnTo>
                    <a:lnTo>
                      <a:pt x="132" y="1275"/>
                    </a:lnTo>
                    <a:lnTo>
                      <a:pt x="162" y="1265"/>
                    </a:lnTo>
                    <a:lnTo>
                      <a:pt x="471" y="1205"/>
                    </a:lnTo>
                    <a:lnTo>
                      <a:pt x="497" y="1140"/>
                    </a:lnTo>
                    <a:lnTo>
                      <a:pt x="526" y="1076"/>
                    </a:lnTo>
                    <a:lnTo>
                      <a:pt x="351" y="816"/>
                    </a:lnTo>
                    <a:lnTo>
                      <a:pt x="335" y="788"/>
                    </a:lnTo>
                    <a:lnTo>
                      <a:pt x="324" y="760"/>
                    </a:lnTo>
                    <a:lnTo>
                      <a:pt x="319" y="730"/>
                    </a:lnTo>
                    <a:lnTo>
                      <a:pt x="317" y="701"/>
                    </a:lnTo>
                    <a:lnTo>
                      <a:pt x="320" y="671"/>
                    </a:lnTo>
                    <a:lnTo>
                      <a:pt x="327" y="641"/>
                    </a:lnTo>
                    <a:lnTo>
                      <a:pt x="339" y="614"/>
                    </a:lnTo>
                    <a:lnTo>
                      <a:pt x="355" y="588"/>
                    </a:lnTo>
                    <a:lnTo>
                      <a:pt x="375" y="564"/>
                    </a:lnTo>
                    <a:lnTo>
                      <a:pt x="570" y="372"/>
                    </a:lnTo>
                    <a:lnTo>
                      <a:pt x="595" y="351"/>
                    </a:lnTo>
                    <a:lnTo>
                      <a:pt x="622" y="335"/>
                    </a:lnTo>
                    <a:lnTo>
                      <a:pt x="651" y="323"/>
                    </a:lnTo>
                    <a:lnTo>
                      <a:pt x="682" y="316"/>
                    </a:lnTo>
                    <a:lnTo>
                      <a:pt x="713" y="314"/>
                    </a:lnTo>
                    <a:lnTo>
                      <a:pt x="741" y="316"/>
                    </a:lnTo>
                    <a:lnTo>
                      <a:pt x="770" y="322"/>
                    </a:lnTo>
                    <a:lnTo>
                      <a:pt x="798" y="332"/>
                    </a:lnTo>
                    <a:lnTo>
                      <a:pt x="824" y="346"/>
                    </a:lnTo>
                    <a:lnTo>
                      <a:pt x="1087" y="520"/>
                    </a:lnTo>
                    <a:lnTo>
                      <a:pt x="1151" y="492"/>
                    </a:lnTo>
                    <a:lnTo>
                      <a:pt x="1217" y="467"/>
                    </a:lnTo>
                    <a:lnTo>
                      <a:pt x="1279" y="160"/>
                    </a:lnTo>
                    <a:lnTo>
                      <a:pt x="1287" y="131"/>
                    </a:lnTo>
                    <a:lnTo>
                      <a:pt x="1300" y="102"/>
                    </a:lnTo>
                    <a:lnTo>
                      <a:pt x="1317" y="78"/>
                    </a:lnTo>
                    <a:lnTo>
                      <a:pt x="1337" y="55"/>
                    </a:lnTo>
                    <a:lnTo>
                      <a:pt x="1360" y="36"/>
                    </a:lnTo>
                    <a:lnTo>
                      <a:pt x="1386" y="20"/>
                    </a:lnTo>
                    <a:lnTo>
                      <a:pt x="1415" y="9"/>
                    </a:lnTo>
                    <a:lnTo>
                      <a:pt x="1445" y="2"/>
                    </a:lnTo>
                    <a:lnTo>
                      <a:pt x="1476" y="0"/>
                    </a:lnTo>
                    <a:lnTo>
                      <a:pt x="1750" y="0"/>
                    </a:lnTo>
                    <a:close/>
                  </a:path>
                </a:pathLst>
              </a:custGeom>
              <a:grpFill/>
              <a:ln>
                <a:noFill/>
              </a:ln>
            </p:spPr>
            <p:txBody>
              <a:bodyPr lIns="0" tIns="0" rIns="0" bIns="0"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51" name="Freeform 7">
                <a:extLst>
                  <a:ext uri="{FF2B5EF4-FFF2-40B4-BE49-F238E27FC236}">
                    <a16:creationId xmlns:a16="http://schemas.microsoft.com/office/drawing/2014/main" id="{2906FC83-A0AA-478D-8C82-6692EB5E7ACA}"/>
                  </a:ext>
                </a:extLst>
              </p:cNvPr>
              <p:cNvSpPr>
                <a:spLocks noEditPoints="1"/>
              </p:cNvSpPr>
              <p:nvPr/>
            </p:nvSpPr>
            <p:spPr bwMode="auto">
              <a:xfrm>
                <a:off x="18470329" y="2895769"/>
                <a:ext cx="330112" cy="326839"/>
              </a:xfrm>
              <a:custGeom>
                <a:avLst/>
                <a:gdLst>
                  <a:gd name="T0" fmla="*/ 582 w 1412"/>
                  <a:gd name="T1" fmla="*/ 100 h 1398"/>
                  <a:gd name="T2" fmla="*/ 412 w 1412"/>
                  <a:gd name="T3" fmla="*/ 161 h 1398"/>
                  <a:gd name="T4" fmla="*/ 270 w 1412"/>
                  <a:gd name="T5" fmla="*/ 266 h 1398"/>
                  <a:gd name="T6" fmla="*/ 163 w 1412"/>
                  <a:gd name="T7" fmla="*/ 407 h 1398"/>
                  <a:gd name="T8" fmla="*/ 101 w 1412"/>
                  <a:gd name="T9" fmla="*/ 576 h 1398"/>
                  <a:gd name="T10" fmla="*/ 92 w 1412"/>
                  <a:gd name="T11" fmla="*/ 762 h 1398"/>
                  <a:gd name="T12" fmla="*/ 138 w 1412"/>
                  <a:gd name="T13" fmla="*/ 936 h 1398"/>
                  <a:gd name="T14" fmla="*/ 229 w 1412"/>
                  <a:gd name="T15" fmla="*/ 1087 h 1398"/>
                  <a:gd name="T16" fmla="*/ 361 w 1412"/>
                  <a:gd name="T17" fmla="*/ 1206 h 1398"/>
                  <a:gd name="T18" fmla="*/ 523 w 1412"/>
                  <a:gd name="T19" fmla="*/ 1282 h 1398"/>
                  <a:gd name="T20" fmla="*/ 707 w 1412"/>
                  <a:gd name="T21" fmla="*/ 1310 h 1398"/>
                  <a:gd name="T22" fmla="*/ 890 w 1412"/>
                  <a:gd name="T23" fmla="*/ 1282 h 1398"/>
                  <a:gd name="T24" fmla="*/ 1051 w 1412"/>
                  <a:gd name="T25" fmla="*/ 1206 h 1398"/>
                  <a:gd name="T26" fmla="*/ 1183 w 1412"/>
                  <a:gd name="T27" fmla="*/ 1087 h 1398"/>
                  <a:gd name="T28" fmla="*/ 1275 w 1412"/>
                  <a:gd name="T29" fmla="*/ 936 h 1398"/>
                  <a:gd name="T30" fmla="*/ 1320 w 1412"/>
                  <a:gd name="T31" fmla="*/ 762 h 1398"/>
                  <a:gd name="T32" fmla="*/ 1311 w 1412"/>
                  <a:gd name="T33" fmla="*/ 576 h 1398"/>
                  <a:gd name="T34" fmla="*/ 1249 w 1412"/>
                  <a:gd name="T35" fmla="*/ 407 h 1398"/>
                  <a:gd name="T36" fmla="*/ 1143 w 1412"/>
                  <a:gd name="T37" fmla="*/ 266 h 1398"/>
                  <a:gd name="T38" fmla="*/ 1001 w 1412"/>
                  <a:gd name="T39" fmla="*/ 161 h 1398"/>
                  <a:gd name="T40" fmla="*/ 830 w 1412"/>
                  <a:gd name="T41" fmla="*/ 100 h 1398"/>
                  <a:gd name="T42" fmla="*/ 707 w 1412"/>
                  <a:gd name="T43" fmla="*/ 0 h 1398"/>
                  <a:gd name="T44" fmla="*/ 905 w 1412"/>
                  <a:gd name="T45" fmla="*/ 27 h 1398"/>
                  <a:gd name="T46" fmla="*/ 1081 w 1412"/>
                  <a:gd name="T47" fmla="*/ 106 h 1398"/>
                  <a:gd name="T48" fmla="*/ 1227 w 1412"/>
                  <a:gd name="T49" fmla="*/ 227 h 1398"/>
                  <a:gd name="T50" fmla="*/ 1336 w 1412"/>
                  <a:gd name="T51" fmla="*/ 383 h 1398"/>
                  <a:gd name="T52" fmla="*/ 1399 w 1412"/>
                  <a:gd name="T53" fmla="*/ 565 h 1398"/>
                  <a:gd name="T54" fmla="*/ 1409 w 1412"/>
                  <a:gd name="T55" fmla="*/ 766 h 1398"/>
                  <a:gd name="T56" fmla="*/ 1363 w 1412"/>
                  <a:gd name="T57" fmla="*/ 956 h 1398"/>
                  <a:gd name="T58" fmla="*/ 1268 w 1412"/>
                  <a:gd name="T59" fmla="*/ 1121 h 1398"/>
                  <a:gd name="T60" fmla="*/ 1134 w 1412"/>
                  <a:gd name="T61" fmla="*/ 1255 h 1398"/>
                  <a:gd name="T62" fmla="*/ 966 w 1412"/>
                  <a:gd name="T63" fmla="*/ 1349 h 1398"/>
                  <a:gd name="T64" fmla="*/ 775 w 1412"/>
                  <a:gd name="T65" fmla="*/ 1395 h 1398"/>
                  <a:gd name="T66" fmla="*/ 573 w 1412"/>
                  <a:gd name="T67" fmla="*/ 1384 h 1398"/>
                  <a:gd name="T68" fmla="*/ 388 w 1412"/>
                  <a:gd name="T69" fmla="*/ 1322 h 1398"/>
                  <a:gd name="T70" fmla="*/ 230 w 1412"/>
                  <a:gd name="T71" fmla="*/ 1215 h 1398"/>
                  <a:gd name="T72" fmla="*/ 108 w 1412"/>
                  <a:gd name="T73" fmla="*/ 1069 h 1398"/>
                  <a:gd name="T74" fmla="*/ 28 w 1412"/>
                  <a:gd name="T75" fmla="*/ 895 h 1398"/>
                  <a:gd name="T76" fmla="*/ 0 w 1412"/>
                  <a:gd name="T77" fmla="*/ 699 h 1398"/>
                  <a:gd name="T78" fmla="*/ 28 w 1412"/>
                  <a:gd name="T79" fmla="*/ 502 h 1398"/>
                  <a:gd name="T80" fmla="*/ 108 w 1412"/>
                  <a:gd name="T81" fmla="*/ 328 h 1398"/>
                  <a:gd name="T82" fmla="*/ 230 w 1412"/>
                  <a:gd name="T83" fmla="*/ 183 h 1398"/>
                  <a:gd name="T84" fmla="*/ 388 w 1412"/>
                  <a:gd name="T85" fmla="*/ 74 h 1398"/>
                  <a:gd name="T86" fmla="*/ 573 w 1412"/>
                  <a:gd name="T87" fmla="*/ 1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2" h="1398">
                    <a:moveTo>
                      <a:pt x="707" y="87"/>
                    </a:moveTo>
                    <a:lnTo>
                      <a:pt x="643" y="90"/>
                    </a:lnTo>
                    <a:lnTo>
                      <a:pt x="582" y="100"/>
                    </a:lnTo>
                    <a:lnTo>
                      <a:pt x="523" y="114"/>
                    </a:lnTo>
                    <a:lnTo>
                      <a:pt x="465" y="135"/>
                    </a:lnTo>
                    <a:lnTo>
                      <a:pt x="412" y="161"/>
                    </a:lnTo>
                    <a:lnTo>
                      <a:pt x="361" y="192"/>
                    </a:lnTo>
                    <a:lnTo>
                      <a:pt x="314" y="226"/>
                    </a:lnTo>
                    <a:lnTo>
                      <a:pt x="270" y="266"/>
                    </a:lnTo>
                    <a:lnTo>
                      <a:pt x="229" y="309"/>
                    </a:lnTo>
                    <a:lnTo>
                      <a:pt x="194" y="357"/>
                    </a:lnTo>
                    <a:lnTo>
                      <a:pt x="163" y="407"/>
                    </a:lnTo>
                    <a:lnTo>
                      <a:pt x="138" y="460"/>
                    </a:lnTo>
                    <a:lnTo>
                      <a:pt x="116" y="516"/>
                    </a:lnTo>
                    <a:lnTo>
                      <a:pt x="101" y="576"/>
                    </a:lnTo>
                    <a:lnTo>
                      <a:pt x="92" y="636"/>
                    </a:lnTo>
                    <a:lnTo>
                      <a:pt x="88" y="699"/>
                    </a:lnTo>
                    <a:lnTo>
                      <a:pt x="92" y="762"/>
                    </a:lnTo>
                    <a:lnTo>
                      <a:pt x="101" y="822"/>
                    </a:lnTo>
                    <a:lnTo>
                      <a:pt x="116" y="881"/>
                    </a:lnTo>
                    <a:lnTo>
                      <a:pt x="138" y="936"/>
                    </a:lnTo>
                    <a:lnTo>
                      <a:pt x="163" y="990"/>
                    </a:lnTo>
                    <a:lnTo>
                      <a:pt x="194" y="1040"/>
                    </a:lnTo>
                    <a:lnTo>
                      <a:pt x="229" y="1087"/>
                    </a:lnTo>
                    <a:lnTo>
                      <a:pt x="270" y="1131"/>
                    </a:lnTo>
                    <a:lnTo>
                      <a:pt x="314" y="1170"/>
                    </a:lnTo>
                    <a:lnTo>
                      <a:pt x="361" y="1206"/>
                    </a:lnTo>
                    <a:lnTo>
                      <a:pt x="412" y="1236"/>
                    </a:lnTo>
                    <a:lnTo>
                      <a:pt x="465" y="1262"/>
                    </a:lnTo>
                    <a:lnTo>
                      <a:pt x="523" y="1282"/>
                    </a:lnTo>
                    <a:lnTo>
                      <a:pt x="582" y="1298"/>
                    </a:lnTo>
                    <a:lnTo>
                      <a:pt x="643" y="1307"/>
                    </a:lnTo>
                    <a:lnTo>
                      <a:pt x="707" y="1310"/>
                    </a:lnTo>
                    <a:lnTo>
                      <a:pt x="770" y="1307"/>
                    </a:lnTo>
                    <a:lnTo>
                      <a:pt x="830" y="1298"/>
                    </a:lnTo>
                    <a:lnTo>
                      <a:pt x="890" y="1282"/>
                    </a:lnTo>
                    <a:lnTo>
                      <a:pt x="947" y="1262"/>
                    </a:lnTo>
                    <a:lnTo>
                      <a:pt x="1001" y="1236"/>
                    </a:lnTo>
                    <a:lnTo>
                      <a:pt x="1051" y="1206"/>
                    </a:lnTo>
                    <a:lnTo>
                      <a:pt x="1099" y="1170"/>
                    </a:lnTo>
                    <a:lnTo>
                      <a:pt x="1143" y="1131"/>
                    </a:lnTo>
                    <a:lnTo>
                      <a:pt x="1183" y="1087"/>
                    </a:lnTo>
                    <a:lnTo>
                      <a:pt x="1218" y="1040"/>
                    </a:lnTo>
                    <a:lnTo>
                      <a:pt x="1249" y="990"/>
                    </a:lnTo>
                    <a:lnTo>
                      <a:pt x="1275" y="936"/>
                    </a:lnTo>
                    <a:lnTo>
                      <a:pt x="1296" y="881"/>
                    </a:lnTo>
                    <a:lnTo>
                      <a:pt x="1311" y="822"/>
                    </a:lnTo>
                    <a:lnTo>
                      <a:pt x="1320" y="762"/>
                    </a:lnTo>
                    <a:lnTo>
                      <a:pt x="1323" y="699"/>
                    </a:lnTo>
                    <a:lnTo>
                      <a:pt x="1320" y="636"/>
                    </a:lnTo>
                    <a:lnTo>
                      <a:pt x="1311" y="576"/>
                    </a:lnTo>
                    <a:lnTo>
                      <a:pt x="1296" y="516"/>
                    </a:lnTo>
                    <a:lnTo>
                      <a:pt x="1275" y="460"/>
                    </a:lnTo>
                    <a:lnTo>
                      <a:pt x="1249" y="407"/>
                    </a:lnTo>
                    <a:lnTo>
                      <a:pt x="1218" y="357"/>
                    </a:lnTo>
                    <a:lnTo>
                      <a:pt x="1183" y="309"/>
                    </a:lnTo>
                    <a:lnTo>
                      <a:pt x="1143" y="266"/>
                    </a:lnTo>
                    <a:lnTo>
                      <a:pt x="1099" y="226"/>
                    </a:lnTo>
                    <a:lnTo>
                      <a:pt x="1051" y="192"/>
                    </a:lnTo>
                    <a:lnTo>
                      <a:pt x="1001" y="161"/>
                    </a:lnTo>
                    <a:lnTo>
                      <a:pt x="947" y="135"/>
                    </a:lnTo>
                    <a:lnTo>
                      <a:pt x="890" y="114"/>
                    </a:lnTo>
                    <a:lnTo>
                      <a:pt x="830" y="100"/>
                    </a:lnTo>
                    <a:lnTo>
                      <a:pt x="770" y="90"/>
                    </a:lnTo>
                    <a:lnTo>
                      <a:pt x="707" y="87"/>
                    </a:lnTo>
                    <a:close/>
                    <a:moveTo>
                      <a:pt x="707" y="0"/>
                    </a:moveTo>
                    <a:lnTo>
                      <a:pt x="775" y="3"/>
                    </a:lnTo>
                    <a:lnTo>
                      <a:pt x="841" y="12"/>
                    </a:lnTo>
                    <a:lnTo>
                      <a:pt x="905" y="27"/>
                    </a:lnTo>
                    <a:lnTo>
                      <a:pt x="966" y="49"/>
                    </a:lnTo>
                    <a:lnTo>
                      <a:pt x="1024" y="74"/>
                    </a:lnTo>
                    <a:lnTo>
                      <a:pt x="1081" y="106"/>
                    </a:lnTo>
                    <a:lnTo>
                      <a:pt x="1134" y="142"/>
                    </a:lnTo>
                    <a:lnTo>
                      <a:pt x="1182" y="183"/>
                    </a:lnTo>
                    <a:lnTo>
                      <a:pt x="1227" y="227"/>
                    </a:lnTo>
                    <a:lnTo>
                      <a:pt x="1268" y="275"/>
                    </a:lnTo>
                    <a:lnTo>
                      <a:pt x="1305" y="328"/>
                    </a:lnTo>
                    <a:lnTo>
                      <a:pt x="1336" y="383"/>
                    </a:lnTo>
                    <a:lnTo>
                      <a:pt x="1363" y="442"/>
                    </a:lnTo>
                    <a:lnTo>
                      <a:pt x="1383" y="502"/>
                    </a:lnTo>
                    <a:lnTo>
                      <a:pt x="1399" y="565"/>
                    </a:lnTo>
                    <a:lnTo>
                      <a:pt x="1409" y="632"/>
                    </a:lnTo>
                    <a:lnTo>
                      <a:pt x="1412" y="699"/>
                    </a:lnTo>
                    <a:lnTo>
                      <a:pt x="1409" y="766"/>
                    </a:lnTo>
                    <a:lnTo>
                      <a:pt x="1399" y="831"/>
                    </a:lnTo>
                    <a:lnTo>
                      <a:pt x="1383" y="895"/>
                    </a:lnTo>
                    <a:lnTo>
                      <a:pt x="1363" y="956"/>
                    </a:lnTo>
                    <a:lnTo>
                      <a:pt x="1336" y="1014"/>
                    </a:lnTo>
                    <a:lnTo>
                      <a:pt x="1305" y="1069"/>
                    </a:lnTo>
                    <a:lnTo>
                      <a:pt x="1268" y="1121"/>
                    </a:lnTo>
                    <a:lnTo>
                      <a:pt x="1227" y="1170"/>
                    </a:lnTo>
                    <a:lnTo>
                      <a:pt x="1182" y="1215"/>
                    </a:lnTo>
                    <a:lnTo>
                      <a:pt x="1134" y="1255"/>
                    </a:lnTo>
                    <a:lnTo>
                      <a:pt x="1081" y="1291"/>
                    </a:lnTo>
                    <a:lnTo>
                      <a:pt x="1024" y="1322"/>
                    </a:lnTo>
                    <a:lnTo>
                      <a:pt x="966" y="1349"/>
                    </a:lnTo>
                    <a:lnTo>
                      <a:pt x="905" y="1369"/>
                    </a:lnTo>
                    <a:lnTo>
                      <a:pt x="841" y="1384"/>
                    </a:lnTo>
                    <a:lnTo>
                      <a:pt x="775" y="1395"/>
                    </a:lnTo>
                    <a:lnTo>
                      <a:pt x="707" y="1398"/>
                    </a:lnTo>
                    <a:lnTo>
                      <a:pt x="639" y="1395"/>
                    </a:lnTo>
                    <a:lnTo>
                      <a:pt x="573" y="1384"/>
                    </a:lnTo>
                    <a:lnTo>
                      <a:pt x="508" y="1369"/>
                    </a:lnTo>
                    <a:lnTo>
                      <a:pt x="447" y="1349"/>
                    </a:lnTo>
                    <a:lnTo>
                      <a:pt x="388" y="1322"/>
                    </a:lnTo>
                    <a:lnTo>
                      <a:pt x="331" y="1291"/>
                    </a:lnTo>
                    <a:lnTo>
                      <a:pt x="279" y="1255"/>
                    </a:lnTo>
                    <a:lnTo>
                      <a:pt x="230" y="1215"/>
                    </a:lnTo>
                    <a:lnTo>
                      <a:pt x="185" y="1170"/>
                    </a:lnTo>
                    <a:lnTo>
                      <a:pt x="145" y="1121"/>
                    </a:lnTo>
                    <a:lnTo>
                      <a:pt x="108" y="1069"/>
                    </a:lnTo>
                    <a:lnTo>
                      <a:pt x="77" y="1014"/>
                    </a:lnTo>
                    <a:lnTo>
                      <a:pt x="50" y="956"/>
                    </a:lnTo>
                    <a:lnTo>
                      <a:pt x="28" y="895"/>
                    </a:lnTo>
                    <a:lnTo>
                      <a:pt x="13" y="831"/>
                    </a:lnTo>
                    <a:lnTo>
                      <a:pt x="3" y="766"/>
                    </a:lnTo>
                    <a:lnTo>
                      <a:pt x="0" y="699"/>
                    </a:lnTo>
                    <a:lnTo>
                      <a:pt x="3" y="632"/>
                    </a:lnTo>
                    <a:lnTo>
                      <a:pt x="13" y="565"/>
                    </a:lnTo>
                    <a:lnTo>
                      <a:pt x="28" y="502"/>
                    </a:lnTo>
                    <a:lnTo>
                      <a:pt x="50" y="442"/>
                    </a:lnTo>
                    <a:lnTo>
                      <a:pt x="77" y="383"/>
                    </a:lnTo>
                    <a:lnTo>
                      <a:pt x="108" y="328"/>
                    </a:lnTo>
                    <a:lnTo>
                      <a:pt x="145" y="275"/>
                    </a:lnTo>
                    <a:lnTo>
                      <a:pt x="185" y="227"/>
                    </a:lnTo>
                    <a:lnTo>
                      <a:pt x="230" y="183"/>
                    </a:lnTo>
                    <a:lnTo>
                      <a:pt x="279" y="142"/>
                    </a:lnTo>
                    <a:lnTo>
                      <a:pt x="331" y="106"/>
                    </a:lnTo>
                    <a:lnTo>
                      <a:pt x="388" y="74"/>
                    </a:lnTo>
                    <a:lnTo>
                      <a:pt x="447" y="49"/>
                    </a:lnTo>
                    <a:lnTo>
                      <a:pt x="508" y="27"/>
                    </a:lnTo>
                    <a:lnTo>
                      <a:pt x="573" y="12"/>
                    </a:lnTo>
                    <a:lnTo>
                      <a:pt x="639" y="3"/>
                    </a:lnTo>
                    <a:lnTo>
                      <a:pt x="707" y="0"/>
                    </a:lnTo>
                    <a:close/>
                  </a:path>
                </a:pathLst>
              </a:custGeom>
              <a:grpFill/>
              <a:ln>
                <a:noFill/>
              </a:ln>
            </p:spPr>
            <p:txBody>
              <a:bodyPr lIns="0" tIns="0" rIns="0" bIns="0"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52" name="Freeform 8">
                <a:extLst>
                  <a:ext uri="{FF2B5EF4-FFF2-40B4-BE49-F238E27FC236}">
                    <a16:creationId xmlns:a16="http://schemas.microsoft.com/office/drawing/2014/main" id="{4702A473-F583-4AAB-BB1D-1270272E94FE}"/>
                  </a:ext>
                </a:extLst>
              </p:cNvPr>
              <p:cNvSpPr>
                <a:spLocks noEditPoints="1"/>
              </p:cNvSpPr>
              <p:nvPr/>
            </p:nvSpPr>
            <p:spPr bwMode="auto">
              <a:xfrm>
                <a:off x="18541401" y="2965906"/>
                <a:ext cx="188435" cy="187032"/>
              </a:xfrm>
              <a:custGeom>
                <a:avLst/>
                <a:gdLst>
                  <a:gd name="T0" fmla="*/ 361 w 806"/>
                  <a:gd name="T1" fmla="*/ 103 h 800"/>
                  <a:gd name="T2" fmla="*/ 285 w 806"/>
                  <a:gd name="T3" fmla="*/ 123 h 800"/>
                  <a:gd name="T4" fmla="*/ 217 w 806"/>
                  <a:gd name="T5" fmla="*/ 162 h 800"/>
                  <a:gd name="T6" fmla="*/ 162 w 806"/>
                  <a:gd name="T7" fmla="*/ 216 h 800"/>
                  <a:gd name="T8" fmla="*/ 123 w 806"/>
                  <a:gd name="T9" fmla="*/ 283 h 800"/>
                  <a:gd name="T10" fmla="*/ 103 w 806"/>
                  <a:gd name="T11" fmla="*/ 359 h 800"/>
                  <a:gd name="T12" fmla="*/ 103 w 806"/>
                  <a:gd name="T13" fmla="*/ 440 h 800"/>
                  <a:gd name="T14" fmla="*/ 123 w 806"/>
                  <a:gd name="T15" fmla="*/ 517 h 800"/>
                  <a:gd name="T16" fmla="*/ 162 w 806"/>
                  <a:gd name="T17" fmla="*/ 583 h 800"/>
                  <a:gd name="T18" fmla="*/ 217 w 806"/>
                  <a:gd name="T19" fmla="*/ 637 h 800"/>
                  <a:gd name="T20" fmla="*/ 285 w 806"/>
                  <a:gd name="T21" fmla="*/ 676 h 800"/>
                  <a:gd name="T22" fmla="*/ 361 w 806"/>
                  <a:gd name="T23" fmla="*/ 696 h 800"/>
                  <a:gd name="T24" fmla="*/ 443 w 806"/>
                  <a:gd name="T25" fmla="*/ 696 h 800"/>
                  <a:gd name="T26" fmla="*/ 520 w 806"/>
                  <a:gd name="T27" fmla="*/ 676 h 800"/>
                  <a:gd name="T28" fmla="*/ 587 w 806"/>
                  <a:gd name="T29" fmla="*/ 637 h 800"/>
                  <a:gd name="T30" fmla="*/ 642 w 806"/>
                  <a:gd name="T31" fmla="*/ 583 h 800"/>
                  <a:gd name="T32" fmla="*/ 681 w 806"/>
                  <a:gd name="T33" fmla="*/ 517 h 800"/>
                  <a:gd name="T34" fmla="*/ 702 w 806"/>
                  <a:gd name="T35" fmla="*/ 440 h 800"/>
                  <a:gd name="T36" fmla="*/ 702 w 806"/>
                  <a:gd name="T37" fmla="*/ 359 h 800"/>
                  <a:gd name="T38" fmla="*/ 681 w 806"/>
                  <a:gd name="T39" fmla="*/ 283 h 800"/>
                  <a:gd name="T40" fmla="*/ 642 w 806"/>
                  <a:gd name="T41" fmla="*/ 216 h 800"/>
                  <a:gd name="T42" fmla="*/ 587 w 806"/>
                  <a:gd name="T43" fmla="*/ 162 h 800"/>
                  <a:gd name="T44" fmla="*/ 520 w 806"/>
                  <a:gd name="T45" fmla="*/ 123 h 800"/>
                  <a:gd name="T46" fmla="*/ 443 w 806"/>
                  <a:gd name="T47" fmla="*/ 103 h 800"/>
                  <a:gd name="T48" fmla="*/ 403 w 806"/>
                  <a:gd name="T49" fmla="*/ 0 h 800"/>
                  <a:gd name="T50" fmla="*/ 502 w 806"/>
                  <a:gd name="T51" fmla="*/ 12 h 800"/>
                  <a:gd name="T52" fmla="*/ 591 w 806"/>
                  <a:gd name="T53" fmla="*/ 47 h 800"/>
                  <a:gd name="T54" fmla="*/ 670 w 806"/>
                  <a:gd name="T55" fmla="*/ 101 h 800"/>
                  <a:gd name="T56" fmla="*/ 734 w 806"/>
                  <a:gd name="T57" fmla="*/ 171 h 800"/>
                  <a:gd name="T58" fmla="*/ 778 w 806"/>
                  <a:gd name="T59" fmla="*/ 255 h 800"/>
                  <a:gd name="T60" fmla="*/ 803 w 806"/>
                  <a:gd name="T61" fmla="*/ 349 h 800"/>
                  <a:gd name="T62" fmla="*/ 803 w 806"/>
                  <a:gd name="T63" fmla="*/ 450 h 800"/>
                  <a:gd name="T64" fmla="*/ 778 w 806"/>
                  <a:gd name="T65" fmla="*/ 544 h 800"/>
                  <a:gd name="T66" fmla="*/ 734 w 806"/>
                  <a:gd name="T67" fmla="*/ 628 h 800"/>
                  <a:gd name="T68" fmla="*/ 670 w 806"/>
                  <a:gd name="T69" fmla="*/ 698 h 800"/>
                  <a:gd name="T70" fmla="*/ 591 w 806"/>
                  <a:gd name="T71" fmla="*/ 753 h 800"/>
                  <a:gd name="T72" fmla="*/ 502 w 806"/>
                  <a:gd name="T73" fmla="*/ 787 h 800"/>
                  <a:gd name="T74" fmla="*/ 403 w 806"/>
                  <a:gd name="T75" fmla="*/ 800 h 800"/>
                  <a:gd name="T76" fmla="*/ 303 w 806"/>
                  <a:gd name="T77" fmla="*/ 787 h 800"/>
                  <a:gd name="T78" fmla="*/ 213 w 806"/>
                  <a:gd name="T79" fmla="*/ 753 h 800"/>
                  <a:gd name="T80" fmla="*/ 135 w 806"/>
                  <a:gd name="T81" fmla="*/ 698 h 800"/>
                  <a:gd name="T82" fmla="*/ 72 w 806"/>
                  <a:gd name="T83" fmla="*/ 628 h 800"/>
                  <a:gd name="T84" fmla="*/ 26 w 806"/>
                  <a:gd name="T85" fmla="*/ 544 h 800"/>
                  <a:gd name="T86" fmla="*/ 3 w 806"/>
                  <a:gd name="T87" fmla="*/ 450 h 800"/>
                  <a:gd name="T88" fmla="*/ 3 w 806"/>
                  <a:gd name="T89" fmla="*/ 349 h 800"/>
                  <a:gd name="T90" fmla="*/ 26 w 806"/>
                  <a:gd name="T91" fmla="*/ 255 h 800"/>
                  <a:gd name="T92" fmla="*/ 72 w 806"/>
                  <a:gd name="T93" fmla="*/ 171 h 800"/>
                  <a:gd name="T94" fmla="*/ 135 w 806"/>
                  <a:gd name="T95" fmla="*/ 101 h 800"/>
                  <a:gd name="T96" fmla="*/ 213 w 806"/>
                  <a:gd name="T97" fmla="*/ 47 h 800"/>
                  <a:gd name="T98" fmla="*/ 303 w 806"/>
                  <a:gd name="T99" fmla="*/ 12 h 800"/>
                  <a:gd name="T100" fmla="*/ 403 w 806"/>
                  <a:gd name="T10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800">
                    <a:moveTo>
                      <a:pt x="403" y="100"/>
                    </a:moveTo>
                    <a:lnTo>
                      <a:pt x="361" y="103"/>
                    </a:lnTo>
                    <a:lnTo>
                      <a:pt x="322" y="110"/>
                    </a:lnTo>
                    <a:lnTo>
                      <a:pt x="285" y="123"/>
                    </a:lnTo>
                    <a:lnTo>
                      <a:pt x="250" y="141"/>
                    </a:lnTo>
                    <a:lnTo>
                      <a:pt x="217" y="162"/>
                    </a:lnTo>
                    <a:lnTo>
                      <a:pt x="188" y="188"/>
                    </a:lnTo>
                    <a:lnTo>
                      <a:pt x="162" y="216"/>
                    </a:lnTo>
                    <a:lnTo>
                      <a:pt x="141" y="248"/>
                    </a:lnTo>
                    <a:lnTo>
                      <a:pt x="123" y="283"/>
                    </a:lnTo>
                    <a:lnTo>
                      <a:pt x="110" y="321"/>
                    </a:lnTo>
                    <a:lnTo>
                      <a:pt x="103" y="359"/>
                    </a:lnTo>
                    <a:lnTo>
                      <a:pt x="100" y="400"/>
                    </a:lnTo>
                    <a:lnTo>
                      <a:pt x="103" y="440"/>
                    </a:lnTo>
                    <a:lnTo>
                      <a:pt x="110" y="479"/>
                    </a:lnTo>
                    <a:lnTo>
                      <a:pt x="123" y="517"/>
                    </a:lnTo>
                    <a:lnTo>
                      <a:pt x="141" y="550"/>
                    </a:lnTo>
                    <a:lnTo>
                      <a:pt x="162" y="583"/>
                    </a:lnTo>
                    <a:lnTo>
                      <a:pt x="188" y="612"/>
                    </a:lnTo>
                    <a:lnTo>
                      <a:pt x="217" y="637"/>
                    </a:lnTo>
                    <a:lnTo>
                      <a:pt x="250" y="659"/>
                    </a:lnTo>
                    <a:lnTo>
                      <a:pt x="285" y="676"/>
                    </a:lnTo>
                    <a:lnTo>
                      <a:pt x="322" y="688"/>
                    </a:lnTo>
                    <a:lnTo>
                      <a:pt x="361" y="696"/>
                    </a:lnTo>
                    <a:lnTo>
                      <a:pt x="403" y="699"/>
                    </a:lnTo>
                    <a:lnTo>
                      <a:pt x="443" y="696"/>
                    </a:lnTo>
                    <a:lnTo>
                      <a:pt x="483" y="688"/>
                    </a:lnTo>
                    <a:lnTo>
                      <a:pt x="520" y="676"/>
                    </a:lnTo>
                    <a:lnTo>
                      <a:pt x="555" y="659"/>
                    </a:lnTo>
                    <a:lnTo>
                      <a:pt x="587" y="637"/>
                    </a:lnTo>
                    <a:lnTo>
                      <a:pt x="616" y="612"/>
                    </a:lnTo>
                    <a:lnTo>
                      <a:pt x="642" y="583"/>
                    </a:lnTo>
                    <a:lnTo>
                      <a:pt x="664" y="550"/>
                    </a:lnTo>
                    <a:lnTo>
                      <a:pt x="681" y="517"/>
                    </a:lnTo>
                    <a:lnTo>
                      <a:pt x="694" y="479"/>
                    </a:lnTo>
                    <a:lnTo>
                      <a:pt x="702" y="440"/>
                    </a:lnTo>
                    <a:lnTo>
                      <a:pt x="705" y="400"/>
                    </a:lnTo>
                    <a:lnTo>
                      <a:pt x="702" y="359"/>
                    </a:lnTo>
                    <a:lnTo>
                      <a:pt x="694" y="321"/>
                    </a:lnTo>
                    <a:lnTo>
                      <a:pt x="681" y="283"/>
                    </a:lnTo>
                    <a:lnTo>
                      <a:pt x="664" y="248"/>
                    </a:lnTo>
                    <a:lnTo>
                      <a:pt x="642" y="216"/>
                    </a:lnTo>
                    <a:lnTo>
                      <a:pt x="616" y="188"/>
                    </a:lnTo>
                    <a:lnTo>
                      <a:pt x="587" y="162"/>
                    </a:lnTo>
                    <a:lnTo>
                      <a:pt x="555" y="141"/>
                    </a:lnTo>
                    <a:lnTo>
                      <a:pt x="520" y="123"/>
                    </a:lnTo>
                    <a:lnTo>
                      <a:pt x="483" y="110"/>
                    </a:lnTo>
                    <a:lnTo>
                      <a:pt x="443" y="103"/>
                    </a:lnTo>
                    <a:lnTo>
                      <a:pt x="403" y="100"/>
                    </a:lnTo>
                    <a:close/>
                    <a:moveTo>
                      <a:pt x="403" y="0"/>
                    </a:moveTo>
                    <a:lnTo>
                      <a:pt x="453" y="3"/>
                    </a:lnTo>
                    <a:lnTo>
                      <a:pt x="502" y="12"/>
                    </a:lnTo>
                    <a:lnTo>
                      <a:pt x="548" y="26"/>
                    </a:lnTo>
                    <a:lnTo>
                      <a:pt x="591" y="47"/>
                    </a:lnTo>
                    <a:lnTo>
                      <a:pt x="633" y="71"/>
                    </a:lnTo>
                    <a:lnTo>
                      <a:pt x="670" y="101"/>
                    </a:lnTo>
                    <a:lnTo>
                      <a:pt x="704" y="134"/>
                    </a:lnTo>
                    <a:lnTo>
                      <a:pt x="734" y="171"/>
                    </a:lnTo>
                    <a:lnTo>
                      <a:pt x="758" y="211"/>
                    </a:lnTo>
                    <a:lnTo>
                      <a:pt x="778" y="255"/>
                    </a:lnTo>
                    <a:lnTo>
                      <a:pt x="794" y="301"/>
                    </a:lnTo>
                    <a:lnTo>
                      <a:pt x="803" y="349"/>
                    </a:lnTo>
                    <a:lnTo>
                      <a:pt x="806" y="400"/>
                    </a:lnTo>
                    <a:lnTo>
                      <a:pt x="803" y="450"/>
                    </a:lnTo>
                    <a:lnTo>
                      <a:pt x="794" y="498"/>
                    </a:lnTo>
                    <a:lnTo>
                      <a:pt x="778" y="544"/>
                    </a:lnTo>
                    <a:lnTo>
                      <a:pt x="758" y="587"/>
                    </a:lnTo>
                    <a:lnTo>
                      <a:pt x="734" y="628"/>
                    </a:lnTo>
                    <a:lnTo>
                      <a:pt x="704" y="665"/>
                    </a:lnTo>
                    <a:lnTo>
                      <a:pt x="670" y="698"/>
                    </a:lnTo>
                    <a:lnTo>
                      <a:pt x="633" y="727"/>
                    </a:lnTo>
                    <a:lnTo>
                      <a:pt x="591" y="753"/>
                    </a:lnTo>
                    <a:lnTo>
                      <a:pt x="548" y="772"/>
                    </a:lnTo>
                    <a:lnTo>
                      <a:pt x="502" y="787"/>
                    </a:lnTo>
                    <a:lnTo>
                      <a:pt x="453" y="796"/>
                    </a:lnTo>
                    <a:lnTo>
                      <a:pt x="403" y="800"/>
                    </a:lnTo>
                    <a:lnTo>
                      <a:pt x="352" y="796"/>
                    </a:lnTo>
                    <a:lnTo>
                      <a:pt x="303" y="787"/>
                    </a:lnTo>
                    <a:lnTo>
                      <a:pt x="256" y="772"/>
                    </a:lnTo>
                    <a:lnTo>
                      <a:pt x="213" y="753"/>
                    </a:lnTo>
                    <a:lnTo>
                      <a:pt x="172" y="727"/>
                    </a:lnTo>
                    <a:lnTo>
                      <a:pt x="135" y="698"/>
                    </a:lnTo>
                    <a:lnTo>
                      <a:pt x="101" y="665"/>
                    </a:lnTo>
                    <a:lnTo>
                      <a:pt x="72" y="628"/>
                    </a:lnTo>
                    <a:lnTo>
                      <a:pt x="46" y="587"/>
                    </a:lnTo>
                    <a:lnTo>
                      <a:pt x="26" y="544"/>
                    </a:lnTo>
                    <a:lnTo>
                      <a:pt x="12" y="498"/>
                    </a:lnTo>
                    <a:lnTo>
                      <a:pt x="3" y="450"/>
                    </a:lnTo>
                    <a:lnTo>
                      <a:pt x="0" y="400"/>
                    </a:lnTo>
                    <a:lnTo>
                      <a:pt x="3" y="349"/>
                    </a:lnTo>
                    <a:lnTo>
                      <a:pt x="12" y="301"/>
                    </a:lnTo>
                    <a:lnTo>
                      <a:pt x="26" y="255"/>
                    </a:lnTo>
                    <a:lnTo>
                      <a:pt x="46" y="211"/>
                    </a:lnTo>
                    <a:lnTo>
                      <a:pt x="72" y="171"/>
                    </a:lnTo>
                    <a:lnTo>
                      <a:pt x="101" y="134"/>
                    </a:lnTo>
                    <a:lnTo>
                      <a:pt x="135" y="101"/>
                    </a:lnTo>
                    <a:lnTo>
                      <a:pt x="172" y="71"/>
                    </a:lnTo>
                    <a:lnTo>
                      <a:pt x="213" y="47"/>
                    </a:lnTo>
                    <a:lnTo>
                      <a:pt x="256" y="26"/>
                    </a:lnTo>
                    <a:lnTo>
                      <a:pt x="303" y="12"/>
                    </a:lnTo>
                    <a:lnTo>
                      <a:pt x="352" y="3"/>
                    </a:lnTo>
                    <a:lnTo>
                      <a:pt x="403" y="0"/>
                    </a:lnTo>
                    <a:close/>
                  </a:path>
                </a:pathLst>
              </a:custGeom>
              <a:grpFill/>
              <a:ln>
                <a:noFill/>
              </a:ln>
            </p:spPr>
            <p:txBody>
              <a:bodyPr lIns="0" tIns="0" rIns="0" bIns="0"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grpSp>
      </p:grpSp>
      <p:sp>
        <p:nvSpPr>
          <p:cNvPr id="59" name="Text Box 7">
            <a:extLst>
              <a:ext uri="{FF2B5EF4-FFF2-40B4-BE49-F238E27FC236}">
                <a16:creationId xmlns:a16="http://schemas.microsoft.com/office/drawing/2014/main" id="{E7166128-4DB4-483D-A50E-55A25537C88C}"/>
              </a:ext>
            </a:extLst>
          </p:cNvPr>
          <p:cNvSpPr txBox="1">
            <a:spLocks noChangeArrowheads="1"/>
          </p:cNvSpPr>
          <p:nvPr/>
        </p:nvSpPr>
        <p:spPr bwMode="auto">
          <a:xfrm>
            <a:off x="2057019" y="299278"/>
            <a:ext cx="7628050" cy="477054"/>
          </a:xfrm>
          <a:prstGeom prst="rect">
            <a:avLst/>
          </a:prstGeom>
          <a:noFill/>
          <a:ln w="9525">
            <a:noFill/>
            <a:miter lim="800000"/>
          </a:ln>
        </p:spPr>
        <p:txBody>
          <a:bodyPr wrap="none" lIns="45720" tIns="22860" rIns="45720" bIns="22860">
            <a:spAutoFit/>
          </a:bodyPr>
          <a:lstStyle/>
          <a:p>
            <a:r>
              <a:rPr lang="vi-VN" sz="2800">
                <a:latin typeface="Arial Unicode MS" panose="020B0604020202020204" pitchFamily="34" charset="-128"/>
                <a:ea typeface="Arial Unicode MS" panose="020B0604020202020204" pitchFamily="34" charset="-128"/>
                <a:cs typeface="Arial Unicode MS" panose="020B0604020202020204" pitchFamily="34" charset="-128"/>
              </a:rPr>
              <a:t>Trade-offs: Codebase size VS Responsiveness</a:t>
            </a:r>
            <a:endParaRPr lang="en-VN" sz="2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010356582"/>
      </p:ext>
    </p:extLst>
  </p:cSld>
  <p:clrMapOvr>
    <a:masterClrMapping/>
  </p:clrMapOvr>
  <mc:AlternateContent xmlns:mc="http://schemas.openxmlformats.org/markup-compatibility/2006" xmlns:p14="http://schemas.microsoft.com/office/powerpoint/2010/main">
    <mc:Choice Requires="p14">
      <p:transition spd="slow" p14:dur="4000" advClick="0" advTm="4000">
        <p14:vortex dir="r"/>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250"/>
                                        <p:tgtEl>
                                          <p:spTgt spid="43"/>
                                        </p:tgtEl>
                                      </p:cBhvr>
                                    </p:animEffect>
                                  </p:childTnLst>
                                </p:cTn>
                              </p:par>
                            </p:childTnLst>
                          </p:cTn>
                        </p:par>
                        <p:par>
                          <p:cTn id="8" fill="hold" nodeType="afterGroup">
                            <p:stCondLst>
                              <p:cond delay="2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nodeType="afterGroup">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250"/>
                                        <p:tgtEl>
                                          <p:spTgt spid="44"/>
                                        </p:tgtEl>
                                      </p:cBhvr>
                                    </p:animEffect>
                                    <p:anim calcmode="lin" valueType="num">
                                      <p:cBhvr>
                                        <p:cTn id="16" dur="250" fill="hold"/>
                                        <p:tgtEl>
                                          <p:spTgt spid="44"/>
                                        </p:tgtEl>
                                        <p:attrNameLst>
                                          <p:attrName>ppt_x</p:attrName>
                                        </p:attrNameLst>
                                      </p:cBhvr>
                                      <p:tavLst>
                                        <p:tav tm="0">
                                          <p:val>
                                            <p:strVal val="#ppt_x"/>
                                          </p:val>
                                        </p:tav>
                                        <p:tav tm="100000">
                                          <p:val>
                                            <p:strVal val="#ppt_x"/>
                                          </p:val>
                                        </p:tav>
                                      </p:tavLst>
                                    </p:anim>
                                    <p:anim calcmode="lin" valueType="num">
                                      <p:cBhvr>
                                        <p:cTn id="17" dur="250" fill="hold"/>
                                        <p:tgtEl>
                                          <p:spTgt spid="44"/>
                                        </p:tgtEl>
                                        <p:attrNameLst>
                                          <p:attrName>ppt_y</p:attrName>
                                        </p:attrNameLst>
                                      </p:cBhvr>
                                      <p:tavLst>
                                        <p:tav tm="0">
                                          <p:val>
                                            <p:strVal val="#ppt_y+.1"/>
                                          </p:val>
                                        </p:tav>
                                        <p:tav tm="100000">
                                          <p:val>
                                            <p:strVal val="#ppt_y"/>
                                          </p:val>
                                        </p:tav>
                                      </p:tavLst>
                                    </p:anim>
                                  </p:childTnLst>
                                </p:cTn>
                              </p:par>
                            </p:childTnLst>
                          </p:cTn>
                        </p:par>
                        <p:par>
                          <p:cTn id="18" fill="hold" nodeType="afterGroup">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250"/>
                                        <p:tgtEl>
                                          <p:spTgt spid="45"/>
                                        </p:tgtEl>
                                      </p:cBhvr>
                                    </p:animEffect>
                                    <p:anim calcmode="lin" valueType="num">
                                      <p:cBhvr>
                                        <p:cTn id="22" dur="250" fill="hold"/>
                                        <p:tgtEl>
                                          <p:spTgt spid="45"/>
                                        </p:tgtEl>
                                        <p:attrNameLst>
                                          <p:attrName>ppt_x</p:attrName>
                                        </p:attrNameLst>
                                      </p:cBhvr>
                                      <p:tavLst>
                                        <p:tav tm="0">
                                          <p:val>
                                            <p:strVal val="#ppt_x"/>
                                          </p:val>
                                        </p:tav>
                                        <p:tav tm="100000">
                                          <p:val>
                                            <p:strVal val="#ppt_x"/>
                                          </p:val>
                                        </p:tav>
                                      </p:tavLst>
                                    </p:anim>
                                    <p:anim calcmode="lin" valueType="num">
                                      <p:cBhvr>
                                        <p:cTn id="23" dur="250" fill="hold"/>
                                        <p:tgtEl>
                                          <p:spTgt spid="45"/>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1000"/>
                            </p:stCondLst>
                            <p:childTnLst>
                              <p:par>
                                <p:cTn id="25" presetID="23" presetClass="entr" presetSubtype="36"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250" fill="hold"/>
                                        <p:tgtEl>
                                          <p:spTgt spid="17"/>
                                        </p:tgtEl>
                                        <p:attrNameLst>
                                          <p:attrName>ppt_w</p:attrName>
                                        </p:attrNameLst>
                                      </p:cBhvr>
                                      <p:tavLst>
                                        <p:tav tm="0">
                                          <p:val>
                                            <p:strVal val="(6*min(max(#ppt_w*#ppt_h,.3),1)-7.4)/-.7*#ppt_w"/>
                                          </p:val>
                                        </p:tav>
                                        <p:tav tm="100000">
                                          <p:val>
                                            <p:strVal val="#ppt_w"/>
                                          </p:val>
                                        </p:tav>
                                      </p:tavLst>
                                    </p:anim>
                                    <p:anim calcmode="lin" valueType="num">
                                      <p:cBhvr>
                                        <p:cTn id="28" dur="250" fill="hold"/>
                                        <p:tgtEl>
                                          <p:spTgt spid="17"/>
                                        </p:tgtEl>
                                        <p:attrNameLst>
                                          <p:attrName>ppt_h</p:attrName>
                                        </p:attrNameLst>
                                      </p:cBhvr>
                                      <p:tavLst>
                                        <p:tav tm="0">
                                          <p:val>
                                            <p:strVal val="(6*min(max(#ppt_w*#ppt_h,.3),1)-7.4)/-.7*#ppt_h"/>
                                          </p:val>
                                        </p:tav>
                                        <p:tav tm="100000">
                                          <p:val>
                                            <p:strVal val="#ppt_h"/>
                                          </p:val>
                                        </p:tav>
                                      </p:tavLst>
                                    </p:anim>
                                    <p:anim calcmode="lin" valueType="num">
                                      <p:cBhvr>
                                        <p:cTn id="29" dur="250" fill="hold"/>
                                        <p:tgtEl>
                                          <p:spTgt spid="17"/>
                                        </p:tgtEl>
                                        <p:attrNameLst>
                                          <p:attrName>ppt_x</p:attrName>
                                        </p:attrNameLst>
                                      </p:cBhvr>
                                      <p:tavLst>
                                        <p:tav tm="0">
                                          <p:val>
                                            <p:fltVal val="0.5"/>
                                          </p:val>
                                        </p:tav>
                                        <p:tav tm="100000">
                                          <p:val>
                                            <p:strVal val="#ppt_x"/>
                                          </p:val>
                                        </p:tav>
                                      </p:tavLst>
                                    </p:anim>
                                    <p:anim calcmode="lin" valueType="num">
                                      <p:cBhvr>
                                        <p:cTn id="30" dur="250" fill="hold"/>
                                        <p:tgtEl>
                                          <p:spTgt spid="17"/>
                                        </p:tgtEl>
                                        <p:attrNameLst>
                                          <p:attrName>ppt_y</p:attrName>
                                        </p:attrNameLst>
                                      </p:cBhvr>
                                      <p:tavLst>
                                        <p:tav tm="0">
                                          <p:val>
                                            <p:strVal val="1+(6*min(max(#ppt_w*#ppt_h,.3),1)-7.4)/-.7*#ppt_h/2"/>
                                          </p:val>
                                        </p:tav>
                                        <p:tav tm="100000">
                                          <p:val>
                                            <p:strVal val="#ppt_y"/>
                                          </p:val>
                                        </p:tav>
                                      </p:tavLst>
                                    </p:anim>
                                  </p:childTnLst>
                                </p:cTn>
                              </p:par>
                            </p:childTnLst>
                          </p:cTn>
                        </p:par>
                        <p:par>
                          <p:cTn id="31" fill="hold" nodeType="afterGroup">
                            <p:stCondLst>
                              <p:cond delay="1250"/>
                            </p:stCondLst>
                            <p:childTnLst>
                              <p:par>
                                <p:cTn id="32" presetID="23" presetClass="entr" presetSubtype="36"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250" fill="hold"/>
                                        <p:tgtEl>
                                          <p:spTgt spid="16"/>
                                        </p:tgtEl>
                                        <p:attrNameLst>
                                          <p:attrName>ppt_w</p:attrName>
                                        </p:attrNameLst>
                                      </p:cBhvr>
                                      <p:tavLst>
                                        <p:tav tm="0">
                                          <p:val>
                                            <p:strVal val="(6*min(max(#ppt_w*#ppt_h,.3),1)-7.4)/-.7*#ppt_w"/>
                                          </p:val>
                                        </p:tav>
                                        <p:tav tm="100000">
                                          <p:val>
                                            <p:strVal val="#ppt_w"/>
                                          </p:val>
                                        </p:tav>
                                      </p:tavLst>
                                    </p:anim>
                                    <p:anim calcmode="lin" valueType="num">
                                      <p:cBhvr>
                                        <p:cTn id="35" dur="250" fill="hold"/>
                                        <p:tgtEl>
                                          <p:spTgt spid="16"/>
                                        </p:tgtEl>
                                        <p:attrNameLst>
                                          <p:attrName>ppt_h</p:attrName>
                                        </p:attrNameLst>
                                      </p:cBhvr>
                                      <p:tavLst>
                                        <p:tav tm="0">
                                          <p:val>
                                            <p:strVal val="(6*min(max(#ppt_w*#ppt_h,.3),1)-7.4)/-.7*#ppt_h"/>
                                          </p:val>
                                        </p:tav>
                                        <p:tav tm="100000">
                                          <p:val>
                                            <p:strVal val="#ppt_h"/>
                                          </p:val>
                                        </p:tav>
                                      </p:tavLst>
                                    </p:anim>
                                    <p:anim calcmode="lin" valueType="num">
                                      <p:cBhvr>
                                        <p:cTn id="36" dur="250" fill="hold"/>
                                        <p:tgtEl>
                                          <p:spTgt spid="16"/>
                                        </p:tgtEl>
                                        <p:attrNameLst>
                                          <p:attrName>ppt_x</p:attrName>
                                        </p:attrNameLst>
                                      </p:cBhvr>
                                      <p:tavLst>
                                        <p:tav tm="0">
                                          <p:val>
                                            <p:fltVal val="0.5"/>
                                          </p:val>
                                        </p:tav>
                                        <p:tav tm="100000">
                                          <p:val>
                                            <p:strVal val="#ppt_x"/>
                                          </p:val>
                                        </p:tav>
                                      </p:tavLst>
                                    </p:anim>
                                    <p:anim calcmode="lin" valueType="num">
                                      <p:cBhvr>
                                        <p:cTn id="37" dur="250" fill="hold"/>
                                        <p:tgtEl>
                                          <p:spTgt spid="16"/>
                                        </p:tgtEl>
                                        <p:attrNameLst>
                                          <p:attrName>ppt_y</p:attrName>
                                        </p:attrNameLst>
                                      </p:cBhvr>
                                      <p:tavLst>
                                        <p:tav tm="0">
                                          <p:val>
                                            <p:strVal val="1+(6*min(max(#ppt_w*#ppt_h,.3),1)-7.4)/-.7*#ppt_h/2"/>
                                          </p:val>
                                        </p:tav>
                                        <p:tav tm="100000">
                                          <p:val>
                                            <p:strVal val="#ppt_y"/>
                                          </p:val>
                                        </p:tav>
                                      </p:tavLst>
                                    </p:anim>
                                  </p:childTnLst>
                                </p:cTn>
                              </p:par>
                            </p:childTnLst>
                          </p:cTn>
                        </p:par>
                        <p:par>
                          <p:cTn id="38" fill="hold" nodeType="afterGroup">
                            <p:stCondLst>
                              <p:cond delay="1500"/>
                            </p:stCondLst>
                            <p:childTnLst>
                              <p:par>
                                <p:cTn id="39" presetID="23" presetClass="entr" presetSubtype="36"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250" fill="hold"/>
                                        <p:tgtEl>
                                          <p:spTgt spid="15"/>
                                        </p:tgtEl>
                                        <p:attrNameLst>
                                          <p:attrName>ppt_w</p:attrName>
                                        </p:attrNameLst>
                                      </p:cBhvr>
                                      <p:tavLst>
                                        <p:tav tm="0">
                                          <p:val>
                                            <p:strVal val="(6*min(max(#ppt_w*#ppt_h,.3),1)-7.4)/-.7*#ppt_w"/>
                                          </p:val>
                                        </p:tav>
                                        <p:tav tm="100000">
                                          <p:val>
                                            <p:strVal val="#ppt_w"/>
                                          </p:val>
                                        </p:tav>
                                      </p:tavLst>
                                    </p:anim>
                                    <p:anim calcmode="lin" valueType="num">
                                      <p:cBhvr>
                                        <p:cTn id="42" dur="250" fill="hold"/>
                                        <p:tgtEl>
                                          <p:spTgt spid="15"/>
                                        </p:tgtEl>
                                        <p:attrNameLst>
                                          <p:attrName>ppt_h</p:attrName>
                                        </p:attrNameLst>
                                      </p:cBhvr>
                                      <p:tavLst>
                                        <p:tav tm="0">
                                          <p:val>
                                            <p:strVal val="(6*min(max(#ppt_w*#ppt_h,.3),1)-7.4)/-.7*#ppt_h"/>
                                          </p:val>
                                        </p:tav>
                                        <p:tav tm="100000">
                                          <p:val>
                                            <p:strVal val="#ppt_h"/>
                                          </p:val>
                                        </p:tav>
                                      </p:tavLst>
                                    </p:anim>
                                    <p:anim calcmode="lin" valueType="num">
                                      <p:cBhvr>
                                        <p:cTn id="43" dur="250" fill="hold"/>
                                        <p:tgtEl>
                                          <p:spTgt spid="15"/>
                                        </p:tgtEl>
                                        <p:attrNameLst>
                                          <p:attrName>ppt_x</p:attrName>
                                        </p:attrNameLst>
                                      </p:cBhvr>
                                      <p:tavLst>
                                        <p:tav tm="0">
                                          <p:val>
                                            <p:fltVal val="0.5"/>
                                          </p:val>
                                        </p:tav>
                                        <p:tav tm="100000">
                                          <p:val>
                                            <p:strVal val="#ppt_x"/>
                                          </p:val>
                                        </p:tav>
                                      </p:tavLst>
                                    </p:anim>
                                    <p:anim calcmode="lin" valueType="num">
                                      <p:cBhvr>
                                        <p:cTn id="44" dur="25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45" fill="hold" nodeType="afterGroup">
                            <p:stCondLst>
                              <p:cond delay="1750"/>
                            </p:stCondLst>
                            <p:childTnLst>
                              <p:par>
                                <p:cTn id="46" presetID="23" presetClass="entr" presetSubtype="36"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p:cTn id="48" dur="250" fill="hold"/>
                                        <p:tgtEl>
                                          <p:spTgt spid="14"/>
                                        </p:tgtEl>
                                        <p:attrNameLst>
                                          <p:attrName>ppt_w</p:attrName>
                                        </p:attrNameLst>
                                      </p:cBhvr>
                                      <p:tavLst>
                                        <p:tav tm="0">
                                          <p:val>
                                            <p:strVal val="(6*min(max(#ppt_w*#ppt_h,.3),1)-7.4)/-.7*#ppt_w"/>
                                          </p:val>
                                        </p:tav>
                                        <p:tav tm="100000">
                                          <p:val>
                                            <p:strVal val="#ppt_w"/>
                                          </p:val>
                                        </p:tav>
                                      </p:tavLst>
                                    </p:anim>
                                    <p:anim calcmode="lin" valueType="num">
                                      <p:cBhvr>
                                        <p:cTn id="49" dur="250" fill="hold"/>
                                        <p:tgtEl>
                                          <p:spTgt spid="14"/>
                                        </p:tgtEl>
                                        <p:attrNameLst>
                                          <p:attrName>ppt_h</p:attrName>
                                        </p:attrNameLst>
                                      </p:cBhvr>
                                      <p:tavLst>
                                        <p:tav tm="0">
                                          <p:val>
                                            <p:strVal val="(6*min(max(#ppt_w*#ppt_h,.3),1)-7.4)/-.7*#ppt_h"/>
                                          </p:val>
                                        </p:tav>
                                        <p:tav tm="100000">
                                          <p:val>
                                            <p:strVal val="#ppt_h"/>
                                          </p:val>
                                        </p:tav>
                                      </p:tavLst>
                                    </p:anim>
                                    <p:anim calcmode="lin" valueType="num">
                                      <p:cBhvr>
                                        <p:cTn id="50" dur="250" fill="hold"/>
                                        <p:tgtEl>
                                          <p:spTgt spid="14"/>
                                        </p:tgtEl>
                                        <p:attrNameLst>
                                          <p:attrName>ppt_x</p:attrName>
                                        </p:attrNameLst>
                                      </p:cBhvr>
                                      <p:tavLst>
                                        <p:tav tm="0">
                                          <p:val>
                                            <p:fltVal val="0.5"/>
                                          </p:val>
                                        </p:tav>
                                        <p:tav tm="100000">
                                          <p:val>
                                            <p:strVal val="#ppt_x"/>
                                          </p:val>
                                        </p:tav>
                                      </p:tavLst>
                                    </p:anim>
                                    <p:anim calcmode="lin" valueType="num">
                                      <p:cBhvr>
                                        <p:cTn id="51" dur="250" fill="hold"/>
                                        <p:tgtEl>
                                          <p:spTgt spid="14"/>
                                        </p:tgtEl>
                                        <p:attrNameLst>
                                          <p:attrName>ppt_y</p:attrName>
                                        </p:attrNameLst>
                                      </p:cBhvr>
                                      <p:tavLst>
                                        <p:tav tm="0">
                                          <p:val>
                                            <p:strVal val="1+(6*min(max(#ppt_w*#ppt_h,.3),1)-7.4)/-.7*#ppt_h/2"/>
                                          </p:val>
                                        </p:tav>
                                        <p:tav tm="100000">
                                          <p:val>
                                            <p:strVal val="#ppt_y"/>
                                          </p:val>
                                        </p:tav>
                                      </p:tavLst>
                                    </p:anim>
                                  </p:childTnLst>
                                </p:cTn>
                              </p:par>
                            </p:childTnLst>
                          </p:cTn>
                        </p:par>
                        <p:par>
                          <p:cTn id="52" fill="hold" nodeType="afterGroup">
                            <p:stCondLst>
                              <p:cond delay="20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250"/>
                                        <p:tgtEl>
                                          <p:spTgt spid="19"/>
                                        </p:tgtEl>
                                      </p:cBhvr>
                                    </p:animEffect>
                                  </p:childTnLst>
                                </p:cTn>
                              </p:par>
                            </p:childTnLst>
                          </p:cTn>
                        </p:par>
                        <p:par>
                          <p:cTn id="56" fill="hold" nodeType="afterGroup">
                            <p:stCondLst>
                              <p:cond delay="225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250"/>
                                        <p:tgtEl>
                                          <p:spTgt spid="18"/>
                                        </p:tgtEl>
                                      </p:cBhvr>
                                    </p:animEffect>
                                  </p:childTnLst>
                                </p:cTn>
                              </p:par>
                            </p:childTnLst>
                          </p:cTn>
                        </p:par>
                        <p:par>
                          <p:cTn id="60" fill="hold" nodeType="afterGroup">
                            <p:stCondLst>
                              <p:cond delay="2500"/>
                            </p:stCondLst>
                            <p:childTnLst>
                              <p:par>
                                <p:cTn id="61" presetID="42" presetClass="entr" presetSubtype="0"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250"/>
                                        <p:tgtEl>
                                          <p:spTgt spid="13"/>
                                        </p:tgtEl>
                                      </p:cBhvr>
                                    </p:animEffect>
                                    <p:anim calcmode="lin" valueType="num">
                                      <p:cBhvr>
                                        <p:cTn id="64" dur="250" fill="hold"/>
                                        <p:tgtEl>
                                          <p:spTgt spid="13"/>
                                        </p:tgtEl>
                                        <p:attrNameLst>
                                          <p:attrName>ppt_x</p:attrName>
                                        </p:attrNameLst>
                                      </p:cBhvr>
                                      <p:tavLst>
                                        <p:tav tm="0">
                                          <p:val>
                                            <p:strVal val="#ppt_x"/>
                                          </p:val>
                                        </p:tav>
                                        <p:tav tm="100000">
                                          <p:val>
                                            <p:strVal val="#ppt_x"/>
                                          </p:val>
                                        </p:tav>
                                      </p:tavLst>
                                    </p:anim>
                                    <p:anim calcmode="lin" valueType="num">
                                      <p:cBhvr>
                                        <p:cTn id="65" dur="250" fill="hold"/>
                                        <p:tgtEl>
                                          <p:spTgt spid="13"/>
                                        </p:tgtEl>
                                        <p:attrNameLst>
                                          <p:attrName>ppt_y</p:attrName>
                                        </p:attrNameLst>
                                      </p:cBhvr>
                                      <p:tavLst>
                                        <p:tav tm="0">
                                          <p:val>
                                            <p:strVal val="#ppt_y+.1"/>
                                          </p:val>
                                        </p:tav>
                                        <p:tav tm="100000">
                                          <p:val>
                                            <p:strVal val="#ppt_y"/>
                                          </p:val>
                                        </p:tav>
                                      </p:tavLst>
                                    </p:anim>
                                  </p:childTnLst>
                                </p:cTn>
                              </p:par>
                            </p:childTnLst>
                          </p:cTn>
                        </p:par>
                        <p:par>
                          <p:cTn id="66" fill="hold" nodeType="afterGroup">
                            <p:stCondLst>
                              <p:cond delay="2750"/>
                            </p:stCondLst>
                            <p:childTnLst>
                              <p:par>
                                <p:cTn id="67" presetID="42" presetClass="entr" presetSubtype="0" fill="hold" grpId="0" nodeType="after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250"/>
                                        <p:tgtEl>
                                          <p:spTgt spid="9"/>
                                        </p:tgtEl>
                                      </p:cBhvr>
                                    </p:animEffect>
                                    <p:anim calcmode="lin" valueType="num">
                                      <p:cBhvr>
                                        <p:cTn id="70" dur="250" fill="hold"/>
                                        <p:tgtEl>
                                          <p:spTgt spid="9"/>
                                        </p:tgtEl>
                                        <p:attrNameLst>
                                          <p:attrName>ppt_x</p:attrName>
                                        </p:attrNameLst>
                                      </p:cBhvr>
                                      <p:tavLst>
                                        <p:tav tm="0">
                                          <p:val>
                                            <p:strVal val="#ppt_x"/>
                                          </p:val>
                                        </p:tav>
                                        <p:tav tm="100000">
                                          <p:val>
                                            <p:strVal val="#ppt_x"/>
                                          </p:val>
                                        </p:tav>
                                      </p:tavLst>
                                    </p:anim>
                                    <p:anim calcmode="lin" valueType="num">
                                      <p:cBhvr>
                                        <p:cTn id="71" dur="250" fill="hold"/>
                                        <p:tgtEl>
                                          <p:spTgt spid="9"/>
                                        </p:tgtEl>
                                        <p:attrNameLst>
                                          <p:attrName>ppt_y</p:attrName>
                                        </p:attrNameLst>
                                      </p:cBhvr>
                                      <p:tavLst>
                                        <p:tav tm="0">
                                          <p:val>
                                            <p:strVal val="#ppt_y+.1"/>
                                          </p:val>
                                        </p:tav>
                                        <p:tav tm="100000">
                                          <p:val>
                                            <p:strVal val="#ppt_y"/>
                                          </p:val>
                                        </p:tav>
                                      </p:tavLst>
                                    </p:anim>
                                  </p:childTnLst>
                                </p:cTn>
                              </p:par>
                            </p:childTnLst>
                          </p:cTn>
                        </p:par>
                        <p:par>
                          <p:cTn id="72" fill="hold" nodeType="afterGroup">
                            <p:stCondLst>
                              <p:cond delay="3000"/>
                            </p:stCondLst>
                            <p:childTnLst>
                              <p:par>
                                <p:cTn id="73" presetID="42" presetClass="entr" presetSubtype="0"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250"/>
                                        <p:tgtEl>
                                          <p:spTgt spid="10"/>
                                        </p:tgtEl>
                                      </p:cBhvr>
                                    </p:animEffect>
                                    <p:anim calcmode="lin" valueType="num">
                                      <p:cBhvr>
                                        <p:cTn id="76" dur="250" fill="hold"/>
                                        <p:tgtEl>
                                          <p:spTgt spid="10"/>
                                        </p:tgtEl>
                                        <p:attrNameLst>
                                          <p:attrName>ppt_x</p:attrName>
                                        </p:attrNameLst>
                                      </p:cBhvr>
                                      <p:tavLst>
                                        <p:tav tm="0">
                                          <p:val>
                                            <p:strVal val="#ppt_x"/>
                                          </p:val>
                                        </p:tav>
                                        <p:tav tm="100000">
                                          <p:val>
                                            <p:strVal val="#ppt_x"/>
                                          </p:val>
                                        </p:tav>
                                      </p:tavLst>
                                    </p:anim>
                                    <p:anim calcmode="lin" valueType="num">
                                      <p:cBhvr>
                                        <p:cTn id="77" dur="250" fill="hold"/>
                                        <p:tgtEl>
                                          <p:spTgt spid="10"/>
                                        </p:tgtEl>
                                        <p:attrNameLst>
                                          <p:attrName>ppt_y</p:attrName>
                                        </p:attrNameLst>
                                      </p:cBhvr>
                                      <p:tavLst>
                                        <p:tav tm="0">
                                          <p:val>
                                            <p:strVal val="#ppt_y+.1"/>
                                          </p:val>
                                        </p:tav>
                                        <p:tav tm="100000">
                                          <p:val>
                                            <p:strVal val="#ppt_y"/>
                                          </p:val>
                                        </p:tav>
                                      </p:tavLst>
                                    </p:anim>
                                  </p:childTnLst>
                                </p:cTn>
                              </p:par>
                            </p:childTnLst>
                          </p:cTn>
                        </p:par>
                        <p:par>
                          <p:cTn id="78" fill="hold" nodeType="afterGroup">
                            <p:stCondLst>
                              <p:cond delay="3250"/>
                            </p:stCondLst>
                            <p:childTnLst>
                              <p:par>
                                <p:cTn id="79" presetID="42" presetClass="entr" presetSubtype="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fade">
                                      <p:cBhvr>
                                        <p:cTn id="81" dur="250"/>
                                        <p:tgtEl>
                                          <p:spTgt spid="11"/>
                                        </p:tgtEl>
                                      </p:cBhvr>
                                    </p:animEffect>
                                    <p:anim calcmode="lin" valueType="num">
                                      <p:cBhvr>
                                        <p:cTn id="82" dur="250" fill="hold"/>
                                        <p:tgtEl>
                                          <p:spTgt spid="11"/>
                                        </p:tgtEl>
                                        <p:attrNameLst>
                                          <p:attrName>ppt_x</p:attrName>
                                        </p:attrNameLst>
                                      </p:cBhvr>
                                      <p:tavLst>
                                        <p:tav tm="0">
                                          <p:val>
                                            <p:strVal val="#ppt_x"/>
                                          </p:val>
                                        </p:tav>
                                        <p:tav tm="100000">
                                          <p:val>
                                            <p:strVal val="#ppt_x"/>
                                          </p:val>
                                        </p:tav>
                                      </p:tavLst>
                                    </p:anim>
                                    <p:anim calcmode="lin" valueType="num">
                                      <p:cBhvr>
                                        <p:cTn id="83" dur="250" fill="hold"/>
                                        <p:tgtEl>
                                          <p:spTgt spid="11"/>
                                        </p:tgtEl>
                                        <p:attrNameLst>
                                          <p:attrName>ppt_y</p:attrName>
                                        </p:attrNameLst>
                                      </p:cBhvr>
                                      <p:tavLst>
                                        <p:tav tm="0">
                                          <p:val>
                                            <p:strVal val="#ppt_y+.1"/>
                                          </p:val>
                                        </p:tav>
                                        <p:tav tm="100000">
                                          <p:val>
                                            <p:strVal val="#ppt_y"/>
                                          </p:val>
                                        </p:tav>
                                      </p:tavLst>
                                    </p:anim>
                                  </p:childTnLst>
                                </p:cTn>
                              </p:par>
                            </p:childTnLst>
                          </p:cTn>
                        </p:par>
                        <p:par>
                          <p:cTn id="84" fill="hold" nodeType="afterGroup">
                            <p:stCondLst>
                              <p:cond delay="3500"/>
                            </p:stCondLst>
                            <p:childTnLst>
                              <p:par>
                                <p:cTn id="85" presetID="10" presetClass="entr" presetSubtype="0" fill="hold"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250"/>
                                        <p:tgtEl>
                                          <p:spTgt spid="26"/>
                                        </p:tgtEl>
                                      </p:cBhvr>
                                    </p:animEffect>
                                  </p:childTnLst>
                                </p:cTn>
                              </p:par>
                            </p:childTnLst>
                          </p:cTn>
                        </p:par>
                        <p:par>
                          <p:cTn id="88" fill="hold" nodeType="afterGroup">
                            <p:stCondLst>
                              <p:cond delay="3750"/>
                            </p:stCondLst>
                            <p:childTnLst>
                              <p:par>
                                <p:cTn id="89" presetID="10"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250"/>
                                        <p:tgtEl>
                                          <p:spTgt spid="24"/>
                                        </p:tgtEl>
                                      </p:cBhvr>
                                    </p:animEffect>
                                  </p:childTnLst>
                                </p:cTn>
                              </p:par>
                            </p:childTnLst>
                          </p:cTn>
                        </p:par>
                        <p:par>
                          <p:cTn id="92" fill="hold" nodeType="afterGroup">
                            <p:stCondLst>
                              <p:cond delay="4000"/>
                            </p:stCondLst>
                            <p:childTnLst>
                              <p:par>
                                <p:cTn id="93" presetID="10" presetClass="entr" presetSubtype="0" fill="hold" nodeType="after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250"/>
                                        <p:tgtEl>
                                          <p:spTgt spid="27"/>
                                        </p:tgtEl>
                                      </p:cBhvr>
                                    </p:animEffect>
                                  </p:childTnLst>
                                </p:cTn>
                              </p:par>
                            </p:childTnLst>
                          </p:cTn>
                        </p:par>
                        <p:par>
                          <p:cTn id="96" fill="hold" nodeType="afterGroup">
                            <p:stCondLst>
                              <p:cond delay="4250"/>
                            </p:stCondLst>
                            <p:childTnLst>
                              <p:par>
                                <p:cTn id="97" presetID="10" presetClass="entr" presetSubtype="0" fill="hold" grpId="0" nodeType="after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fade">
                                      <p:cBhvr>
                                        <p:cTn id="99" dur="250"/>
                                        <p:tgtEl>
                                          <p:spTgt spid="25"/>
                                        </p:tgtEl>
                                      </p:cBhvr>
                                    </p:animEffect>
                                  </p:childTnLst>
                                </p:cTn>
                              </p:par>
                            </p:childTnLst>
                          </p:cTn>
                        </p:par>
                        <p:par>
                          <p:cTn id="100" fill="hold" nodeType="afterGroup">
                            <p:stCondLst>
                              <p:cond delay="4500"/>
                            </p:stCondLst>
                            <p:childTnLst>
                              <p:par>
                                <p:cTn id="101" presetID="10" presetClass="entr" presetSubtype="0" fill="hold" nodeType="after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fade">
                                      <p:cBhvr>
                                        <p:cTn id="103" dur="250"/>
                                        <p:tgtEl>
                                          <p:spTgt spid="23"/>
                                        </p:tgtEl>
                                      </p:cBhvr>
                                    </p:animEffect>
                                  </p:childTnLst>
                                </p:cTn>
                              </p:par>
                            </p:childTnLst>
                          </p:cTn>
                        </p:par>
                        <p:par>
                          <p:cTn id="104" fill="hold" nodeType="afterGroup">
                            <p:stCondLst>
                              <p:cond delay="4750"/>
                            </p:stCondLst>
                            <p:childTnLst>
                              <p:par>
                                <p:cTn id="105" presetID="10" presetClass="entr" presetSubtype="0" fill="hold" grpId="0" nodeType="after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250"/>
                                        <p:tgtEl>
                                          <p:spTgt spid="21"/>
                                        </p:tgtEl>
                                      </p:cBhvr>
                                    </p:animEffect>
                                  </p:childTnLst>
                                </p:cTn>
                              </p:par>
                            </p:childTnLst>
                          </p:cTn>
                        </p:par>
                        <p:par>
                          <p:cTn id="108" fill="hold" nodeType="afterGroup">
                            <p:stCondLst>
                              <p:cond delay="5000"/>
                            </p:stCondLst>
                            <p:childTnLst>
                              <p:par>
                                <p:cTn id="109" presetID="10" presetClass="entr" presetSubtype="0" fill="hold" nodeType="after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250"/>
                                        <p:tgtEl>
                                          <p:spTgt spid="28"/>
                                        </p:tgtEl>
                                      </p:cBhvr>
                                    </p:animEffect>
                                  </p:childTnLst>
                                </p:cTn>
                              </p:par>
                            </p:childTnLst>
                          </p:cTn>
                        </p:par>
                        <p:par>
                          <p:cTn id="112" fill="hold" nodeType="afterGroup">
                            <p:stCondLst>
                              <p:cond delay="5250"/>
                            </p:stCondLst>
                            <p:childTnLst>
                              <p:par>
                                <p:cTn id="113" presetID="10" presetClass="entr" presetSubtype="0" fill="hold" nodeType="after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fade">
                                      <p:cBhvr>
                                        <p:cTn id="115" dur="250"/>
                                        <p:tgtEl>
                                          <p:spTgt spid="31"/>
                                        </p:tgtEl>
                                      </p:cBhvr>
                                    </p:animEffect>
                                  </p:childTnLst>
                                </p:cTn>
                              </p:par>
                            </p:childTnLst>
                          </p:cTn>
                        </p:par>
                        <p:par>
                          <p:cTn id="116" fill="hold" nodeType="afterGroup">
                            <p:stCondLst>
                              <p:cond delay="5500"/>
                            </p:stCondLst>
                            <p:childTnLst>
                              <p:par>
                                <p:cTn id="117" presetID="10" presetClass="entr" presetSubtype="0" fill="hold" nodeType="after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fade">
                                      <p:cBhvr>
                                        <p:cTn id="119" dur="250"/>
                                        <p:tgtEl>
                                          <p:spTgt spid="34"/>
                                        </p:tgtEl>
                                      </p:cBhvr>
                                    </p:animEffect>
                                  </p:childTnLst>
                                </p:cTn>
                              </p:par>
                            </p:childTnLst>
                          </p:cTn>
                        </p:par>
                        <p:par>
                          <p:cTn id="120" fill="hold" nodeType="afterGroup">
                            <p:stCondLst>
                              <p:cond delay="5750"/>
                            </p:stCondLst>
                            <p:childTnLst>
                              <p:par>
                                <p:cTn id="121" presetID="10" presetClass="entr" presetSubtype="0" fill="hold" nodeType="afterEffect">
                                  <p:stCondLst>
                                    <p:cond delay="0"/>
                                  </p:stCondLst>
                                  <p:childTnLst>
                                    <p:set>
                                      <p:cBhvr>
                                        <p:cTn id="122" dur="1" fill="hold">
                                          <p:stCondLst>
                                            <p:cond delay="0"/>
                                          </p:stCondLst>
                                        </p:cTn>
                                        <p:tgtEl>
                                          <p:spTgt spid="38"/>
                                        </p:tgtEl>
                                        <p:attrNameLst>
                                          <p:attrName>style.visibility</p:attrName>
                                        </p:attrNameLst>
                                      </p:cBhvr>
                                      <p:to>
                                        <p:strVal val="visible"/>
                                      </p:to>
                                    </p:set>
                                    <p:animEffect transition="in" filter="fade">
                                      <p:cBhvr>
                                        <p:cTn id="123" dur="250"/>
                                        <p:tgtEl>
                                          <p:spTgt spid="38"/>
                                        </p:tgtEl>
                                      </p:cBhvr>
                                    </p:animEffect>
                                  </p:childTnLst>
                                </p:cTn>
                              </p:par>
                            </p:childTnLst>
                          </p:cTn>
                        </p:par>
                        <p:par>
                          <p:cTn id="124" fill="hold" nodeType="afterGroup">
                            <p:stCondLst>
                              <p:cond delay="6000"/>
                            </p:stCondLst>
                            <p:childTnLst>
                              <p:par>
                                <p:cTn id="125" presetID="23" presetClass="entr" presetSubtype="288" fill="hold" grpId="0" nodeType="afterEffect">
                                  <p:stCondLst>
                                    <p:cond delay="0"/>
                                  </p:stCondLst>
                                  <p:childTnLst>
                                    <p:set>
                                      <p:cBhvr>
                                        <p:cTn id="126" dur="1" fill="hold">
                                          <p:stCondLst>
                                            <p:cond delay="0"/>
                                          </p:stCondLst>
                                        </p:cTn>
                                        <p:tgtEl>
                                          <p:spTgt spid="39"/>
                                        </p:tgtEl>
                                        <p:attrNameLst>
                                          <p:attrName>style.visibility</p:attrName>
                                        </p:attrNameLst>
                                      </p:cBhvr>
                                      <p:to>
                                        <p:strVal val="visible"/>
                                      </p:to>
                                    </p:set>
                                    <p:anim calcmode="lin" valueType="num">
                                      <p:cBhvr>
                                        <p:cTn id="127" dur="250" fill="hold"/>
                                        <p:tgtEl>
                                          <p:spTgt spid="39"/>
                                        </p:tgtEl>
                                        <p:attrNameLst>
                                          <p:attrName>ppt_w</p:attrName>
                                        </p:attrNameLst>
                                      </p:cBhvr>
                                      <p:tavLst>
                                        <p:tav tm="0">
                                          <p:val>
                                            <p:strVal val="4/3*#ppt_w"/>
                                          </p:val>
                                        </p:tav>
                                        <p:tav tm="100000">
                                          <p:val>
                                            <p:strVal val="#ppt_w"/>
                                          </p:val>
                                        </p:tav>
                                      </p:tavLst>
                                    </p:anim>
                                    <p:anim calcmode="lin" valueType="num">
                                      <p:cBhvr>
                                        <p:cTn id="128" dur="250" fill="hold"/>
                                        <p:tgtEl>
                                          <p:spTgt spid="39"/>
                                        </p:tgtEl>
                                        <p:attrNameLst>
                                          <p:attrName>ppt_h</p:attrName>
                                        </p:attrNameLst>
                                      </p:cBhvr>
                                      <p:tavLst>
                                        <p:tav tm="0">
                                          <p:val>
                                            <p:strVal val="4/3*#ppt_h"/>
                                          </p:val>
                                        </p:tav>
                                        <p:tav tm="100000">
                                          <p:val>
                                            <p:strVal val="#ppt_h"/>
                                          </p:val>
                                        </p:tav>
                                      </p:tavLst>
                                    </p:anim>
                                  </p:childTnLst>
                                </p:cTn>
                              </p:par>
                            </p:childTnLst>
                          </p:cTn>
                        </p:par>
                        <p:par>
                          <p:cTn id="129" fill="hold" nodeType="afterGroup">
                            <p:stCondLst>
                              <p:cond delay="6250"/>
                            </p:stCondLst>
                            <p:childTnLst>
                              <p:par>
                                <p:cTn id="130" presetID="42" presetClass="entr" presetSubtype="0" fill="hold" nodeType="afterEffect">
                                  <p:stCondLst>
                                    <p:cond delay="0"/>
                                  </p:stCondLst>
                                  <p:childTnLst>
                                    <p:set>
                                      <p:cBhvr>
                                        <p:cTn id="131" dur="1" fill="hold">
                                          <p:stCondLst>
                                            <p:cond delay="0"/>
                                          </p:stCondLst>
                                        </p:cTn>
                                        <p:tgtEl>
                                          <p:spTgt spid="40"/>
                                        </p:tgtEl>
                                        <p:attrNameLst>
                                          <p:attrName>style.visibility</p:attrName>
                                        </p:attrNameLst>
                                      </p:cBhvr>
                                      <p:to>
                                        <p:strVal val="visible"/>
                                      </p:to>
                                    </p:set>
                                    <p:animEffect transition="in" filter="fade">
                                      <p:cBhvr>
                                        <p:cTn id="132" dur="250"/>
                                        <p:tgtEl>
                                          <p:spTgt spid="40"/>
                                        </p:tgtEl>
                                      </p:cBhvr>
                                    </p:animEffect>
                                    <p:anim calcmode="lin" valueType="num">
                                      <p:cBhvr>
                                        <p:cTn id="133" dur="250" fill="hold"/>
                                        <p:tgtEl>
                                          <p:spTgt spid="40"/>
                                        </p:tgtEl>
                                        <p:attrNameLst>
                                          <p:attrName>ppt_x</p:attrName>
                                        </p:attrNameLst>
                                      </p:cBhvr>
                                      <p:tavLst>
                                        <p:tav tm="0">
                                          <p:val>
                                            <p:strVal val="#ppt_x"/>
                                          </p:val>
                                        </p:tav>
                                        <p:tav tm="100000">
                                          <p:val>
                                            <p:strVal val="#ppt_x"/>
                                          </p:val>
                                        </p:tav>
                                      </p:tavLst>
                                    </p:anim>
                                    <p:anim calcmode="lin" valueType="num">
                                      <p:cBhvr>
                                        <p:cTn id="134"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8" grpId="0" animBg="1"/>
      <p:bldP spid="19" grpId="0" animBg="1"/>
      <p:bldP spid="21" grpId="0"/>
      <p:bldP spid="24" grpId="0"/>
      <p:bldP spid="25" grpId="0"/>
      <p:bldP spid="39" grpId="0" animBg="1"/>
      <p:bldP spid="43" grpId="0" animBg="1"/>
      <p:bldP spid="44" grpId="0"/>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11">
            <a:extLst>
              <a:ext uri="{FF2B5EF4-FFF2-40B4-BE49-F238E27FC236}">
                <a16:creationId xmlns:a16="http://schemas.microsoft.com/office/drawing/2014/main" id="{06515F18-E68D-4187-9567-7CA80DAA02E0}"/>
              </a:ext>
            </a:extLst>
          </p:cNvPr>
          <p:cNvSpPr txBox="1"/>
          <p:nvPr/>
        </p:nvSpPr>
        <p:spPr>
          <a:xfrm>
            <a:off x="1632743" y="1560824"/>
            <a:ext cx="7036243" cy="292100"/>
          </a:xfrm>
          <a:prstGeom prst="rect">
            <a:avLst/>
          </a:prstGeom>
        </p:spPr>
        <p:txBody>
          <a:bodyPr>
            <a:noAutofit/>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1800">
                <a:solidFill>
                  <a:schemeClr val="accent1">
                    <a:lumMod val="75000"/>
                  </a:schemeClr>
                </a:solidFill>
              </a:rPr>
              <a:t>Skip some contents </a:t>
            </a:r>
            <a:r>
              <a:rPr lang="vi-VN" sz="1800"/>
              <a:t>in the result?</a:t>
            </a:r>
            <a:endParaRPr lang="en-VN" sz="1800"/>
          </a:p>
        </p:txBody>
      </p:sp>
      <p:sp>
        <p:nvSpPr>
          <p:cNvPr id="32" name="Content Placeholder 11">
            <a:extLst>
              <a:ext uri="{FF2B5EF4-FFF2-40B4-BE49-F238E27FC236}">
                <a16:creationId xmlns:a16="http://schemas.microsoft.com/office/drawing/2014/main" id="{4E98CFDF-8D75-4F21-8B9C-0FC4FB47728E}"/>
              </a:ext>
            </a:extLst>
          </p:cNvPr>
          <p:cNvSpPr txBox="1"/>
          <p:nvPr/>
        </p:nvSpPr>
        <p:spPr>
          <a:xfrm>
            <a:off x="1632743" y="2486060"/>
            <a:ext cx="3811741" cy="292100"/>
          </a:xfrm>
          <a:prstGeom prst="rect">
            <a:avLst/>
          </a:prstGeom>
        </p:spPr>
        <p:txBody>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a:solidFill>
                  <a:schemeClr val="accent6">
                    <a:lumMod val="75000"/>
                  </a:schemeClr>
                </a:solidFill>
              </a:rPr>
              <a:t>Skip</a:t>
            </a:r>
            <a:r>
              <a:rPr lang="vi-VN"/>
              <a:t>	</a:t>
            </a:r>
            <a:r>
              <a:rPr lang="vi-VN">
                <a:solidFill>
                  <a:schemeClr val="accent1">
                    <a:lumMod val="75000"/>
                  </a:schemeClr>
                </a:solidFill>
              </a:rPr>
              <a:t>non-text</a:t>
            </a:r>
            <a:r>
              <a:rPr lang="vi-VN"/>
              <a:t> files</a:t>
            </a:r>
            <a:endParaRPr lang="en-VN"/>
          </a:p>
          <a:p>
            <a:r>
              <a:rPr lang="vi-VN"/>
              <a:t>	</a:t>
            </a:r>
            <a:r>
              <a:rPr lang="vi-VN">
                <a:solidFill>
                  <a:schemeClr val="accent1">
                    <a:lumMod val="75000"/>
                  </a:schemeClr>
                </a:solidFill>
              </a:rPr>
              <a:t>unreadable-by-human</a:t>
            </a:r>
            <a:r>
              <a:rPr lang="vi-VN"/>
              <a:t> files</a:t>
            </a:r>
            <a:endParaRPr lang="en-VN"/>
          </a:p>
        </p:txBody>
      </p:sp>
      <p:sp>
        <p:nvSpPr>
          <p:cNvPr id="33" name="Content Placeholder 11">
            <a:extLst>
              <a:ext uri="{FF2B5EF4-FFF2-40B4-BE49-F238E27FC236}">
                <a16:creationId xmlns:a16="http://schemas.microsoft.com/office/drawing/2014/main" id="{77BFE374-70FD-4781-A34E-B0CB4F937BCE}"/>
              </a:ext>
            </a:extLst>
          </p:cNvPr>
          <p:cNvSpPr txBox="1"/>
          <p:nvPr/>
        </p:nvSpPr>
        <p:spPr>
          <a:xfrm>
            <a:off x="1632743" y="2057471"/>
            <a:ext cx="2947987" cy="292100"/>
          </a:xfrm>
          <a:prstGeom prst="rect">
            <a:avLst/>
          </a:prstGeom>
        </p:spPr>
        <p:txBody>
          <a:bodyPr/>
          <a:lstStyle>
            <a:lvl1pPr marL="0" indent="0" algn="l" defTabSz="914400" rtl="0" eaLnBrk="1" latinLnBrk="0" hangingPunct="1">
              <a:lnSpc>
                <a:spcPct val="90000"/>
              </a:lnSpc>
              <a:spcBef>
                <a:spcPts val="1000"/>
              </a:spcBef>
              <a:buFontTx/>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a:solidFill>
                  <a:schemeClr val="accent6">
                    <a:lumMod val="75000"/>
                  </a:schemeClr>
                </a:solidFill>
              </a:rPr>
              <a:t>Yes</a:t>
            </a:r>
            <a:r>
              <a:rPr lang="vi-VN"/>
              <a:t>, but with </a:t>
            </a:r>
            <a:r>
              <a:rPr lang="vi-VN">
                <a:solidFill>
                  <a:srgbClr val="9D184D"/>
                </a:solidFill>
              </a:rPr>
              <a:t>caution</a:t>
            </a:r>
            <a:endParaRPr lang="en-VN">
              <a:solidFill>
                <a:srgbClr val="9D184D"/>
              </a:solidFill>
            </a:endParaRPr>
          </a:p>
        </p:txBody>
      </p:sp>
      <p:sp>
        <p:nvSpPr>
          <p:cNvPr id="36" name="Shape 214">
            <a:extLst>
              <a:ext uri="{FF2B5EF4-FFF2-40B4-BE49-F238E27FC236}">
                <a16:creationId xmlns:a16="http://schemas.microsoft.com/office/drawing/2014/main" id="{206CC07C-0F9C-4C89-8398-F20DA7F2E825}"/>
              </a:ext>
            </a:extLst>
          </p:cNvPr>
          <p:cNvSpPr>
            <a:spLocks noChangeArrowheads="1"/>
          </p:cNvSpPr>
          <p:nvPr/>
        </p:nvSpPr>
        <p:spPr bwMode="auto">
          <a:xfrm>
            <a:off x="1245136" y="1577492"/>
            <a:ext cx="257175" cy="258763"/>
          </a:xfrm>
          <a:custGeom>
            <a:avLst/>
            <a:gdLst>
              <a:gd name="T0" fmla="*/ 372630 w 21395"/>
              <a:gd name="T1" fmla="*/ 1220993 h 21473"/>
              <a:gd name="T2" fmla="*/ 1210375 w 21395"/>
              <a:gd name="T3" fmla="*/ 375678 h 21473"/>
              <a:gd name="T4" fmla="*/ 2085684 w 21395"/>
              <a:gd name="T5" fmla="*/ 1258748 h 21473"/>
              <a:gd name="T6" fmla="*/ 1247807 w 21395"/>
              <a:gd name="T7" fmla="*/ 2104051 h 21473"/>
              <a:gd name="T8" fmla="*/ 372630 w 21395"/>
              <a:gd name="T9" fmla="*/ 1220993 h 21473"/>
              <a:gd name="T10" fmla="*/ 3021972 w 21395"/>
              <a:gd name="T11" fmla="*/ 2638170 h 21473"/>
              <a:gd name="T12" fmla="*/ 2282481 w 21395"/>
              <a:gd name="T13" fmla="*/ 1892333 h 21473"/>
              <a:gd name="T14" fmla="*/ 2458326 w 21395"/>
              <a:gd name="T15" fmla="*/ 1258748 h 21473"/>
              <a:gd name="T16" fmla="*/ 1210375 w 21395"/>
              <a:gd name="T17" fmla="*/ 0 h 21473"/>
              <a:gd name="T18" fmla="*/ 0 w 21395"/>
              <a:gd name="T19" fmla="*/ 1220993 h 21473"/>
              <a:gd name="T20" fmla="*/ 1247807 w 21395"/>
              <a:gd name="T21" fmla="*/ 2479729 h 21473"/>
              <a:gd name="T22" fmla="*/ 1857249 w 21395"/>
              <a:gd name="T23" fmla="*/ 2313020 h 21473"/>
              <a:gd name="T24" fmla="*/ 2600503 w 21395"/>
              <a:gd name="T25" fmla="*/ 3063364 h 21473"/>
              <a:gd name="T26" fmla="*/ 2863904 w 21395"/>
              <a:gd name="T27" fmla="*/ 3063364 h 21473"/>
              <a:gd name="T28" fmla="*/ 3048416 w 21395"/>
              <a:gd name="T29" fmla="*/ 2877194 h 21473"/>
              <a:gd name="T30" fmla="*/ 3021972 w 21395"/>
              <a:gd name="T31" fmla="*/ 2638170 h 214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395" h="21473">
                <a:moveTo>
                  <a:pt x="2579" y="8408"/>
                </a:moveTo>
                <a:cubicBezTo>
                  <a:pt x="2579" y="5192"/>
                  <a:pt x="5174" y="2587"/>
                  <a:pt x="8377" y="2587"/>
                </a:cubicBezTo>
                <a:cubicBezTo>
                  <a:pt x="11581" y="2587"/>
                  <a:pt x="14435" y="5451"/>
                  <a:pt x="14435" y="8668"/>
                </a:cubicBezTo>
                <a:cubicBezTo>
                  <a:pt x="14435" y="11882"/>
                  <a:pt x="11838" y="14489"/>
                  <a:pt x="8636" y="14489"/>
                </a:cubicBezTo>
                <a:cubicBezTo>
                  <a:pt x="5432" y="14488"/>
                  <a:pt x="2579" y="11622"/>
                  <a:pt x="2579" y="8408"/>
                </a:cubicBezTo>
                <a:close/>
                <a:moveTo>
                  <a:pt x="20915" y="18167"/>
                </a:moveTo>
                <a:lnTo>
                  <a:pt x="15797" y="13031"/>
                </a:lnTo>
                <a:cubicBezTo>
                  <a:pt x="16569" y="11760"/>
                  <a:pt x="17014" y="10265"/>
                  <a:pt x="17014" y="8668"/>
                </a:cubicBezTo>
                <a:cubicBezTo>
                  <a:pt x="17014" y="4023"/>
                  <a:pt x="13004" y="0"/>
                  <a:pt x="8377" y="0"/>
                </a:cubicBezTo>
                <a:cubicBezTo>
                  <a:pt x="3750" y="-1"/>
                  <a:pt x="0" y="3764"/>
                  <a:pt x="0" y="8408"/>
                </a:cubicBezTo>
                <a:cubicBezTo>
                  <a:pt x="0" y="13051"/>
                  <a:pt x="4010" y="17076"/>
                  <a:pt x="8636" y="17076"/>
                </a:cubicBezTo>
                <a:cubicBezTo>
                  <a:pt x="10175" y="17076"/>
                  <a:pt x="11615" y="16655"/>
                  <a:pt x="12854" y="15928"/>
                </a:cubicBezTo>
                <a:lnTo>
                  <a:pt x="17998" y="21095"/>
                </a:lnTo>
                <a:cubicBezTo>
                  <a:pt x="18502" y="21599"/>
                  <a:pt x="19318" y="21599"/>
                  <a:pt x="19821" y="21095"/>
                </a:cubicBezTo>
                <a:lnTo>
                  <a:pt x="21098" y="19813"/>
                </a:lnTo>
                <a:cubicBezTo>
                  <a:pt x="21600" y="19309"/>
                  <a:pt x="21417" y="18671"/>
                  <a:pt x="20915" y="18167"/>
                </a:cubicBezTo>
                <a:close/>
              </a:path>
            </a:pathLst>
          </a:custGeom>
          <a:solidFill>
            <a:srgbClr val="32345A"/>
          </a:solidFill>
          <a:ln>
            <a:noFill/>
          </a:ln>
        </p:spPr>
        <p:txBody>
          <a:bodyPr lIns="43656" tIns="43656" rIns="43656" bIns="43656" anchor="ctr"/>
          <a:lstStyle/>
          <a:p>
            <a:endParaRPr lang="zh-CN" altLang="en-US"/>
          </a:p>
        </p:txBody>
      </p:sp>
      <p:sp>
        <p:nvSpPr>
          <p:cNvPr id="68" name="Text Box 7">
            <a:extLst>
              <a:ext uri="{FF2B5EF4-FFF2-40B4-BE49-F238E27FC236}">
                <a16:creationId xmlns:a16="http://schemas.microsoft.com/office/drawing/2014/main" id="{E7166128-4DB4-483D-A50E-55A25537C88C}"/>
              </a:ext>
            </a:extLst>
          </p:cNvPr>
          <p:cNvSpPr txBox="1">
            <a:spLocks noChangeArrowheads="1"/>
          </p:cNvSpPr>
          <p:nvPr/>
        </p:nvSpPr>
        <p:spPr bwMode="auto">
          <a:xfrm>
            <a:off x="2208360" y="350114"/>
            <a:ext cx="7628050" cy="477054"/>
          </a:xfrm>
          <a:prstGeom prst="rect">
            <a:avLst/>
          </a:prstGeom>
          <a:noFill/>
          <a:ln w="9525">
            <a:noFill/>
            <a:miter lim="800000"/>
          </a:ln>
        </p:spPr>
        <p:txBody>
          <a:bodyPr wrap="none" lIns="45720" tIns="22860" rIns="45720" bIns="22860">
            <a:spAutoFit/>
          </a:bodyPr>
          <a:lstStyle/>
          <a:p>
            <a:r>
              <a:rPr lang="vi-VN" sz="2800">
                <a:latin typeface="Arial Unicode MS" panose="020B0604020202020204" pitchFamily="34" charset="-128"/>
                <a:ea typeface="Arial Unicode MS" panose="020B0604020202020204" pitchFamily="34" charset="-128"/>
                <a:cs typeface="Arial Unicode MS" panose="020B0604020202020204" pitchFamily="34" charset="-128"/>
              </a:rPr>
              <a:t>Trade-offs: Codebase size VS Responsiveness</a:t>
            </a:r>
            <a:endParaRPr lang="en-VN" sz="2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86640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4000">
        <p15:prstTrans prst="wind"/>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0">
                                            <p:txEl>
                                              <p:pRg st="0" end="0"/>
                                            </p:txEl>
                                          </p:spTgt>
                                        </p:tgtEl>
                                        <p:attrNameLst>
                                          <p:attrName>style.visibility</p:attrName>
                                        </p:attrNameLst>
                                      </p:cBhvr>
                                      <p:to>
                                        <p:strVal val="visible"/>
                                      </p:to>
                                    </p:set>
                                    <p:animEffect transition="in" filter="fade">
                                      <p:cBhvr>
                                        <p:cTn id="13" dur="500"/>
                                        <p:tgtEl>
                                          <p:spTgt spid="30">
                                            <p:txEl>
                                              <p:pRg st="0" end="0"/>
                                            </p:txEl>
                                          </p:spTgt>
                                        </p:tgtEl>
                                      </p:cBhvr>
                                    </p:animEffect>
                                  </p:childTnLst>
                                </p:cTn>
                              </p:par>
                            </p:childTnLst>
                          </p:cTn>
                        </p:par>
                        <p:par>
                          <p:cTn id="14" fill="hold" nodeType="withGroup">
                            <p:stCondLst>
                              <p:cond delay="1000"/>
                            </p:stCondLst>
                            <p:childTnLst>
                              <p:par>
                                <p:cTn id="15" presetID="10" presetClass="entr" presetSubtype="0" fill="hold" nodeType="after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fade">
                                      <p:cBhvr>
                                        <p:cTn id="17" dur="500"/>
                                        <p:tgtEl>
                                          <p:spTgt spid="32">
                                            <p:txEl>
                                              <p:pRg st="0" end="0"/>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32">
                                            <p:txEl>
                                              <p:pRg st="1" end="1"/>
                                            </p:txEl>
                                          </p:spTgt>
                                        </p:tgtEl>
                                        <p:attrNameLst>
                                          <p:attrName>style.visibility</p:attrName>
                                        </p:attrNameLst>
                                      </p:cBhvr>
                                      <p:to>
                                        <p:strVal val="visible"/>
                                      </p:to>
                                    </p:set>
                                    <p:animEffect transition="in" filter="fade">
                                      <p:cBhvr>
                                        <p:cTn id="21" dur="500"/>
                                        <p:tgtEl>
                                          <p:spTgt spid="32">
                                            <p:txEl>
                                              <p:pRg st="1" end="1"/>
                                            </p:txEl>
                                          </p:spTgt>
                                        </p:tgtEl>
                                      </p:cBhvr>
                                    </p:animEffect>
                                  </p:childTnLst>
                                </p:cTn>
                              </p:par>
                            </p:childTnLst>
                          </p:cTn>
                        </p:par>
                        <p:par>
                          <p:cTn id="22" fill="hold" nodeType="afterGroup">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Effect transition="in" filter="fade">
                                      <p:cBhvr>
                                        <p:cTn id="25"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P spid="3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30825AE-93BD-49D7-B04E-39E3A1E11B97}"/>
              </a:ext>
            </a:extLst>
          </p:cNvPr>
          <p:cNvGrpSpPr>
            <a:grpSpLocks/>
          </p:cNvGrpSpPr>
          <p:nvPr/>
        </p:nvGrpSpPr>
        <p:grpSpPr bwMode="auto">
          <a:xfrm>
            <a:off x="1381125" y="3486150"/>
            <a:ext cx="2698750" cy="1635125"/>
            <a:chOff x="1381126" y="3486151"/>
            <a:chExt cx="2699384" cy="1634490"/>
          </a:xfrm>
        </p:grpSpPr>
        <p:pic>
          <p:nvPicPr>
            <p:cNvPr id="56338" name="Picture 60">
              <a:extLst>
                <a:ext uri="{FF2B5EF4-FFF2-40B4-BE49-F238E27FC236}">
                  <a16:creationId xmlns:a16="http://schemas.microsoft.com/office/drawing/2014/main" id="{8EA1A835-97AA-4E67-9DE7-3E16B86E9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6" y="3486151"/>
              <a:ext cx="2699384" cy="163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9" name="Picture 58">
              <a:extLst>
                <a:ext uri="{FF2B5EF4-FFF2-40B4-BE49-F238E27FC236}">
                  <a16:creationId xmlns:a16="http://schemas.microsoft.com/office/drawing/2014/main" id="{4635EDC1-FF7F-4262-B5C7-11E76AE37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89" t="17085" r="400" b="20506"/>
            <a:stretch>
              <a:fillRect/>
            </a:stretch>
          </p:blipFill>
          <p:spPr bwMode="auto">
            <a:xfrm>
              <a:off x="1714501" y="3571876"/>
              <a:ext cx="2038350" cy="1287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Rounded Rectangle 11">
            <a:extLst>
              <a:ext uri="{FF2B5EF4-FFF2-40B4-BE49-F238E27FC236}">
                <a16:creationId xmlns:a16="http://schemas.microsoft.com/office/drawing/2014/main" id="{7530238C-8634-40FF-866D-B769CAE7D637}"/>
              </a:ext>
            </a:extLst>
          </p:cNvPr>
          <p:cNvSpPr/>
          <p:nvPr/>
        </p:nvSpPr>
        <p:spPr>
          <a:xfrm>
            <a:off x="1403350" y="2863850"/>
            <a:ext cx="2720975" cy="342900"/>
          </a:xfrm>
          <a:prstGeom prst="roundRect">
            <a:avLst/>
          </a:prstGeom>
          <a:solidFill>
            <a:srgbClr val="3234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345" eaLnBrk="1" fontAlgn="auto" hangingPunct="1">
              <a:defRPr/>
            </a:pPr>
            <a:endParaRPr lang="bg-BG" sz="1685" noProof="1">
              <a:latin typeface="Arial" panose="020B0604020202020204" pitchFamily="34" charset="0"/>
              <a:ea typeface="康煕字典體(Demo)" pitchFamily="2" charset="-120"/>
              <a:sym typeface="Arial" panose="020B0604020202020204" pitchFamily="34" charset="0"/>
            </a:endParaRPr>
          </a:p>
        </p:txBody>
      </p:sp>
      <p:sp>
        <p:nvSpPr>
          <p:cNvPr id="14" name="Freeform 5">
            <a:extLst>
              <a:ext uri="{FF2B5EF4-FFF2-40B4-BE49-F238E27FC236}">
                <a16:creationId xmlns:a16="http://schemas.microsoft.com/office/drawing/2014/main" id="{B1E7634C-54D2-4479-A160-F0388C85524A}"/>
              </a:ext>
            </a:extLst>
          </p:cNvPr>
          <p:cNvSpPr>
            <a:spLocks noEditPoints="1"/>
          </p:cNvSpPr>
          <p:nvPr/>
        </p:nvSpPr>
        <p:spPr bwMode="auto">
          <a:xfrm>
            <a:off x="1711325" y="1989138"/>
            <a:ext cx="2771775" cy="2528887"/>
          </a:xfrm>
          <a:custGeom>
            <a:avLst/>
            <a:gdLst>
              <a:gd name="T0" fmla="*/ 2244 w 2282"/>
              <a:gd name="T1" fmla="*/ 1868 h 2084"/>
              <a:gd name="T2" fmla="*/ 1631 w 2282"/>
              <a:gd name="T3" fmla="*/ 1320 h 2084"/>
              <a:gd name="T4" fmla="*/ 1588 w 2282"/>
              <a:gd name="T5" fmla="*/ 1314 h 2084"/>
              <a:gd name="T6" fmla="*/ 1569 w 2282"/>
              <a:gd name="T7" fmla="*/ 1297 h 2084"/>
              <a:gd name="T8" fmla="*/ 1556 w 2282"/>
              <a:gd name="T9" fmla="*/ 1312 h 2084"/>
              <a:gd name="T10" fmla="*/ 1521 w 2282"/>
              <a:gd name="T11" fmla="*/ 1281 h 2084"/>
              <a:gd name="T12" fmla="*/ 1383 w 2282"/>
              <a:gd name="T13" fmla="*/ 286 h 2084"/>
              <a:gd name="T14" fmla="*/ 286 w 2282"/>
              <a:gd name="T15" fmla="*/ 347 h 2084"/>
              <a:gd name="T16" fmla="*/ 347 w 2282"/>
              <a:gd name="T17" fmla="*/ 1443 h 2084"/>
              <a:gd name="T18" fmla="*/ 1422 w 2282"/>
              <a:gd name="T19" fmla="*/ 1406 h 2084"/>
              <a:gd name="T20" fmla="*/ 1450 w 2282"/>
              <a:gd name="T21" fmla="*/ 1431 h 2084"/>
              <a:gd name="T22" fmla="*/ 1436 w 2282"/>
              <a:gd name="T23" fmla="*/ 1446 h 2084"/>
              <a:gd name="T24" fmla="*/ 1455 w 2282"/>
              <a:gd name="T25" fmla="*/ 1463 h 2084"/>
              <a:gd name="T26" fmla="*/ 1466 w 2282"/>
              <a:gd name="T27" fmla="*/ 1505 h 2084"/>
              <a:gd name="T28" fmla="*/ 2078 w 2282"/>
              <a:gd name="T29" fmla="*/ 2053 h 2084"/>
              <a:gd name="T30" fmla="*/ 2197 w 2282"/>
              <a:gd name="T31" fmla="*/ 2048 h 2084"/>
              <a:gd name="T32" fmla="*/ 2252 w 2282"/>
              <a:gd name="T33" fmla="*/ 1986 h 2084"/>
              <a:gd name="T34" fmla="*/ 2244 w 2282"/>
              <a:gd name="T35" fmla="*/ 1868 h 2084"/>
              <a:gd name="T36" fmla="*/ 436 w 2282"/>
              <a:gd name="T37" fmla="*/ 1344 h 2084"/>
              <a:gd name="T38" fmla="*/ 386 w 2282"/>
              <a:gd name="T39" fmla="*/ 436 h 2084"/>
              <a:gd name="T40" fmla="*/ 1294 w 2282"/>
              <a:gd name="T41" fmla="*/ 385 h 2084"/>
              <a:gd name="T42" fmla="*/ 1344 w 2282"/>
              <a:gd name="T43" fmla="*/ 1293 h 2084"/>
              <a:gd name="T44" fmla="*/ 436 w 2282"/>
              <a:gd name="T45" fmla="*/ 1344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82" h="2084">
                <a:moveTo>
                  <a:pt x="2244" y="1868"/>
                </a:moveTo>
                <a:cubicBezTo>
                  <a:pt x="1631" y="1320"/>
                  <a:pt x="1631" y="1320"/>
                  <a:pt x="1631" y="1320"/>
                </a:cubicBezTo>
                <a:cubicBezTo>
                  <a:pt x="1614" y="1304"/>
                  <a:pt x="1601" y="1305"/>
                  <a:pt x="1588" y="1314"/>
                </a:cubicBezTo>
                <a:cubicBezTo>
                  <a:pt x="1569" y="1297"/>
                  <a:pt x="1569" y="1297"/>
                  <a:pt x="1569" y="1297"/>
                </a:cubicBezTo>
                <a:cubicBezTo>
                  <a:pt x="1556" y="1312"/>
                  <a:pt x="1556" y="1312"/>
                  <a:pt x="1556" y="1312"/>
                </a:cubicBezTo>
                <a:cubicBezTo>
                  <a:pt x="1521" y="1281"/>
                  <a:pt x="1521" y="1281"/>
                  <a:pt x="1521" y="1281"/>
                </a:cubicBezTo>
                <a:cubicBezTo>
                  <a:pt x="1721" y="966"/>
                  <a:pt x="1670" y="543"/>
                  <a:pt x="1383" y="286"/>
                </a:cubicBezTo>
                <a:cubicBezTo>
                  <a:pt x="1063" y="0"/>
                  <a:pt x="572" y="27"/>
                  <a:pt x="286" y="347"/>
                </a:cubicBezTo>
                <a:cubicBezTo>
                  <a:pt x="0" y="666"/>
                  <a:pt x="28" y="1157"/>
                  <a:pt x="347" y="1443"/>
                </a:cubicBezTo>
                <a:cubicBezTo>
                  <a:pt x="659" y="1722"/>
                  <a:pt x="1133" y="1703"/>
                  <a:pt x="1422" y="1406"/>
                </a:cubicBezTo>
                <a:cubicBezTo>
                  <a:pt x="1450" y="1431"/>
                  <a:pt x="1450" y="1431"/>
                  <a:pt x="1450" y="1431"/>
                </a:cubicBezTo>
                <a:cubicBezTo>
                  <a:pt x="1436" y="1446"/>
                  <a:pt x="1436" y="1446"/>
                  <a:pt x="1436" y="1446"/>
                </a:cubicBezTo>
                <a:cubicBezTo>
                  <a:pt x="1455" y="1463"/>
                  <a:pt x="1455" y="1463"/>
                  <a:pt x="1455" y="1463"/>
                </a:cubicBezTo>
                <a:cubicBezTo>
                  <a:pt x="1447" y="1476"/>
                  <a:pt x="1448" y="1489"/>
                  <a:pt x="1466" y="1505"/>
                </a:cubicBezTo>
                <a:cubicBezTo>
                  <a:pt x="2078" y="2053"/>
                  <a:pt x="2078" y="2053"/>
                  <a:pt x="2078" y="2053"/>
                </a:cubicBezTo>
                <a:cubicBezTo>
                  <a:pt x="2113" y="2084"/>
                  <a:pt x="2166" y="2082"/>
                  <a:pt x="2197" y="2048"/>
                </a:cubicBezTo>
                <a:cubicBezTo>
                  <a:pt x="2252" y="1986"/>
                  <a:pt x="2252" y="1986"/>
                  <a:pt x="2252" y="1986"/>
                </a:cubicBezTo>
                <a:cubicBezTo>
                  <a:pt x="2282" y="1952"/>
                  <a:pt x="2279" y="1899"/>
                  <a:pt x="2244" y="1868"/>
                </a:cubicBezTo>
                <a:close/>
                <a:moveTo>
                  <a:pt x="436" y="1344"/>
                </a:moveTo>
                <a:cubicBezTo>
                  <a:pt x="172" y="1107"/>
                  <a:pt x="149" y="701"/>
                  <a:pt x="386" y="436"/>
                </a:cubicBezTo>
                <a:cubicBezTo>
                  <a:pt x="623" y="171"/>
                  <a:pt x="1029" y="149"/>
                  <a:pt x="1294" y="385"/>
                </a:cubicBezTo>
                <a:cubicBezTo>
                  <a:pt x="1558" y="622"/>
                  <a:pt x="1581" y="1028"/>
                  <a:pt x="1344" y="1293"/>
                </a:cubicBezTo>
                <a:cubicBezTo>
                  <a:pt x="1107" y="1558"/>
                  <a:pt x="701" y="1580"/>
                  <a:pt x="436" y="1344"/>
                </a:cubicBezTo>
                <a:close/>
              </a:path>
            </a:pathLst>
          </a:custGeom>
          <a:solidFill>
            <a:schemeClr val="tx2"/>
          </a:solidFill>
          <a:ln>
            <a:noFill/>
          </a:ln>
        </p:spPr>
        <p:txBody>
          <a:bodyPr/>
          <a:lstStyle/>
          <a:p>
            <a:pPr defTabSz="855345" eaLnBrk="1" fontAlgn="auto" hangingPunct="1">
              <a:defRPr/>
            </a:pPr>
            <a:endParaRPr lang="bg-BG" sz="1685" noProof="1">
              <a:latin typeface="Arial" panose="020B0604020202020204" pitchFamily="34" charset="0"/>
              <a:ea typeface="康煕字典體(Demo)" pitchFamily="2" charset="-120"/>
              <a:sym typeface="Arial" panose="020B0604020202020204" pitchFamily="34" charset="0"/>
            </a:endParaRPr>
          </a:p>
        </p:txBody>
      </p:sp>
      <p:sp>
        <p:nvSpPr>
          <p:cNvPr id="15" name="Rectangle 47">
            <a:extLst>
              <a:ext uri="{FF2B5EF4-FFF2-40B4-BE49-F238E27FC236}">
                <a16:creationId xmlns:a16="http://schemas.microsoft.com/office/drawing/2014/main" id="{244B74F1-275E-4B74-B46C-5C1D2AE4E064}"/>
              </a:ext>
            </a:extLst>
          </p:cNvPr>
          <p:cNvSpPr>
            <a:spLocks noChangeArrowheads="1"/>
          </p:cNvSpPr>
          <p:nvPr/>
        </p:nvSpPr>
        <p:spPr bwMode="auto">
          <a:xfrm>
            <a:off x="1946275" y="2835275"/>
            <a:ext cx="16129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Calibri" panose="020F0502020204030204" charset="0"/>
              </a:defRPr>
            </a:lvl1pPr>
            <a:lvl2pPr marL="742950" indent="-285750">
              <a:defRPr sz="1400">
                <a:solidFill>
                  <a:schemeClr val="tx1"/>
                </a:solidFill>
                <a:latin typeface="Calibri" panose="020F0502020204030204" charset="0"/>
              </a:defRPr>
            </a:lvl2pPr>
            <a:lvl3pPr marL="1143000" indent="-228600">
              <a:defRPr sz="1400">
                <a:solidFill>
                  <a:schemeClr val="tx1"/>
                </a:solidFill>
                <a:latin typeface="Calibri" panose="020F0502020204030204" charset="0"/>
              </a:defRPr>
            </a:lvl3pPr>
            <a:lvl4pPr marL="1600200" indent="-228600">
              <a:defRPr sz="1400">
                <a:solidFill>
                  <a:schemeClr val="tx1"/>
                </a:solidFill>
                <a:latin typeface="Calibri" panose="020F0502020204030204" charset="0"/>
              </a:defRPr>
            </a:lvl4pPr>
            <a:lvl5pPr marL="2057400" indent="-228600">
              <a:defRPr sz="1400">
                <a:solidFill>
                  <a:schemeClr val="tx1"/>
                </a:solidFill>
                <a:latin typeface="Calibri" panose="020F0502020204030204" charset="0"/>
              </a:defRPr>
            </a:lvl5pPr>
            <a:lvl6pPr marL="2514600" indent="-228600" defTabSz="712470" fontAlgn="base">
              <a:spcBef>
                <a:spcPct val="0"/>
              </a:spcBef>
              <a:spcAft>
                <a:spcPct val="0"/>
              </a:spcAft>
              <a:defRPr sz="1400">
                <a:solidFill>
                  <a:schemeClr val="tx1"/>
                </a:solidFill>
                <a:latin typeface="Calibri" panose="020F0502020204030204" charset="0"/>
              </a:defRPr>
            </a:lvl6pPr>
            <a:lvl7pPr marL="2971800" indent="-228600" defTabSz="712470" fontAlgn="base">
              <a:spcBef>
                <a:spcPct val="0"/>
              </a:spcBef>
              <a:spcAft>
                <a:spcPct val="0"/>
              </a:spcAft>
              <a:defRPr sz="1400">
                <a:solidFill>
                  <a:schemeClr val="tx1"/>
                </a:solidFill>
                <a:latin typeface="Calibri" panose="020F0502020204030204" charset="0"/>
              </a:defRPr>
            </a:lvl7pPr>
            <a:lvl8pPr marL="3429000" indent="-228600" defTabSz="712470" fontAlgn="base">
              <a:spcBef>
                <a:spcPct val="0"/>
              </a:spcBef>
              <a:spcAft>
                <a:spcPct val="0"/>
              </a:spcAft>
              <a:defRPr sz="1400">
                <a:solidFill>
                  <a:schemeClr val="tx1"/>
                </a:solidFill>
                <a:latin typeface="Calibri" panose="020F0502020204030204" charset="0"/>
              </a:defRPr>
            </a:lvl8pPr>
            <a:lvl9pPr marL="3886200" indent="-228600" defTabSz="712470" fontAlgn="base">
              <a:spcBef>
                <a:spcPct val="0"/>
              </a:spcBef>
              <a:spcAft>
                <a:spcPct val="0"/>
              </a:spcAft>
              <a:defRPr sz="1400">
                <a:solidFill>
                  <a:schemeClr val="tx1"/>
                </a:solidFill>
                <a:latin typeface="Calibri" panose="020F0502020204030204" charset="0"/>
              </a:defRPr>
            </a:lvl9pPr>
          </a:lstStyle>
          <a:p>
            <a:pPr eaLnBrk="1" fontAlgn="auto" hangingPunct="1">
              <a:defRPr/>
            </a:pPr>
            <a:r>
              <a:rPr lang="en-US" altLang="zh-CN" sz="1920" noProof="1">
                <a:solidFill>
                  <a:schemeClr val="tx2"/>
                </a:solidFill>
                <a:latin typeface="Arial" panose="020B0604020202020204" pitchFamily="34" charset="0"/>
                <a:ea typeface="康煕字典體(Demo)" pitchFamily="2" charset="-120"/>
                <a:cs typeface="Open Sans Light" panose="020B0306030504020204" pitchFamily="34" charset="0"/>
                <a:sym typeface="Arial" panose="020B0604020202020204" pitchFamily="34" charset="0"/>
              </a:rPr>
              <a:t>Search Word</a:t>
            </a:r>
          </a:p>
        </p:txBody>
      </p:sp>
      <p:sp>
        <p:nvSpPr>
          <p:cNvPr id="16" name="Round Same Side Corner Rectangle 48">
            <a:extLst>
              <a:ext uri="{FF2B5EF4-FFF2-40B4-BE49-F238E27FC236}">
                <a16:creationId xmlns:a16="http://schemas.microsoft.com/office/drawing/2014/main" id="{23C1B6DB-CFE1-4EB3-BD1A-C41A8EDA3D01}"/>
              </a:ext>
            </a:extLst>
          </p:cNvPr>
          <p:cNvSpPr/>
          <p:nvPr/>
        </p:nvSpPr>
        <p:spPr>
          <a:xfrm rot="5400000">
            <a:off x="6584322" y="821149"/>
            <a:ext cx="477054" cy="3391569"/>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345" eaLnBrk="1" fontAlgn="auto" hangingPunct="1">
              <a:defRPr/>
            </a:pPr>
            <a:endParaRPr lang="bg-BG" sz="1685" noProof="1">
              <a:latin typeface="Arial" panose="020B0604020202020204" pitchFamily="34" charset="0"/>
              <a:ea typeface="康煕字典體(Demo)" pitchFamily="2" charset="-120"/>
              <a:sym typeface="Arial" panose="020B0604020202020204" pitchFamily="34" charset="0"/>
            </a:endParaRPr>
          </a:p>
        </p:txBody>
      </p:sp>
      <p:sp>
        <p:nvSpPr>
          <p:cNvPr id="17" name="Rectangle 49">
            <a:extLst>
              <a:ext uri="{FF2B5EF4-FFF2-40B4-BE49-F238E27FC236}">
                <a16:creationId xmlns:a16="http://schemas.microsoft.com/office/drawing/2014/main" id="{CD86DE75-E97E-47B1-8A40-E578BDBCD09A}"/>
              </a:ext>
            </a:extLst>
          </p:cNvPr>
          <p:cNvSpPr/>
          <p:nvPr/>
        </p:nvSpPr>
        <p:spPr>
          <a:xfrm>
            <a:off x="5351933" y="2339068"/>
            <a:ext cx="2941831" cy="369332"/>
          </a:xfrm>
          <a:prstGeom prst="rect">
            <a:avLst/>
          </a:prstGeom>
        </p:spPr>
        <p:txBody>
          <a:bodyPr wrap="none">
            <a:spAutoFit/>
          </a:bodyPr>
          <a:lstStyle/>
          <a:p>
            <a:r>
              <a:rPr lang="vi-VN">
                <a:solidFill>
                  <a:schemeClr val="accent1">
                    <a:lumMod val="75000"/>
                  </a:schemeClr>
                </a:solidFill>
              </a:rPr>
              <a:t>All</a:t>
            </a:r>
            <a:r>
              <a:rPr lang="vi-VN"/>
              <a:t> vs </a:t>
            </a:r>
            <a:r>
              <a:rPr lang="vi-VN">
                <a:solidFill>
                  <a:schemeClr val="accent1">
                    <a:lumMod val="75000"/>
                  </a:schemeClr>
                </a:solidFill>
              </a:rPr>
              <a:t>Most relevant </a:t>
            </a:r>
            <a:r>
              <a:rPr lang="vi-VN"/>
              <a:t>result?</a:t>
            </a:r>
            <a:endParaRPr lang="en-VN"/>
          </a:p>
        </p:txBody>
      </p:sp>
      <p:sp>
        <p:nvSpPr>
          <p:cNvPr id="18" name="TextBox 50">
            <a:extLst>
              <a:ext uri="{FF2B5EF4-FFF2-40B4-BE49-F238E27FC236}">
                <a16:creationId xmlns:a16="http://schemas.microsoft.com/office/drawing/2014/main" id="{C7BF4589-6350-4D42-8843-62C219DF485E}"/>
              </a:ext>
            </a:extLst>
          </p:cNvPr>
          <p:cNvSpPr txBox="1">
            <a:spLocks noChangeArrowheads="1"/>
          </p:cNvSpPr>
          <p:nvPr/>
        </p:nvSpPr>
        <p:spPr bwMode="auto">
          <a:xfrm>
            <a:off x="5127065" y="3136144"/>
            <a:ext cx="53419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Calibri" panose="020F0502020204030204" charset="0"/>
              </a:defRPr>
            </a:lvl1pPr>
            <a:lvl2pPr marL="742950" indent="-285750">
              <a:defRPr sz="1400">
                <a:solidFill>
                  <a:schemeClr val="tx1"/>
                </a:solidFill>
                <a:latin typeface="Calibri" panose="020F0502020204030204" charset="0"/>
              </a:defRPr>
            </a:lvl2pPr>
            <a:lvl3pPr marL="1143000" indent="-228600">
              <a:defRPr sz="1400">
                <a:solidFill>
                  <a:schemeClr val="tx1"/>
                </a:solidFill>
                <a:latin typeface="Calibri" panose="020F0502020204030204" charset="0"/>
              </a:defRPr>
            </a:lvl3pPr>
            <a:lvl4pPr marL="1600200" indent="-228600">
              <a:defRPr sz="1400">
                <a:solidFill>
                  <a:schemeClr val="tx1"/>
                </a:solidFill>
                <a:latin typeface="Calibri" panose="020F0502020204030204" charset="0"/>
              </a:defRPr>
            </a:lvl4pPr>
            <a:lvl5pPr marL="2057400" indent="-228600">
              <a:defRPr sz="1400">
                <a:solidFill>
                  <a:schemeClr val="tx1"/>
                </a:solidFill>
                <a:latin typeface="Calibri" panose="020F0502020204030204" charset="0"/>
              </a:defRPr>
            </a:lvl5pPr>
            <a:lvl6pPr marL="2514600" indent="-228600" defTabSz="712470" fontAlgn="base">
              <a:spcBef>
                <a:spcPct val="0"/>
              </a:spcBef>
              <a:spcAft>
                <a:spcPct val="0"/>
              </a:spcAft>
              <a:defRPr sz="1400">
                <a:solidFill>
                  <a:schemeClr val="tx1"/>
                </a:solidFill>
                <a:latin typeface="Calibri" panose="020F0502020204030204" charset="0"/>
              </a:defRPr>
            </a:lvl6pPr>
            <a:lvl7pPr marL="2971800" indent="-228600" defTabSz="712470" fontAlgn="base">
              <a:spcBef>
                <a:spcPct val="0"/>
              </a:spcBef>
              <a:spcAft>
                <a:spcPct val="0"/>
              </a:spcAft>
              <a:defRPr sz="1400">
                <a:solidFill>
                  <a:schemeClr val="tx1"/>
                </a:solidFill>
                <a:latin typeface="Calibri" panose="020F0502020204030204" charset="0"/>
              </a:defRPr>
            </a:lvl7pPr>
            <a:lvl8pPr marL="3429000" indent="-228600" defTabSz="712470" fontAlgn="base">
              <a:spcBef>
                <a:spcPct val="0"/>
              </a:spcBef>
              <a:spcAft>
                <a:spcPct val="0"/>
              </a:spcAft>
              <a:defRPr sz="1400">
                <a:solidFill>
                  <a:schemeClr val="tx1"/>
                </a:solidFill>
                <a:latin typeface="Calibri" panose="020F0502020204030204" charset="0"/>
              </a:defRPr>
            </a:lvl8pPr>
            <a:lvl9pPr marL="3886200" indent="-228600" defTabSz="712470" fontAlgn="base">
              <a:spcBef>
                <a:spcPct val="0"/>
              </a:spcBef>
              <a:spcAft>
                <a:spcPct val="0"/>
              </a:spcAft>
              <a:defRPr sz="1400">
                <a:solidFill>
                  <a:schemeClr val="tx1"/>
                </a:solidFill>
                <a:latin typeface="Calibri" panose="020F0502020204030204" charset="0"/>
              </a:defRPr>
            </a:lvl9pPr>
          </a:lstStyle>
          <a:p>
            <a:r>
              <a:rPr lang="vi-VN" sz="1800">
                <a:latin typeface="Arial Unicode MS" panose="020B0604020202020204" pitchFamily="34" charset="-128"/>
                <a:ea typeface="Arial Unicode MS" panose="020B0604020202020204" pitchFamily="34" charset="-128"/>
                <a:cs typeface="Arial Unicode MS" panose="020B0604020202020204" pitchFamily="34" charset="-128"/>
              </a:rPr>
              <a:t>Example: Perform a global search and replace?</a:t>
            </a:r>
            <a:endParaRPr lang="en-VN" sz="1800">
              <a:latin typeface="Arial Unicode MS" panose="020B0604020202020204" pitchFamily="34" charset="-128"/>
              <a:ea typeface="Arial Unicode MS" panose="020B0604020202020204" pitchFamily="34" charset="-128"/>
              <a:cs typeface="Arial Unicode MS" panose="020B0604020202020204" pitchFamily="34" charset="-128"/>
            </a:endParaRPr>
          </a:p>
          <a:p>
            <a:r>
              <a:rPr lang="vi-VN" sz="1800">
                <a:latin typeface="Arial Unicode MS" panose="020B0604020202020204" pitchFamily="34" charset="-128"/>
                <a:ea typeface="Arial Unicode MS" panose="020B0604020202020204" pitchFamily="34" charset="-128"/>
                <a:cs typeface="Arial Unicode MS" panose="020B0604020202020204" pitchFamily="34" charset="-128"/>
              </a:rPr>
              <a:t>-&gt; Need </a:t>
            </a:r>
            <a:r>
              <a:rPr lang="vi-VN" sz="180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all results</a:t>
            </a:r>
            <a:r>
              <a:rPr lang="vi-VN" sz="1800">
                <a:latin typeface="Arial Unicode MS" panose="020B0604020202020204" pitchFamily="34" charset="-128"/>
                <a:ea typeface="Arial Unicode MS" panose="020B0604020202020204" pitchFamily="34" charset="-128"/>
                <a:cs typeface="Arial Unicode MS" panose="020B0604020202020204" pitchFamily="34" charset="-128"/>
              </a:rPr>
              <a:t>, but sacrifice with </a:t>
            </a:r>
            <a:r>
              <a:rPr lang="vi-VN" sz="1800">
                <a:solidFill>
                  <a:srgbClr val="9D184D"/>
                </a:solidFill>
                <a:latin typeface="Arial Unicode MS" panose="020B0604020202020204" pitchFamily="34" charset="-128"/>
                <a:ea typeface="Arial Unicode MS" panose="020B0604020202020204" pitchFamily="34" charset="-128"/>
                <a:cs typeface="Arial Unicode MS" panose="020B0604020202020204" pitchFamily="34" charset="-128"/>
              </a:rPr>
              <a:t>high cost</a:t>
            </a:r>
            <a:r>
              <a:rPr lang="vi-VN" sz="1800">
                <a:latin typeface="Arial Unicode MS" panose="020B0604020202020204" pitchFamily="34" charset="-128"/>
                <a:ea typeface="Arial Unicode MS" panose="020B0604020202020204" pitchFamily="34" charset="-128"/>
                <a:cs typeface="Arial Unicode MS" panose="020B0604020202020204" pitchFamily="34" charset="-128"/>
              </a:rPr>
              <a:t>.</a:t>
            </a:r>
            <a:endParaRPr lang="en-VN"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1" name="TextBox 54">
            <a:extLst>
              <a:ext uri="{FF2B5EF4-FFF2-40B4-BE49-F238E27FC236}">
                <a16:creationId xmlns:a16="http://schemas.microsoft.com/office/drawing/2014/main" id="{6DA72040-737E-45BB-841F-8AE7A43A5FA0}"/>
              </a:ext>
            </a:extLst>
          </p:cNvPr>
          <p:cNvSpPr txBox="1">
            <a:spLocks noChangeArrowheads="1"/>
          </p:cNvSpPr>
          <p:nvPr/>
        </p:nvSpPr>
        <p:spPr bwMode="auto">
          <a:xfrm>
            <a:off x="5127067" y="3879194"/>
            <a:ext cx="5341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Calibri" panose="020F0502020204030204" charset="0"/>
              </a:defRPr>
            </a:lvl1pPr>
            <a:lvl2pPr marL="742950" indent="-285750">
              <a:defRPr sz="1400">
                <a:solidFill>
                  <a:schemeClr val="tx1"/>
                </a:solidFill>
                <a:latin typeface="Calibri" panose="020F0502020204030204" charset="0"/>
              </a:defRPr>
            </a:lvl2pPr>
            <a:lvl3pPr marL="1143000" indent="-228600">
              <a:defRPr sz="1400">
                <a:solidFill>
                  <a:schemeClr val="tx1"/>
                </a:solidFill>
                <a:latin typeface="Calibri" panose="020F0502020204030204" charset="0"/>
              </a:defRPr>
            </a:lvl3pPr>
            <a:lvl4pPr marL="1600200" indent="-228600">
              <a:defRPr sz="1400">
                <a:solidFill>
                  <a:schemeClr val="tx1"/>
                </a:solidFill>
                <a:latin typeface="Calibri" panose="020F0502020204030204" charset="0"/>
              </a:defRPr>
            </a:lvl4pPr>
            <a:lvl5pPr marL="2057400" indent="-228600">
              <a:defRPr sz="1400">
                <a:solidFill>
                  <a:schemeClr val="tx1"/>
                </a:solidFill>
                <a:latin typeface="Calibri" panose="020F0502020204030204" charset="0"/>
              </a:defRPr>
            </a:lvl5pPr>
            <a:lvl6pPr marL="2514600" indent="-228600" defTabSz="712470" fontAlgn="base">
              <a:spcBef>
                <a:spcPct val="0"/>
              </a:spcBef>
              <a:spcAft>
                <a:spcPct val="0"/>
              </a:spcAft>
              <a:defRPr sz="1400">
                <a:solidFill>
                  <a:schemeClr val="tx1"/>
                </a:solidFill>
                <a:latin typeface="Calibri" panose="020F0502020204030204" charset="0"/>
              </a:defRPr>
            </a:lvl6pPr>
            <a:lvl7pPr marL="2971800" indent="-228600" defTabSz="712470" fontAlgn="base">
              <a:spcBef>
                <a:spcPct val="0"/>
              </a:spcBef>
              <a:spcAft>
                <a:spcPct val="0"/>
              </a:spcAft>
              <a:defRPr sz="1400">
                <a:solidFill>
                  <a:schemeClr val="tx1"/>
                </a:solidFill>
                <a:latin typeface="Calibri" panose="020F0502020204030204" charset="0"/>
              </a:defRPr>
            </a:lvl7pPr>
            <a:lvl8pPr marL="3429000" indent="-228600" defTabSz="712470" fontAlgn="base">
              <a:spcBef>
                <a:spcPct val="0"/>
              </a:spcBef>
              <a:spcAft>
                <a:spcPct val="0"/>
              </a:spcAft>
              <a:defRPr sz="1400">
                <a:solidFill>
                  <a:schemeClr val="tx1"/>
                </a:solidFill>
                <a:latin typeface="Calibri" panose="020F0502020204030204" charset="0"/>
              </a:defRPr>
            </a:lvl8pPr>
            <a:lvl9pPr marL="3886200" indent="-228600" defTabSz="712470" fontAlgn="base">
              <a:spcBef>
                <a:spcPct val="0"/>
              </a:spcBef>
              <a:spcAft>
                <a:spcPct val="0"/>
              </a:spcAft>
              <a:defRPr sz="1400">
                <a:solidFill>
                  <a:schemeClr val="tx1"/>
                </a:solidFill>
                <a:latin typeface="Calibri" panose="020F0502020204030204" charset="0"/>
              </a:defRPr>
            </a:lvl9pPr>
          </a:lstStyle>
          <a:p>
            <a:r>
              <a:rPr lang="vi-VN" sz="1800">
                <a:latin typeface="Arial Unicode MS" panose="020B0604020202020204" pitchFamily="34" charset="-128"/>
                <a:ea typeface="Arial Unicode MS" panose="020B0604020202020204" pitchFamily="34" charset="-128"/>
                <a:cs typeface="Arial Unicode MS" panose="020B0604020202020204" pitchFamily="34" charset="-128"/>
              </a:rPr>
              <a:t>Question: Should rank and give top results?</a:t>
            </a:r>
            <a:endParaRPr lang="en-VN"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4" name="TextBox 57">
            <a:extLst>
              <a:ext uri="{FF2B5EF4-FFF2-40B4-BE49-F238E27FC236}">
                <a16:creationId xmlns:a16="http://schemas.microsoft.com/office/drawing/2014/main" id="{55F34709-1B8C-417E-9909-97ABE1141604}"/>
              </a:ext>
            </a:extLst>
          </p:cNvPr>
          <p:cNvSpPr txBox="1">
            <a:spLocks noChangeArrowheads="1"/>
          </p:cNvSpPr>
          <p:nvPr/>
        </p:nvSpPr>
        <p:spPr bwMode="auto">
          <a:xfrm>
            <a:off x="5127066" y="4341067"/>
            <a:ext cx="53419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Calibri" panose="020F0502020204030204" charset="0"/>
              </a:defRPr>
            </a:lvl1pPr>
            <a:lvl2pPr marL="742950" indent="-285750">
              <a:defRPr sz="1400">
                <a:solidFill>
                  <a:schemeClr val="tx1"/>
                </a:solidFill>
                <a:latin typeface="Calibri" panose="020F0502020204030204" charset="0"/>
              </a:defRPr>
            </a:lvl2pPr>
            <a:lvl3pPr marL="1143000" indent="-228600">
              <a:defRPr sz="1400">
                <a:solidFill>
                  <a:schemeClr val="tx1"/>
                </a:solidFill>
                <a:latin typeface="Calibri" panose="020F0502020204030204" charset="0"/>
              </a:defRPr>
            </a:lvl3pPr>
            <a:lvl4pPr marL="1600200" indent="-228600">
              <a:defRPr sz="1400">
                <a:solidFill>
                  <a:schemeClr val="tx1"/>
                </a:solidFill>
                <a:latin typeface="Calibri" panose="020F0502020204030204" charset="0"/>
              </a:defRPr>
            </a:lvl4pPr>
            <a:lvl5pPr marL="2057400" indent="-228600">
              <a:defRPr sz="1400">
                <a:solidFill>
                  <a:schemeClr val="tx1"/>
                </a:solidFill>
                <a:latin typeface="Calibri" panose="020F0502020204030204" charset="0"/>
              </a:defRPr>
            </a:lvl5pPr>
            <a:lvl6pPr marL="2514600" indent="-228600" defTabSz="712470" fontAlgn="base">
              <a:spcBef>
                <a:spcPct val="0"/>
              </a:spcBef>
              <a:spcAft>
                <a:spcPct val="0"/>
              </a:spcAft>
              <a:defRPr sz="1400">
                <a:solidFill>
                  <a:schemeClr val="tx1"/>
                </a:solidFill>
                <a:latin typeface="Calibri" panose="020F0502020204030204" charset="0"/>
              </a:defRPr>
            </a:lvl6pPr>
            <a:lvl7pPr marL="2971800" indent="-228600" defTabSz="712470" fontAlgn="base">
              <a:spcBef>
                <a:spcPct val="0"/>
              </a:spcBef>
              <a:spcAft>
                <a:spcPct val="0"/>
              </a:spcAft>
              <a:defRPr sz="1400">
                <a:solidFill>
                  <a:schemeClr val="tx1"/>
                </a:solidFill>
                <a:latin typeface="Calibri" panose="020F0502020204030204" charset="0"/>
              </a:defRPr>
            </a:lvl7pPr>
            <a:lvl8pPr marL="3429000" indent="-228600" defTabSz="712470" fontAlgn="base">
              <a:spcBef>
                <a:spcPct val="0"/>
              </a:spcBef>
              <a:spcAft>
                <a:spcPct val="0"/>
              </a:spcAft>
              <a:defRPr sz="1400">
                <a:solidFill>
                  <a:schemeClr val="tx1"/>
                </a:solidFill>
                <a:latin typeface="Calibri" panose="020F0502020204030204" charset="0"/>
              </a:defRPr>
            </a:lvl8pPr>
            <a:lvl9pPr marL="3886200" indent="-228600" defTabSz="712470" fontAlgn="base">
              <a:spcBef>
                <a:spcPct val="0"/>
              </a:spcBef>
              <a:spcAft>
                <a:spcPct val="0"/>
              </a:spcAft>
              <a:defRPr sz="1400">
                <a:solidFill>
                  <a:schemeClr val="tx1"/>
                </a:solidFill>
                <a:latin typeface="Calibri" panose="020F0502020204030204" charset="0"/>
              </a:defRPr>
            </a:lvl9pPr>
          </a:lstStyle>
          <a:p>
            <a:r>
              <a:rPr lang="vi-VN" sz="1800">
                <a:latin typeface="Arial Unicode MS" panose="020B0604020202020204" pitchFamily="34" charset="-128"/>
                <a:ea typeface="Arial Unicode MS" panose="020B0604020202020204" pitchFamily="34" charset="-128"/>
                <a:cs typeface="Arial Unicode MS" panose="020B0604020202020204" pitchFamily="34" charset="-128"/>
              </a:rPr>
              <a:t>Yes, give </a:t>
            </a:r>
            <a:r>
              <a:rPr lang="vi-VN" sz="1800">
                <a:solidFill>
                  <a:schemeClr val="accent6">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top results </a:t>
            </a:r>
            <a:r>
              <a:rPr lang="vi-VN" sz="1800">
                <a:latin typeface="Arial Unicode MS" panose="020B0604020202020204" pitchFamily="34" charset="-128"/>
                <a:ea typeface="Arial Unicode MS" panose="020B0604020202020204" pitchFamily="34" charset="-128"/>
                <a:cs typeface="Arial Unicode MS" panose="020B0604020202020204" pitchFamily="34" charset="-128"/>
              </a:rPr>
              <a:t>in </a:t>
            </a:r>
            <a:r>
              <a:rPr lang="vi-VN" sz="1800">
                <a:solidFill>
                  <a:schemeClr val="accent6">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typical search</a:t>
            </a:r>
            <a:endParaRPr lang="en-VN" sz="1800">
              <a:solidFill>
                <a:schemeClr val="accent6">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vi-VN" sz="1800">
                <a:latin typeface="Arial Unicode MS" panose="020B0604020202020204" pitchFamily="34" charset="-128"/>
                <a:ea typeface="Arial Unicode MS" panose="020B0604020202020204" pitchFamily="34" charset="-128"/>
                <a:cs typeface="Arial Unicode MS" panose="020B0604020202020204" pitchFamily="34" charset="-128"/>
              </a:rPr>
              <a:t>give </a:t>
            </a:r>
            <a:r>
              <a:rPr lang="vi-VN" sz="180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all results </a:t>
            </a:r>
            <a:r>
              <a:rPr lang="vi-VN" sz="1800">
                <a:latin typeface="Arial Unicode MS" panose="020B0604020202020204" pitchFamily="34" charset="-128"/>
                <a:ea typeface="Arial Unicode MS" panose="020B0604020202020204" pitchFamily="34" charset="-128"/>
                <a:cs typeface="Arial Unicode MS" panose="020B0604020202020204" pitchFamily="34" charset="-128"/>
              </a:rPr>
              <a:t>if </a:t>
            </a:r>
            <a:r>
              <a:rPr lang="vi-VN" sz="180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requested</a:t>
            </a:r>
            <a:endParaRPr lang="en-VN" sz="180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5" name="Text Box 7">
            <a:extLst>
              <a:ext uri="{FF2B5EF4-FFF2-40B4-BE49-F238E27FC236}">
                <a16:creationId xmlns:a16="http://schemas.microsoft.com/office/drawing/2014/main" id="{EBF16D99-03D6-5D42-B50A-6383DF249D34}"/>
              </a:ext>
            </a:extLst>
          </p:cNvPr>
          <p:cNvSpPr txBox="1">
            <a:spLocks noChangeArrowheads="1"/>
          </p:cNvSpPr>
          <p:nvPr/>
        </p:nvSpPr>
        <p:spPr bwMode="auto">
          <a:xfrm>
            <a:off x="2208360" y="350114"/>
            <a:ext cx="7628050" cy="477054"/>
          </a:xfrm>
          <a:prstGeom prst="rect">
            <a:avLst/>
          </a:prstGeom>
          <a:noFill/>
          <a:ln w="9525">
            <a:noFill/>
            <a:miter lim="800000"/>
          </a:ln>
        </p:spPr>
        <p:txBody>
          <a:bodyPr wrap="none" lIns="45720" tIns="22860" rIns="45720" bIns="22860">
            <a:spAutoFit/>
          </a:bodyPr>
          <a:lstStyle/>
          <a:p>
            <a:r>
              <a:rPr lang="vi-VN" sz="2800">
                <a:latin typeface="Arial Unicode MS" panose="020B0604020202020204" pitchFamily="34" charset="-128"/>
                <a:ea typeface="Arial Unicode MS" panose="020B0604020202020204" pitchFamily="34" charset="-128"/>
                <a:cs typeface="Arial Unicode MS" panose="020B0604020202020204" pitchFamily="34" charset="-128"/>
              </a:rPr>
              <a:t>Trade-offs: Codebase size VS Responsiveness</a:t>
            </a:r>
            <a:endParaRPr lang="en-VN" sz="2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683753146"/>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childTnLst>
                          </p:cTn>
                        </p:par>
                        <p:par>
                          <p:cTn id="25" fill="hold" nodeType="afterGroup">
                            <p:stCondLst>
                              <p:cond delay="1000"/>
                            </p:stCondLst>
                            <p:childTnLst>
                              <p:par>
                                <p:cTn id="26" presetID="14" presetClass="entr" presetSubtype="1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randombar(horizontal)">
                                      <p:cBhvr>
                                        <p:cTn id="28" dur="500"/>
                                        <p:tgtEl>
                                          <p:spTgt spid="1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randombar(horizontal)">
                                      <p:cBhvr>
                                        <p:cTn id="37" dur="500"/>
                                        <p:tgtEl>
                                          <p:spTgt spid="21"/>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randombar(horizontal)">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7" grpId="0"/>
      <p:bldP spid="18" grpId="0"/>
      <p:bldP spid="21"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4749CAA6-6304-460F-935A-A217B9D91AC0}"/>
              </a:ext>
            </a:extLst>
          </p:cNvPr>
          <p:cNvSpPr/>
          <p:nvPr/>
        </p:nvSpPr>
        <p:spPr>
          <a:xfrm>
            <a:off x="5580625" y="5067004"/>
            <a:ext cx="4376691" cy="991446"/>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wrap="square" lIns="0" tIns="0" rIns="0" bIns="0">
            <a:normAutofit fontScale="92500" lnSpcReduction="10000"/>
          </a:bodyPr>
          <a:lstStyle/>
          <a:p>
            <a:r>
              <a:rPr lang="vi-VN"/>
              <a:t>Perform Code Search on </a:t>
            </a:r>
            <a:r>
              <a:rPr lang="vi-VN">
                <a:solidFill>
                  <a:schemeClr val="accent1">
                    <a:lumMod val="75000"/>
                  </a:schemeClr>
                </a:solidFill>
              </a:rPr>
              <a:t>all history</a:t>
            </a:r>
            <a:endParaRPr lang="en-VN">
              <a:solidFill>
                <a:schemeClr val="accent1">
                  <a:lumMod val="75000"/>
                </a:schemeClr>
              </a:solidFill>
            </a:endParaRPr>
          </a:p>
          <a:p>
            <a:r>
              <a:rPr lang="vi-VN"/>
              <a:t>Help even finding 	</a:t>
            </a:r>
            <a:r>
              <a:rPr lang="vi-VN">
                <a:solidFill>
                  <a:schemeClr val="accent6">
                    <a:lumMod val="75000"/>
                  </a:schemeClr>
                </a:solidFill>
              </a:rPr>
              <a:t>deleted</a:t>
            </a:r>
            <a:r>
              <a:rPr lang="vi-VN"/>
              <a:t> code</a:t>
            </a:r>
            <a:endParaRPr lang="en-VN"/>
          </a:p>
          <a:p>
            <a:r>
              <a:rPr lang="vi-VN"/>
              <a:t>		unsubmitted changes</a:t>
            </a:r>
            <a:endParaRPr lang="en-VN"/>
          </a:p>
          <a:p>
            <a:r>
              <a:rPr lang="vi-VN"/>
              <a:t>But </a:t>
            </a:r>
            <a:r>
              <a:rPr lang="vi-VN">
                <a:solidFill>
                  <a:srgbClr val="9D184D"/>
                </a:solidFill>
              </a:rPr>
              <a:t>increase cost drastically</a:t>
            </a:r>
            <a:endParaRPr lang="en-VN">
              <a:solidFill>
                <a:srgbClr val="9D184D"/>
              </a:solidFill>
            </a:endParaRPr>
          </a:p>
        </p:txBody>
      </p:sp>
      <p:sp>
        <p:nvSpPr>
          <p:cNvPr id="33" name="矩形 32">
            <a:extLst>
              <a:ext uri="{FF2B5EF4-FFF2-40B4-BE49-F238E27FC236}">
                <a16:creationId xmlns:a16="http://schemas.microsoft.com/office/drawing/2014/main" id="{B847F490-2C8D-4679-9961-4A270F0C5E6E}"/>
              </a:ext>
            </a:extLst>
          </p:cNvPr>
          <p:cNvSpPr/>
          <p:nvPr/>
        </p:nvSpPr>
        <p:spPr>
          <a:xfrm>
            <a:off x="1078553" y="1820405"/>
            <a:ext cx="3279025" cy="991446"/>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wrap="square" lIns="0" tIns="0" rIns="0" bIns="0">
            <a:normAutofit/>
          </a:bodyPr>
          <a:lstStyle/>
          <a:p>
            <a:r>
              <a:rPr lang="vi-VN"/>
              <a:t>Version control: efficiently deal with obsolete code</a:t>
            </a:r>
            <a:endParaRPr lang="en-VN"/>
          </a:p>
        </p:txBody>
      </p:sp>
      <p:sp>
        <p:nvSpPr>
          <p:cNvPr id="34" name="矩形 33">
            <a:extLst>
              <a:ext uri="{FF2B5EF4-FFF2-40B4-BE49-F238E27FC236}">
                <a16:creationId xmlns:a16="http://schemas.microsoft.com/office/drawing/2014/main" id="{CF3E660E-6DBC-4AF3-95F9-FCBCFF384F10}"/>
              </a:ext>
            </a:extLst>
          </p:cNvPr>
          <p:cNvSpPr/>
          <p:nvPr/>
        </p:nvSpPr>
        <p:spPr>
          <a:xfrm>
            <a:off x="1055062" y="1035941"/>
            <a:ext cx="4020652" cy="678533"/>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wrap="none" lIns="0" tIns="0" rIns="0" bIns="0" anchor="ctr">
            <a:noAutofit/>
          </a:bodyPr>
          <a:lstStyle/>
          <a:p>
            <a:r>
              <a:rPr lang="vi-VN" sz="200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Head </a:t>
            </a:r>
            <a:r>
              <a:rPr lang="vi-VN" sz="2000">
                <a:latin typeface="Arial Unicode MS" panose="020B0604020202020204" pitchFamily="34" charset="-128"/>
                <a:ea typeface="Arial Unicode MS" panose="020B0604020202020204" pitchFamily="34" charset="-128"/>
                <a:cs typeface="Arial Unicode MS" panose="020B0604020202020204" pitchFamily="34" charset="-128"/>
              </a:rPr>
              <a:t>vs</a:t>
            </a:r>
            <a:r>
              <a:rPr lang="vi-VN" sz="200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Branches </a:t>
            </a:r>
            <a:r>
              <a:rPr lang="vi-VN" sz="2000">
                <a:latin typeface="Arial Unicode MS" panose="020B0604020202020204" pitchFamily="34" charset="-128"/>
                <a:ea typeface="Arial Unicode MS" panose="020B0604020202020204" pitchFamily="34" charset="-128"/>
                <a:cs typeface="Arial Unicode MS" panose="020B0604020202020204" pitchFamily="34" charset="-128"/>
              </a:rPr>
              <a:t>vs</a:t>
            </a:r>
            <a:r>
              <a:rPr lang="vi-VN" sz="200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All history?</a:t>
            </a:r>
            <a:endParaRPr lang="en-VN" sz="200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5" name="椭圆 24">
            <a:extLst>
              <a:ext uri="{FF2B5EF4-FFF2-40B4-BE49-F238E27FC236}">
                <a16:creationId xmlns:a16="http://schemas.microsoft.com/office/drawing/2014/main" id="{3BD26420-B313-4B23-923B-27811948E925}"/>
              </a:ext>
            </a:extLst>
          </p:cNvPr>
          <p:cNvSpPr/>
          <p:nvPr/>
        </p:nvSpPr>
        <p:spPr>
          <a:xfrm>
            <a:off x="2273034" y="3634037"/>
            <a:ext cx="890064" cy="890064"/>
          </a:xfrm>
          <a:prstGeom prst="ellipse">
            <a:avLst/>
          </a:prstGeom>
          <a:solidFill>
            <a:srgbClr val="9D184D"/>
          </a:solidFill>
          <a:ln w="9525">
            <a:solidFill>
              <a:schemeClr val="bg1">
                <a:lumMod val="85000"/>
              </a:schemeClr>
            </a:solidFill>
            <a:miter lim="400000"/>
          </a:ln>
        </p:spPr>
        <p:txBody>
          <a:bodyPr anchor="ctr"/>
          <a:lstStyle/>
          <a:p>
            <a:pPr algn="ctr"/>
            <a:endParaRPr sz="2400"/>
          </a:p>
        </p:txBody>
      </p:sp>
      <p:sp>
        <p:nvSpPr>
          <p:cNvPr id="26" name="任意多边形: 形状 25">
            <a:extLst>
              <a:ext uri="{FF2B5EF4-FFF2-40B4-BE49-F238E27FC236}">
                <a16:creationId xmlns:a16="http://schemas.microsoft.com/office/drawing/2014/main" id="{EBC24141-B903-48FB-BF93-B60E276BD397}"/>
              </a:ext>
            </a:extLst>
          </p:cNvPr>
          <p:cNvSpPr/>
          <p:nvPr/>
        </p:nvSpPr>
        <p:spPr>
          <a:xfrm>
            <a:off x="2554364" y="3800862"/>
            <a:ext cx="327404" cy="557897"/>
          </a:xfrm>
          <a:custGeom>
            <a:avLst/>
            <a:gdLst>
              <a:gd name="connsiteX0" fmla="*/ 99219 w 198438"/>
              <a:gd name="connsiteY0" fmla="*/ 288925 h 338138"/>
              <a:gd name="connsiteX1" fmla="*/ 84137 w 198438"/>
              <a:gd name="connsiteY1" fmla="*/ 302419 h 338138"/>
              <a:gd name="connsiteX2" fmla="*/ 99219 w 198438"/>
              <a:gd name="connsiteY2" fmla="*/ 315913 h 338138"/>
              <a:gd name="connsiteX3" fmla="*/ 114301 w 198438"/>
              <a:gd name="connsiteY3" fmla="*/ 302419 h 338138"/>
              <a:gd name="connsiteX4" fmla="*/ 99219 w 198438"/>
              <a:gd name="connsiteY4" fmla="*/ 288925 h 338138"/>
              <a:gd name="connsiteX5" fmla="*/ 14287 w 198438"/>
              <a:gd name="connsiteY5" fmla="*/ 69850 h 338138"/>
              <a:gd name="connsiteX6" fmla="*/ 14287 w 198438"/>
              <a:gd name="connsiteY6" fmla="*/ 268288 h 338138"/>
              <a:gd name="connsiteX7" fmla="*/ 184150 w 198438"/>
              <a:gd name="connsiteY7" fmla="*/ 268288 h 338138"/>
              <a:gd name="connsiteX8" fmla="*/ 184150 w 198438"/>
              <a:gd name="connsiteY8" fmla="*/ 69850 h 338138"/>
              <a:gd name="connsiteX9" fmla="*/ 63723 w 198438"/>
              <a:gd name="connsiteY9" fmla="*/ 28575 h 338138"/>
              <a:gd name="connsiteX10" fmla="*/ 57150 w 198438"/>
              <a:gd name="connsiteY10" fmla="*/ 36368 h 338138"/>
              <a:gd name="connsiteX11" fmla="*/ 63723 w 198438"/>
              <a:gd name="connsiteY11" fmla="*/ 42863 h 338138"/>
              <a:gd name="connsiteX12" fmla="*/ 134715 w 198438"/>
              <a:gd name="connsiteY12" fmla="*/ 42863 h 338138"/>
              <a:gd name="connsiteX13" fmla="*/ 141288 w 198438"/>
              <a:gd name="connsiteY13" fmla="*/ 36368 h 338138"/>
              <a:gd name="connsiteX14" fmla="*/ 134715 w 198438"/>
              <a:gd name="connsiteY14" fmla="*/ 28575 h 338138"/>
              <a:gd name="connsiteX15" fmla="*/ 63723 w 198438"/>
              <a:gd name="connsiteY15" fmla="*/ 28575 h 338138"/>
              <a:gd name="connsiteX16" fmla="*/ 35719 w 198438"/>
              <a:gd name="connsiteY16" fmla="*/ 0 h 338138"/>
              <a:gd name="connsiteX17" fmla="*/ 162719 w 198438"/>
              <a:gd name="connsiteY17" fmla="*/ 0 h 338138"/>
              <a:gd name="connsiteX18" fmla="*/ 198438 w 198438"/>
              <a:gd name="connsiteY18" fmla="*/ 35663 h 338138"/>
              <a:gd name="connsiteX19" fmla="*/ 198438 w 198438"/>
              <a:gd name="connsiteY19" fmla="*/ 302475 h 338138"/>
              <a:gd name="connsiteX20" fmla="*/ 162719 w 198438"/>
              <a:gd name="connsiteY20" fmla="*/ 338138 h 338138"/>
              <a:gd name="connsiteX21" fmla="*/ 35719 w 198438"/>
              <a:gd name="connsiteY21" fmla="*/ 338138 h 338138"/>
              <a:gd name="connsiteX22" fmla="*/ 0 w 198438"/>
              <a:gd name="connsiteY22" fmla="*/ 302475 h 338138"/>
              <a:gd name="connsiteX23" fmla="*/ 0 w 198438"/>
              <a:gd name="connsiteY23" fmla="*/ 35663 h 338138"/>
              <a:gd name="connsiteX24" fmla="*/ 35719 w 198438"/>
              <a:gd name="connsiteY2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438" h="338138">
                <a:moveTo>
                  <a:pt x="99219" y="288925"/>
                </a:moveTo>
                <a:cubicBezTo>
                  <a:pt x="90889" y="288925"/>
                  <a:pt x="84137" y="294966"/>
                  <a:pt x="84137" y="302419"/>
                </a:cubicBezTo>
                <a:cubicBezTo>
                  <a:pt x="84137" y="309872"/>
                  <a:pt x="90889" y="315913"/>
                  <a:pt x="99219" y="315913"/>
                </a:cubicBezTo>
                <a:cubicBezTo>
                  <a:pt x="107549" y="315913"/>
                  <a:pt x="114301" y="309872"/>
                  <a:pt x="114301" y="302419"/>
                </a:cubicBezTo>
                <a:cubicBezTo>
                  <a:pt x="114301" y="294966"/>
                  <a:pt x="107549" y="288925"/>
                  <a:pt x="99219" y="288925"/>
                </a:cubicBezTo>
                <a:close/>
                <a:moveTo>
                  <a:pt x="14287" y="69850"/>
                </a:moveTo>
                <a:lnTo>
                  <a:pt x="14287" y="268288"/>
                </a:lnTo>
                <a:lnTo>
                  <a:pt x="184150" y="268288"/>
                </a:lnTo>
                <a:lnTo>
                  <a:pt x="184150" y="69850"/>
                </a:lnTo>
                <a:close/>
                <a:moveTo>
                  <a:pt x="63723" y="28575"/>
                </a:moveTo>
                <a:cubicBezTo>
                  <a:pt x="59779" y="28575"/>
                  <a:pt x="57150" y="32472"/>
                  <a:pt x="57150" y="36368"/>
                </a:cubicBezTo>
                <a:cubicBezTo>
                  <a:pt x="57150" y="40265"/>
                  <a:pt x="59779" y="42863"/>
                  <a:pt x="63723" y="42863"/>
                </a:cubicBezTo>
                <a:cubicBezTo>
                  <a:pt x="63723" y="42863"/>
                  <a:pt x="63723" y="42863"/>
                  <a:pt x="134715" y="42863"/>
                </a:cubicBezTo>
                <a:cubicBezTo>
                  <a:pt x="138659" y="42863"/>
                  <a:pt x="141288" y="40265"/>
                  <a:pt x="141288" y="36368"/>
                </a:cubicBezTo>
                <a:cubicBezTo>
                  <a:pt x="141288" y="32472"/>
                  <a:pt x="138659" y="28575"/>
                  <a:pt x="134715" y="28575"/>
                </a:cubicBezTo>
                <a:cubicBezTo>
                  <a:pt x="134715" y="28575"/>
                  <a:pt x="134715" y="28575"/>
                  <a:pt x="63723" y="28575"/>
                </a:cubicBezTo>
                <a:close/>
                <a:moveTo>
                  <a:pt x="35719" y="0"/>
                </a:moveTo>
                <a:cubicBezTo>
                  <a:pt x="35719" y="0"/>
                  <a:pt x="35719" y="0"/>
                  <a:pt x="162719" y="0"/>
                </a:cubicBezTo>
                <a:cubicBezTo>
                  <a:pt x="182563" y="0"/>
                  <a:pt x="198438" y="15850"/>
                  <a:pt x="198438" y="35663"/>
                </a:cubicBezTo>
                <a:cubicBezTo>
                  <a:pt x="198438" y="35663"/>
                  <a:pt x="198438" y="35663"/>
                  <a:pt x="198438" y="302475"/>
                </a:cubicBezTo>
                <a:cubicBezTo>
                  <a:pt x="198438" y="322288"/>
                  <a:pt x="182563" y="338138"/>
                  <a:pt x="162719" y="338138"/>
                </a:cubicBezTo>
                <a:cubicBezTo>
                  <a:pt x="162719" y="338138"/>
                  <a:pt x="162719" y="338138"/>
                  <a:pt x="35719" y="338138"/>
                </a:cubicBezTo>
                <a:cubicBezTo>
                  <a:pt x="15875" y="338138"/>
                  <a:pt x="0" y="322288"/>
                  <a:pt x="0" y="302475"/>
                </a:cubicBezTo>
                <a:cubicBezTo>
                  <a:pt x="0" y="302475"/>
                  <a:pt x="0" y="302475"/>
                  <a:pt x="0" y="35663"/>
                </a:cubicBezTo>
                <a:cubicBezTo>
                  <a:pt x="0" y="15850"/>
                  <a:pt x="15875" y="0"/>
                  <a:pt x="35719" y="0"/>
                </a:cubicBezTo>
                <a:close/>
              </a:path>
            </a:pathLst>
          </a:custGeom>
          <a:solidFill>
            <a:schemeClr val="bg1"/>
          </a:solidFill>
          <a:ln w="9525">
            <a:noFill/>
            <a:miter lim="400000"/>
          </a:ln>
        </p:spPr>
        <p:txBody>
          <a:bodyPr anchor="ctr"/>
          <a:lstStyle/>
          <a:p>
            <a:pPr algn="ctr"/>
            <a:endParaRPr sz="2400"/>
          </a:p>
        </p:txBody>
      </p:sp>
      <p:grpSp>
        <p:nvGrpSpPr>
          <p:cNvPr id="35" name="组合 34"/>
          <p:cNvGrpSpPr/>
          <p:nvPr/>
        </p:nvGrpSpPr>
        <p:grpSpPr>
          <a:xfrm>
            <a:off x="4246563" y="1333326"/>
            <a:ext cx="6041955" cy="3336769"/>
            <a:chOff x="2724604" y="1184279"/>
            <a:chExt cx="4089305" cy="2258386"/>
          </a:xfrm>
        </p:grpSpPr>
        <p:sp>
          <p:nvSpPr>
            <p:cNvPr id="22" name="任意多边形: 形状 21">
              <a:extLst>
                <a:ext uri="{FF2B5EF4-FFF2-40B4-BE49-F238E27FC236}">
                  <a16:creationId xmlns:a16="http://schemas.microsoft.com/office/drawing/2014/main" id="{CBE2173F-7B4A-4157-8438-354AE9513997}"/>
                </a:ext>
              </a:extLst>
            </p:cNvPr>
            <p:cNvSpPr/>
            <p:nvPr/>
          </p:nvSpPr>
          <p:spPr>
            <a:xfrm>
              <a:off x="3403359" y="1184279"/>
              <a:ext cx="3410550" cy="2258386"/>
            </a:xfrm>
            <a:custGeom>
              <a:avLst/>
              <a:gdLst/>
              <a:ahLst/>
              <a:cxnLst>
                <a:cxn ang="0">
                  <a:pos x="wd2" y="hd2"/>
                </a:cxn>
                <a:cxn ang="5400000">
                  <a:pos x="wd2" y="hd2"/>
                </a:cxn>
                <a:cxn ang="10800000">
                  <a:pos x="wd2" y="hd2"/>
                </a:cxn>
                <a:cxn ang="16200000">
                  <a:pos x="wd2" y="hd2"/>
                </a:cxn>
              </a:cxnLst>
              <a:rect l="0" t="0" r="r" b="b"/>
              <a:pathLst>
                <a:path w="21553" h="21577" extrusionOk="0">
                  <a:moveTo>
                    <a:pt x="16823" y="20092"/>
                  </a:moveTo>
                  <a:cubicBezTo>
                    <a:pt x="14757" y="20092"/>
                    <a:pt x="13076" y="17550"/>
                    <a:pt x="13076" y="14426"/>
                  </a:cubicBezTo>
                  <a:cubicBezTo>
                    <a:pt x="13076" y="12325"/>
                    <a:pt x="13837" y="10488"/>
                    <a:pt x="14964" y="9510"/>
                  </a:cubicBezTo>
                  <a:lnTo>
                    <a:pt x="16456" y="14668"/>
                  </a:lnTo>
                  <a:cubicBezTo>
                    <a:pt x="16521" y="14896"/>
                    <a:pt x="16669" y="15032"/>
                    <a:pt x="16824" y="15032"/>
                  </a:cubicBezTo>
                  <a:cubicBezTo>
                    <a:pt x="16877" y="15032"/>
                    <a:pt x="16931" y="15016"/>
                    <a:pt x="16983" y="14982"/>
                  </a:cubicBezTo>
                  <a:cubicBezTo>
                    <a:pt x="17186" y="14849"/>
                    <a:pt x="17279" y="14492"/>
                    <a:pt x="17191" y="14185"/>
                  </a:cubicBezTo>
                  <a:lnTo>
                    <a:pt x="15705" y="9018"/>
                  </a:lnTo>
                  <a:cubicBezTo>
                    <a:pt x="16059" y="8851"/>
                    <a:pt x="16434" y="8761"/>
                    <a:pt x="16823" y="8761"/>
                  </a:cubicBezTo>
                  <a:cubicBezTo>
                    <a:pt x="18855" y="8761"/>
                    <a:pt x="20571" y="11355"/>
                    <a:pt x="20571" y="14426"/>
                  </a:cubicBezTo>
                  <a:cubicBezTo>
                    <a:pt x="20571" y="17550"/>
                    <a:pt x="18890" y="20092"/>
                    <a:pt x="16823" y="20092"/>
                  </a:cubicBezTo>
                  <a:close/>
                  <a:moveTo>
                    <a:pt x="8861" y="12153"/>
                  </a:moveTo>
                  <a:cubicBezTo>
                    <a:pt x="8592" y="11868"/>
                    <a:pt x="8264" y="11706"/>
                    <a:pt x="7913" y="11717"/>
                  </a:cubicBezTo>
                  <a:cubicBezTo>
                    <a:pt x="7768" y="11721"/>
                    <a:pt x="7625" y="11756"/>
                    <a:pt x="7489" y="11817"/>
                  </a:cubicBezTo>
                  <a:lnTo>
                    <a:pt x="6175" y="8048"/>
                  </a:lnTo>
                  <a:lnTo>
                    <a:pt x="13242" y="5257"/>
                  </a:lnTo>
                  <a:lnTo>
                    <a:pt x="8861" y="12153"/>
                  </a:lnTo>
                  <a:close/>
                  <a:moveTo>
                    <a:pt x="20142" y="9368"/>
                  </a:moveTo>
                  <a:cubicBezTo>
                    <a:pt x="19241" y="8019"/>
                    <a:pt x="18062" y="7276"/>
                    <a:pt x="16823" y="7276"/>
                  </a:cubicBezTo>
                  <a:cubicBezTo>
                    <a:pt x="16295" y="7276"/>
                    <a:pt x="15787" y="7407"/>
                    <a:pt x="15312" y="7650"/>
                  </a:cubicBezTo>
                  <a:lnTo>
                    <a:pt x="14500" y="4826"/>
                  </a:lnTo>
                  <a:lnTo>
                    <a:pt x="14314" y="4178"/>
                  </a:lnTo>
                  <a:lnTo>
                    <a:pt x="14314" y="4178"/>
                  </a:lnTo>
                  <a:lnTo>
                    <a:pt x="13206" y="326"/>
                  </a:lnTo>
                  <a:cubicBezTo>
                    <a:pt x="13145" y="163"/>
                    <a:pt x="13039" y="48"/>
                    <a:pt x="12917" y="12"/>
                  </a:cubicBezTo>
                  <a:cubicBezTo>
                    <a:pt x="12800" y="-23"/>
                    <a:pt x="12678" y="19"/>
                    <a:pt x="12581" y="126"/>
                  </a:cubicBezTo>
                  <a:lnTo>
                    <a:pt x="11220" y="2120"/>
                  </a:lnTo>
                  <a:cubicBezTo>
                    <a:pt x="11151" y="2274"/>
                    <a:pt x="11164" y="2481"/>
                    <a:pt x="11251" y="2613"/>
                  </a:cubicBezTo>
                  <a:cubicBezTo>
                    <a:pt x="11327" y="2727"/>
                    <a:pt x="11442" y="2758"/>
                    <a:pt x="11538" y="2690"/>
                  </a:cubicBezTo>
                  <a:lnTo>
                    <a:pt x="12575" y="1284"/>
                  </a:lnTo>
                  <a:lnTo>
                    <a:pt x="13349" y="3922"/>
                  </a:lnTo>
                  <a:lnTo>
                    <a:pt x="5672" y="6965"/>
                  </a:lnTo>
                  <a:lnTo>
                    <a:pt x="4976" y="5157"/>
                  </a:lnTo>
                  <a:lnTo>
                    <a:pt x="4908" y="5215"/>
                  </a:lnTo>
                  <a:lnTo>
                    <a:pt x="4803" y="5315"/>
                  </a:lnTo>
                  <a:cubicBezTo>
                    <a:pt x="4938" y="5258"/>
                    <a:pt x="5088" y="5195"/>
                    <a:pt x="5256" y="5126"/>
                  </a:cubicBezTo>
                  <a:cubicBezTo>
                    <a:pt x="6623" y="4562"/>
                    <a:pt x="7046" y="4470"/>
                    <a:pt x="7050" y="4174"/>
                  </a:cubicBezTo>
                  <a:cubicBezTo>
                    <a:pt x="7058" y="3670"/>
                    <a:pt x="6851" y="3670"/>
                    <a:pt x="6655" y="3670"/>
                  </a:cubicBezTo>
                  <a:lnTo>
                    <a:pt x="3061" y="3670"/>
                  </a:lnTo>
                  <a:cubicBezTo>
                    <a:pt x="2916" y="3670"/>
                    <a:pt x="2783" y="3788"/>
                    <a:pt x="2712" y="3979"/>
                  </a:cubicBezTo>
                  <a:cubicBezTo>
                    <a:pt x="2641" y="4170"/>
                    <a:pt x="2643" y="4404"/>
                    <a:pt x="2718" y="4591"/>
                  </a:cubicBezTo>
                  <a:lnTo>
                    <a:pt x="3076" y="5519"/>
                  </a:lnTo>
                  <a:cubicBezTo>
                    <a:pt x="3150" y="5704"/>
                    <a:pt x="3281" y="5810"/>
                    <a:pt x="3418" y="5810"/>
                  </a:cubicBezTo>
                  <a:cubicBezTo>
                    <a:pt x="3617" y="5810"/>
                    <a:pt x="3760" y="5760"/>
                    <a:pt x="4162" y="5589"/>
                  </a:cubicBezTo>
                  <a:lnTo>
                    <a:pt x="4345" y="5695"/>
                  </a:lnTo>
                  <a:lnTo>
                    <a:pt x="4278" y="5752"/>
                  </a:lnTo>
                  <a:cubicBezTo>
                    <a:pt x="4278" y="5752"/>
                    <a:pt x="5903" y="10164"/>
                    <a:pt x="5943" y="10288"/>
                  </a:cubicBezTo>
                  <a:cubicBezTo>
                    <a:pt x="6004" y="10477"/>
                    <a:pt x="5987" y="10637"/>
                    <a:pt x="5860" y="10689"/>
                  </a:cubicBezTo>
                  <a:cubicBezTo>
                    <a:pt x="5685" y="10761"/>
                    <a:pt x="294" y="13827"/>
                    <a:pt x="294" y="13827"/>
                  </a:cubicBezTo>
                  <a:cubicBezTo>
                    <a:pt x="76" y="13929"/>
                    <a:pt x="-47" y="14276"/>
                    <a:pt x="17" y="14606"/>
                  </a:cubicBezTo>
                  <a:cubicBezTo>
                    <a:pt x="62" y="14835"/>
                    <a:pt x="191" y="15002"/>
                    <a:pt x="348" y="15032"/>
                  </a:cubicBezTo>
                  <a:lnTo>
                    <a:pt x="6283" y="15032"/>
                  </a:lnTo>
                  <a:cubicBezTo>
                    <a:pt x="6494" y="16092"/>
                    <a:pt x="7145" y="16867"/>
                    <a:pt x="7913" y="16867"/>
                  </a:cubicBezTo>
                  <a:cubicBezTo>
                    <a:pt x="8853" y="16867"/>
                    <a:pt x="9617" y="15712"/>
                    <a:pt x="9617" y="14291"/>
                  </a:cubicBezTo>
                  <a:cubicBezTo>
                    <a:pt x="9617" y="13875"/>
                    <a:pt x="9551" y="13482"/>
                    <a:pt x="9434" y="13133"/>
                  </a:cubicBezTo>
                  <a:lnTo>
                    <a:pt x="14025" y="6261"/>
                  </a:lnTo>
                  <a:lnTo>
                    <a:pt x="14569" y="8142"/>
                  </a:lnTo>
                  <a:cubicBezTo>
                    <a:pt x="13096" y="9355"/>
                    <a:pt x="12094" y="11717"/>
                    <a:pt x="12094" y="14426"/>
                  </a:cubicBezTo>
                  <a:cubicBezTo>
                    <a:pt x="12094" y="18369"/>
                    <a:pt x="14215" y="21577"/>
                    <a:pt x="16823" y="21577"/>
                  </a:cubicBezTo>
                  <a:cubicBezTo>
                    <a:pt x="19431" y="21577"/>
                    <a:pt x="21553" y="18369"/>
                    <a:pt x="21553" y="14426"/>
                  </a:cubicBezTo>
                  <a:cubicBezTo>
                    <a:pt x="21553" y="12526"/>
                    <a:pt x="21052" y="10729"/>
                    <a:pt x="20142" y="9368"/>
                  </a:cubicBezTo>
                  <a:close/>
                </a:path>
              </a:pathLst>
            </a:custGeom>
            <a:solidFill>
              <a:schemeClr val="tx2">
                <a:lumMod val="40000"/>
                <a:lumOff val="60000"/>
              </a:schemeClr>
            </a:solidFill>
            <a:ln w="12700">
              <a:miter lim="400000"/>
            </a:ln>
          </p:spPr>
          <p:txBody>
            <a:bodyPr anchor="ctr"/>
            <a:lstStyle/>
            <a:p>
              <a:pPr algn="ctr"/>
              <a:endParaRPr sz="2400"/>
            </a:p>
          </p:txBody>
        </p:sp>
        <p:grpSp>
          <p:nvGrpSpPr>
            <p:cNvPr id="5" name="组合 4" descr="aQUAAB+LCAAAAAAABAC9klFPwjAQx79L1bdpBhGIexsaDA+KCYs+GB7qerDi2pGuMxiy7267tWOwiePF7KW7/u/u97/eDl3K7w0gD80ZFvKB4pXAbCqBIQdNCfJ4FscOGlNOKF89iiTbpMh731Vp9Zs3KqNXHGegczmVFMflr9fQW9kT5ZRlzMjcG1eF8LYW6rllkBISQ1025RLEV9Whp2PFeS6FajBJBMNSNdy5+RUyV8gbDm7cXCcT2KpCDgpKLMtj8PQAWn3qC23TJ+sslQy43Ce9YDU6UFQtfpt5e3WF0z+ex/Vdy0T6I7fwYCrPI7yBZ1VK85oJ6BBaVOYOYFVfdTiwnTu/8gawPdOhzqh7a3uOk/RFyz28IWjDXrSAV4t4n8SJ+HsRraxxP1suaQhBBAysJqBc+pwoZmK3cCzoKpIc0tQEZh9rCGUtzRtoVZZGqubFZHLbHw19H1l7bt62jbZh12080nd5piKl/k7KbwrSD0M1ZkNeGiriDZ8W/5w9tJgHb1kGT6zgf5vrdTM3xuFnR28L9f0AG4Njv2kFAAA=">
              <a:extLst>
                <a:ext uri="{FF2B5EF4-FFF2-40B4-BE49-F238E27FC236}">
                  <a16:creationId xmlns:a16="http://schemas.microsoft.com/office/drawing/2014/main" id="{398CBFD4-3777-4166-BBB2-3FAC7387B20B}"/>
                </a:ext>
              </a:extLst>
            </p:cNvPr>
            <p:cNvGrpSpPr>
              <a:grpSpLocks noChangeAspect="1"/>
            </p:cNvGrpSpPr>
            <p:nvPr/>
          </p:nvGrpSpPr>
          <p:grpSpPr>
            <a:xfrm>
              <a:off x="2724604" y="1954000"/>
              <a:ext cx="1467856" cy="1469136"/>
              <a:chOff x="1089075" y="1943099"/>
              <a:chExt cx="2969202" cy="2971793"/>
            </a:xfrm>
          </p:grpSpPr>
          <p:sp>
            <p:nvSpPr>
              <p:cNvPr id="7" name="椭圆 6">
                <a:extLst>
                  <a:ext uri="{FF2B5EF4-FFF2-40B4-BE49-F238E27FC236}">
                    <a16:creationId xmlns:a16="http://schemas.microsoft.com/office/drawing/2014/main" id="{13BE1518-2E0B-4A03-8C89-CB4BF68D77F7}"/>
                  </a:ext>
                </a:extLst>
              </p:cNvPr>
              <p:cNvSpPr/>
              <p:nvPr/>
            </p:nvSpPr>
            <p:spPr>
              <a:xfrm>
                <a:off x="1823753" y="2679078"/>
                <a:ext cx="1499846" cy="1499845"/>
              </a:xfrm>
              <a:prstGeom prst="ellipse">
                <a:avLst/>
              </a:prstGeom>
              <a:solidFill>
                <a:srgbClr val="D74D75">
                  <a:alpha val="80000"/>
                </a:srgbClr>
              </a:solidFill>
              <a:ln>
                <a:noFill/>
              </a:ln>
            </p:spPr>
            <p:txBody>
              <a:bodyPr anchor="ctr"/>
              <a:lstStyle/>
              <a:p>
                <a:pPr algn="ctr"/>
                <a:endParaRPr sz="2400"/>
              </a:p>
            </p:txBody>
          </p:sp>
          <p:sp>
            <p:nvSpPr>
              <p:cNvPr id="8" name="圆: 空心 7">
                <a:extLst>
                  <a:ext uri="{FF2B5EF4-FFF2-40B4-BE49-F238E27FC236}">
                    <a16:creationId xmlns:a16="http://schemas.microsoft.com/office/drawing/2014/main" id="{1F9B0C74-708E-4E63-9803-33E50FB9EEB0}"/>
                  </a:ext>
                </a:extLst>
              </p:cNvPr>
              <p:cNvSpPr/>
              <p:nvPr/>
            </p:nvSpPr>
            <p:spPr>
              <a:xfrm>
                <a:off x="1089075" y="1944400"/>
                <a:ext cx="2969202" cy="2969204"/>
              </a:xfrm>
              <a:prstGeom prst="donut">
                <a:avLst>
                  <a:gd name="adj" fmla="val 15000"/>
                </a:avLst>
              </a:prstGeom>
              <a:solidFill>
                <a:schemeClr val="tx2">
                  <a:lumMod val="40000"/>
                  <a:lumOff val="60000"/>
                  <a:alpha val="38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9" name="空心弧 8">
                <a:extLst>
                  <a:ext uri="{FF2B5EF4-FFF2-40B4-BE49-F238E27FC236}">
                    <a16:creationId xmlns:a16="http://schemas.microsoft.com/office/drawing/2014/main" id="{2D9D5885-44D9-494A-8D40-3577F2A44246}"/>
                  </a:ext>
                </a:extLst>
              </p:cNvPr>
              <p:cNvSpPr/>
              <p:nvPr/>
            </p:nvSpPr>
            <p:spPr>
              <a:xfrm>
                <a:off x="1089075" y="1944400"/>
                <a:ext cx="2969202" cy="2969204"/>
              </a:xfrm>
              <a:prstGeom prst="blockArc">
                <a:avLst>
                  <a:gd name="adj1" fmla="val 16200000"/>
                  <a:gd name="adj2" fmla="val 8640000"/>
                  <a:gd name="adj3" fmla="val 15000"/>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grpSp>
            <p:nvGrpSpPr>
              <p:cNvPr id="10" name="组合 9">
                <a:extLst>
                  <a:ext uri="{FF2B5EF4-FFF2-40B4-BE49-F238E27FC236}">
                    <a16:creationId xmlns:a16="http://schemas.microsoft.com/office/drawing/2014/main" id="{FB36FA04-F131-441A-BA07-62C63894EB64}"/>
                  </a:ext>
                </a:extLst>
              </p:cNvPr>
              <p:cNvGrpSpPr/>
              <p:nvPr/>
            </p:nvGrpSpPr>
            <p:grpSpPr>
              <a:xfrm>
                <a:off x="1149368" y="1943099"/>
                <a:ext cx="2848619" cy="2971793"/>
                <a:chOff x="4687315" y="1592322"/>
                <a:chExt cx="2817370" cy="2939200"/>
              </a:xfrm>
            </p:grpSpPr>
            <p:sp>
              <p:nvSpPr>
                <p:cNvPr id="12" name="矩形 11">
                  <a:extLst>
                    <a:ext uri="{FF2B5EF4-FFF2-40B4-BE49-F238E27FC236}">
                      <a16:creationId xmlns:a16="http://schemas.microsoft.com/office/drawing/2014/main" id="{47A59CEE-6FD5-4F07-AF19-998AC882D727}"/>
                    </a:ext>
                  </a:extLst>
                </p:cNvPr>
                <p:cNvSpPr/>
                <p:nvPr/>
              </p:nvSpPr>
              <p:spPr>
                <a:xfrm rot="-4320000">
                  <a:off x="4889455" y="2452319"/>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13" name="矩形 12">
                  <a:extLst>
                    <a:ext uri="{FF2B5EF4-FFF2-40B4-BE49-F238E27FC236}">
                      <a16:creationId xmlns:a16="http://schemas.microsoft.com/office/drawing/2014/main" id="{EF3678B2-151F-4A74-B070-F41FD735F924}"/>
                    </a:ext>
                  </a:extLst>
                </p:cNvPr>
                <p:cNvSpPr/>
                <p:nvPr/>
              </p:nvSpPr>
              <p:spPr>
                <a:xfrm rot="-2160000">
                  <a:off x="5341582" y="1830019"/>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14" name="矩形 13">
                  <a:extLst>
                    <a:ext uri="{FF2B5EF4-FFF2-40B4-BE49-F238E27FC236}">
                      <a16:creationId xmlns:a16="http://schemas.microsoft.com/office/drawing/2014/main" id="{6C38ADE1-70E0-4E47-B9D7-950E42807F26}"/>
                    </a:ext>
                  </a:extLst>
                </p:cNvPr>
                <p:cNvSpPr/>
                <p:nvPr/>
              </p:nvSpPr>
              <p:spPr>
                <a:xfrm>
                  <a:off x="6073140" y="1592322"/>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15" name="矩形 14">
                  <a:extLst>
                    <a:ext uri="{FF2B5EF4-FFF2-40B4-BE49-F238E27FC236}">
                      <a16:creationId xmlns:a16="http://schemas.microsoft.com/office/drawing/2014/main" id="{1A134908-D46C-48AC-B64D-4BC417C1BE8C}"/>
                    </a:ext>
                  </a:extLst>
                </p:cNvPr>
                <p:cNvSpPr/>
                <p:nvPr/>
              </p:nvSpPr>
              <p:spPr>
                <a:xfrm rot="2160000">
                  <a:off x="6804698" y="1830019"/>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16" name="矩形 15">
                  <a:extLst>
                    <a:ext uri="{FF2B5EF4-FFF2-40B4-BE49-F238E27FC236}">
                      <a16:creationId xmlns:a16="http://schemas.microsoft.com/office/drawing/2014/main" id="{1B65D033-4A09-40D9-8517-63655DB88DA8}"/>
                    </a:ext>
                  </a:extLst>
                </p:cNvPr>
                <p:cNvSpPr/>
                <p:nvPr/>
              </p:nvSpPr>
              <p:spPr>
                <a:xfrm rot="4320000">
                  <a:off x="7256825" y="2452319"/>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17" name="矩形 16">
                  <a:extLst>
                    <a:ext uri="{FF2B5EF4-FFF2-40B4-BE49-F238E27FC236}">
                      <a16:creationId xmlns:a16="http://schemas.microsoft.com/office/drawing/2014/main" id="{C8A0C93B-0BAE-41AB-94C4-6307DE28DE57}"/>
                    </a:ext>
                  </a:extLst>
                </p:cNvPr>
                <p:cNvSpPr/>
                <p:nvPr/>
              </p:nvSpPr>
              <p:spPr>
                <a:xfrm rot="6480000">
                  <a:off x="7256825" y="3221524"/>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18" name="矩形 17">
                  <a:extLst>
                    <a:ext uri="{FF2B5EF4-FFF2-40B4-BE49-F238E27FC236}">
                      <a16:creationId xmlns:a16="http://schemas.microsoft.com/office/drawing/2014/main" id="{80CAFAF9-01CA-40AC-8EB5-7646C2088FE7}"/>
                    </a:ext>
                  </a:extLst>
                </p:cNvPr>
                <p:cNvSpPr/>
                <p:nvPr/>
              </p:nvSpPr>
              <p:spPr>
                <a:xfrm rot="8640000">
                  <a:off x="6804698" y="3843825"/>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19" name="矩形 18">
                  <a:extLst>
                    <a:ext uri="{FF2B5EF4-FFF2-40B4-BE49-F238E27FC236}">
                      <a16:creationId xmlns:a16="http://schemas.microsoft.com/office/drawing/2014/main" id="{BF96AD0B-DF04-4D56-A84A-17F6BD98BD1D}"/>
                    </a:ext>
                  </a:extLst>
                </p:cNvPr>
                <p:cNvSpPr/>
                <p:nvPr/>
              </p:nvSpPr>
              <p:spPr>
                <a:xfrm rot="10800000">
                  <a:off x="6073140" y="4081522"/>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20" name="矩形 19">
                  <a:extLst>
                    <a:ext uri="{FF2B5EF4-FFF2-40B4-BE49-F238E27FC236}">
                      <a16:creationId xmlns:a16="http://schemas.microsoft.com/office/drawing/2014/main" id="{F2C6A7B1-A0C9-41B1-B716-BAB70C877739}"/>
                    </a:ext>
                  </a:extLst>
                </p:cNvPr>
                <p:cNvSpPr/>
                <p:nvPr/>
              </p:nvSpPr>
              <p:spPr>
                <a:xfrm rot="12960000">
                  <a:off x="5341582" y="3843825"/>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21" name="矩形 20">
                  <a:extLst>
                    <a:ext uri="{FF2B5EF4-FFF2-40B4-BE49-F238E27FC236}">
                      <a16:creationId xmlns:a16="http://schemas.microsoft.com/office/drawing/2014/main" id="{0C004927-831A-4FD7-B9F8-4A0A1FCEB993}"/>
                    </a:ext>
                  </a:extLst>
                </p:cNvPr>
                <p:cNvSpPr/>
                <p:nvPr/>
              </p:nvSpPr>
              <p:spPr>
                <a:xfrm rot="15120000">
                  <a:off x="4889455" y="3221524"/>
                  <a:ext cx="45720" cy="45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grpSp>
        </p:grpSp>
      </p:grpSp>
      <p:cxnSp>
        <p:nvCxnSpPr>
          <p:cNvPr id="6" name="直接箭头连接符 5">
            <a:extLst>
              <a:ext uri="{FF2B5EF4-FFF2-40B4-BE49-F238E27FC236}">
                <a16:creationId xmlns:a16="http://schemas.microsoft.com/office/drawing/2014/main" id="{16A832C4-3443-4964-AA78-D1B443210BF3}"/>
              </a:ext>
            </a:extLst>
          </p:cNvPr>
          <p:cNvCxnSpPr>
            <a:cxnSpLocks/>
            <a:stCxn id="25" idx="6"/>
          </p:cNvCxnSpPr>
          <p:nvPr/>
        </p:nvCxnSpPr>
        <p:spPr>
          <a:xfrm>
            <a:off x="3163099" y="4079069"/>
            <a:ext cx="836065" cy="0"/>
          </a:xfrm>
          <a:prstGeom prst="straightConnector1">
            <a:avLst/>
          </a:prstGeom>
          <a:ln>
            <a:solidFill>
              <a:srgbClr val="9D184D"/>
            </a:solidFill>
            <a:tailEnd type="triangle"/>
          </a:ln>
        </p:spPr>
        <p:style>
          <a:lnRef idx="1">
            <a:schemeClr val="accent1"/>
          </a:lnRef>
          <a:fillRef idx="0">
            <a:schemeClr val="accent1"/>
          </a:fillRef>
          <a:effectRef idx="0">
            <a:schemeClr val="accent1"/>
          </a:effectRef>
          <a:fontRef idx="minor">
            <a:schemeClr val="tx1"/>
          </a:fontRef>
        </p:style>
      </p:cxnSp>
      <p:sp>
        <p:nvSpPr>
          <p:cNvPr id="36" name="Text Box 7">
            <a:extLst>
              <a:ext uri="{FF2B5EF4-FFF2-40B4-BE49-F238E27FC236}">
                <a16:creationId xmlns:a16="http://schemas.microsoft.com/office/drawing/2014/main" id="{3AF4F4BA-B684-C040-BDC4-342E9CB6DA65}"/>
              </a:ext>
            </a:extLst>
          </p:cNvPr>
          <p:cNvSpPr txBox="1">
            <a:spLocks noChangeArrowheads="1"/>
          </p:cNvSpPr>
          <p:nvPr/>
        </p:nvSpPr>
        <p:spPr bwMode="auto">
          <a:xfrm>
            <a:off x="2208360" y="350114"/>
            <a:ext cx="7628050" cy="477054"/>
          </a:xfrm>
          <a:prstGeom prst="rect">
            <a:avLst/>
          </a:prstGeom>
          <a:noFill/>
          <a:ln w="9525">
            <a:noFill/>
            <a:miter lim="800000"/>
          </a:ln>
        </p:spPr>
        <p:txBody>
          <a:bodyPr wrap="none" lIns="45720" tIns="22860" rIns="45720" bIns="22860">
            <a:spAutoFit/>
          </a:bodyPr>
          <a:lstStyle/>
          <a:p>
            <a:r>
              <a:rPr lang="vi-VN" sz="2800">
                <a:latin typeface="Arial Unicode MS" panose="020B0604020202020204" pitchFamily="34" charset="-128"/>
                <a:ea typeface="Arial Unicode MS" panose="020B0604020202020204" pitchFamily="34" charset="-128"/>
                <a:cs typeface="Arial Unicode MS" panose="020B0604020202020204" pitchFamily="34" charset="-128"/>
              </a:rPr>
              <a:t>Trade-offs: Codebase size VS Responsiveness</a:t>
            </a:r>
            <a:endParaRPr lang="en-VN" sz="2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07131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00">
        <p15:prstTrans prst="fracture"/>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down)">
                                      <p:cBhvr>
                                        <p:cTn id="28" dur="500"/>
                                        <p:tgtEl>
                                          <p:spTgt spid="3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down)">
                                      <p:cBhvr>
                                        <p:cTn id="31" dur="500"/>
                                        <p:tgtEl>
                                          <p:spTgt spid="3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down)">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34" grpId="0" animBg="1"/>
      <p:bldP spid="25"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2">
            <a:extLst>
              <a:ext uri="{FF2B5EF4-FFF2-40B4-BE49-F238E27FC236}">
                <a16:creationId xmlns:a16="http://schemas.microsoft.com/office/drawing/2014/main" id="{91EC4A38-D686-4949-92D6-6889A340AB98}"/>
              </a:ext>
            </a:extLst>
          </p:cNvPr>
          <p:cNvGrpSpPr>
            <a:grpSpLocks/>
          </p:cNvGrpSpPr>
          <p:nvPr/>
        </p:nvGrpSpPr>
        <p:grpSpPr bwMode="auto">
          <a:xfrm>
            <a:off x="5492750" y="3597275"/>
            <a:ext cx="1008063" cy="1008063"/>
            <a:chOff x="4230000" y="2229750"/>
            <a:chExt cx="756000" cy="756000"/>
          </a:xfrm>
        </p:grpSpPr>
        <p:sp>
          <p:nvSpPr>
            <p:cNvPr id="13" name="Elipse 10">
              <a:extLst>
                <a:ext uri="{FF2B5EF4-FFF2-40B4-BE49-F238E27FC236}">
                  <a16:creationId xmlns:a16="http://schemas.microsoft.com/office/drawing/2014/main" id="{84620C58-6203-4A73-921B-5F7DB5112C8A}"/>
                </a:ext>
              </a:extLst>
            </p:cNvPr>
            <p:cNvSpPr/>
            <p:nvPr/>
          </p:nvSpPr>
          <p:spPr>
            <a:xfrm>
              <a:off x="4301433" y="2301183"/>
              <a:ext cx="613134" cy="613134"/>
            </a:xfrm>
            <a:prstGeom prst="ellipse">
              <a:avLst/>
            </a:prstGeom>
            <a:solidFill>
              <a:srgbClr val="32345A"/>
            </a:solidFill>
            <a:ln>
              <a:noFill/>
            </a:ln>
          </p:spPr>
          <p:style>
            <a:lnRef idx="2">
              <a:schemeClr val="accent1">
                <a:shade val="50000"/>
              </a:schemeClr>
            </a:lnRef>
            <a:fillRef idx="1">
              <a:schemeClr val="accent1"/>
            </a:fillRef>
            <a:effectRef idx="0">
              <a:schemeClr val="accent1"/>
            </a:effectRef>
            <a:fontRef idx="minor">
              <a:schemeClr val="lt1"/>
            </a:fontRef>
          </p:style>
          <p:txBody>
            <a:bodyPr lIns="45715" tIns="22857" rIns="45715" bIns="22857" anchor="ctr"/>
            <a:lstStyle/>
            <a:p>
              <a:pPr algn="ctr" eaLnBrk="1" fontAlgn="auto" hangingPunct="1">
                <a:defRPr/>
              </a:pPr>
              <a:r>
                <a:rPr lang="es-ES" sz="2650" noProof="1">
                  <a:solidFill>
                    <a:schemeClr val="bg1"/>
                  </a:solidFill>
                  <a:latin typeface="Arial" panose="020B0604020202020204" pitchFamily="34" charset="0"/>
                  <a:ea typeface="康煕字典體(Demo)" pitchFamily="2" charset="-120"/>
                  <a:cs typeface="Open Sans Extrabold" panose="020B0906030804020204" pitchFamily="34" charset="0"/>
                  <a:sym typeface="Arial" panose="020B0604020202020204" pitchFamily="34" charset="0"/>
                </a:rPr>
                <a:t>vs</a:t>
              </a:r>
            </a:p>
          </p:txBody>
        </p:sp>
        <p:sp>
          <p:nvSpPr>
            <p:cNvPr id="14" name="Elipse 11">
              <a:extLst>
                <a:ext uri="{FF2B5EF4-FFF2-40B4-BE49-F238E27FC236}">
                  <a16:creationId xmlns:a16="http://schemas.microsoft.com/office/drawing/2014/main" id="{974FB491-E311-4607-B2BC-D269AADF25F0}"/>
                </a:ext>
              </a:extLst>
            </p:cNvPr>
            <p:cNvSpPr/>
            <p:nvPr/>
          </p:nvSpPr>
          <p:spPr>
            <a:xfrm>
              <a:off x="4230000" y="2229750"/>
              <a:ext cx="756000" cy="756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15" tIns="22857" rIns="45715" bIns="22857" anchor="ctr"/>
            <a:lstStyle/>
            <a:p>
              <a:pPr algn="ctr" eaLnBrk="1" fontAlgn="auto" hangingPunct="1">
                <a:defRPr/>
              </a:pPr>
              <a:endParaRPr lang="es-ES" sz="2650" noProof="1">
                <a:solidFill>
                  <a:schemeClr val="bg1"/>
                </a:solidFill>
                <a:latin typeface="Arial" panose="020B0604020202020204" pitchFamily="34" charset="0"/>
                <a:ea typeface="康煕字典體(Demo)" pitchFamily="2" charset="-120"/>
                <a:sym typeface="Arial" panose="020B0604020202020204" pitchFamily="34" charset="0"/>
              </a:endParaRPr>
            </a:p>
          </p:txBody>
        </p:sp>
      </p:grpSp>
      <p:cxnSp>
        <p:nvCxnSpPr>
          <p:cNvPr id="15" name="Conector recto 13">
            <a:extLst>
              <a:ext uri="{FF2B5EF4-FFF2-40B4-BE49-F238E27FC236}">
                <a16:creationId xmlns:a16="http://schemas.microsoft.com/office/drawing/2014/main" id="{40FA2249-77D5-4ED2-91CB-264EB4D7D6C1}"/>
              </a:ext>
            </a:extLst>
          </p:cNvPr>
          <p:cNvCxnSpPr/>
          <p:nvPr/>
        </p:nvCxnSpPr>
        <p:spPr>
          <a:xfrm>
            <a:off x="5995988" y="2924175"/>
            <a:ext cx="0" cy="673100"/>
          </a:xfrm>
          <a:prstGeom prst="lin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Conector recto 15">
            <a:extLst>
              <a:ext uri="{FF2B5EF4-FFF2-40B4-BE49-F238E27FC236}">
                <a16:creationId xmlns:a16="http://schemas.microsoft.com/office/drawing/2014/main" id="{35E26E23-B9B5-4BE9-BB78-EF2DD002AD2C}"/>
              </a:ext>
            </a:extLst>
          </p:cNvPr>
          <p:cNvCxnSpPr/>
          <p:nvPr/>
        </p:nvCxnSpPr>
        <p:spPr>
          <a:xfrm>
            <a:off x="5995988" y="4605338"/>
            <a:ext cx="0" cy="671512"/>
          </a:xfrm>
          <a:prstGeom prst="lin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23" name="组合 22">
            <a:extLst>
              <a:ext uri="{FF2B5EF4-FFF2-40B4-BE49-F238E27FC236}">
                <a16:creationId xmlns:a16="http://schemas.microsoft.com/office/drawing/2014/main" id="{01AF2F92-FD97-4B11-9436-8D38C1543A70}"/>
              </a:ext>
            </a:extLst>
          </p:cNvPr>
          <p:cNvGrpSpPr>
            <a:grpSpLocks/>
          </p:cNvGrpSpPr>
          <p:nvPr/>
        </p:nvGrpSpPr>
        <p:grpSpPr bwMode="auto">
          <a:xfrm>
            <a:off x="1266825" y="1148509"/>
            <a:ext cx="3827463" cy="3997883"/>
            <a:chOff x="676288" y="2811500"/>
            <a:chExt cx="2580152" cy="3997110"/>
          </a:xfrm>
        </p:grpSpPr>
        <p:sp>
          <p:nvSpPr>
            <p:cNvPr id="24" name="TextBox 17">
              <a:extLst>
                <a:ext uri="{FF2B5EF4-FFF2-40B4-BE49-F238E27FC236}">
                  <a16:creationId xmlns:a16="http://schemas.microsoft.com/office/drawing/2014/main" id="{561CD3EF-BC79-4127-9B1F-B4961C17A4C4}"/>
                </a:ext>
              </a:extLst>
            </p:cNvPr>
            <p:cNvSpPr txBox="1"/>
            <p:nvPr/>
          </p:nvSpPr>
          <p:spPr>
            <a:xfrm>
              <a:off x="807261" y="2811500"/>
              <a:ext cx="2449179" cy="400033"/>
            </a:xfrm>
            <a:prstGeom prst="rect">
              <a:avLst/>
            </a:prstGeom>
            <a:noFill/>
          </p:spPr>
          <p:txBody>
            <a:bodyPr wrap="none">
              <a:spAutoFit/>
            </a:bodyPr>
            <a:lstStyle/>
            <a:p>
              <a:r>
                <a:rPr lang="vi-VN" sz="2000">
                  <a:solidFill>
                    <a:schemeClr val="accent1">
                      <a:lumMod val="75000"/>
                    </a:schemeClr>
                  </a:solidFill>
                </a:rPr>
                <a:t>Token</a:t>
              </a:r>
              <a:r>
                <a:rPr lang="vi-VN" sz="2000"/>
                <a:t> vs</a:t>
              </a:r>
              <a:r>
                <a:rPr lang="vi-VN" sz="2000">
                  <a:solidFill>
                    <a:schemeClr val="accent1">
                      <a:lumMod val="75000"/>
                    </a:schemeClr>
                  </a:solidFill>
                </a:rPr>
                <a:t> Substring </a:t>
              </a:r>
              <a:r>
                <a:rPr lang="vi-VN" sz="2000"/>
                <a:t>vs </a:t>
              </a:r>
              <a:r>
                <a:rPr lang="vi-VN" sz="2000">
                  <a:solidFill>
                    <a:schemeClr val="accent1">
                      <a:lumMod val="75000"/>
                    </a:schemeClr>
                  </a:solidFill>
                </a:rPr>
                <a:t>Regex</a:t>
              </a:r>
              <a:r>
                <a:rPr lang="vi-VN" sz="2000"/>
                <a:t>?</a:t>
              </a:r>
              <a:endParaRPr lang="en-VN" sz="2000"/>
            </a:p>
          </p:txBody>
        </p:sp>
        <p:sp>
          <p:nvSpPr>
            <p:cNvPr id="25" name="TextBox 18">
              <a:extLst>
                <a:ext uri="{FF2B5EF4-FFF2-40B4-BE49-F238E27FC236}">
                  <a16:creationId xmlns:a16="http://schemas.microsoft.com/office/drawing/2014/main" id="{9CC4550F-66B6-4396-8360-5ED0C4D0527E}"/>
                </a:ext>
              </a:extLst>
            </p:cNvPr>
            <p:cNvSpPr txBox="1"/>
            <p:nvPr/>
          </p:nvSpPr>
          <p:spPr>
            <a:xfrm>
              <a:off x="676288" y="4500733"/>
              <a:ext cx="2580152" cy="2307877"/>
            </a:xfrm>
            <a:prstGeom prst="rect">
              <a:avLst/>
            </a:prstGeom>
            <a:noFill/>
          </p:spPr>
          <p:txBody>
            <a:bodyPr>
              <a:spAutoFit/>
            </a:bodyPr>
            <a:lstStyle/>
            <a:p>
              <a:pPr algn="r"/>
              <a:r>
                <a:rPr lang="vi-VN"/>
                <a:t>Step 1: Deal with:</a:t>
              </a:r>
              <a:endParaRPr lang="en-VN"/>
            </a:p>
            <a:p>
              <a:pPr algn="r"/>
              <a:r>
                <a:rPr lang="vi-VN"/>
                <a:t>function() VS function(x)</a:t>
              </a:r>
              <a:endParaRPr lang="en-VN"/>
            </a:p>
            <a:p>
              <a:pPr algn="r"/>
              <a:r>
                <a:rPr lang="vi-VN"/>
                <a:t>NewClass VS new_class VS newclass</a:t>
              </a:r>
              <a:endParaRPr lang="en-VN"/>
            </a:p>
            <a:p>
              <a:pPr algn="r"/>
              <a:r>
                <a:rPr lang="vi-VN"/>
                <a:t>searching VS searched</a:t>
              </a:r>
              <a:endParaRPr lang="en-VN"/>
            </a:p>
            <a:p>
              <a:pPr algn="r"/>
              <a:r>
                <a:rPr lang="vi-VN"/>
                <a:t>Problem: many use cases are </a:t>
              </a:r>
              <a:r>
                <a:rPr lang="vi-VN">
                  <a:solidFill>
                    <a:srgbClr val="9D184D"/>
                  </a:solidFill>
                </a:rPr>
                <a:t>extremely difficult </a:t>
              </a:r>
              <a:r>
                <a:rPr lang="vi-VN"/>
                <a:t>to realize efficiently with </a:t>
              </a:r>
              <a:r>
                <a:rPr lang="vi-VN">
                  <a:solidFill>
                    <a:schemeClr val="accent1">
                      <a:lumMod val="75000"/>
                    </a:schemeClr>
                  </a:solidFill>
                </a:rPr>
                <a:t>token-base index</a:t>
              </a:r>
              <a:endParaRPr lang="en-VN">
                <a:solidFill>
                  <a:schemeClr val="accent1">
                    <a:lumMod val="75000"/>
                  </a:schemeClr>
                </a:solidFill>
              </a:endParaRPr>
            </a:p>
          </p:txBody>
        </p:sp>
      </p:grpSp>
      <p:sp>
        <p:nvSpPr>
          <p:cNvPr id="28" name="TextBox 18">
            <a:extLst>
              <a:ext uri="{FF2B5EF4-FFF2-40B4-BE49-F238E27FC236}">
                <a16:creationId xmlns:a16="http://schemas.microsoft.com/office/drawing/2014/main" id="{33B0A103-48FD-4D2C-B21E-0811EA85AC58}"/>
              </a:ext>
            </a:extLst>
          </p:cNvPr>
          <p:cNvSpPr txBox="1"/>
          <p:nvPr/>
        </p:nvSpPr>
        <p:spPr bwMode="auto">
          <a:xfrm>
            <a:off x="7004051" y="2838069"/>
            <a:ext cx="3827463" cy="1477328"/>
          </a:xfrm>
          <a:prstGeom prst="rect">
            <a:avLst/>
          </a:prstGeom>
          <a:noFill/>
        </p:spPr>
        <p:txBody>
          <a:bodyPr>
            <a:spAutoFit/>
          </a:bodyPr>
          <a:lstStyle/>
          <a:p>
            <a:r>
              <a:rPr lang="vi-VN"/>
              <a:t>Step 2: Perform full substring search</a:t>
            </a:r>
            <a:endParaRPr lang="en-VN"/>
          </a:p>
          <a:p>
            <a:r>
              <a:rPr lang="vi-VN"/>
              <a:t>Problem: compromise </a:t>
            </a:r>
            <a:r>
              <a:rPr lang="vi-VN">
                <a:solidFill>
                  <a:schemeClr val="accent1">
                    <a:lumMod val="75000"/>
                  </a:schemeClr>
                </a:solidFill>
              </a:rPr>
              <a:t>index size </a:t>
            </a:r>
            <a:r>
              <a:rPr lang="vi-VN"/>
              <a:t>VS </a:t>
            </a:r>
            <a:r>
              <a:rPr lang="vi-VN">
                <a:solidFill>
                  <a:schemeClr val="accent1">
                    <a:lumMod val="75000"/>
                  </a:schemeClr>
                </a:solidFill>
              </a:rPr>
              <a:t>search latency </a:t>
            </a:r>
            <a:r>
              <a:rPr lang="vi-VN"/>
              <a:t>VS </a:t>
            </a:r>
            <a:r>
              <a:rPr lang="vi-VN">
                <a:solidFill>
                  <a:schemeClr val="accent1">
                    <a:lumMod val="75000"/>
                  </a:schemeClr>
                </a:solidFill>
              </a:rPr>
              <a:t>resource consumption</a:t>
            </a:r>
            <a:endParaRPr lang="en-VN">
              <a:solidFill>
                <a:schemeClr val="accent1">
                  <a:lumMod val="75000"/>
                </a:schemeClr>
              </a:solidFill>
            </a:endParaRPr>
          </a:p>
        </p:txBody>
      </p:sp>
      <p:sp>
        <p:nvSpPr>
          <p:cNvPr id="30" name="Text Box 7">
            <a:extLst>
              <a:ext uri="{FF2B5EF4-FFF2-40B4-BE49-F238E27FC236}">
                <a16:creationId xmlns:a16="http://schemas.microsoft.com/office/drawing/2014/main" id="{E0B97644-CA04-3241-8799-19B8A8BD9C48}"/>
              </a:ext>
            </a:extLst>
          </p:cNvPr>
          <p:cNvSpPr txBox="1">
            <a:spLocks noChangeArrowheads="1"/>
          </p:cNvSpPr>
          <p:nvPr/>
        </p:nvSpPr>
        <p:spPr bwMode="auto">
          <a:xfrm>
            <a:off x="2208360" y="350114"/>
            <a:ext cx="7628050" cy="477054"/>
          </a:xfrm>
          <a:prstGeom prst="rect">
            <a:avLst/>
          </a:prstGeom>
          <a:noFill/>
          <a:ln w="9525">
            <a:noFill/>
            <a:miter lim="800000"/>
          </a:ln>
        </p:spPr>
        <p:txBody>
          <a:bodyPr wrap="none" lIns="45720" tIns="22860" rIns="45720" bIns="22860">
            <a:spAutoFit/>
          </a:bodyPr>
          <a:lstStyle/>
          <a:p>
            <a:r>
              <a:rPr lang="vi-VN" sz="2800">
                <a:latin typeface="Arial Unicode MS" panose="020B0604020202020204" pitchFamily="34" charset="-128"/>
                <a:ea typeface="Arial Unicode MS" panose="020B0604020202020204" pitchFamily="34" charset="-128"/>
                <a:cs typeface="Arial Unicode MS" panose="020B0604020202020204" pitchFamily="34" charset="-128"/>
              </a:rPr>
              <a:t>Trade-offs: Codebase size VS Responsiveness</a:t>
            </a:r>
            <a:endParaRPr lang="en-VN" sz="2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021604438"/>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nodeType="afterGroup">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
            <a:extLst>
              <a:ext uri="{FF2B5EF4-FFF2-40B4-BE49-F238E27FC236}">
                <a16:creationId xmlns:a16="http://schemas.microsoft.com/office/drawing/2014/main" id="{26178A15-B90A-4EC6-835E-39BEE3DF3BB8}"/>
              </a:ext>
            </a:extLst>
          </p:cNvPr>
          <p:cNvSpPr/>
          <p:nvPr/>
        </p:nvSpPr>
        <p:spPr>
          <a:xfrm>
            <a:off x="1093787" y="2146273"/>
            <a:ext cx="1955216" cy="491358"/>
          </a:xfrm>
          <a:prstGeom prst="rect">
            <a:avLst/>
          </a:prstGeom>
        </p:spPr>
        <p:txBody>
          <a:bodyPr wrap="square" lIns="120846" tIns="60423" rIns="120846" bIns="60423">
            <a:spAutoFit/>
          </a:bodyPr>
          <a:lstStyle/>
          <a:p>
            <a:r>
              <a:rPr lang="vi-VN" sz="2400" b="1"/>
              <a:t>Conclusion</a:t>
            </a:r>
            <a:endParaRPr lang="en-VN" sz="2400" b="1"/>
          </a:p>
        </p:txBody>
      </p:sp>
      <p:sp>
        <p:nvSpPr>
          <p:cNvPr id="34" name="32 Rectángulo redondeado">
            <a:extLst>
              <a:ext uri="{FF2B5EF4-FFF2-40B4-BE49-F238E27FC236}">
                <a16:creationId xmlns:a16="http://schemas.microsoft.com/office/drawing/2014/main" id="{3B20F785-1C0D-470A-95E5-377B42BC383F}"/>
              </a:ext>
            </a:extLst>
          </p:cNvPr>
          <p:cNvSpPr>
            <a:spLocks noChangeAspect="1"/>
          </p:cNvSpPr>
          <p:nvPr/>
        </p:nvSpPr>
        <p:spPr>
          <a:xfrm>
            <a:off x="9299576" y="2090737"/>
            <a:ext cx="1093787" cy="1093788"/>
          </a:xfrm>
          <a:prstGeom prst="roundRect">
            <a:avLst>
              <a:gd name="adj" fmla="val 1044"/>
            </a:avLst>
          </a:prstGeom>
          <a:solidFill>
            <a:srgbClr val="C4DF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solidFill>
                <a:schemeClr val="tx1"/>
              </a:solidFill>
              <a:latin typeface="Arial" panose="020B0604020202020204" pitchFamily="34" charset="0"/>
              <a:ea typeface="康煕字典體(Demo)" pitchFamily="2" charset="-120"/>
              <a:sym typeface="Arial" panose="020B0604020202020204" pitchFamily="34" charset="0"/>
            </a:endParaRPr>
          </a:p>
        </p:txBody>
      </p:sp>
      <p:sp>
        <p:nvSpPr>
          <p:cNvPr id="35" name="33 Rectángulo redondeado">
            <a:extLst>
              <a:ext uri="{FF2B5EF4-FFF2-40B4-BE49-F238E27FC236}">
                <a16:creationId xmlns:a16="http://schemas.microsoft.com/office/drawing/2014/main" id="{CF8D1924-5F86-49A2-9707-5DECFC26AFA8}"/>
              </a:ext>
            </a:extLst>
          </p:cNvPr>
          <p:cNvSpPr>
            <a:spLocks noChangeAspect="1"/>
          </p:cNvSpPr>
          <p:nvPr/>
        </p:nvSpPr>
        <p:spPr>
          <a:xfrm>
            <a:off x="9299576" y="3300412"/>
            <a:ext cx="1093787" cy="1093788"/>
          </a:xfrm>
          <a:prstGeom prst="roundRect">
            <a:avLst>
              <a:gd name="adj" fmla="val 1044"/>
            </a:avLst>
          </a:prstGeom>
          <a:solidFill>
            <a:srgbClr val="639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solidFill>
                <a:schemeClr val="tx1"/>
              </a:solidFill>
              <a:latin typeface="Arial" panose="020B0604020202020204" pitchFamily="34" charset="0"/>
              <a:ea typeface="康煕字典體(Demo)" pitchFamily="2" charset="-120"/>
              <a:sym typeface="Arial" panose="020B0604020202020204" pitchFamily="34" charset="0"/>
            </a:endParaRPr>
          </a:p>
        </p:txBody>
      </p:sp>
      <p:sp>
        <p:nvSpPr>
          <p:cNvPr id="36" name="34 Rectángulo redondeado">
            <a:extLst>
              <a:ext uri="{FF2B5EF4-FFF2-40B4-BE49-F238E27FC236}">
                <a16:creationId xmlns:a16="http://schemas.microsoft.com/office/drawing/2014/main" id="{BEAEC8D1-B52B-4956-9151-85B0C5FD124D}"/>
              </a:ext>
            </a:extLst>
          </p:cNvPr>
          <p:cNvSpPr>
            <a:spLocks noChangeAspect="1"/>
          </p:cNvSpPr>
          <p:nvPr/>
        </p:nvSpPr>
        <p:spPr>
          <a:xfrm>
            <a:off x="9299576" y="4511675"/>
            <a:ext cx="1093787" cy="1093787"/>
          </a:xfrm>
          <a:prstGeom prst="roundRect">
            <a:avLst>
              <a:gd name="adj" fmla="val 1044"/>
            </a:avLst>
          </a:prstGeom>
          <a:solidFill>
            <a:srgbClr val="32345A"/>
          </a:solidFill>
          <a:ln>
            <a:noFill/>
          </a:ln>
        </p:spPr>
        <p:txBody>
          <a:bodyPr lIns="0" tIns="0" rIns="0" bIns="0" anchor="ctr"/>
          <a:lstStyle/>
          <a:p>
            <a:pPr algn="ctr" eaLnBrk="1" fontAlgn="auto" hangingPunct="1">
              <a:defRPr/>
            </a:pPr>
            <a:endParaRPr lang="es-SV" sz="900" noProof="1">
              <a:latin typeface="Arial" panose="020B0604020202020204" pitchFamily="34" charset="0"/>
              <a:ea typeface="康煕字典體(Demo)" pitchFamily="2" charset="-120"/>
              <a:sym typeface="Arial" panose="020B0604020202020204" pitchFamily="34" charset="0"/>
            </a:endParaRPr>
          </a:p>
        </p:txBody>
      </p:sp>
      <p:sp>
        <p:nvSpPr>
          <p:cNvPr id="37" name="35 Triángulo isósceles">
            <a:extLst>
              <a:ext uri="{FF2B5EF4-FFF2-40B4-BE49-F238E27FC236}">
                <a16:creationId xmlns:a16="http://schemas.microsoft.com/office/drawing/2014/main" id="{A7A49ED1-10EF-4A82-9ACC-57D2B7C7F8F8}"/>
              </a:ext>
            </a:extLst>
          </p:cNvPr>
          <p:cNvSpPr/>
          <p:nvPr/>
        </p:nvSpPr>
        <p:spPr>
          <a:xfrm>
            <a:off x="9707563" y="2208212"/>
            <a:ext cx="279400" cy="2460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solidFill>
                <a:schemeClr val="tx1"/>
              </a:solidFill>
              <a:latin typeface="Arial" panose="020B0604020202020204" pitchFamily="34" charset="0"/>
              <a:ea typeface="康煕字典體(Demo)" pitchFamily="2" charset="-120"/>
              <a:sym typeface="Arial" panose="020B0604020202020204" pitchFamily="34" charset="0"/>
            </a:endParaRPr>
          </a:p>
        </p:txBody>
      </p:sp>
      <p:sp>
        <p:nvSpPr>
          <p:cNvPr id="38" name="Textbox 1">
            <a:extLst>
              <a:ext uri="{FF2B5EF4-FFF2-40B4-BE49-F238E27FC236}">
                <a16:creationId xmlns:a16="http://schemas.microsoft.com/office/drawing/2014/main" id="{4F3AED90-482D-4E2E-A34A-ACFF1CE1BB6B}"/>
              </a:ext>
            </a:extLst>
          </p:cNvPr>
          <p:cNvSpPr>
            <a:spLocks noChangeArrowheads="1"/>
          </p:cNvSpPr>
          <p:nvPr/>
        </p:nvSpPr>
        <p:spPr bwMode="auto">
          <a:xfrm>
            <a:off x="9299576" y="2527300"/>
            <a:ext cx="1093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0846" tIns="60423" rIns="120846" bIns="60423">
            <a:spAutoFit/>
          </a:bodyPr>
          <a:lstStyle>
            <a:lvl1pPr defTabSz="904875">
              <a:defRPr>
                <a:solidFill>
                  <a:schemeClr val="tx1"/>
                </a:solidFill>
                <a:latin typeface="Calibri" panose="020F0502020204030204" pitchFamily="34" charset="0"/>
                <a:ea typeface="宋体" panose="02010600030101010101" pitchFamily="2" charset="-122"/>
              </a:defRPr>
            </a:lvl1pPr>
            <a:lvl2pPr marL="742950" indent="-285750" defTabSz="904875">
              <a:defRPr>
                <a:solidFill>
                  <a:schemeClr val="tx1"/>
                </a:solidFill>
                <a:latin typeface="Calibri" panose="020F0502020204030204" pitchFamily="34" charset="0"/>
                <a:ea typeface="宋体" panose="02010600030101010101" pitchFamily="2" charset="-122"/>
              </a:defRPr>
            </a:lvl2pPr>
            <a:lvl3pPr marL="1143000" indent="-228600" defTabSz="904875">
              <a:defRPr>
                <a:solidFill>
                  <a:schemeClr val="tx1"/>
                </a:solidFill>
                <a:latin typeface="Calibri" panose="020F0502020204030204" pitchFamily="34" charset="0"/>
                <a:ea typeface="宋体" panose="02010600030101010101" pitchFamily="2" charset="-122"/>
              </a:defRPr>
            </a:lvl3pPr>
            <a:lvl4pPr marL="1600200" indent="-228600" defTabSz="904875">
              <a:defRPr>
                <a:solidFill>
                  <a:schemeClr val="tx1"/>
                </a:solidFill>
                <a:latin typeface="Calibri" panose="020F0502020204030204" pitchFamily="34" charset="0"/>
                <a:ea typeface="宋体" panose="02010600030101010101" pitchFamily="2" charset="-122"/>
              </a:defRPr>
            </a:lvl4pPr>
            <a:lvl5pPr marL="2057400" indent="-228600" defTabSz="904875">
              <a:defRPr>
                <a:solidFill>
                  <a:schemeClr val="tx1"/>
                </a:solidFill>
                <a:latin typeface="Calibri" panose="020F0502020204030204" pitchFamily="34" charset="0"/>
                <a:ea typeface="宋体" panose="02010600030101010101" pitchFamily="2" charset="-122"/>
              </a:defRPr>
            </a:lvl5pPr>
            <a:lvl6pPr marL="2514600" indent="-228600" defTabSz="904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04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04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04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en-US" altLang="zh-CN" sz="2000">
                <a:latin typeface="Arial" panose="020B0604020202020204" pitchFamily="34" charset="0"/>
                <a:ea typeface="康煕字典體(Demo)" pitchFamily="2" charset="-120"/>
                <a:sym typeface="Arial" panose="020B0604020202020204" pitchFamily="34" charset="0"/>
              </a:rPr>
              <a:t>40%</a:t>
            </a:r>
            <a:endParaRPr lang="en-US" altLang="zh-CN" sz="1600">
              <a:latin typeface="Arial" panose="020B0604020202020204" pitchFamily="34" charset="0"/>
              <a:ea typeface="康煕字典體(Demo)" pitchFamily="2" charset="-120"/>
              <a:sym typeface="Arial" panose="020B0604020202020204" pitchFamily="34" charset="0"/>
            </a:endParaRPr>
          </a:p>
        </p:txBody>
      </p:sp>
      <p:sp>
        <p:nvSpPr>
          <p:cNvPr id="39" name="37 Triángulo isósceles">
            <a:extLst>
              <a:ext uri="{FF2B5EF4-FFF2-40B4-BE49-F238E27FC236}">
                <a16:creationId xmlns:a16="http://schemas.microsoft.com/office/drawing/2014/main" id="{9E22DB75-6BE8-4896-A07B-16D674F51DD6}"/>
              </a:ext>
            </a:extLst>
          </p:cNvPr>
          <p:cNvSpPr/>
          <p:nvPr/>
        </p:nvSpPr>
        <p:spPr>
          <a:xfrm>
            <a:off x="9707563" y="4603750"/>
            <a:ext cx="279400" cy="246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solidFill>
                <a:schemeClr val="tx1"/>
              </a:solidFill>
              <a:latin typeface="Arial" panose="020B0604020202020204" pitchFamily="34" charset="0"/>
              <a:ea typeface="康煕字典體(Demo)" pitchFamily="2" charset="-120"/>
              <a:sym typeface="Arial" panose="020B0604020202020204" pitchFamily="34" charset="0"/>
            </a:endParaRPr>
          </a:p>
        </p:txBody>
      </p:sp>
      <p:sp>
        <p:nvSpPr>
          <p:cNvPr id="40" name="Textbox 1">
            <a:extLst>
              <a:ext uri="{FF2B5EF4-FFF2-40B4-BE49-F238E27FC236}">
                <a16:creationId xmlns:a16="http://schemas.microsoft.com/office/drawing/2014/main" id="{C3E2F7C3-A4C6-4E8B-8D43-6DBC55BE93AC}"/>
              </a:ext>
            </a:extLst>
          </p:cNvPr>
          <p:cNvSpPr>
            <a:spLocks noChangeArrowheads="1"/>
          </p:cNvSpPr>
          <p:nvPr/>
        </p:nvSpPr>
        <p:spPr bwMode="auto">
          <a:xfrm>
            <a:off x="9299576" y="4922837"/>
            <a:ext cx="1093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0846" tIns="60423" rIns="120846" bIns="60423">
            <a:spAutoFit/>
          </a:bodyPr>
          <a:lstStyle>
            <a:lvl1pPr defTabSz="904875">
              <a:defRPr>
                <a:solidFill>
                  <a:schemeClr val="tx1"/>
                </a:solidFill>
                <a:latin typeface="Calibri" panose="020F0502020204030204" pitchFamily="34" charset="0"/>
                <a:ea typeface="宋体" panose="02010600030101010101" pitchFamily="2" charset="-122"/>
              </a:defRPr>
            </a:lvl1pPr>
            <a:lvl2pPr marL="742950" indent="-285750" defTabSz="904875">
              <a:defRPr>
                <a:solidFill>
                  <a:schemeClr val="tx1"/>
                </a:solidFill>
                <a:latin typeface="Calibri" panose="020F0502020204030204" pitchFamily="34" charset="0"/>
                <a:ea typeface="宋体" panose="02010600030101010101" pitchFamily="2" charset="-122"/>
              </a:defRPr>
            </a:lvl2pPr>
            <a:lvl3pPr marL="1143000" indent="-228600" defTabSz="904875">
              <a:defRPr>
                <a:solidFill>
                  <a:schemeClr val="tx1"/>
                </a:solidFill>
                <a:latin typeface="Calibri" panose="020F0502020204030204" pitchFamily="34" charset="0"/>
                <a:ea typeface="宋体" panose="02010600030101010101" pitchFamily="2" charset="-122"/>
              </a:defRPr>
            </a:lvl3pPr>
            <a:lvl4pPr marL="1600200" indent="-228600" defTabSz="904875">
              <a:defRPr>
                <a:solidFill>
                  <a:schemeClr val="tx1"/>
                </a:solidFill>
                <a:latin typeface="Calibri" panose="020F0502020204030204" pitchFamily="34" charset="0"/>
                <a:ea typeface="宋体" panose="02010600030101010101" pitchFamily="2" charset="-122"/>
              </a:defRPr>
            </a:lvl4pPr>
            <a:lvl5pPr marL="2057400" indent="-228600" defTabSz="904875">
              <a:defRPr>
                <a:solidFill>
                  <a:schemeClr val="tx1"/>
                </a:solidFill>
                <a:latin typeface="Calibri" panose="020F0502020204030204" pitchFamily="34" charset="0"/>
                <a:ea typeface="宋体" panose="02010600030101010101" pitchFamily="2" charset="-122"/>
              </a:defRPr>
            </a:lvl5pPr>
            <a:lvl6pPr marL="2514600" indent="-228600" defTabSz="904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04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04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04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en-US" altLang="zh-CN" sz="2000">
                <a:latin typeface="Arial" panose="020B0604020202020204" pitchFamily="34" charset="0"/>
                <a:ea typeface="康煕字典體(Demo)" pitchFamily="2" charset="-120"/>
                <a:sym typeface="Arial" panose="020B0604020202020204" pitchFamily="34" charset="0"/>
              </a:rPr>
              <a:t>50%</a:t>
            </a:r>
            <a:endParaRPr lang="en-US" altLang="zh-CN" sz="1600">
              <a:latin typeface="Arial" panose="020B0604020202020204" pitchFamily="34" charset="0"/>
              <a:ea typeface="康煕字典體(Demo)" pitchFamily="2" charset="-120"/>
              <a:sym typeface="Arial" panose="020B0604020202020204" pitchFamily="34" charset="0"/>
            </a:endParaRPr>
          </a:p>
        </p:txBody>
      </p:sp>
      <p:sp>
        <p:nvSpPr>
          <p:cNvPr id="41" name="Textbox 1">
            <a:extLst>
              <a:ext uri="{FF2B5EF4-FFF2-40B4-BE49-F238E27FC236}">
                <a16:creationId xmlns:a16="http://schemas.microsoft.com/office/drawing/2014/main" id="{3358ED82-9E0D-41B9-A791-C9D6AE76A90D}"/>
              </a:ext>
            </a:extLst>
          </p:cNvPr>
          <p:cNvSpPr>
            <a:spLocks noChangeArrowheads="1"/>
          </p:cNvSpPr>
          <p:nvPr/>
        </p:nvSpPr>
        <p:spPr bwMode="auto">
          <a:xfrm>
            <a:off x="9299576" y="3381375"/>
            <a:ext cx="1093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0846" tIns="60423" rIns="120846" bIns="60423">
            <a:spAutoFit/>
          </a:bodyPr>
          <a:lstStyle>
            <a:lvl1pPr defTabSz="904875">
              <a:defRPr>
                <a:solidFill>
                  <a:schemeClr val="tx1"/>
                </a:solidFill>
                <a:latin typeface="Calibri" panose="020F0502020204030204" pitchFamily="34" charset="0"/>
                <a:ea typeface="宋体" panose="02010600030101010101" pitchFamily="2" charset="-122"/>
              </a:defRPr>
            </a:lvl1pPr>
            <a:lvl2pPr marL="742950" indent="-285750" defTabSz="904875">
              <a:defRPr>
                <a:solidFill>
                  <a:schemeClr val="tx1"/>
                </a:solidFill>
                <a:latin typeface="Calibri" panose="020F0502020204030204" pitchFamily="34" charset="0"/>
                <a:ea typeface="宋体" panose="02010600030101010101" pitchFamily="2" charset="-122"/>
              </a:defRPr>
            </a:lvl2pPr>
            <a:lvl3pPr marL="1143000" indent="-228600" defTabSz="904875">
              <a:defRPr>
                <a:solidFill>
                  <a:schemeClr val="tx1"/>
                </a:solidFill>
                <a:latin typeface="Calibri" panose="020F0502020204030204" pitchFamily="34" charset="0"/>
                <a:ea typeface="宋体" panose="02010600030101010101" pitchFamily="2" charset="-122"/>
              </a:defRPr>
            </a:lvl3pPr>
            <a:lvl4pPr marL="1600200" indent="-228600" defTabSz="904875">
              <a:defRPr>
                <a:solidFill>
                  <a:schemeClr val="tx1"/>
                </a:solidFill>
                <a:latin typeface="Calibri" panose="020F0502020204030204" pitchFamily="34" charset="0"/>
                <a:ea typeface="宋体" panose="02010600030101010101" pitchFamily="2" charset="-122"/>
              </a:defRPr>
            </a:lvl4pPr>
            <a:lvl5pPr marL="2057400" indent="-228600" defTabSz="904875">
              <a:defRPr>
                <a:solidFill>
                  <a:schemeClr val="tx1"/>
                </a:solidFill>
                <a:latin typeface="Calibri" panose="020F0502020204030204" pitchFamily="34" charset="0"/>
                <a:ea typeface="宋体" panose="02010600030101010101" pitchFamily="2" charset="-122"/>
              </a:defRPr>
            </a:lvl5pPr>
            <a:lvl6pPr marL="2514600" indent="-228600" defTabSz="904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04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04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04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en-US" altLang="zh-CN" sz="2000">
                <a:latin typeface="Arial" panose="020B0604020202020204" pitchFamily="34" charset="0"/>
                <a:ea typeface="康煕字典體(Demo)" pitchFamily="2" charset="-120"/>
                <a:sym typeface="Arial" panose="020B0604020202020204" pitchFamily="34" charset="0"/>
              </a:rPr>
              <a:t>20%</a:t>
            </a:r>
            <a:endParaRPr lang="en-US" altLang="zh-CN" sz="1600">
              <a:latin typeface="Arial" panose="020B0604020202020204" pitchFamily="34" charset="0"/>
              <a:ea typeface="康煕字典體(Demo)" pitchFamily="2" charset="-120"/>
              <a:sym typeface="Arial" panose="020B0604020202020204" pitchFamily="34" charset="0"/>
            </a:endParaRPr>
          </a:p>
        </p:txBody>
      </p:sp>
      <p:sp>
        <p:nvSpPr>
          <p:cNvPr id="42" name="40 Triángulo isósceles">
            <a:extLst>
              <a:ext uri="{FF2B5EF4-FFF2-40B4-BE49-F238E27FC236}">
                <a16:creationId xmlns:a16="http://schemas.microsoft.com/office/drawing/2014/main" id="{A59DACB3-52FE-4B8C-8268-801A8D4BA696}"/>
              </a:ext>
            </a:extLst>
          </p:cNvPr>
          <p:cNvSpPr/>
          <p:nvPr/>
        </p:nvSpPr>
        <p:spPr>
          <a:xfrm flipV="1">
            <a:off x="9707563" y="3848100"/>
            <a:ext cx="279400" cy="246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s-SV" sz="900" noProof="1">
              <a:solidFill>
                <a:schemeClr val="tx1"/>
              </a:solidFill>
              <a:latin typeface="Arial" panose="020B0604020202020204" pitchFamily="34" charset="0"/>
              <a:ea typeface="康煕字典體(Demo)" pitchFamily="2" charset="-120"/>
              <a:sym typeface="Arial" panose="020B0604020202020204" pitchFamily="34" charset="0"/>
            </a:endParaRPr>
          </a:p>
        </p:txBody>
      </p:sp>
      <p:sp>
        <p:nvSpPr>
          <p:cNvPr id="45" name="Textbox 1">
            <a:extLst>
              <a:ext uri="{FF2B5EF4-FFF2-40B4-BE49-F238E27FC236}">
                <a16:creationId xmlns:a16="http://schemas.microsoft.com/office/drawing/2014/main" id="{7C0E4D47-930F-4149-A9AE-8647E1620CA5}"/>
              </a:ext>
            </a:extLst>
          </p:cNvPr>
          <p:cNvSpPr/>
          <p:nvPr/>
        </p:nvSpPr>
        <p:spPr>
          <a:xfrm>
            <a:off x="1093787" y="3435088"/>
            <a:ext cx="8893176" cy="953023"/>
          </a:xfrm>
          <a:prstGeom prst="rect">
            <a:avLst/>
          </a:prstGeom>
        </p:spPr>
        <p:txBody>
          <a:bodyPr wrap="square" lIns="120846" tIns="60423" rIns="120846" bIns="60423">
            <a:spAutoFit/>
          </a:bodyPr>
          <a:lstStyle/>
          <a:p>
            <a:r>
              <a:rPr lang="vi-VN"/>
              <a:t>Codesearch are tremendous	</a:t>
            </a:r>
            <a:r>
              <a:rPr lang="vi-VN">
                <a:solidFill>
                  <a:schemeClr val="accent1">
                    <a:lumMod val="75000"/>
                  </a:schemeClr>
                </a:solidFill>
              </a:rPr>
              <a:t>maintaining</a:t>
            </a:r>
            <a:r>
              <a:rPr lang="vi-VN"/>
              <a:t> and </a:t>
            </a:r>
            <a:r>
              <a:rPr lang="vi-VN">
                <a:solidFill>
                  <a:schemeClr val="accent1">
                    <a:lumMod val="75000"/>
                  </a:schemeClr>
                </a:solidFill>
              </a:rPr>
              <a:t>developing</a:t>
            </a:r>
            <a:r>
              <a:rPr lang="vi-VN"/>
              <a:t> code</a:t>
            </a:r>
            <a:endParaRPr lang="en-VN"/>
          </a:p>
          <a:p>
            <a:r>
              <a:rPr lang="vi-VN"/>
              <a:t>				</a:t>
            </a:r>
            <a:r>
              <a:rPr lang="vi-VN">
                <a:solidFill>
                  <a:schemeClr val="accent6">
                    <a:lumMod val="75000"/>
                  </a:schemeClr>
                </a:solidFill>
              </a:rPr>
              <a:t>scaling</a:t>
            </a:r>
            <a:r>
              <a:rPr lang="vi-VN"/>
              <a:t> size of codebase</a:t>
            </a:r>
            <a:endParaRPr lang="en-VN"/>
          </a:p>
          <a:p>
            <a:r>
              <a:rPr lang="vi-VN"/>
              <a:t>			</a:t>
            </a:r>
            <a:r>
              <a:rPr lang="vi-VN">
                <a:solidFill>
                  <a:schemeClr val="accent2">
                    <a:lumMod val="75000"/>
                  </a:schemeClr>
                </a:solidFill>
              </a:rPr>
              <a:t>	guaranteeing </a:t>
            </a:r>
            <a:r>
              <a:rPr lang="vi-VN"/>
              <a:t>productivity of developers</a:t>
            </a:r>
            <a:endParaRPr lang="en-VN"/>
          </a:p>
        </p:txBody>
      </p:sp>
      <p:sp>
        <p:nvSpPr>
          <p:cNvPr id="48" name="Text Box 7">
            <a:extLst>
              <a:ext uri="{FF2B5EF4-FFF2-40B4-BE49-F238E27FC236}">
                <a16:creationId xmlns:a16="http://schemas.microsoft.com/office/drawing/2014/main" id="{16F10EBC-7380-C34D-B19E-BDA878A385E4}"/>
              </a:ext>
            </a:extLst>
          </p:cNvPr>
          <p:cNvSpPr txBox="1">
            <a:spLocks noChangeArrowheads="1"/>
          </p:cNvSpPr>
          <p:nvPr/>
        </p:nvSpPr>
        <p:spPr bwMode="auto">
          <a:xfrm>
            <a:off x="2208360" y="350114"/>
            <a:ext cx="7628050" cy="477054"/>
          </a:xfrm>
          <a:prstGeom prst="rect">
            <a:avLst/>
          </a:prstGeom>
          <a:noFill/>
          <a:ln w="9525">
            <a:noFill/>
            <a:miter lim="800000"/>
          </a:ln>
        </p:spPr>
        <p:txBody>
          <a:bodyPr wrap="none" lIns="45720" tIns="22860" rIns="45720" bIns="22860">
            <a:spAutoFit/>
          </a:bodyPr>
          <a:lstStyle/>
          <a:p>
            <a:r>
              <a:rPr lang="vi-VN" sz="2800">
                <a:latin typeface="Arial Unicode MS" panose="020B0604020202020204" pitchFamily="34" charset="-128"/>
                <a:ea typeface="Arial Unicode MS" panose="020B0604020202020204" pitchFamily="34" charset="-128"/>
                <a:cs typeface="Arial Unicode MS" panose="020B0604020202020204" pitchFamily="34" charset="-128"/>
              </a:rPr>
              <a:t>Trade-offs: Codebase size VS Responsiveness</a:t>
            </a:r>
            <a:endParaRPr lang="en-VN" sz="2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915171474"/>
      </p:ext>
    </p:extLst>
  </p:cSld>
  <p:clrMapOvr>
    <a:masterClrMapping/>
  </p:clrMapOvr>
  <p:transition spd="slow" advClick="0" advTm="4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animBg="1"/>
      <p:bldP spid="36" grpId="0" animBg="1"/>
      <p:bldP spid="37" grpId="0" animBg="1"/>
      <p:bldP spid="38" grpId="0"/>
      <p:bldP spid="39" grpId="0" animBg="1"/>
      <p:bldP spid="40" grpId="0"/>
      <p:bldP spid="41" grpId="0"/>
      <p:bldP spid="42" grpId="0" animBg="1"/>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FDF6D7D-B878-40AB-A507-84A2B12BD95F}"/>
              </a:ext>
            </a:extLst>
          </p:cNvPr>
          <p:cNvSpPr/>
          <p:nvPr/>
        </p:nvSpPr>
        <p:spPr>
          <a:xfrm>
            <a:off x="2318362" y="2557999"/>
            <a:ext cx="7555274" cy="1323439"/>
          </a:xfrm>
          <a:prstGeom prst="rect">
            <a:avLst/>
          </a:prstGeom>
        </p:spPr>
        <p:txBody>
          <a:bodyPr wrap="none">
            <a:spAutoFit/>
          </a:bodyPr>
          <a:lstStyle/>
          <a:p>
            <a:pPr algn="ctr" eaLnBrk="1" fontAlgn="auto" hangingPunct="1">
              <a:defRPr/>
            </a:pPr>
            <a:r>
              <a:rPr lang="en-US" altLang="zh-CN" sz="8000" spc="1200" noProof="1">
                <a:latin typeface="Arial Unicode MS" panose="020B0604020202020204" pitchFamily="34" charset="-122"/>
                <a:ea typeface="Arial Unicode MS" panose="020B0604020202020204" pitchFamily="34" charset="-122"/>
                <a:sym typeface="Arial" panose="020B0604020202020204" pitchFamily="34" charset="0"/>
              </a:rPr>
              <a:t>THANK YOU</a:t>
            </a:r>
            <a:endParaRPr lang="zh-CN" altLang="en-US" sz="8000" spc="1200" noProof="1">
              <a:latin typeface="Arial Unicode MS" panose="020B0604020202020204" pitchFamily="34" charset="-122"/>
              <a:ea typeface="Arial Unicode MS" panose="020B0604020202020204" pitchFamily="34" charset="-122"/>
              <a:sym typeface="Arial" panose="020B0604020202020204" pitchFamily="34" charset="0"/>
            </a:endParaRPr>
          </a:p>
        </p:txBody>
      </p:sp>
      <p:sp>
        <p:nvSpPr>
          <p:cNvPr id="9" name="矩形 8">
            <a:extLst>
              <a:ext uri="{FF2B5EF4-FFF2-40B4-BE49-F238E27FC236}">
                <a16:creationId xmlns:a16="http://schemas.microsoft.com/office/drawing/2014/main" id="{C0585E0B-10D5-4657-B437-98E11B87CF9D}"/>
              </a:ext>
            </a:extLst>
          </p:cNvPr>
          <p:cNvSpPr/>
          <p:nvPr/>
        </p:nvSpPr>
        <p:spPr>
          <a:xfrm>
            <a:off x="5390146" y="4598894"/>
            <a:ext cx="1411706" cy="307777"/>
          </a:xfrm>
          <a:prstGeom prst="rect">
            <a:avLst/>
          </a:prstGeom>
          <a:solidFill>
            <a:srgbClr val="D21D67"/>
          </a:solidFill>
          <a:effectLst>
            <a:outerShdw blurRad="50800" dist="38100" dir="2700000" algn="tl" rotWithShape="0">
              <a:prstClr val="black">
                <a:alpha val="40000"/>
              </a:prstClr>
            </a:outerShdw>
          </a:effectLst>
        </p:spPr>
        <p:txBody>
          <a:bodyPr wrap="square">
            <a:spAutoFit/>
          </a:bodyPr>
          <a:lstStyle/>
          <a:p>
            <a:pPr algn="ctr">
              <a:defRPr/>
            </a:pPr>
            <a:r>
              <a:rPr lang="en-US" altLang="zh-CN" sz="1400" spc="300" noProof="1">
                <a:solidFill>
                  <a:schemeClr val="bg1"/>
                </a:solidFill>
                <a:latin typeface="Arial Unicode MS" panose="020B0604020202020204" pitchFamily="34" charset="-122"/>
                <a:ea typeface="Arial Unicode MS" panose="020B0604020202020204" pitchFamily="34" charset="-122"/>
                <a:sym typeface="Arial" panose="020B0604020202020204" pitchFamily="34" charset="0"/>
              </a:rPr>
              <a:t>Presenter</a:t>
            </a:r>
            <a:endParaRPr lang="zh-CN" altLang="en-US" sz="1400" spc="300" noProof="1">
              <a:solidFill>
                <a:schemeClr val="bg1"/>
              </a:solidFill>
              <a:latin typeface="Arial Unicode MS" panose="020B0604020202020204" pitchFamily="34" charset="-122"/>
              <a:ea typeface="Arial Unicode MS" panose="020B0604020202020204" pitchFamily="34" charset="-122"/>
              <a:sym typeface="Arial" panose="020B0604020202020204" pitchFamily="34" charset="0"/>
            </a:endParaRPr>
          </a:p>
        </p:txBody>
      </p:sp>
      <p:sp>
        <p:nvSpPr>
          <p:cNvPr id="2" name="Rectangle 1">
            <a:extLst>
              <a:ext uri="{FF2B5EF4-FFF2-40B4-BE49-F238E27FC236}">
                <a16:creationId xmlns:a16="http://schemas.microsoft.com/office/drawing/2014/main" id="{2239DDD2-E617-BF43-931E-F0F3AB0E26CD}"/>
              </a:ext>
            </a:extLst>
          </p:cNvPr>
          <p:cNvSpPr/>
          <p:nvPr/>
        </p:nvSpPr>
        <p:spPr>
          <a:xfrm>
            <a:off x="3646080" y="4593468"/>
            <a:ext cx="6096000" cy="1200329"/>
          </a:xfrm>
          <a:prstGeom prst="rect">
            <a:avLst/>
          </a:prstGeom>
        </p:spPr>
        <p:txBody>
          <a:bodyPr>
            <a:spAutoFit/>
          </a:bodyPr>
          <a:lstStyle/>
          <a:p>
            <a:pPr algn="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Trần</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Quốc</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Lập</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Nguyễn</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Hoàng</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Long</a:t>
            </a:r>
          </a:p>
          <a:p>
            <a:pPr algn="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Nguyễn</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Duy</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Minh</a:t>
            </a:r>
          </a:p>
          <a:p>
            <a:pPr algn="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Phạm</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Quang Minh </a:t>
            </a:r>
            <a:endParaRPr lang="en-VN"/>
          </a:p>
        </p:txBody>
      </p:sp>
    </p:spTree>
    <p:extLst>
      <p:ext uri="{BB962C8B-B14F-4D97-AF65-F5344CB8AC3E}">
        <p14:creationId xmlns:p14="http://schemas.microsoft.com/office/powerpoint/2010/main" val="384348074"/>
      </p:ext>
    </p:extLst>
  </p:cSld>
  <p:clrMapOvr>
    <a:masterClrMapping/>
  </p:clrMapOvr>
  <p:transition spd="slow" advClick="0" advTm="4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xEl>
                                              <p:pRg st="0" end="0"/>
                                            </p:txEl>
                                          </p:spTgt>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0-#ppt_w/2"/>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Text Box 7">
            <a:extLst>
              <a:ext uri="{FF2B5EF4-FFF2-40B4-BE49-F238E27FC236}">
                <a16:creationId xmlns:a16="http://schemas.microsoft.com/office/drawing/2014/main" id="{46495316-B84E-4C77-BCF0-C9C60F486968}"/>
              </a:ext>
            </a:extLst>
          </p:cNvPr>
          <p:cNvSpPr txBox="1">
            <a:spLocks noChangeArrowheads="1"/>
          </p:cNvSpPr>
          <p:nvPr/>
        </p:nvSpPr>
        <p:spPr bwMode="auto">
          <a:xfrm>
            <a:off x="878774" y="3549500"/>
            <a:ext cx="10272156" cy="815608"/>
          </a:xfrm>
          <a:prstGeom prst="rect">
            <a:avLst/>
          </a:prstGeom>
          <a:noFill/>
          <a:ln w="9525">
            <a:noFill/>
            <a:miter lim="800000"/>
          </a:ln>
        </p:spPr>
        <p:txBody>
          <a:bodyPr wrap="square" lIns="45720" tIns="22860" rIns="45720" bIns="22860">
            <a:spAutoFit/>
          </a:bodyPr>
          <a:lstStyle/>
          <a:p>
            <a:pPr algn="ctr"/>
            <a:r>
              <a:rPr lang="en-US" sz="5000"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vi-VN" sz="5000" dirty="0">
                <a:latin typeface="Arial Unicode MS" panose="020B0604020202020204" pitchFamily="34" charset="-128"/>
                <a:ea typeface="Arial Unicode MS" panose="020B0604020202020204" pitchFamily="34" charset="-128"/>
                <a:cs typeface="Arial Unicode MS" panose="020B0604020202020204" pitchFamily="34" charset="-128"/>
              </a:rPr>
              <a:t>Code Search</a:t>
            </a:r>
            <a:r>
              <a:rPr lang="en-US" sz="5000" dirty="0">
                <a:latin typeface="Arial Unicode MS" panose="020B0604020202020204" pitchFamily="34" charset="-128"/>
                <a:ea typeface="Arial Unicode MS" panose="020B0604020202020204" pitchFamily="34" charset="-128"/>
                <a:cs typeface="Arial Unicode MS" panose="020B0604020202020204" pitchFamily="34" charset="-128"/>
              </a:rPr>
              <a:t> UI</a:t>
            </a:r>
            <a:endParaRPr lang="en-VN" sz="5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6" name="Group 26">
            <a:extLst>
              <a:ext uri="{FF2B5EF4-FFF2-40B4-BE49-F238E27FC236}">
                <a16:creationId xmlns:a16="http://schemas.microsoft.com/office/drawing/2014/main" id="{8A110FE7-9E81-46D4-9EAB-154FE10FE86F}"/>
              </a:ext>
            </a:extLst>
          </p:cNvPr>
          <p:cNvGrpSpPr>
            <a:grpSpLocks/>
          </p:cNvGrpSpPr>
          <p:nvPr/>
        </p:nvGrpSpPr>
        <p:grpSpPr bwMode="auto">
          <a:xfrm>
            <a:off x="5313363" y="2259013"/>
            <a:ext cx="995362" cy="993775"/>
            <a:chOff x="1829606" y="3817694"/>
            <a:chExt cx="995966" cy="993236"/>
          </a:xfrm>
        </p:grpSpPr>
        <p:sp>
          <p:nvSpPr>
            <p:cNvPr id="17412" name="Oval 19">
              <a:extLst>
                <a:ext uri="{FF2B5EF4-FFF2-40B4-BE49-F238E27FC236}">
                  <a16:creationId xmlns:a16="http://schemas.microsoft.com/office/drawing/2014/main" id="{93831D5B-9761-468D-87E2-8F7AC7075B57}"/>
                </a:ext>
              </a:extLst>
            </p:cNvPr>
            <p:cNvSpPr>
              <a:spLocks noChangeArrowheads="1"/>
            </p:cNvSpPr>
            <p:nvPr/>
          </p:nvSpPr>
          <p:spPr bwMode="auto">
            <a:xfrm>
              <a:off x="1829606" y="3817694"/>
              <a:ext cx="995966" cy="993236"/>
            </a:xfrm>
            <a:prstGeom prst="ellipse">
              <a:avLst/>
            </a:prstGeom>
            <a:solidFill>
              <a:srgbClr val="313457"/>
            </a:solidFill>
            <a:ln w="19050">
              <a:solidFill>
                <a:schemeClr val="bg1"/>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400">
                <a:solidFill>
                  <a:srgbClr val="FFFFFF"/>
                </a:solidFill>
                <a:latin typeface="Arial" panose="020B0604020202020204" pitchFamily="34" charset="0"/>
                <a:ea typeface="康煕字典體(Demo)" pitchFamily="2" charset="-120"/>
                <a:sym typeface="Arial" panose="020B0604020202020204" pitchFamily="34" charset="0"/>
              </a:endParaRPr>
            </a:p>
          </p:txBody>
        </p:sp>
        <p:grpSp>
          <p:nvGrpSpPr>
            <p:cNvPr id="8" name="Group 28">
              <a:extLst>
                <a:ext uri="{FF2B5EF4-FFF2-40B4-BE49-F238E27FC236}">
                  <a16:creationId xmlns:a16="http://schemas.microsoft.com/office/drawing/2014/main" id="{72D4C048-9E74-4F4D-AE40-8026CE4A36C2}"/>
                </a:ext>
              </a:extLst>
            </p:cNvPr>
            <p:cNvGrpSpPr/>
            <p:nvPr/>
          </p:nvGrpSpPr>
          <p:grpSpPr>
            <a:xfrm>
              <a:off x="2101662" y="4089162"/>
              <a:ext cx="451851" cy="449859"/>
              <a:chOff x="-365126" y="-2462213"/>
              <a:chExt cx="4321176" cy="4302126"/>
            </a:xfrm>
            <a:solidFill>
              <a:schemeClr val="bg1"/>
            </a:solidFill>
          </p:grpSpPr>
          <p:sp>
            <p:nvSpPr>
              <p:cNvPr id="12" name="Freeform 5">
                <a:extLst>
                  <a:ext uri="{FF2B5EF4-FFF2-40B4-BE49-F238E27FC236}">
                    <a16:creationId xmlns:a16="http://schemas.microsoft.com/office/drawing/2014/main" id="{0D973ECF-EEF2-4312-B94D-79FD6E7B8B7D}"/>
                  </a:ext>
                </a:extLst>
              </p:cNvPr>
              <p:cNvSpPr>
                <a:spLocks noEditPoints="1"/>
              </p:cNvSpPr>
              <p:nvPr/>
            </p:nvSpPr>
            <p:spPr bwMode="auto">
              <a:xfrm>
                <a:off x="-365126" y="-2058988"/>
                <a:ext cx="3937000" cy="3898901"/>
              </a:xfrm>
              <a:custGeom>
                <a:avLst/>
                <a:gdLst>
                  <a:gd name="T0" fmla="*/ 744 w 1047"/>
                  <a:gd name="T1" fmla="*/ 26 h 1037"/>
                  <a:gd name="T2" fmla="*/ 681 w 1047"/>
                  <a:gd name="T3" fmla="*/ 0 h 1037"/>
                  <a:gd name="T4" fmla="*/ 618 w 1047"/>
                  <a:gd name="T5" fmla="*/ 26 h 1037"/>
                  <a:gd name="T6" fmla="*/ 568 w 1047"/>
                  <a:gd name="T7" fmla="*/ 77 h 1037"/>
                  <a:gd name="T8" fmla="*/ 541 w 1047"/>
                  <a:gd name="T9" fmla="*/ 140 h 1037"/>
                  <a:gd name="T10" fmla="*/ 555 w 1047"/>
                  <a:gd name="T11" fmla="*/ 187 h 1037"/>
                  <a:gd name="T12" fmla="*/ 69 w 1047"/>
                  <a:gd name="T13" fmla="*/ 382 h 1037"/>
                  <a:gd name="T14" fmla="*/ 7 w 1047"/>
                  <a:gd name="T15" fmla="*/ 460 h 1037"/>
                  <a:gd name="T16" fmla="*/ 37 w 1047"/>
                  <a:gd name="T17" fmla="*/ 556 h 1037"/>
                  <a:gd name="T18" fmla="*/ 491 w 1047"/>
                  <a:gd name="T19" fmla="*/ 1006 h 1037"/>
                  <a:gd name="T20" fmla="*/ 565 w 1047"/>
                  <a:gd name="T21" fmla="*/ 1037 h 1037"/>
                  <a:gd name="T22" fmla="*/ 567 w 1047"/>
                  <a:gd name="T23" fmla="*/ 1037 h 1037"/>
                  <a:gd name="T24" fmla="*/ 589 w 1047"/>
                  <a:gd name="T25" fmla="*/ 1035 h 1037"/>
                  <a:gd name="T26" fmla="*/ 667 w 1047"/>
                  <a:gd name="T27" fmla="*/ 969 h 1037"/>
                  <a:gd name="T28" fmla="*/ 858 w 1047"/>
                  <a:gd name="T29" fmla="*/ 491 h 1037"/>
                  <a:gd name="T30" fmla="*/ 907 w 1047"/>
                  <a:gd name="T31" fmla="*/ 506 h 1037"/>
                  <a:gd name="T32" fmla="*/ 970 w 1047"/>
                  <a:gd name="T33" fmla="*/ 480 h 1037"/>
                  <a:gd name="T34" fmla="*/ 1020 w 1047"/>
                  <a:gd name="T35" fmla="*/ 429 h 1037"/>
                  <a:gd name="T36" fmla="*/ 1047 w 1047"/>
                  <a:gd name="T37" fmla="*/ 366 h 1037"/>
                  <a:gd name="T38" fmla="*/ 1021 w 1047"/>
                  <a:gd name="T39" fmla="*/ 303 h 1037"/>
                  <a:gd name="T40" fmla="*/ 744 w 1047"/>
                  <a:gd name="T41" fmla="*/ 26 h 1037"/>
                  <a:gd name="T42" fmla="*/ 601 w 1047"/>
                  <a:gd name="T43" fmla="*/ 943 h 1037"/>
                  <a:gd name="T44" fmla="*/ 575 w 1047"/>
                  <a:gd name="T45" fmla="*/ 965 h 1037"/>
                  <a:gd name="T46" fmla="*/ 566 w 1047"/>
                  <a:gd name="T47" fmla="*/ 966 h 1037"/>
                  <a:gd name="T48" fmla="*/ 542 w 1047"/>
                  <a:gd name="T49" fmla="*/ 955 h 1037"/>
                  <a:gd name="T50" fmla="*/ 87 w 1047"/>
                  <a:gd name="T51" fmla="*/ 505 h 1037"/>
                  <a:gd name="T52" fmla="*/ 77 w 1047"/>
                  <a:gd name="T53" fmla="*/ 473 h 1037"/>
                  <a:gd name="T54" fmla="*/ 98 w 1047"/>
                  <a:gd name="T55" fmla="*/ 447 h 1037"/>
                  <a:gd name="T56" fmla="*/ 320 w 1047"/>
                  <a:gd name="T57" fmla="*/ 358 h 1037"/>
                  <a:gd name="T58" fmla="*/ 770 w 1047"/>
                  <a:gd name="T59" fmla="*/ 520 h 1037"/>
                  <a:gd name="T60" fmla="*/ 601 w 1047"/>
                  <a:gd name="T61" fmla="*/ 943 h 1037"/>
                  <a:gd name="T62" fmla="*/ 970 w 1047"/>
                  <a:gd name="T63" fmla="*/ 378 h 1037"/>
                  <a:gd name="T64" fmla="*/ 919 w 1047"/>
                  <a:gd name="T65" fmla="*/ 429 h 1037"/>
                  <a:gd name="T66" fmla="*/ 894 w 1047"/>
                  <a:gd name="T67" fmla="*/ 429 h 1037"/>
                  <a:gd name="T68" fmla="*/ 831 w 1047"/>
                  <a:gd name="T69" fmla="*/ 366 h 1037"/>
                  <a:gd name="T70" fmla="*/ 780 w 1047"/>
                  <a:gd name="T71" fmla="*/ 494 h 1037"/>
                  <a:gd name="T72" fmla="*/ 784 w 1047"/>
                  <a:gd name="T73" fmla="*/ 483 h 1037"/>
                  <a:gd name="T74" fmla="*/ 468 w 1047"/>
                  <a:gd name="T75" fmla="*/ 350 h 1037"/>
                  <a:gd name="T76" fmla="*/ 376 w 1047"/>
                  <a:gd name="T77" fmla="*/ 336 h 1037"/>
                  <a:gd name="T78" fmla="*/ 679 w 1047"/>
                  <a:gd name="T79" fmla="*/ 214 h 1037"/>
                  <a:gd name="T80" fmla="*/ 618 w 1047"/>
                  <a:gd name="T81" fmla="*/ 153 h 1037"/>
                  <a:gd name="T82" fmla="*/ 618 w 1047"/>
                  <a:gd name="T83" fmla="*/ 128 h 1037"/>
                  <a:gd name="T84" fmla="*/ 669 w 1047"/>
                  <a:gd name="T85" fmla="*/ 77 h 1037"/>
                  <a:gd name="T86" fmla="*/ 694 w 1047"/>
                  <a:gd name="T87" fmla="*/ 77 h 1037"/>
                  <a:gd name="T88" fmla="*/ 970 w 1047"/>
                  <a:gd name="T89" fmla="*/ 353 h 1037"/>
                  <a:gd name="T90" fmla="*/ 970 w 1047"/>
                  <a:gd name="T91" fmla="*/ 378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7" h="1037">
                    <a:moveTo>
                      <a:pt x="744" y="26"/>
                    </a:moveTo>
                    <a:cubicBezTo>
                      <a:pt x="727" y="10"/>
                      <a:pt x="705" y="0"/>
                      <a:pt x="681" y="0"/>
                    </a:cubicBezTo>
                    <a:cubicBezTo>
                      <a:pt x="657" y="0"/>
                      <a:pt x="635" y="10"/>
                      <a:pt x="618" y="26"/>
                    </a:cubicBezTo>
                    <a:cubicBezTo>
                      <a:pt x="568" y="77"/>
                      <a:pt x="568" y="77"/>
                      <a:pt x="568" y="77"/>
                    </a:cubicBezTo>
                    <a:cubicBezTo>
                      <a:pt x="551" y="94"/>
                      <a:pt x="541" y="116"/>
                      <a:pt x="541" y="140"/>
                    </a:cubicBezTo>
                    <a:cubicBezTo>
                      <a:pt x="541" y="157"/>
                      <a:pt x="546" y="173"/>
                      <a:pt x="555" y="187"/>
                    </a:cubicBezTo>
                    <a:cubicBezTo>
                      <a:pt x="69" y="382"/>
                      <a:pt x="69" y="382"/>
                      <a:pt x="69" y="382"/>
                    </a:cubicBezTo>
                    <a:cubicBezTo>
                      <a:pt x="37" y="396"/>
                      <a:pt x="13" y="425"/>
                      <a:pt x="7" y="460"/>
                    </a:cubicBezTo>
                    <a:cubicBezTo>
                      <a:pt x="0" y="495"/>
                      <a:pt x="11" y="531"/>
                      <a:pt x="37" y="556"/>
                    </a:cubicBezTo>
                    <a:cubicBezTo>
                      <a:pt x="491" y="1006"/>
                      <a:pt x="491" y="1006"/>
                      <a:pt x="491" y="1006"/>
                    </a:cubicBezTo>
                    <a:cubicBezTo>
                      <a:pt x="511" y="1025"/>
                      <a:pt x="537" y="1036"/>
                      <a:pt x="565" y="1037"/>
                    </a:cubicBezTo>
                    <a:cubicBezTo>
                      <a:pt x="565" y="1037"/>
                      <a:pt x="567" y="1037"/>
                      <a:pt x="567" y="1037"/>
                    </a:cubicBezTo>
                    <a:cubicBezTo>
                      <a:pt x="575" y="1037"/>
                      <a:pt x="582" y="1036"/>
                      <a:pt x="589" y="1035"/>
                    </a:cubicBezTo>
                    <a:cubicBezTo>
                      <a:pt x="625" y="1027"/>
                      <a:pt x="654" y="1003"/>
                      <a:pt x="667" y="969"/>
                    </a:cubicBezTo>
                    <a:cubicBezTo>
                      <a:pt x="858" y="491"/>
                      <a:pt x="858" y="491"/>
                      <a:pt x="858" y="491"/>
                    </a:cubicBezTo>
                    <a:cubicBezTo>
                      <a:pt x="872" y="501"/>
                      <a:pt x="889" y="506"/>
                      <a:pt x="907" y="506"/>
                    </a:cubicBezTo>
                    <a:cubicBezTo>
                      <a:pt x="931" y="506"/>
                      <a:pt x="953" y="496"/>
                      <a:pt x="970" y="480"/>
                    </a:cubicBezTo>
                    <a:cubicBezTo>
                      <a:pt x="1020" y="429"/>
                      <a:pt x="1020" y="429"/>
                      <a:pt x="1020" y="429"/>
                    </a:cubicBezTo>
                    <a:cubicBezTo>
                      <a:pt x="1037" y="412"/>
                      <a:pt x="1047" y="390"/>
                      <a:pt x="1047" y="366"/>
                    </a:cubicBezTo>
                    <a:cubicBezTo>
                      <a:pt x="1047" y="342"/>
                      <a:pt x="1037" y="319"/>
                      <a:pt x="1021" y="303"/>
                    </a:cubicBezTo>
                    <a:lnTo>
                      <a:pt x="744" y="26"/>
                    </a:lnTo>
                    <a:close/>
                    <a:moveTo>
                      <a:pt x="601" y="943"/>
                    </a:moveTo>
                    <a:cubicBezTo>
                      <a:pt x="596" y="954"/>
                      <a:pt x="586" y="962"/>
                      <a:pt x="575" y="965"/>
                    </a:cubicBezTo>
                    <a:cubicBezTo>
                      <a:pt x="572" y="965"/>
                      <a:pt x="569" y="966"/>
                      <a:pt x="566" y="966"/>
                    </a:cubicBezTo>
                    <a:cubicBezTo>
                      <a:pt x="557" y="965"/>
                      <a:pt x="549" y="962"/>
                      <a:pt x="542" y="955"/>
                    </a:cubicBezTo>
                    <a:cubicBezTo>
                      <a:pt x="87" y="505"/>
                      <a:pt x="87" y="505"/>
                      <a:pt x="87" y="505"/>
                    </a:cubicBezTo>
                    <a:cubicBezTo>
                      <a:pt x="79" y="497"/>
                      <a:pt x="75" y="485"/>
                      <a:pt x="77" y="473"/>
                    </a:cubicBezTo>
                    <a:cubicBezTo>
                      <a:pt x="79" y="462"/>
                      <a:pt x="87" y="452"/>
                      <a:pt x="98" y="447"/>
                    </a:cubicBezTo>
                    <a:cubicBezTo>
                      <a:pt x="320" y="358"/>
                      <a:pt x="320" y="358"/>
                      <a:pt x="320" y="358"/>
                    </a:cubicBezTo>
                    <a:cubicBezTo>
                      <a:pt x="470" y="408"/>
                      <a:pt x="620" y="360"/>
                      <a:pt x="770" y="520"/>
                    </a:cubicBezTo>
                    <a:lnTo>
                      <a:pt x="601" y="943"/>
                    </a:lnTo>
                    <a:close/>
                    <a:moveTo>
                      <a:pt x="970" y="378"/>
                    </a:moveTo>
                    <a:cubicBezTo>
                      <a:pt x="919" y="429"/>
                      <a:pt x="919" y="429"/>
                      <a:pt x="919" y="429"/>
                    </a:cubicBezTo>
                    <a:cubicBezTo>
                      <a:pt x="912" y="436"/>
                      <a:pt x="901" y="436"/>
                      <a:pt x="894" y="429"/>
                    </a:cubicBezTo>
                    <a:cubicBezTo>
                      <a:pt x="831" y="366"/>
                      <a:pt x="831" y="366"/>
                      <a:pt x="831" y="366"/>
                    </a:cubicBezTo>
                    <a:cubicBezTo>
                      <a:pt x="780" y="494"/>
                      <a:pt x="780" y="494"/>
                      <a:pt x="780" y="494"/>
                    </a:cubicBezTo>
                    <a:cubicBezTo>
                      <a:pt x="784" y="483"/>
                      <a:pt x="784" y="483"/>
                      <a:pt x="784" y="483"/>
                    </a:cubicBezTo>
                    <a:cubicBezTo>
                      <a:pt x="676" y="376"/>
                      <a:pt x="567" y="362"/>
                      <a:pt x="468" y="350"/>
                    </a:cubicBezTo>
                    <a:cubicBezTo>
                      <a:pt x="437" y="346"/>
                      <a:pt x="406" y="342"/>
                      <a:pt x="376" y="336"/>
                    </a:cubicBezTo>
                    <a:cubicBezTo>
                      <a:pt x="679" y="214"/>
                      <a:pt x="679" y="214"/>
                      <a:pt x="679" y="214"/>
                    </a:cubicBezTo>
                    <a:cubicBezTo>
                      <a:pt x="618" y="153"/>
                      <a:pt x="618" y="153"/>
                      <a:pt x="618" y="153"/>
                    </a:cubicBezTo>
                    <a:cubicBezTo>
                      <a:pt x="611" y="146"/>
                      <a:pt x="611" y="135"/>
                      <a:pt x="618" y="128"/>
                    </a:cubicBezTo>
                    <a:cubicBezTo>
                      <a:pt x="669" y="77"/>
                      <a:pt x="669" y="77"/>
                      <a:pt x="669" y="77"/>
                    </a:cubicBezTo>
                    <a:cubicBezTo>
                      <a:pt x="676" y="70"/>
                      <a:pt x="687" y="70"/>
                      <a:pt x="694" y="77"/>
                    </a:cubicBezTo>
                    <a:cubicBezTo>
                      <a:pt x="970" y="353"/>
                      <a:pt x="970" y="353"/>
                      <a:pt x="970" y="353"/>
                    </a:cubicBezTo>
                    <a:cubicBezTo>
                      <a:pt x="977" y="360"/>
                      <a:pt x="977" y="372"/>
                      <a:pt x="970" y="378"/>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13" name="Freeform 6">
                <a:extLst>
                  <a:ext uri="{FF2B5EF4-FFF2-40B4-BE49-F238E27FC236}">
                    <a16:creationId xmlns:a16="http://schemas.microsoft.com/office/drawing/2014/main" id="{03DBE1B2-64DB-498C-847F-BE6AEC5E4748}"/>
                  </a:ext>
                </a:extLst>
              </p:cNvPr>
              <p:cNvSpPr>
                <a:spLocks noEditPoints="1"/>
              </p:cNvSpPr>
              <p:nvPr/>
            </p:nvSpPr>
            <p:spPr bwMode="auto">
              <a:xfrm>
                <a:off x="1536700" y="-311150"/>
                <a:ext cx="669925" cy="673100"/>
              </a:xfrm>
              <a:custGeom>
                <a:avLst/>
                <a:gdLst>
                  <a:gd name="T0" fmla="*/ 89 w 178"/>
                  <a:gd name="T1" fmla="*/ 179 h 179"/>
                  <a:gd name="T2" fmla="*/ 178 w 178"/>
                  <a:gd name="T3" fmla="*/ 89 h 179"/>
                  <a:gd name="T4" fmla="*/ 89 w 178"/>
                  <a:gd name="T5" fmla="*/ 0 h 179"/>
                  <a:gd name="T6" fmla="*/ 0 w 178"/>
                  <a:gd name="T7" fmla="*/ 89 h 179"/>
                  <a:gd name="T8" fmla="*/ 89 w 178"/>
                  <a:gd name="T9" fmla="*/ 179 h 179"/>
                  <a:gd name="T10" fmla="*/ 89 w 178"/>
                  <a:gd name="T11" fmla="*/ 36 h 179"/>
                  <a:gd name="T12" fmla="*/ 143 w 178"/>
                  <a:gd name="T13" fmla="*/ 89 h 179"/>
                  <a:gd name="T14" fmla="*/ 89 w 178"/>
                  <a:gd name="T15" fmla="*/ 143 h 179"/>
                  <a:gd name="T16" fmla="*/ 35 w 178"/>
                  <a:gd name="T17" fmla="*/ 89 h 179"/>
                  <a:gd name="T18" fmla="*/ 89 w 178"/>
                  <a:gd name="T19" fmla="*/ 3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9">
                    <a:moveTo>
                      <a:pt x="89" y="179"/>
                    </a:moveTo>
                    <a:cubicBezTo>
                      <a:pt x="138" y="179"/>
                      <a:pt x="178" y="139"/>
                      <a:pt x="178" y="89"/>
                    </a:cubicBezTo>
                    <a:cubicBezTo>
                      <a:pt x="178" y="40"/>
                      <a:pt x="138" y="0"/>
                      <a:pt x="89" y="0"/>
                    </a:cubicBezTo>
                    <a:cubicBezTo>
                      <a:pt x="40" y="0"/>
                      <a:pt x="0" y="40"/>
                      <a:pt x="0" y="89"/>
                    </a:cubicBezTo>
                    <a:cubicBezTo>
                      <a:pt x="0" y="139"/>
                      <a:pt x="40" y="179"/>
                      <a:pt x="89" y="179"/>
                    </a:cubicBezTo>
                    <a:close/>
                    <a:moveTo>
                      <a:pt x="89" y="36"/>
                    </a:moveTo>
                    <a:cubicBezTo>
                      <a:pt x="119" y="36"/>
                      <a:pt x="143" y="60"/>
                      <a:pt x="143" y="89"/>
                    </a:cubicBezTo>
                    <a:cubicBezTo>
                      <a:pt x="143" y="119"/>
                      <a:pt x="119" y="143"/>
                      <a:pt x="89" y="143"/>
                    </a:cubicBezTo>
                    <a:cubicBezTo>
                      <a:pt x="59" y="143"/>
                      <a:pt x="35" y="119"/>
                      <a:pt x="35" y="89"/>
                    </a:cubicBezTo>
                    <a:cubicBezTo>
                      <a:pt x="35" y="60"/>
                      <a:pt x="59" y="36"/>
                      <a:pt x="89" y="36"/>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14" name="Freeform 7">
                <a:extLst>
                  <a:ext uri="{FF2B5EF4-FFF2-40B4-BE49-F238E27FC236}">
                    <a16:creationId xmlns:a16="http://schemas.microsoft.com/office/drawing/2014/main" id="{C3325567-F806-482D-A5E4-D4B45A675294}"/>
                  </a:ext>
                </a:extLst>
              </p:cNvPr>
              <p:cNvSpPr>
                <a:spLocks noEditPoints="1"/>
              </p:cNvSpPr>
              <p:nvPr/>
            </p:nvSpPr>
            <p:spPr bwMode="auto">
              <a:xfrm>
                <a:off x="3282950" y="-2462213"/>
                <a:ext cx="673100" cy="673100"/>
              </a:xfrm>
              <a:custGeom>
                <a:avLst/>
                <a:gdLst>
                  <a:gd name="T0" fmla="*/ 90 w 179"/>
                  <a:gd name="T1" fmla="*/ 0 h 179"/>
                  <a:gd name="T2" fmla="*/ 0 w 179"/>
                  <a:gd name="T3" fmla="*/ 89 h 179"/>
                  <a:gd name="T4" fmla="*/ 90 w 179"/>
                  <a:gd name="T5" fmla="*/ 179 h 179"/>
                  <a:gd name="T6" fmla="*/ 179 w 179"/>
                  <a:gd name="T7" fmla="*/ 89 h 179"/>
                  <a:gd name="T8" fmla="*/ 90 w 179"/>
                  <a:gd name="T9" fmla="*/ 0 h 179"/>
                  <a:gd name="T10" fmla="*/ 90 w 179"/>
                  <a:gd name="T11" fmla="*/ 143 h 179"/>
                  <a:gd name="T12" fmla="*/ 36 w 179"/>
                  <a:gd name="T13" fmla="*/ 89 h 179"/>
                  <a:gd name="T14" fmla="*/ 90 w 179"/>
                  <a:gd name="T15" fmla="*/ 36 h 179"/>
                  <a:gd name="T16" fmla="*/ 143 w 179"/>
                  <a:gd name="T17" fmla="*/ 89 h 179"/>
                  <a:gd name="T18" fmla="*/ 90 w 179"/>
                  <a:gd name="T19" fmla="*/ 14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79">
                    <a:moveTo>
                      <a:pt x="90" y="0"/>
                    </a:moveTo>
                    <a:cubicBezTo>
                      <a:pt x="40" y="0"/>
                      <a:pt x="0" y="40"/>
                      <a:pt x="0" y="89"/>
                    </a:cubicBezTo>
                    <a:cubicBezTo>
                      <a:pt x="0" y="139"/>
                      <a:pt x="40" y="179"/>
                      <a:pt x="90" y="179"/>
                    </a:cubicBezTo>
                    <a:cubicBezTo>
                      <a:pt x="139" y="179"/>
                      <a:pt x="179" y="139"/>
                      <a:pt x="179" y="89"/>
                    </a:cubicBezTo>
                    <a:cubicBezTo>
                      <a:pt x="179" y="40"/>
                      <a:pt x="139" y="0"/>
                      <a:pt x="90" y="0"/>
                    </a:cubicBezTo>
                    <a:close/>
                    <a:moveTo>
                      <a:pt x="90" y="143"/>
                    </a:moveTo>
                    <a:cubicBezTo>
                      <a:pt x="60" y="143"/>
                      <a:pt x="36" y="119"/>
                      <a:pt x="36" y="89"/>
                    </a:cubicBezTo>
                    <a:cubicBezTo>
                      <a:pt x="36" y="60"/>
                      <a:pt x="60" y="36"/>
                      <a:pt x="90" y="36"/>
                    </a:cubicBezTo>
                    <a:cubicBezTo>
                      <a:pt x="119" y="36"/>
                      <a:pt x="143" y="60"/>
                      <a:pt x="143" y="89"/>
                    </a:cubicBezTo>
                    <a:cubicBezTo>
                      <a:pt x="143" y="119"/>
                      <a:pt x="119" y="143"/>
                      <a:pt x="90" y="143"/>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15" name="Freeform 8">
                <a:extLst>
                  <a:ext uri="{FF2B5EF4-FFF2-40B4-BE49-F238E27FC236}">
                    <a16:creationId xmlns:a16="http://schemas.microsoft.com/office/drawing/2014/main" id="{0E3E71BC-E6B7-46DC-A7EC-0C98285F25B6}"/>
                  </a:ext>
                </a:extLst>
              </p:cNvPr>
              <p:cNvSpPr>
                <a:spLocks noEditPoints="1"/>
              </p:cNvSpPr>
              <p:nvPr/>
            </p:nvSpPr>
            <p:spPr bwMode="auto">
              <a:xfrm>
                <a:off x="728662" y="-446088"/>
                <a:ext cx="538163" cy="536575"/>
              </a:xfrm>
              <a:custGeom>
                <a:avLst/>
                <a:gdLst>
                  <a:gd name="T0" fmla="*/ 0 w 143"/>
                  <a:gd name="T1" fmla="*/ 72 h 143"/>
                  <a:gd name="T2" fmla="*/ 72 w 143"/>
                  <a:gd name="T3" fmla="*/ 143 h 143"/>
                  <a:gd name="T4" fmla="*/ 143 w 143"/>
                  <a:gd name="T5" fmla="*/ 72 h 143"/>
                  <a:gd name="T6" fmla="*/ 72 w 143"/>
                  <a:gd name="T7" fmla="*/ 0 h 143"/>
                  <a:gd name="T8" fmla="*/ 0 w 143"/>
                  <a:gd name="T9" fmla="*/ 72 h 143"/>
                  <a:gd name="T10" fmla="*/ 72 w 143"/>
                  <a:gd name="T11" fmla="*/ 36 h 143"/>
                  <a:gd name="T12" fmla="*/ 107 w 143"/>
                  <a:gd name="T13" fmla="*/ 72 h 143"/>
                  <a:gd name="T14" fmla="*/ 72 w 143"/>
                  <a:gd name="T15" fmla="*/ 108 h 143"/>
                  <a:gd name="T16" fmla="*/ 36 w 143"/>
                  <a:gd name="T17" fmla="*/ 72 h 143"/>
                  <a:gd name="T18" fmla="*/ 72 w 143"/>
                  <a:gd name="T19" fmla="*/ 3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0" y="72"/>
                    </a:moveTo>
                    <a:cubicBezTo>
                      <a:pt x="0" y="111"/>
                      <a:pt x="32" y="143"/>
                      <a:pt x="72" y="143"/>
                    </a:cubicBezTo>
                    <a:cubicBezTo>
                      <a:pt x="111" y="143"/>
                      <a:pt x="143" y="111"/>
                      <a:pt x="143" y="72"/>
                    </a:cubicBezTo>
                    <a:cubicBezTo>
                      <a:pt x="143" y="32"/>
                      <a:pt x="111" y="0"/>
                      <a:pt x="72" y="0"/>
                    </a:cubicBezTo>
                    <a:cubicBezTo>
                      <a:pt x="32" y="0"/>
                      <a:pt x="0" y="32"/>
                      <a:pt x="0" y="72"/>
                    </a:cubicBezTo>
                    <a:close/>
                    <a:moveTo>
                      <a:pt x="72" y="36"/>
                    </a:moveTo>
                    <a:cubicBezTo>
                      <a:pt x="91" y="36"/>
                      <a:pt x="107" y="52"/>
                      <a:pt x="107" y="72"/>
                    </a:cubicBezTo>
                    <a:cubicBezTo>
                      <a:pt x="107" y="92"/>
                      <a:pt x="91" y="108"/>
                      <a:pt x="72" y="108"/>
                    </a:cubicBezTo>
                    <a:cubicBezTo>
                      <a:pt x="52" y="108"/>
                      <a:pt x="36" y="92"/>
                      <a:pt x="36" y="72"/>
                    </a:cubicBezTo>
                    <a:cubicBezTo>
                      <a:pt x="36" y="52"/>
                      <a:pt x="52" y="36"/>
                      <a:pt x="72" y="36"/>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16" name="Oval 9">
                <a:extLst>
                  <a:ext uri="{FF2B5EF4-FFF2-40B4-BE49-F238E27FC236}">
                    <a16:creationId xmlns:a16="http://schemas.microsoft.com/office/drawing/2014/main" id="{1C2C2BB9-C212-4973-8520-F07492A12EA6}"/>
                  </a:ext>
                </a:extLst>
              </p:cNvPr>
              <p:cNvSpPr>
                <a:spLocks noChangeArrowheads="1"/>
              </p:cNvSpPr>
              <p:nvPr/>
            </p:nvSpPr>
            <p:spPr bwMode="auto">
              <a:xfrm>
                <a:off x="1266825" y="496888"/>
                <a:ext cx="269875" cy="266700"/>
              </a:xfrm>
              <a:prstGeom prst="ellipse">
                <a:avLst/>
              </a:pr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17" name="Oval 10">
                <a:extLst>
                  <a:ext uri="{FF2B5EF4-FFF2-40B4-BE49-F238E27FC236}">
                    <a16:creationId xmlns:a16="http://schemas.microsoft.com/office/drawing/2014/main" id="{0280C9FD-B7F2-49C2-A65C-BAA7165B7204}"/>
                  </a:ext>
                </a:extLst>
              </p:cNvPr>
              <p:cNvSpPr>
                <a:spLocks noChangeArrowheads="1"/>
              </p:cNvSpPr>
              <p:nvPr/>
            </p:nvSpPr>
            <p:spPr bwMode="auto">
              <a:xfrm>
                <a:off x="3417887" y="-1522413"/>
                <a:ext cx="269875" cy="271463"/>
              </a:xfrm>
              <a:prstGeom prst="ellipse">
                <a:avLst/>
              </a:pr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grpSp>
      </p:grpSp>
    </p:spTree>
    <p:extLst>
      <p:ext uri="{BB962C8B-B14F-4D97-AF65-F5344CB8AC3E}">
        <p14:creationId xmlns:p14="http://schemas.microsoft.com/office/powerpoint/2010/main" val="892625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eelOff"/>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
            <a:extLst>
              <a:ext uri="{FF2B5EF4-FFF2-40B4-BE49-F238E27FC236}">
                <a16:creationId xmlns:a16="http://schemas.microsoft.com/office/drawing/2014/main" id="{EFA5F5B4-C20D-46FB-BBE7-E15F79874BB0}"/>
              </a:ext>
            </a:extLst>
          </p:cNvPr>
          <p:cNvGrpSpPr/>
          <p:nvPr/>
        </p:nvGrpSpPr>
        <p:grpSpPr>
          <a:xfrm>
            <a:off x="6191335" y="1511768"/>
            <a:ext cx="1616075" cy="5348352"/>
            <a:chOff x="4643501" y="1469232"/>
            <a:chExt cx="1212056" cy="3674269"/>
          </a:xfrm>
          <a:solidFill>
            <a:srgbClr val="32345A"/>
          </a:solidFill>
        </p:grpSpPr>
        <p:sp>
          <p:nvSpPr>
            <p:cNvPr id="31" name="Freeform 23">
              <a:extLst>
                <a:ext uri="{FF2B5EF4-FFF2-40B4-BE49-F238E27FC236}">
                  <a16:creationId xmlns:a16="http://schemas.microsoft.com/office/drawing/2014/main" id="{1DE517FB-A99D-435C-B1AC-32787934C3F5}"/>
                </a:ext>
              </a:extLst>
            </p:cNvPr>
            <p:cNvSpPr/>
            <p:nvPr/>
          </p:nvSpPr>
          <p:spPr bwMode="auto">
            <a:xfrm>
              <a:off x="4643501" y="1634729"/>
              <a:ext cx="345281" cy="3508772"/>
            </a:xfrm>
            <a:custGeom>
              <a:avLst/>
              <a:gdLst>
                <a:gd name="T0" fmla="*/ 290 w 290"/>
                <a:gd name="T1" fmla="*/ 0 h 2947"/>
                <a:gd name="T2" fmla="*/ 290 w 290"/>
                <a:gd name="T3" fmla="*/ 2947 h 2947"/>
                <a:gd name="T4" fmla="*/ 0 w 290"/>
                <a:gd name="T5" fmla="*/ 2947 h 2947"/>
                <a:gd name="T6" fmla="*/ 0 w 290"/>
                <a:gd name="T7" fmla="*/ 290 h 2947"/>
                <a:gd name="T8" fmla="*/ 290 w 290"/>
                <a:gd name="T9" fmla="*/ 0 h 2947"/>
              </a:gdLst>
              <a:ahLst/>
              <a:cxnLst>
                <a:cxn ang="0">
                  <a:pos x="T0" y="T1"/>
                </a:cxn>
                <a:cxn ang="0">
                  <a:pos x="T2" y="T3"/>
                </a:cxn>
                <a:cxn ang="0">
                  <a:pos x="T4" y="T5"/>
                </a:cxn>
                <a:cxn ang="0">
                  <a:pos x="T6" y="T7"/>
                </a:cxn>
                <a:cxn ang="0">
                  <a:pos x="T8" y="T9"/>
                </a:cxn>
              </a:cxnLst>
              <a:rect l="0" t="0" r="r" b="b"/>
              <a:pathLst>
                <a:path w="290" h="2947">
                  <a:moveTo>
                    <a:pt x="290" y="0"/>
                  </a:moveTo>
                  <a:lnTo>
                    <a:pt x="290" y="2947"/>
                  </a:lnTo>
                  <a:lnTo>
                    <a:pt x="0" y="2947"/>
                  </a:lnTo>
                  <a:lnTo>
                    <a:pt x="0" y="290"/>
                  </a:lnTo>
                  <a:lnTo>
                    <a:pt x="29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32" name="Freeform 26">
              <a:extLst>
                <a:ext uri="{FF2B5EF4-FFF2-40B4-BE49-F238E27FC236}">
                  <a16:creationId xmlns:a16="http://schemas.microsoft.com/office/drawing/2014/main" id="{AB5004A3-CC4C-4378-9DFC-C7FF00CE1A63}"/>
                </a:ext>
              </a:extLst>
            </p:cNvPr>
            <p:cNvSpPr/>
            <p:nvPr/>
          </p:nvSpPr>
          <p:spPr bwMode="auto">
            <a:xfrm>
              <a:off x="4643501" y="1634729"/>
              <a:ext cx="881063" cy="345281"/>
            </a:xfrm>
            <a:custGeom>
              <a:avLst/>
              <a:gdLst>
                <a:gd name="T0" fmla="*/ 740 w 740"/>
                <a:gd name="T1" fmla="*/ 290 h 290"/>
                <a:gd name="T2" fmla="*/ 0 w 740"/>
                <a:gd name="T3" fmla="*/ 290 h 290"/>
                <a:gd name="T4" fmla="*/ 290 w 740"/>
                <a:gd name="T5" fmla="*/ 0 h 290"/>
                <a:gd name="T6" fmla="*/ 740 w 740"/>
                <a:gd name="T7" fmla="*/ 0 h 290"/>
                <a:gd name="T8" fmla="*/ 740 w 740"/>
                <a:gd name="T9" fmla="*/ 290 h 290"/>
              </a:gdLst>
              <a:ahLst/>
              <a:cxnLst>
                <a:cxn ang="0">
                  <a:pos x="T0" y="T1"/>
                </a:cxn>
                <a:cxn ang="0">
                  <a:pos x="T2" y="T3"/>
                </a:cxn>
                <a:cxn ang="0">
                  <a:pos x="T4" y="T5"/>
                </a:cxn>
                <a:cxn ang="0">
                  <a:pos x="T6" y="T7"/>
                </a:cxn>
                <a:cxn ang="0">
                  <a:pos x="T8" y="T9"/>
                </a:cxn>
              </a:cxnLst>
              <a:rect l="0" t="0" r="r" b="b"/>
              <a:pathLst>
                <a:path w="740" h="290">
                  <a:moveTo>
                    <a:pt x="740" y="290"/>
                  </a:moveTo>
                  <a:lnTo>
                    <a:pt x="0" y="290"/>
                  </a:lnTo>
                  <a:lnTo>
                    <a:pt x="290" y="0"/>
                  </a:lnTo>
                  <a:lnTo>
                    <a:pt x="740" y="0"/>
                  </a:lnTo>
                  <a:lnTo>
                    <a:pt x="740" y="2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33" name="Freeform 27">
              <a:extLst>
                <a:ext uri="{FF2B5EF4-FFF2-40B4-BE49-F238E27FC236}">
                  <a16:creationId xmlns:a16="http://schemas.microsoft.com/office/drawing/2014/main" id="{FD7D6C57-15FF-49F9-AF14-A2EF3725FA00}"/>
                </a:ext>
              </a:extLst>
            </p:cNvPr>
            <p:cNvSpPr/>
            <p:nvPr/>
          </p:nvSpPr>
          <p:spPr bwMode="auto">
            <a:xfrm>
              <a:off x="4643501" y="1634729"/>
              <a:ext cx="881063" cy="345281"/>
            </a:xfrm>
            <a:custGeom>
              <a:avLst/>
              <a:gdLst>
                <a:gd name="T0" fmla="*/ 740 w 740"/>
                <a:gd name="T1" fmla="*/ 290 h 290"/>
                <a:gd name="T2" fmla="*/ 0 w 740"/>
                <a:gd name="T3" fmla="*/ 290 h 290"/>
                <a:gd name="T4" fmla="*/ 290 w 740"/>
                <a:gd name="T5" fmla="*/ 0 h 290"/>
                <a:gd name="T6" fmla="*/ 740 w 740"/>
                <a:gd name="T7" fmla="*/ 0 h 290"/>
                <a:gd name="T8" fmla="*/ 740 w 740"/>
                <a:gd name="T9" fmla="*/ 290 h 290"/>
              </a:gdLst>
              <a:ahLst/>
              <a:cxnLst>
                <a:cxn ang="0">
                  <a:pos x="T0" y="T1"/>
                </a:cxn>
                <a:cxn ang="0">
                  <a:pos x="T2" y="T3"/>
                </a:cxn>
                <a:cxn ang="0">
                  <a:pos x="T4" y="T5"/>
                </a:cxn>
                <a:cxn ang="0">
                  <a:pos x="T6" y="T7"/>
                </a:cxn>
                <a:cxn ang="0">
                  <a:pos x="T8" y="T9"/>
                </a:cxn>
              </a:cxnLst>
              <a:rect l="0" t="0" r="r" b="b"/>
              <a:pathLst>
                <a:path w="740" h="290">
                  <a:moveTo>
                    <a:pt x="740" y="290"/>
                  </a:moveTo>
                  <a:lnTo>
                    <a:pt x="0" y="290"/>
                  </a:lnTo>
                  <a:lnTo>
                    <a:pt x="290" y="0"/>
                  </a:lnTo>
                  <a:lnTo>
                    <a:pt x="740" y="0"/>
                  </a:lnTo>
                  <a:lnTo>
                    <a:pt x="740" y="29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34" name="Freeform 28">
              <a:extLst>
                <a:ext uri="{FF2B5EF4-FFF2-40B4-BE49-F238E27FC236}">
                  <a16:creationId xmlns:a16="http://schemas.microsoft.com/office/drawing/2014/main" id="{D55DEC22-E449-46AB-BEEF-F301C461C66A}"/>
                </a:ext>
              </a:extLst>
            </p:cNvPr>
            <p:cNvSpPr/>
            <p:nvPr/>
          </p:nvSpPr>
          <p:spPr bwMode="auto">
            <a:xfrm>
              <a:off x="5486463" y="1469232"/>
              <a:ext cx="369094" cy="682228"/>
            </a:xfrm>
            <a:custGeom>
              <a:avLst/>
              <a:gdLst>
                <a:gd name="T0" fmla="*/ 310 w 310"/>
                <a:gd name="T1" fmla="*/ 286 h 573"/>
                <a:gd name="T2" fmla="*/ 0 w 310"/>
                <a:gd name="T3" fmla="*/ 0 h 573"/>
                <a:gd name="T4" fmla="*/ 0 w 310"/>
                <a:gd name="T5" fmla="*/ 286 h 573"/>
                <a:gd name="T6" fmla="*/ 0 w 310"/>
                <a:gd name="T7" fmla="*/ 573 h 573"/>
                <a:gd name="T8" fmla="*/ 310 w 310"/>
                <a:gd name="T9" fmla="*/ 286 h 573"/>
              </a:gdLst>
              <a:ahLst/>
              <a:cxnLst>
                <a:cxn ang="0">
                  <a:pos x="T0" y="T1"/>
                </a:cxn>
                <a:cxn ang="0">
                  <a:pos x="T2" y="T3"/>
                </a:cxn>
                <a:cxn ang="0">
                  <a:pos x="T4" y="T5"/>
                </a:cxn>
                <a:cxn ang="0">
                  <a:pos x="T6" y="T7"/>
                </a:cxn>
                <a:cxn ang="0">
                  <a:pos x="T8" y="T9"/>
                </a:cxn>
              </a:cxnLst>
              <a:rect l="0" t="0" r="r" b="b"/>
              <a:pathLst>
                <a:path w="310" h="573">
                  <a:moveTo>
                    <a:pt x="310" y="286"/>
                  </a:moveTo>
                  <a:lnTo>
                    <a:pt x="0" y="0"/>
                  </a:lnTo>
                  <a:lnTo>
                    <a:pt x="0" y="286"/>
                  </a:lnTo>
                  <a:lnTo>
                    <a:pt x="0" y="573"/>
                  </a:lnTo>
                  <a:lnTo>
                    <a:pt x="310"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35" name="Freeform 29">
              <a:extLst>
                <a:ext uri="{FF2B5EF4-FFF2-40B4-BE49-F238E27FC236}">
                  <a16:creationId xmlns:a16="http://schemas.microsoft.com/office/drawing/2014/main" id="{98B3FC3F-1BF5-45F7-8939-3C41C1611204}"/>
                </a:ext>
              </a:extLst>
            </p:cNvPr>
            <p:cNvSpPr/>
            <p:nvPr/>
          </p:nvSpPr>
          <p:spPr bwMode="auto">
            <a:xfrm>
              <a:off x="5486463" y="1469232"/>
              <a:ext cx="369094" cy="682228"/>
            </a:xfrm>
            <a:custGeom>
              <a:avLst/>
              <a:gdLst>
                <a:gd name="T0" fmla="*/ 310 w 310"/>
                <a:gd name="T1" fmla="*/ 286 h 573"/>
                <a:gd name="T2" fmla="*/ 0 w 310"/>
                <a:gd name="T3" fmla="*/ 0 h 573"/>
                <a:gd name="T4" fmla="*/ 0 w 310"/>
                <a:gd name="T5" fmla="*/ 286 h 573"/>
                <a:gd name="T6" fmla="*/ 0 w 310"/>
                <a:gd name="T7" fmla="*/ 573 h 573"/>
                <a:gd name="T8" fmla="*/ 310 w 310"/>
                <a:gd name="T9" fmla="*/ 286 h 573"/>
              </a:gdLst>
              <a:ahLst/>
              <a:cxnLst>
                <a:cxn ang="0">
                  <a:pos x="T0" y="T1"/>
                </a:cxn>
                <a:cxn ang="0">
                  <a:pos x="T2" y="T3"/>
                </a:cxn>
                <a:cxn ang="0">
                  <a:pos x="T4" y="T5"/>
                </a:cxn>
                <a:cxn ang="0">
                  <a:pos x="T6" y="T7"/>
                </a:cxn>
                <a:cxn ang="0">
                  <a:pos x="T8" y="T9"/>
                </a:cxn>
              </a:cxnLst>
              <a:rect l="0" t="0" r="r" b="b"/>
              <a:pathLst>
                <a:path w="310" h="573">
                  <a:moveTo>
                    <a:pt x="310" y="286"/>
                  </a:moveTo>
                  <a:lnTo>
                    <a:pt x="0" y="0"/>
                  </a:lnTo>
                  <a:lnTo>
                    <a:pt x="0" y="286"/>
                  </a:lnTo>
                  <a:lnTo>
                    <a:pt x="0" y="573"/>
                  </a:lnTo>
                  <a:lnTo>
                    <a:pt x="310" y="28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36" name="Freeform 30">
              <a:extLst>
                <a:ext uri="{FF2B5EF4-FFF2-40B4-BE49-F238E27FC236}">
                  <a16:creationId xmlns:a16="http://schemas.microsoft.com/office/drawing/2014/main" id="{31B676DB-A935-41B0-9E76-9EAFF7DBA8AC}"/>
                </a:ext>
              </a:extLst>
            </p:cNvPr>
            <p:cNvSpPr/>
            <p:nvPr/>
          </p:nvSpPr>
          <p:spPr bwMode="auto">
            <a:xfrm>
              <a:off x="4643501" y="1634729"/>
              <a:ext cx="842963" cy="345281"/>
            </a:xfrm>
            <a:custGeom>
              <a:avLst/>
              <a:gdLst>
                <a:gd name="T0" fmla="*/ 708 w 708"/>
                <a:gd name="T1" fmla="*/ 0 h 290"/>
                <a:gd name="T2" fmla="*/ 290 w 708"/>
                <a:gd name="T3" fmla="*/ 0 h 290"/>
                <a:gd name="T4" fmla="*/ 0 w 708"/>
                <a:gd name="T5" fmla="*/ 290 h 290"/>
                <a:gd name="T6" fmla="*/ 708 w 708"/>
                <a:gd name="T7" fmla="*/ 290 h 290"/>
                <a:gd name="T8" fmla="*/ 708 w 708"/>
                <a:gd name="T9" fmla="*/ 147 h 290"/>
                <a:gd name="T10" fmla="*/ 708 w 708"/>
                <a:gd name="T11" fmla="*/ 0 h 290"/>
              </a:gdLst>
              <a:ahLst/>
              <a:cxnLst>
                <a:cxn ang="0">
                  <a:pos x="T0" y="T1"/>
                </a:cxn>
                <a:cxn ang="0">
                  <a:pos x="T2" y="T3"/>
                </a:cxn>
                <a:cxn ang="0">
                  <a:pos x="T4" y="T5"/>
                </a:cxn>
                <a:cxn ang="0">
                  <a:pos x="T6" y="T7"/>
                </a:cxn>
                <a:cxn ang="0">
                  <a:pos x="T8" y="T9"/>
                </a:cxn>
                <a:cxn ang="0">
                  <a:pos x="T10" y="T11"/>
                </a:cxn>
              </a:cxnLst>
              <a:rect l="0" t="0" r="r" b="b"/>
              <a:pathLst>
                <a:path w="708" h="290">
                  <a:moveTo>
                    <a:pt x="708" y="0"/>
                  </a:moveTo>
                  <a:lnTo>
                    <a:pt x="290" y="0"/>
                  </a:lnTo>
                  <a:lnTo>
                    <a:pt x="0" y="290"/>
                  </a:lnTo>
                  <a:lnTo>
                    <a:pt x="708" y="290"/>
                  </a:lnTo>
                  <a:lnTo>
                    <a:pt x="708" y="147"/>
                  </a:lnTo>
                  <a:lnTo>
                    <a:pt x="70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37" name="Freeform 31">
              <a:extLst>
                <a:ext uri="{FF2B5EF4-FFF2-40B4-BE49-F238E27FC236}">
                  <a16:creationId xmlns:a16="http://schemas.microsoft.com/office/drawing/2014/main" id="{9A48653D-BA9F-434F-ACF7-0F631930F527}"/>
                </a:ext>
              </a:extLst>
            </p:cNvPr>
            <p:cNvSpPr/>
            <p:nvPr/>
          </p:nvSpPr>
          <p:spPr bwMode="auto">
            <a:xfrm>
              <a:off x="4643501" y="1634729"/>
              <a:ext cx="842963" cy="345281"/>
            </a:xfrm>
            <a:custGeom>
              <a:avLst/>
              <a:gdLst>
                <a:gd name="T0" fmla="*/ 708 w 708"/>
                <a:gd name="T1" fmla="*/ 0 h 290"/>
                <a:gd name="T2" fmla="*/ 290 w 708"/>
                <a:gd name="T3" fmla="*/ 0 h 290"/>
                <a:gd name="T4" fmla="*/ 0 w 708"/>
                <a:gd name="T5" fmla="*/ 290 h 290"/>
                <a:gd name="T6" fmla="*/ 708 w 708"/>
                <a:gd name="T7" fmla="*/ 290 h 290"/>
                <a:gd name="T8" fmla="*/ 708 w 708"/>
                <a:gd name="T9" fmla="*/ 147 h 290"/>
                <a:gd name="T10" fmla="*/ 708 w 708"/>
                <a:gd name="T11" fmla="*/ 0 h 290"/>
              </a:gdLst>
              <a:ahLst/>
              <a:cxnLst>
                <a:cxn ang="0">
                  <a:pos x="T0" y="T1"/>
                </a:cxn>
                <a:cxn ang="0">
                  <a:pos x="T2" y="T3"/>
                </a:cxn>
                <a:cxn ang="0">
                  <a:pos x="T4" y="T5"/>
                </a:cxn>
                <a:cxn ang="0">
                  <a:pos x="T6" y="T7"/>
                </a:cxn>
                <a:cxn ang="0">
                  <a:pos x="T8" y="T9"/>
                </a:cxn>
                <a:cxn ang="0">
                  <a:pos x="T10" y="T11"/>
                </a:cxn>
              </a:cxnLst>
              <a:rect l="0" t="0" r="r" b="b"/>
              <a:pathLst>
                <a:path w="708" h="290">
                  <a:moveTo>
                    <a:pt x="708" y="0"/>
                  </a:moveTo>
                  <a:lnTo>
                    <a:pt x="290" y="0"/>
                  </a:lnTo>
                  <a:lnTo>
                    <a:pt x="0" y="290"/>
                  </a:lnTo>
                  <a:lnTo>
                    <a:pt x="708" y="290"/>
                  </a:lnTo>
                  <a:lnTo>
                    <a:pt x="708" y="147"/>
                  </a:lnTo>
                  <a:lnTo>
                    <a:pt x="70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38" name="Freeform 32">
              <a:extLst>
                <a:ext uri="{FF2B5EF4-FFF2-40B4-BE49-F238E27FC236}">
                  <a16:creationId xmlns:a16="http://schemas.microsoft.com/office/drawing/2014/main" id="{4E3E390F-4989-4104-81F4-DFB2A78E05FA}"/>
                </a:ext>
              </a:extLst>
            </p:cNvPr>
            <p:cNvSpPr/>
            <p:nvPr/>
          </p:nvSpPr>
          <p:spPr bwMode="auto">
            <a:xfrm>
              <a:off x="5486463" y="1469232"/>
              <a:ext cx="369094" cy="682228"/>
            </a:xfrm>
            <a:custGeom>
              <a:avLst/>
              <a:gdLst>
                <a:gd name="T0" fmla="*/ 0 w 310"/>
                <a:gd name="T1" fmla="*/ 0 h 573"/>
                <a:gd name="T2" fmla="*/ 0 w 310"/>
                <a:gd name="T3" fmla="*/ 139 h 573"/>
                <a:gd name="T4" fmla="*/ 0 w 310"/>
                <a:gd name="T5" fmla="*/ 286 h 573"/>
                <a:gd name="T6" fmla="*/ 0 w 310"/>
                <a:gd name="T7" fmla="*/ 429 h 573"/>
                <a:gd name="T8" fmla="*/ 0 w 310"/>
                <a:gd name="T9" fmla="*/ 573 h 573"/>
                <a:gd name="T10" fmla="*/ 310 w 310"/>
                <a:gd name="T11" fmla="*/ 286 h 573"/>
                <a:gd name="T12" fmla="*/ 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0" y="0"/>
                  </a:moveTo>
                  <a:lnTo>
                    <a:pt x="0" y="139"/>
                  </a:lnTo>
                  <a:lnTo>
                    <a:pt x="0" y="286"/>
                  </a:lnTo>
                  <a:lnTo>
                    <a:pt x="0" y="429"/>
                  </a:lnTo>
                  <a:lnTo>
                    <a:pt x="0" y="573"/>
                  </a:lnTo>
                  <a:lnTo>
                    <a:pt x="310" y="286"/>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39" name="Freeform 33">
              <a:extLst>
                <a:ext uri="{FF2B5EF4-FFF2-40B4-BE49-F238E27FC236}">
                  <a16:creationId xmlns:a16="http://schemas.microsoft.com/office/drawing/2014/main" id="{0928EF8E-1B97-4702-BE7B-984ED47AF785}"/>
                </a:ext>
              </a:extLst>
            </p:cNvPr>
            <p:cNvSpPr/>
            <p:nvPr/>
          </p:nvSpPr>
          <p:spPr bwMode="auto">
            <a:xfrm>
              <a:off x="5486463" y="1469232"/>
              <a:ext cx="369094" cy="682228"/>
            </a:xfrm>
            <a:custGeom>
              <a:avLst/>
              <a:gdLst>
                <a:gd name="T0" fmla="*/ 0 w 310"/>
                <a:gd name="T1" fmla="*/ 0 h 573"/>
                <a:gd name="T2" fmla="*/ 0 w 310"/>
                <a:gd name="T3" fmla="*/ 139 h 573"/>
                <a:gd name="T4" fmla="*/ 0 w 310"/>
                <a:gd name="T5" fmla="*/ 286 h 573"/>
                <a:gd name="T6" fmla="*/ 0 w 310"/>
                <a:gd name="T7" fmla="*/ 429 h 573"/>
                <a:gd name="T8" fmla="*/ 0 w 310"/>
                <a:gd name="T9" fmla="*/ 573 h 573"/>
                <a:gd name="T10" fmla="*/ 310 w 310"/>
                <a:gd name="T11" fmla="*/ 286 h 573"/>
                <a:gd name="T12" fmla="*/ 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0" y="0"/>
                  </a:moveTo>
                  <a:lnTo>
                    <a:pt x="0" y="139"/>
                  </a:lnTo>
                  <a:lnTo>
                    <a:pt x="0" y="286"/>
                  </a:lnTo>
                  <a:lnTo>
                    <a:pt x="0" y="429"/>
                  </a:lnTo>
                  <a:lnTo>
                    <a:pt x="0" y="573"/>
                  </a:lnTo>
                  <a:lnTo>
                    <a:pt x="310" y="286"/>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grpSp>
      <p:grpSp>
        <p:nvGrpSpPr>
          <p:cNvPr id="40" name="组合 5">
            <a:extLst>
              <a:ext uri="{FF2B5EF4-FFF2-40B4-BE49-F238E27FC236}">
                <a16:creationId xmlns:a16="http://schemas.microsoft.com/office/drawing/2014/main" id="{1CC1B1DC-F7B4-4596-A81B-37C0071FBFCF}"/>
              </a:ext>
            </a:extLst>
          </p:cNvPr>
          <p:cNvGrpSpPr/>
          <p:nvPr/>
        </p:nvGrpSpPr>
        <p:grpSpPr>
          <a:xfrm>
            <a:off x="4522874" y="2382524"/>
            <a:ext cx="1566863" cy="4477595"/>
            <a:chOff x="3392154" y="2202657"/>
            <a:chExt cx="1175147" cy="2940844"/>
          </a:xfrm>
          <a:solidFill>
            <a:srgbClr val="6392C4"/>
          </a:solidFill>
        </p:grpSpPr>
        <p:sp>
          <p:nvSpPr>
            <p:cNvPr id="41" name="Freeform 36">
              <a:extLst>
                <a:ext uri="{FF2B5EF4-FFF2-40B4-BE49-F238E27FC236}">
                  <a16:creationId xmlns:a16="http://schemas.microsoft.com/office/drawing/2014/main" id="{AFBC838A-DB38-407A-AF04-A4EB2CB3C9EF}"/>
                </a:ext>
              </a:extLst>
            </p:cNvPr>
            <p:cNvSpPr/>
            <p:nvPr/>
          </p:nvSpPr>
          <p:spPr bwMode="auto">
            <a:xfrm>
              <a:off x="4220829" y="2372916"/>
              <a:ext cx="346472" cy="2770585"/>
            </a:xfrm>
            <a:custGeom>
              <a:avLst/>
              <a:gdLst>
                <a:gd name="T0" fmla="*/ 0 w 291"/>
                <a:gd name="T1" fmla="*/ 0 h 2327"/>
                <a:gd name="T2" fmla="*/ 0 w 291"/>
                <a:gd name="T3" fmla="*/ 2327 h 2327"/>
                <a:gd name="T4" fmla="*/ 291 w 291"/>
                <a:gd name="T5" fmla="*/ 2327 h 2327"/>
                <a:gd name="T6" fmla="*/ 291 w 291"/>
                <a:gd name="T7" fmla="*/ 291 h 2327"/>
                <a:gd name="T8" fmla="*/ 0 w 291"/>
                <a:gd name="T9" fmla="*/ 0 h 2327"/>
              </a:gdLst>
              <a:ahLst/>
              <a:cxnLst>
                <a:cxn ang="0">
                  <a:pos x="T0" y="T1"/>
                </a:cxn>
                <a:cxn ang="0">
                  <a:pos x="T2" y="T3"/>
                </a:cxn>
                <a:cxn ang="0">
                  <a:pos x="T4" y="T5"/>
                </a:cxn>
                <a:cxn ang="0">
                  <a:pos x="T6" y="T7"/>
                </a:cxn>
                <a:cxn ang="0">
                  <a:pos x="T8" y="T9"/>
                </a:cxn>
              </a:cxnLst>
              <a:rect l="0" t="0" r="r" b="b"/>
              <a:pathLst>
                <a:path w="291" h="2327">
                  <a:moveTo>
                    <a:pt x="0" y="0"/>
                  </a:moveTo>
                  <a:lnTo>
                    <a:pt x="0" y="2327"/>
                  </a:lnTo>
                  <a:lnTo>
                    <a:pt x="291" y="2327"/>
                  </a:lnTo>
                  <a:lnTo>
                    <a:pt x="291" y="29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42" name="Freeform 38">
              <a:extLst>
                <a:ext uri="{FF2B5EF4-FFF2-40B4-BE49-F238E27FC236}">
                  <a16:creationId xmlns:a16="http://schemas.microsoft.com/office/drawing/2014/main" id="{E33D6E8B-96DA-40FE-91BC-5AF2A2644A00}"/>
                </a:ext>
              </a:extLst>
            </p:cNvPr>
            <p:cNvSpPr/>
            <p:nvPr/>
          </p:nvSpPr>
          <p:spPr bwMode="auto">
            <a:xfrm>
              <a:off x="3723148" y="2372916"/>
              <a:ext cx="844153" cy="346472"/>
            </a:xfrm>
            <a:custGeom>
              <a:avLst/>
              <a:gdLst>
                <a:gd name="T0" fmla="*/ 0 w 709"/>
                <a:gd name="T1" fmla="*/ 291 h 291"/>
                <a:gd name="T2" fmla="*/ 709 w 709"/>
                <a:gd name="T3" fmla="*/ 291 h 291"/>
                <a:gd name="T4" fmla="*/ 418 w 709"/>
                <a:gd name="T5" fmla="*/ 0 h 291"/>
                <a:gd name="T6" fmla="*/ 0 w 709"/>
                <a:gd name="T7" fmla="*/ 0 h 291"/>
                <a:gd name="T8" fmla="*/ 0 w 709"/>
                <a:gd name="T9" fmla="*/ 291 h 291"/>
              </a:gdLst>
              <a:ahLst/>
              <a:cxnLst>
                <a:cxn ang="0">
                  <a:pos x="T0" y="T1"/>
                </a:cxn>
                <a:cxn ang="0">
                  <a:pos x="T2" y="T3"/>
                </a:cxn>
                <a:cxn ang="0">
                  <a:pos x="T4" y="T5"/>
                </a:cxn>
                <a:cxn ang="0">
                  <a:pos x="T6" y="T7"/>
                </a:cxn>
                <a:cxn ang="0">
                  <a:pos x="T8" y="T9"/>
                </a:cxn>
              </a:cxnLst>
              <a:rect l="0" t="0" r="r" b="b"/>
              <a:pathLst>
                <a:path w="709" h="291">
                  <a:moveTo>
                    <a:pt x="0" y="291"/>
                  </a:moveTo>
                  <a:lnTo>
                    <a:pt x="709" y="291"/>
                  </a:lnTo>
                  <a:lnTo>
                    <a:pt x="418" y="0"/>
                  </a:lnTo>
                  <a:lnTo>
                    <a:pt x="0" y="0"/>
                  </a:lnTo>
                  <a:lnTo>
                    <a:pt x="0" y="2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43" name="Freeform 39">
              <a:extLst>
                <a:ext uri="{FF2B5EF4-FFF2-40B4-BE49-F238E27FC236}">
                  <a16:creationId xmlns:a16="http://schemas.microsoft.com/office/drawing/2014/main" id="{4982A38A-8D27-43A2-B093-5DA3A4327D74}"/>
                </a:ext>
              </a:extLst>
            </p:cNvPr>
            <p:cNvSpPr/>
            <p:nvPr/>
          </p:nvSpPr>
          <p:spPr bwMode="auto">
            <a:xfrm>
              <a:off x="3723148" y="2372916"/>
              <a:ext cx="844153" cy="346472"/>
            </a:xfrm>
            <a:custGeom>
              <a:avLst/>
              <a:gdLst>
                <a:gd name="T0" fmla="*/ 0 w 709"/>
                <a:gd name="T1" fmla="*/ 291 h 291"/>
                <a:gd name="T2" fmla="*/ 709 w 709"/>
                <a:gd name="T3" fmla="*/ 291 h 291"/>
                <a:gd name="T4" fmla="*/ 418 w 709"/>
                <a:gd name="T5" fmla="*/ 0 h 291"/>
                <a:gd name="T6" fmla="*/ 0 w 709"/>
                <a:gd name="T7" fmla="*/ 0 h 291"/>
                <a:gd name="T8" fmla="*/ 0 w 709"/>
                <a:gd name="T9" fmla="*/ 291 h 291"/>
              </a:gdLst>
              <a:ahLst/>
              <a:cxnLst>
                <a:cxn ang="0">
                  <a:pos x="T0" y="T1"/>
                </a:cxn>
                <a:cxn ang="0">
                  <a:pos x="T2" y="T3"/>
                </a:cxn>
                <a:cxn ang="0">
                  <a:pos x="T4" y="T5"/>
                </a:cxn>
                <a:cxn ang="0">
                  <a:pos x="T6" y="T7"/>
                </a:cxn>
                <a:cxn ang="0">
                  <a:pos x="T8" y="T9"/>
                </a:cxn>
              </a:cxnLst>
              <a:rect l="0" t="0" r="r" b="b"/>
              <a:pathLst>
                <a:path w="709" h="291">
                  <a:moveTo>
                    <a:pt x="0" y="291"/>
                  </a:moveTo>
                  <a:lnTo>
                    <a:pt x="709" y="291"/>
                  </a:lnTo>
                  <a:lnTo>
                    <a:pt x="418" y="0"/>
                  </a:lnTo>
                  <a:lnTo>
                    <a:pt x="0" y="0"/>
                  </a:lnTo>
                  <a:lnTo>
                    <a:pt x="0" y="291"/>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44" name="Freeform 40">
              <a:extLst>
                <a:ext uri="{FF2B5EF4-FFF2-40B4-BE49-F238E27FC236}">
                  <a16:creationId xmlns:a16="http://schemas.microsoft.com/office/drawing/2014/main" id="{10DDA58F-9597-40C4-AF03-1A553C40B366}"/>
                </a:ext>
              </a:extLst>
            </p:cNvPr>
            <p:cNvSpPr/>
            <p:nvPr/>
          </p:nvSpPr>
          <p:spPr bwMode="auto">
            <a:xfrm>
              <a:off x="3392154" y="2202657"/>
              <a:ext cx="369094" cy="682228"/>
            </a:xfrm>
            <a:custGeom>
              <a:avLst/>
              <a:gdLst>
                <a:gd name="T0" fmla="*/ 0 w 310"/>
                <a:gd name="T1" fmla="*/ 287 h 573"/>
                <a:gd name="T2" fmla="*/ 310 w 310"/>
                <a:gd name="T3" fmla="*/ 0 h 573"/>
                <a:gd name="T4" fmla="*/ 310 w 310"/>
                <a:gd name="T5" fmla="*/ 287 h 573"/>
                <a:gd name="T6" fmla="*/ 310 w 310"/>
                <a:gd name="T7" fmla="*/ 573 h 573"/>
                <a:gd name="T8" fmla="*/ 0 w 310"/>
                <a:gd name="T9" fmla="*/ 287 h 573"/>
              </a:gdLst>
              <a:ahLst/>
              <a:cxnLst>
                <a:cxn ang="0">
                  <a:pos x="T0" y="T1"/>
                </a:cxn>
                <a:cxn ang="0">
                  <a:pos x="T2" y="T3"/>
                </a:cxn>
                <a:cxn ang="0">
                  <a:pos x="T4" y="T5"/>
                </a:cxn>
                <a:cxn ang="0">
                  <a:pos x="T6" y="T7"/>
                </a:cxn>
                <a:cxn ang="0">
                  <a:pos x="T8" y="T9"/>
                </a:cxn>
              </a:cxnLst>
              <a:rect l="0" t="0" r="r" b="b"/>
              <a:pathLst>
                <a:path w="310" h="573">
                  <a:moveTo>
                    <a:pt x="0" y="287"/>
                  </a:moveTo>
                  <a:lnTo>
                    <a:pt x="310" y="0"/>
                  </a:lnTo>
                  <a:lnTo>
                    <a:pt x="310" y="287"/>
                  </a:lnTo>
                  <a:lnTo>
                    <a:pt x="310" y="573"/>
                  </a:lnTo>
                  <a:lnTo>
                    <a:pt x="0" y="287"/>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45" name="Freeform 41">
              <a:extLst>
                <a:ext uri="{FF2B5EF4-FFF2-40B4-BE49-F238E27FC236}">
                  <a16:creationId xmlns:a16="http://schemas.microsoft.com/office/drawing/2014/main" id="{F2FBC98F-5ECE-4A79-8E2E-EAB212CE0350}"/>
                </a:ext>
              </a:extLst>
            </p:cNvPr>
            <p:cNvSpPr/>
            <p:nvPr/>
          </p:nvSpPr>
          <p:spPr bwMode="auto">
            <a:xfrm>
              <a:off x="3761248" y="2372916"/>
              <a:ext cx="806053" cy="346472"/>
            </a:xfrm>
            <a:custGeom>
              <a:avLst/>
              <a:gdLst>
                <a:gd name="T0" fmla="*/ 386 w 677"/>
                <a:gd name="T1" fmla="*/ 0 h 291"/>
                <a:gd name="T2" fmla="*/ 0 w 677"/>
                <a:gd name="T3" fmla="*/ 0 h 291"/>
                <a:gd name="T4" fmla="*/ 0 w 677"/>
                <a:gd name="T5" fmla="*/ 144 h 291"/>
                <a:gd name="T6" fmla="*/ 0 w 677"/>
                <a:gd name="T7" fmla="*/ 291 h 291"/>
                <a:gd name="T8" fmla="*/ 677 w 677"/>
                <a:gd name="T9" fmla="*/ 291 h 291"/>
                <a:gd name="T10" fmla="*/ 386 w 677"/>
                <a:gd name="T11" fmla="*/ 0 h 291"/>
              </a:gdLst>
              <a:ahLst/>
              <a:cxnLst>
                <a:cxn ang="0">
                  <a:pos x="T0" y="T1"/>
                </a:cxn>
                <a:cxn ang="0">
                  <a:pos x="T2" y="T3"/>
                </a:cxn>
                <a:cxn ang="0">
                  <a:pos x="T4" y="T5"/>
                </a:cxn>
                <a:cxn ang="0">
                  <a:pos x="T6" y="T7"/>
                </a:cxn>
                <a:cxn ang="0">
                  <a:pos x="T8" y="T9"/>
                </a:cxn>
                <a:cxn ang="0">
                  <a:pos x="T10" y="T11"/>
                </a:cxn>
              </a:cxnLst>
              <a:rect l="0" t="0" r="r" b="b"/>
              <a:pathLst>
                <a:path w="677" h="291">
                  <a:moveTo>
                    <a:pt x="386" y="0"/>
                  </a:moveTo>
                  <a:lnTo>
                    <a:pt x="0" y="0"/>
                  </a:lnTo>
                  <a:lnTo>
                    <a:pt x="0" y="144"/>
                  </a:lnTo>
                  <a:lnTo>
                    <a:pt x="0" y="291"/>
                  </a:lnTo>
                  <a:lnTo>
                    <a:pt x="677" y="291"/>
                  </a:lnTo>
                  <a:lnTo>
                    <a:pt x="3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46" name="Freeform 42">
              <a:extLst>
                <a:ext uri="{FF2B5EF4-FFF2-40B4-BE49-F238E27FC236}">
                  <a16:creationId xmlns:a16="http://schemas.microsoft.com/office/drawing/2014/main" id="{94C6AE2F-53E3-45A3-8B3D-4F552A1552C2}"/>
                </a:ext>
              </a:extLst>
            </p:cNvPr>
            <p:cNvSpPr/>
            <p:nvPr/>
          </p:nvSpPr>
          <p:spPr bwMode="auto">
            <a:xfrm>
              <a:off x="3761248" y="2372916"/>
              <a:ext cx="806053" cy="346472"/>
            </a:xfrm>
            <a:custGeom>
              <a:avLst/>
              <a:gdLst>
                <a:gd name="T0" fmla="*/ 386 w 677"/>
                <a:gd name="T1" fmla="*/ 0 h 291"/>
                <a:gd name="T2" fmla="*/ 0 w 677"/>
                <a:gd name="T3" fmla="*/ 0 h 291"/>
                <a:gd name="T4" fmla="*/ 0 w 677"/>
                <a:gd name="T5" fmla="*/ 144 h 291"/>
                <a:gd name="T6" fmla="*/ 0 w 677"/>
                <a:gd name="T7" fmla="*/ 291 h 291"/>
                <a:gd name="T8" fmla="*/ 677 w 677"/>
                <a:gd name="T9" fmla="*/ 291 h 291"/>
                <a:gd name="T10" fmla="*/ 386 w 677"/>
                <a:gd name="T11" fmla="*/ 0 h 291"/>
              </a:gdLst>
              <a:ahLst/>
              <a:cxnLst>
                <a:cxn ang="0">
                  <a:pos x="T0" y="T1"/>
                </a:cxn>
                <a:cxn ang="0">
                  <a:pos x="T2" y="T3"/>
                </a:cxn>
                <a:cxn ang="0">
                  <a:pos x="T4" y="T5"/>
                </a:cxn>
                <a:cxn ang="0">
                  <a:pos x="T6" y="T7"/>
                </a:cxn>
                <a:cxn ang="0">
                  <a:pos x="T8" y="T9"/>
                </a:cxn>
                <a:cxn ang="0">
                  <a:pos x="T10" y="T11"/>
                </a:cxn>
              </a:cxnLst>
              <a:rect l="0" t="0" r="r" b="b"/>
              <a:pathLst>
                <a:path w="677" h="291">
                  <a:moveTo>
                    <a:pt x="386" y="0"/>
                  </a:moveTo>
                  <a:lnTo>
                    <a:pt x="0" y="0"/>
                  </a:lnTo>
                  <a:lnTo>
                    <a:pt x="0" y="144"/>
                  </a:lnTo>
                  <a:lnTo>
                    <a:pt x="0" y="291"/>
                  </a:lnTo>
                  <a:lnTo>
                    <a:pt x="677" y="291"/>
                  </a:lnTo>
                  <a:lnTo>
                    <a:pt x="38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47" name="Freeform 43">
              <a:extLst>
                <a:ext uri="{FF2B5EF4-FFF2-40B4-BE49-F238E27FC236}">
                  <a16:creationId xmlns:a16="http://schemas.microsoft.com/office/drawing/2014/main" id="{CAAFA85D-F3EF-4F89-AAA3-55D2C0D24AED}"/>
                </a:ext>
              </a:extLst>
            </p:cNvPr>
            <p:cNvSpPr/>
            <p:nvPr/>
          </p:nvSpPr>
          <p:spPr bwMode="auto">
            <a:xfrm>
              <a:off x="3392154" y="2202657"/>
              <a:ext cx="369094" cy="682228"/>
            </a:xfrm>
            <a:custGeom>
              <a:avLst/>
              <a:gdLst>
                <a:gd name="T0" fmla="*/ 310 w 310"/>
                <a:gd name="T1" fmla="*/ 0 h 573"/>
                <a:gd name="T2" fmla="*/ 0 w 310"/>
                <a:gd name="T3" fmla="*/ 287 h 573"/>
                <a:gd name="T4" fmla="*/ 310 w 310"/>
                <a:gd name="T5" fmla="*/ 573 h 573"/>
                <a:gd name="T6" fmla="*/ 310 w 310"/>
                <a:gd name="T7" fmla="*/ 434 h 573"/>
                <a:gd name="T8" fmla="*/ 310 w 310"/>
                <a:gd name="T9" fmla="*/ 287 h 573"/>
                <a:gd name="T10" fmla="*/ 310 w 310"/>
                <a:gd name="T11" fmla="*/ 143 h 573"/>
                <a:gd name="T12" fmla="*/ 31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310" y="0"/>
                  </a:moveTo>
                  <a:lnTo>
                    <a:pt x="0" y="287"/>
                  </a:lnTo>
                  <a:lnTo>
                    <a:pt x="310" y="573"/>
                  </a:lnTo>
                  <a:lnTo>
                    <a:pt x="310" y="434"/>
                  </a:lnTo>
                  <a:lnTo>
                    <a:pt x="310" y="287"/>
                  </a:lnTo>
                  <a:lnTo>
                    <a:pt x="310" y="143"/>
                  </a:lnTo>
                  <a:lnTo>
                    <a:pt x="3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48" name="Freeform 44">
              <a:extLst>
                <a:ext uri="{FF2B5EF4-FFF2-40B4-BE49-F238E27FC236}">
                  <a16:creationId xmlns:a16="http://schemas.microsoft.com/office/drawing/2014/main" id="{EF93029E-C7DD-4A9F-B77B-B6725BE5C081}"/>
                </a:ext>
              </a:extLst>
            </p:cNvPr>
            <p:cNvSpPr/>
            <p:nvPr/>
          </p:nvSpPr>
          <p:spPr bwMode="auto">
            <a:xfrm>
              <a:off x="3392154" y="2202657"/>
              <a:ext cx="369094" cy="682228"/>
            </a:xfrm>
            <a:custGeom>
              <a:avLst/>
              <a:gdLst>
                <a:gd name="T0" fmla="*/ 310 w 310"/>
                <a:gd name="T1" fmla="*/ 0 h 573"/>
                <a:gd name="T2" fmla="*/ 0 w 310"/>
                <a:gd name="T3" fmla="*/ 287 h 573"/>
                <a:gd name="T4" fmla="*/ 310 w 310"/>
                <a:gd name="T5" fmla="*/ 573 h 573"/>
                <a:gd name="T6" fmla="*/ 310 w 310"/>
                <a:gd name="T7" fmla="*/ 434 h 573"/>
                <a:gd name="T8" fmla="*/ 310 w 310"/>
                <a:gd name="T9" fmla="*/ 287 h 573"/>
                <a:gd name="T10" fmla="*/ 310 w 310"/>
                <a:gd name="T11" fmla="*/ 143 h 573"/>
                <a:gd name="T12" fmla="*/ 31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310" y="0"/>
                  </a:moveTo>
                  <a:lnTo>
                    <a:pt x="0" y="287"/>
                  </a:lnTo>
                  <a:lnTo>
                    <a:pt x="310" y="573"/>
                  </a:lnTo>
                  <a:lnTo>
                    <a:pt x="310" y="434"/>
                  </a:lnTo>
                  <a:lnTo>
                    <a:pt x="310" y="287"/>
                  </a:lnTo>
                  <a:lnTo>
                    <a:pt x="310" y="143"/>
                  </a:lnTo>
                  <a:lnTo>
                    <a:pt x="31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grpSp>
      <p:grpSp>
        <p:nvGrpSpPr>
          <p:cNvPr id="49" name="组合 14">
            <a:extLst>
              <a:ext uri="{FF2B5EF4-FFF2-40B4-BE49-F238E27FC236}">
                <a16:creationId xmlns:a16="http://schemas.microsoft.com/office/drawing/2014/main" id="{A4D1AAC1-67BE-42E7-A186-9663C127D156}"/>
              </a:ext>
            </a:extLst>
          </p:cNvPr>
          <p:cNvGrpSpPr/>
          <p:nvPr/>
        </p:nvGrpSpPr>
        <p:grpSpPr>
          <a:xfrm>
            <a:off x="6753309" y="3449117"/>
            <a:ext cx="1477963" cy="3411004"/>
            <a:chOff x="5064982" y="2586038"/>
            <a:chExt cx="1108472" cy="2557463"/>
          </a:xfrm>
          <a:solidFill>
            <a:srgbClr val="D44E71"/>
          </a:solidFill>
        </p:grpSpPr>
        <p:sp>
          <p:nvSpPr>
            <p:cNvPr id="50" name="Freeform 46">
              <a:extLst>
                <a:ext uri="{FF2B5EF4-FFF2-40B4-BE49-F238E27FC236}">
                  <a16:creationId xmlns:a16="http://schemas.microsoft.com/office/drawing/2014/main" id="{24C6B366-C325-4C2B-8FFA-A62CD9D39EF5}"/>
                </a:ext>
              </a:extLst>
            </p:cNvPr>
            <p:cNvSpPr/>
            <p:nvPr/>
          </p:nvSpPr>
          <p:spPr bwMode="auto">
            <a:xfrm>
              <a:off x="5064982" y="2752726"/>
              <a:ext cx="345281" cy="2390775"/>
            </a:xfrm>
            <a:custGeom>
              <a:avLst/>
              <a:gdLst>
                <a:gd name="T0" fmla="*/ 290 w 290"/>
                <a:gd name="T1" fmla="*/ 0 h 2008"/>
                <a:gd name="T2" fmla="*/ 290 w 290"/>
                <a:gd name="T3" fmla="*/ 2008 h 2008"/>
                <a:gd name="T4" fmla="*/ 0 w 290"/>
                <a:gd name="T5" fmla="*/ 2008 h 2008"/>
                <a:gd name="T6" fmla="*/ 0 w 290"/>
                <a:gd name="T7" fmla="*/ 290 h 2008"/>
                <a:gd name="T8" fmla="*/ 290 w 290"/>
                <a:gd name="T9" fmla="*/ 0 h 2008"/>
              </a:gdLst>
              <a:ahLst/>
              <a:cxnLst>
                <a:cxn ang="0">
                  <a:pos x="T0" y="T1"/>
                </a:cxn>
                <a:cxn ang="0">
                  <a:pos x="T2" y="T3"/>
                </a:cxn>
                <a:cxn ang="0">
                  <a:pos x="T4" y="T5"/>
                </a:cxn>
                <a:cxn ang="0">
                  <a:pos x="T6" y="T7"/>
                </a:cxn>
                <a:cxn ang="0">
                  <a:pos x="T8" y="T9"/>
                </a:cxn>
              </a:cxnLst>
              <a:rect l="0" t="0" r="r" b="b"/>
              <a:pathLst>
                <a:path w="290" h="2008">
                  <a:moveTo>
                    <a:pt x="290" y="0"/>
                  </a:moveTo>
                  <a:lnTo>
                    <a:pt x="290" y="2008"/>
                  </a:lnTo>
                  <a:lnTo>
                    <a:pt x="0" y="2008"/>
                  </a:lnTo>
                  <a:lnTo>
                    <a:pt x="0" y="290"/>
                  </a:lnTo>
                  <a:lnTo>
                    <a:pt x="290" y="0"/>
                  </a:lnTo>
                  <a:close/>
                </a:path>
              </a:pathLst>
            </a:custGeom>
            <a:grpFill/>
            <a:ln>
              <a:noFill/>
            </a:ln>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51" name="Freeform 52">
              <a:extLst>
                <a:ext uri="{FF2B5EF4-FFF2-40B4-BE49-F238E27FC236}">
                  <a16:creationId xmlns:a16="http://schemas.microsoft.com/office/drawing/2014/main" id="{F14514BC-2AF3-4ED1-8732-9D77CE4D5BAC}"/>
                </a:ext>
              </a:extLst>
            </p:cNvPr>
            <p:cNvSpPr/>
            <p:nvPr/>
          </p:nvSpPr>
          <p:spPr bwMode="auto">
            <a:xfrm>
              <a:off x="5064982" y="2752726"/>
              <a:ext cx="739378" cy="345281"/>
            </a:xfrm>
            <a:custGeom>
              <a:avLst/>
              <a:gdLst>
                <a:gd name="T0" fmla="*/ 621 w 621"/>
                <a:gd name="T1" fmla="*/ 0 h 290"/>
                <a:gd name="T2" fmla="*/ 290 w 621"/>
                <a:gd name="T3" fmla="*/ 0 h 290"/>
                <a:gd name="T4" fmla="*/ 0 w 621"/>
                <a:gd name="T5" fmla="*/ 290 h 290"/>
                <a:gd name="T6" fmla="*/ 621 w 621"/>
                <a:gd name="T7" fmla="*/ 290 h 290"/>
                <a:gd name="T8" fmla="*/ 621 w 621"/>
                <a:gd name="T9" fmla="*/ 147 h 290"/>
                <a:gd name="T10" fmla="*/ 621 w 621"/>
                <a:gd name="T11" fmla="*/ 0 h 290"/>
              </a:gdLst>
              <a:ahLst/>
              <a:cxnLst>
                <a:cxn ang="0">
                  <a:pos x="T0" y="T1"/>
                </a:cxn>
                <a:cxn ang="0">
                  <a:pos x="T2" y="T3"/>
                </a:cxn>
                <a:cxn ang="0">
                  <a:pos x="T4" y="T5"/>
                </a:cxn>
                <a:cxn ang="0">
                  <a:pos x="T6" y="T7"/>
                </a:cxn>
                <a:cxn ang="0">
                  <a:pos x="T8" y="T9"/>
                </a:cxn>
                <a:cxn ang="0">
                  <a:pos x="T10" y="T11"/>
                </a:cxn>
              </a:cxnLst>
              <a:rect l="0" t="0" r="r" b="b"/>
              <a:pathLst>
                <a:path w="621" h="290">
                  <a:moveTo>
                    <a:pt x="621" y="0"/>
                  </a:moveTo>
                  <a:lnTo>
                    <a:pt x="290" y="0"/>
                  </a:lnTo>
                  <a:lnTo>
                    <a:pt x="0" y="290"/>
                  </a:lnTo>
                  <a:lnTo>
                    <a:pt x="621" y="290"/>
                  </a:lnTo>
                  <a:lnTo>
                    <a:pt x="621" y="147"/>
                  </a:lnTo>
                  <a:lnTo>
                    <a:pt x="6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52" name="Freeform 54">
              <a:extLst>
                <a:ext uri="{FF2B5EF4-FFF2-40B4-BE49-F238E27FC236}">
                  <a16:creationId xmlns:a16="http://schemas.microsoft.com/office/drawing/2014/main" id="{3DAF5E87-81F0-4733-AE7E-00888F4F3A62}"/>
                </a:ext>
              </a:extLst>
            </p:cNvPr>
            <p:cNvSpPr/>
            <p:nvPr/>
          </p:nvSpPr>
          <p:spPr bwMode="auto">
            <a:xfrm>
              <a:off x="5804360" y="2586038"/>
              <a:ext cx="369094" cy="682228"/>
            </a:xfrm>
            <a:custGeom>
              <a:avLst/>
              <a:gdLst>
                <a:gd name="T0" fmla="*/ 0 w 310"/>
                <a:gd name="T1" fmla="*/ 0 h 573"/>
                <a:gd name="T2" fmla="*/ 0 w 310"/>
                <a:gd name="T3" fmla="*/ 140 h 573"/>
                <a:gd name="T4" fmla="*/ 0 w 310"/>
                <a:gd name="T5" fmla="*/ 287 h 573"/>
                <a:gd name="T6" fmla="*/ 0 w 310"/>
                <a:gd name="T7" fmla="*/ 430 h 573"/>
                <a:gd name="T8" fmla="*/ 0 w 310"/>
                <a:gd name="T9" fmla="*/ 573 h 573"/>
                <a:gd name="T10" fmla="*/ 310 w 310"/>
                <a:gd name="T11" fmla="*/ 287 h 573"/>
                <a:gd name="T12" fmla="*/ 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0" y="0"/>
                  </a:moveTo>
                  <a:lnTo>
                    <a:pt x="0" y="140"/>
                  </a:lnTo>
                  <a:lnTo>
                    <a:pt x="0" y="287"/>
                  </a:lnTo>
                  <a:lnTo>
                    <a:pt x="0" y="430"/>
                  </a:lnTo>
                  <a:lnTo>
                    <a:pt x="0" y="573"/>
                  </a:lnTo>
                  <a:lnTo>
                    <a:pt x="310" y="28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grpSp>
      <p:grpSp>
        <p:nvGrpSpPr>
          <p:cNvPr id="53" name="组合 13">
            <a:extLst>
              <a:ext uri="{FF2B5EF4-FFF2-40B4-BE49-F238E27FC236}">
                <a16:creationId xmlns:a16="http://schemas.microsoft.com/office/drawing/2014/main" id="{3301867E-C0FA-44E3-901E-D26D46B9F1B0}"/>
              </a:ext>
            </a:extLst>
          </p:cNvPr>
          <p:cNvGrpSpPr/>
          <p:nvPr/>
        </p:nvGrpSpPr>
        <p:grpSpPr>
          <a:xfrm>
            <a:off x="4187909" y="4359035"/>
            <a:ext cx="1339851" cy="2501085"/>
            <a:chOff x="3140932" y="3268266"/>
            <a:chExt cx="1004888" cy="1875235"/>
          </a:xfrm>
          <a:solidFill>
            <a:schemeClr val="tx2">
              <a:lumMod val="60000"/>
              <a:lumOff val="40000"/>
            </a:schemeClr>
          </a:solidFill>
        </p:grpSpPr>
        <p:sp>
          <p:nvSpPr>
            <p:cNvPr id="54" name="Freeform 56">
              <a:extLst>
                <a:ext uri="{FF2B5EF4-FFF2-40B4-BE49-F238E27FC236}">
                  <a16:creationId xmlns:a16="http://schemas.microsoft.com/office/drawing/2014/main" id="{3FC534E4-E89C-4B94-BF39-B5F18354F3F3}"/>
                </a:ext>
              </a:extLst>
            </p:cNvPr>
            <p:cNvSpPr/>
            <p:nvPr/>
          </p:nvSpPr>
          <p:spPr bwMode="auto">
            <a:xfrm>
              <a:off x="3799348" y="3433763"/>
              <a:ext cx="346472" cy="1709738"/>
            </a:xfrm>
            <a:custGeom>
              <a:avLst/>
              <a:gdLst>
                <a:gd name="T0" fmla="*/ 0 w 291"/>
                <a:gd name="T1" fmla="*/ 0 h 1436"/>
                <a:gd name="T2" fmla="*/ 0 w 291"/>
                <a:gd name="T3" fmla="*/ 1436 h 1436"/>
                <a:gd name="T4" fmla="*/ 291 w 291"/>
                <a:gd name="T5" fmla="*/ 1436 h 1436"/>
                <a:gd name="T6" fmla="*/ 291 w 291"/>
                <a:gd name="T7" fmla="*/ 291 h 1436"/>
                <a:gd name="T8" fmla="*/ 0 w 291"/>
                <a:gd name="T9" fmla="*/ 0 h 1436"/>
              </a:gdLst>
              <a:ahLst/>
              <a:cxnLst>
                <a:cxn ang="0">
                  <a:pos x="T0" y="T1"/>
                </a:cxn>
                <a:cxn ang="0">
                  <a:pos x="T2" y="T3"/>
                </a:cxn>
                <a:cxn ang="0">
                  <a:pos x="T4" y="T5"/>
                </a:cxn>
                <a:cxn ang="0">
                  <a:pos x="T6" y="T7"/>
                </a:cxn>
                <a:cxn ang="0">
                  <a:pos x="T8" y="T9"/>
                </a:cxn>
              </a:cxnLst>
              <a:rect l="0" t="0" r="r" b="b"/>
              <a:pathLst>
                <a:path w="291" h="1436">
                  <a:moveTo>
                    <a:pt x="0" y="0"/>
                  </a:moveTo>
                  <a:lnTo>
                    <a:pt x="0" y="1436"/>
                  </a:lnTo>
                  <a:lnTo>
                    <a:pt x="291" y="1436"/>
                  </a:lnTo>
                  <a:lnTo>
                    <a:pt x="291" y="29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55" name="Freeform 57">
              <a:extLst>
                <a:ext uri="{FF2B5EF4-FFF2-40B4-BE49-F238E27FC236}">
                  <a16:creationId xmlns:a16="http://schemas.microsoft.com/office/drawing/2014/main" id="{91D1917C-FB18-4A40-951F-7F4C95CDA6A3}"/>
                </a:ext>
              </a:extLst>
            </p:cNvPr>
            <p:cNvSpPr/>
            <p:nvPr/>
          </p:nvSpPr>
          <p:spPr bwMode="auto">
            <a:xfrm>
              <a:off x="3799348" y="3433763"/>
              <a:ext cx="346472" cy="1709738"/>
            </a:xfrm>
            <a:custGeom>
              <a:avLst/>
              <a:gdLst>
                <a:gd name="T0" fmla="*/ 0 w 291"/>
                <a:gd name="T1" fmla="*/ 0 h 1436"/>
                <a:gd name="T2" fmla="*/ 0 w 291"/>
                <a:gd name="T3" fmla="*/ 1436 h 1436"/>
                <a:gd name="T4" fmla="*/ 291 w 291"/>
                <a:gd name="T5" fmla="*/ 1436 h 1436"/>
                <a:gd name="T6" fmla="*/ 291 w 291"/>
                <a:gd name="T7" fmla="*/ 291 h 1436"/>
                <a:gd name="T8" fmla="*/ 0 w 291"/>
                <a:gd name="T9" fmla="*/ 0 h 1436"/>
              </a:gdLst>
              <a:ahLst/>
              <a:cxnLst>
                <a:cxn ang="0">
                  <a:pos x="T0" y="T1"/>
                </a:cxn>
                <a:cxn ang="0">
                  <a:pos x="T2" y="T3"/>
                </a:cxn>
                <a:cxn ang="0">
                  <a:pos x="T4" y="T5"/>
                </a:cxn>
                <a:cxn ang="0">
                  <a:pos x="T6" y="T7"/>
                </a:cxn>
                <a:cxn ang="0">
                  <a:pos x="T8" y="T9"/>
                </a:cxn>
              </a:cxnLst>
              <a:rect l="0" t="0" r="r" b="b"/>
              <a:pathLst>
                <a:path w="291" h="1436">
                  <a:moveTo>
                    <a:pt x="0" y="0"/>
                  </a:moveTo>
                  <a:lnTo>
                    <a:pt x="0" y="1436"/>
                  </a:lnTo>
                  <a:lnTo>
                    <a:pt x="291" y="1436"/>
                  </a:lnTo>
                  <a:lnTo>
                    <a:pt x="291" y="291"/>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56" name="Freeform 58">
              <a:extLst>
                <a:ext uri="{FF2B5EF4-FFF2-40B4-BE49-F238E27FC236}">
                  <a16:creationId xmlns:a16="http://schemas.microsoft.com/office/drawing/2014/main" id="{5004346B-A689-41C2-A75A-4A34E38AABF2}"/>
                </a:ext>
              </a:extLst>
            </p:cNvPr>
            <p:cNvSpPr/>
            <p:nvPr/>
          </p:nvSpPr>
          <p:spPr bwMode="auto">
            <a:xfrm>
              <a:off x="3799348" y="3433763"/>
              <a:ext cx="346472" cy="1709738"/>
            </a:xfrm>
            <a:custGeom>
              <a:avLst/>
              <a:gdLst>
                <a:gd name="T0" fmla="*/ 0 w 291"/>
                <a:gd name="T1" fmla="*/ 0 h 1436"/>
                <a:gd name="T2" fmla="*/ 0 w 291"/>
                <a:gd name="T3" fmla="*/ 1436 h 1436"/>
                <a:gd name="T4" fmla="*/ 291 w 291"/>
                <a:gd name="T5" fmla="*/ 1436 h 1436"/>
                <a:gd name="T6" fmla="*/ 291 w 291"/>
                <a:gd name="T7" fmla="*/ 291 h 1436"/>
                <a:gd name="T8" fmla="*/ 0 w 291"/>
                <a:gd name="T9" fmla="*/ 0 h 1436"/>
              </a:gdLst>
              <a:ahLst/>
              <a:cxnLst>
                <a:cxn ang="0">
                  <a:pos x="T0" y="T1"/>
                </a:cxn>
                <a:cxn ang="0">
                  <a:pos x="T2" y="T3"/>
                </a:cxn>
                <a:cxn ang="0">
                  <a:pos x="T4" y="T5"/>
                </a:cxn>
                <a:cxn ang="0">
                  <a:pos x="T6" y="T7"/>
                </a:cxn>
                <a:cxn ang="0">
                  <a:pos x="T8" y="T9"/>
                </a:cxn>
              </a:cxnLst>
              <a:rect l="0" t="0" r="r" b="b"/>
              <a:pathLst>
                <a:path w="291" h="1436">
                  <a:moveTo>
                    <a:pt x="0" y="0"/>
                  </a:moveTo>
                  <a:lnTo>
                    <a:pt x="0" y="1436"/>
                  </a:lnTo>
                  <a:lnTo>
                    <a:pt x="291" y="1436"/>
                  </a:lnTo>
                  <a:lnTo>
                    <a:pt x="291" y="29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57" name="Freeform 59">
              <a:extLst>
                <a:ext uri="{FF2B5EF4-FFF2-40B4-BE49-F238E27FC236}">
                  <a16:creationId xmlns:a16="http://schemas.microsoft.com/office/drawing/2014/main" id="{9B1836F5-E11E-4CB8-8C78-0BA747E7A6BE}"/>
                </a:ext>
              </a:extLst>
            </p:cNvPr>
            <p:cNvSpPr/>
            <p:nvPr/>
          </p:nvSpPr>
          <p:spPr bwMode="auto">
            <a:xfrm>
              <a:off x="3799348" y="3433763"/>
              <a:ext cx="346472" cy="1709738"/>
            </a:xfrm>
            <a:custGeom>
              <a:avLst/>
              <a:gdLst>
                <a:gd name="T0" fmla="*/ 0 w 291"/>
                <a:gd name="T1" fmla="*/ 0 h 1436"/>
                <a:gd name="T2" fmla="*/ 0 w 291"/>
                <a:gd name="T3" fmla="*/ 1436 h 1436"/>
                <a:gd name="T4" fmla="*/ 291 w 291"/>
                <a:gd name="T5" fmla="*/ 1436 h 1436"/>
                <a:gd name="T6" fmla="*/ 291 w 291"/>
                <a:gd name="T7" fmla="*/ 291 h 1436"/>
                <a:gd name="T8" fmla="*/ 0 w 291"/>
                <a:gd name="T9" fmla="*/ 0 h 1436"/>
              </a:gdLst>
              <a:ahLst/>
              <a:cxnLst>
                <a:cxn ang="0">
                  <a:pos x="T0" y="T1"/>
                </a:cxn>
                <a:cxn ang="0">
                  <a:pos x="T2" y="T3"/>
                </a:cxn>
                <a:cxn ang="0">
                  <a:pos x="T4" y="T5"/>
                </a:cxn>
                <a:cxn ang="0">
                  <a:pos x="T6" y="T7"/>
                </a:cxn>
                <a:cxn ang="0">
                  <a:pos x="T8" y="T9"/>
                </a:cxn>
              </a:cxnLst>
              <a:rect l="0" t="0" r="r" b="b"/>
              <a:pathLst>
                <a:path w="291" h="1436">
                  <a:moveTo>
                    <a:pt x="0" y="0"/>
                  </a:moveTo>
                  <a:lnTo>
                    <a:pt x="0" y="1436"/>
                  </a:lnTo>
                  <a:lnTo>
                    <a:pt x="291" y="1436"/>
                  </a:lnTo>
                  <a:lnTo>
                    <a:pt x="291" y="291"/>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58" name="Freeform 60">
              <a:extLst>
                <a:ext uri="{FF2B5EF4-FFF2-40B4-BE49-F238E27FC236}">
                  <a16:creationId xmlns:a16="http://schemas.microsoft.com/office/drawing/2014/main" id="{A7996FA5-23D5-4FDF-B821-0EE3828858B5}"/>
                </a:ext>
              </a:extLst>
            </p:cNvPr>
            <p:cNvSpPr/>
            <p:nvPr/>
          </p:nvSpPr>
          <p:spPr bwMode="auto">
            <a:xfrm>
              <a:off x="3471926" y="3433763"/>
              <a:ext cx="673894" cy="346472"/>
            </a:xfrm>
            <a:custGeom>
              <a:avLst/>
              <a:gdLst>
                <a:gd name="T0" fmla="*/ 0 w 566"/>
                <a:gd name="T1" fmla="*/ 291 h 291"/>
                <a:gd name="T2" fmla="*/ 566 w 566"/>
                <a:gd name="T3" fmla="*/ 291 h 291"/>
                <a:gd name="T4" fmla="*/ 275 w 566"/>
                <a:gd name="T5" fmla="*/ 0 h 291"/>
                <a:gd name="T6" fmla="*/ 0 w 566"/>
                <a:gd name="T7" fmla="*/ 0 h 291"/>
                <a:gd name="T8" fmla="*/ 0 w 566"/>
                <a:gd name="T9" fmla="*/ 291 h 291"/>
              </a:gdLst>
              <a:ahLst/>
              <a:cxnLst>
                <a:cxn ang="0">
                  <a:pos x="T0" y="T1"/>
                </a:cxn>
                <a:cxn ang="0">
                  <a:pos x="T2" y="T3"/>
                </a:cxn>
                <a:cxn ang="0">
                  <a:pos x="T4" y="T5"/>
                </a:cxn>
                <a:cxn ang="0">
                  <a:pos x="T6" y="T7"/>
                </a:cxn>
                <a:cxn ang="0">
                  <a:pos x="T8" y="T9"/>
                </a:cxn>
              </a:cxnLst>
              <a:rect l="0" t="0" r="r" b="b"/>
              <a:pathLst>
                <a:path w="566" h="291">
                  <a:moveTo>
                    <a:pt x="0" y="291"/>
                  </a:moveTo>
                  <a:lnTo>
                    <a:pt x="566" y="291"/>
                  </a:lnTo>
                  <a:lnTo>
                    <a:pt x="275" y="0"/>
                  </a:lnTo>
                  <a:lnTo>
                    <a:pt x="0" y="0"/>
                  </a:lnTo>
                  <a:lnTo>
                    <a:pt x="0" y="2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59" name="Freeform 61">
              <a:extLst>
                <a:ext uri="{FF2B5EF4-FFF2-40B4-BE49-F238E27FC236}">
                  <a16:creationId xmlns:a16="http://schemas.microsoft.com/office/drawing/2014/main" id="{717E38A0-4A02-4370-ADE1-0D18B01C2FD7}"/>
                </a:ext>
              </a:extLst>
            </p:cNvPr>
            <p:cNvSpPr/>
            <p:nvPr/>
          </p:nvSpPr>
          <p:spPr bwMode="auto">
            <a:xfrm>
              <a:off x="3471926" y="3433763"/>
              <a:ext cx="673894" cy="346472"/>
            </a:xfrm>
            <a:custGeom>
              <a:avLst/>
              <a:gdLst>
                <a:gd name="T0" fmla="*/ 0 w 566"/>
                <a:gd name="T1" fmla="*/ 291 h 291"/>
                <a:gd name="T2" fmla="*/ 566 w 566"/>
                <a:gd name="T3" fmla="*/ 291 h 291"/>
                <a:gd name="T4" fmla="*/ 275 w 566"/>
                <a:gd name="T5" fmla="*/ 0 h 291"/>
                <a:gd name="T6" fmla="*/ 0 w 566"/>
                <a:gd name="T7" fmla="*/ 0 h 291"/>
                <a:gd name="T8" fmla="*/ 0 w 566"/>
                <a:gd name="T9" fmla="*/ 291 h 291"/>
              </a:gdLst>
              <a:ahLst/>
              <a:cxnLst>
                <a:cxn ang="0">
                  <a:pos x="T0" y="T1"/>
                </a:cxn>
                <a:cxn ang="0">
                  <a:pos x="T2" y="T3"/>
                </a:cxn>
                <a:cxn ang="0">
                  <a:pos x="T4" y="T5"/>
                </a:cxn>
                <a:cxn ang="0">
                  <a:pos x="T6" y="T7"/>
                </a:cxn>
                <a:cxn ang="0">
                  <a:pos x="T8" y="T9"/>
                </a:cxn>
              </a:cxnLst>
              <a:rect l="0" t="0" r="r" b="b"/>
              <a:pathLst>
                <a:path w="566" h="291">
                  <a:moveTo>
                    <a:pt x="0" y="291"/>
                  </a:moveTo>
                  <a:lnTo>
                    <a:pt x="566" y="291"/>
                  </a:lnTo>
                  <a:lnTo>
                    <a:pt x="275" y="0"/>
                  </a:lnTo>
                  <a:lnTo>
                    <a:pt x="0" y="0"/>
                  </a:lnTo>
                  <a:lnTo>
                    <a:pt x="0" y="291"/>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60" name="Freeform 62">
              <a:extLst>
                <a:ext uri="{FF2B5EF4-FFF2-40B4-BE49-F238E27FC236}">
                  <a16:creationId xmlns:a16="http://schemas.microsoft.com/office/drawing/2014/main" id="{C8FE1C93-6DA6-48F1-B6C3-5F40C834539F}"/>
                </a:ext>
              </a:extLst>
            </p:cNvPr>
            <p:cNvSpPr/>
            <p:nvPr/>
          </p:nvSpPr>
          <p:spPr bwMode="auto">
            <a:xfrm>
              <a:off x="3140932" y="3268266"/>
              <a:ext cx="373856" cy="682228"/>
            </a:xfrm>
            <a:custGeom>
              <a:avLst/>
              <a:gdLst>
                <a:gd name="T0" fmla="*/ 0 w 314"/>
                <a:gd name="T1" fmla="*/ 286 h 573"/>
                <a:gd name="T2" fmla="*/ 314 w 314"/>
                <a:gd name="T3" fmla="*/ 0 h 573"/>
                <a:gd name="T4" fmla="*/ 314 w 314"/>
                <a:gd name="T5" fmla="*/ 286 h 573"/>
                <a:gd name="T6" fmla="*/ 314 w 314"/>
                <a:gd name="T7" fmla="*/ 573 h 573"/>
                <a:gd name="T8" fmla="*/ 0 w 314"/>
                <a:gd name="T9" fmla="*/ 286 h 573"/>
              </a:gdLst>
              <a:ahLst/>
              <a:cxnLst>
                <a:cxn ang="0">
                  <a:pos x="T0" y="T1"/>
                </a:cxn>
                <a:cxn ang="0">
                  <a:pos x="T2" y="T3"/>
                </a:cxn>
                <a:cxn ang="0">
                  <a:pos x="T4" y="T5"/>
                </a:cxn>
                <a:cxn ang="0">
                  <a:pos x="T6" y="T7"/>
                </a:cxn>
                <a:cxn ang="0">
                  <a:pos x="T8" y="T9"/>
                </a:cxn>
              </a:cxnLst>
              <a:rect l="0" t="0" r="r" b="b"/>
              <a:pathLst>
                <a:path w="314" h="573">
                  <a:moveTo>
                    <a:pt x="0" y="286"/>
                  </a:moveTo>
                  <a:lnTo>
                    <a:pt x="314" y="0"/>
                  </a:lnTo>
                  <a:lnTo>
                    <a:pt x="314" y="286"/>
                  </a:lnTo>
                  <a:lnTo>
                    <a:pt x="314" y="573"/>
                  </a:lnTo>
                  <a:lnTo>
                    <a:pt x="0"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61" name="Freeform 63">
              <a:extLst>
                <a:ext uri="{FF2B5EF4-FFF2-40B4-BE49-F238E27FC236}">
                  <a16:creationId xmlns:a16="http://schemas.microsoft.com/office/drawing/2014/main" id="{960BADBC-4347-4275-B66B-2040998ED26A}"/>
                </a:ext>
              </a:extLst>
            </p:cNvPr>
            <p:cNvSpPr/>
            <p:nvPr/>
          </p:nvSpPr>
          <p:spPr bwMode="auto">
            <a:xfrm>
              <a:off x="3140932" y="3268266"/>
              <a:ext cx="373856" cy="682228"/>
            </a:xfrm>
            <a:custGeom>
              <a:avLst/>
              <a:gdLst>
                <a:gd name="T0" fmla="*/ 0 w 314"/>
                <a:gd name="T1" fmla="*/ 286 h 573"/>
                <a:gd name="T2" fmla="*/ 314 w 314"/>
                <a:gd name="T3" fmla="*/ 0 h 573"/>
                <a:gd name="T4" fmla="*/ 314 w 314"/>
                <a:gd name="T5" fmla="*/ 286 h 573"/>
                <a:gd name="T6" fmla="*/ 314 w 314"/>
                <a:gd name="T7" fmla="*/ 573 h 573"/>
                <a:gd name="T8" fmla="*/ 0 w 314"/>
                <a:gd name="T9" fmla="*/ 286 h 573"/>
              </a:gdLst>
              <a:ahLst/>
              <a:cxnLst>
                <a:cxn ang="0">
                  <a:pos x="T0" y="T1"/>
                </a:cxn>
                <a:cxn ang="0">
                  <a:pos x="T2" y="T3"/>
                </a:cxn>
                <a:cxn ang="0">
                  <a:pos x="T4" y="T5"/>
                </a:cxn>
                <a:cxn ang="0">
                  <a:pos x="T6" y="T7"/>
                </a:cxn>
                <a:cxn ang="0">
                  <a:pos x="T8" y="T9"/>
                </a:cxn>
              </a:cxnLst>
              <a:rect l="0" t="0" r="r" b="b"/>
              <a:pathLst>
                <a:path w="314" h="573">
                  <a:moveTo>
                    <a:pt x="0" y="286"/>
                  </a:moveTo>
                  <a:lnTo>
                    <a:pt x="314" y="0"/>
                  </a:lnTo>
                  <a:lnTo>
                    <a:pt x="314" y="286"/>
                  </a:lnTo>
                  <a:lnTo>
                    <a:pt x="314" y="573"/>
                  </a:lnTo>
                  <a:lnTo>
                    <a:pt x="0" y="28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62" name="Freeform 64">
              <a:extLst>
                <a:ext uri="{FF2B5EF4-FFF2-40B4-BE49-F238E27FC236}">
                  <a16:creationId xmlns:a16="http://schemas.microsoft.com/office/drawing/2014/main" id="{675CBB35-21E5-4AFB-9032-2016F9853197}"/>
                </a:ext>
              </a:extLst>
            </p:cNvPr>
            <p:cNvSpPr>
              <a:spLocks noEditPoints="1"/>
            </p:cNvSpPr>
            <p:nvPr/>
          </p:nvSpPr>
          <p:spPr bwMode="auto">
            <a:xfrm>
              <a:off x="3140932" y="3268266"/>
              <a:ext cx="373856" cy="682228"/>
            </a:xfrm>
            <a:custGeom>
              <a:avLst/>
              <a:gdLst>
                <a:gd name="T0" fmla="*/ 0 w 314"/>
                <a:gd name="T1" fmla="*/ 286 h 573"/>
                <a:gd name="T2" fmla="*/ 314 w 314"/>
                <a:gd name="T3" fmla="*/ 573 h 573"/>
                <a:gd name="T4" fmla="*/ 314 w 314"/>
                <a:gd name="T5" fmla="*/ 573 h 573"/>
                <a:gd name="T6" fmla="*/ 0 w 314"/>
                <a:gd name="T7" fmla="*/ 286 h 573"/>
                <a:gd name="T8" fmla="*/ 314 w 314"/>
                <a:gd name="T9" fmla="*/ 0 h 573"/>
                <a:gd name="T10" fmla="*/ 0 w 314"/>
                <a:gd name="T11" fmla="*/ 286 h 573"/>
                <a:gd name="T12" fmla="*/ 314 w 314"/>
                <a:gd name="T13" fmla="*/ 0 h 573"/>
                <a:gd name="T14" fmla="*/ 314 w 314"/>
                <a:gd name="T15" fmla="*/ 0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573">
                  <a:moveTo>
                    <a:pt x="0" y="286"/>
                  </a:moveTo>
                  <a:lnTo>
                    <a:pt x="314" y="573"/>
                  </a:lnTo>
                  <a:lnTo>
                    <a:pt x="314" y="573"/>
                  </a:lnTo>
                  <a:lnTo>
                    <a:pt x="0" y="286"/>
                  </a:lnTo>
                  <a:close/>
                  <a:moveTo>
                    <a:pt x="314" y="0"/>
                  </a:moveTo>
                  <a:lnTo>
                    <a:pt x="0" y="286"/>
                  </a:lnTo>
                  <a:lnTo>
                    <a:pt x="314" y="0"/>
                  </a:lnTo>
                  <a:lnTo>
                    <a:pt x="3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63" name="Freeform 65">
              <a:extLst>
                <a:ext uri="{FF2B5EF4-FFF2-40B4-BE49-F238E27FC236}">
                  <a16:creationId xmlns:a16="http://schemas.microsoft.com/office/drawing/2014/main" id="{E55B2FD1-7186-4718-8FF0-EB73417A5B77}"/>
                </a:ext>
              </a:extLst>
            </p:cNvPr>
            <p:cNvSpPr>
              <a:spLocks noEditPoints="1"/>
            </p:cNvSpPr>
            <p:nvPr/>
          </p:nvSpPr>
          <p:spPr bwMode="auto">
            <a:xfrm>
              <a:off x="3140932" y="3268266"/>
              <a:ext cx="373856" cy="682228"/>
            </a:xfrm>
            <a:custGeom>
              <a:avLst/>
              <a:gdLst>
                <a:gd name="T0" fmla="*/ 0 w 314"/>
                <a:gd name="T1" fmla="*/ 286 h 573"/>
                <a:gd name="T2" fmla="*/ 314 w 314"/>
                <a:gd name="T3" fmla="*/ 573 h 573"/>
                <a:gd name="T4" fmla="*/ 314 w 314"/>
                <a:gd name="T5" fmla="*/ 573 h 573"/>
                <a:gd name="T6" fmla="*/ 0 w 314"/>
                <a:gd name="T7" fmla="*/ 286 h 573"/>
                <a:gd name="T8" fmla="*/ 314 w 314"/>
                <a:gd name="T9" fmla="*/ 0 h 573"/>
                <a:gd name="T10" fmla="*/ 0 w 314"/>
                <a:gd name="T11" fmla="*/ 286 h 573"/>
                <a:gd name="T12" fmla="*/ 314 w 314"/>
                <a:gd name="T13" fmla="*/ 0 h 573"/>
                <a:gd name="T14" fmla="*/ 314 w 314"/>
                <a:gd name="T15" fmla="*/ 0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573">
                  <a:moveTo>
                    <a:pt x="0" y="286"/>
                  </a:moveTo>
                  <a:lnTo>
                    <a:pt x="314" y="573"/>
                  </a:lnTo>
                  <a:lnTo>
                    <a:pt x="314" y="573"/>
                  </a:lnTo>
                  <a:lnTo>
                    <a:pt x="0" y="286"/>
                  </a:lnTo>
                  <a:moveTo>
                    <a:pt x="314" y="0"/>
                  </a:moveTo>
                  <a:lnTo>
                    <a:pt x="0" y="286"/>
                  </a:lnTo>
                  <a:lnTo>
                    <a:pt x="314" y="0"/>
                  </a:lnTo>
                  <a:lnTo>
                    <a:pt x="3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64" name="Freeform 67">
              <a:extLst>
                <a:ext uri="{FF2B5EF4-FFF2-40B4-BE49-F238E27FC236}">
                  <a16:creationId xmlns:a16="http://schemas.microsoft.com/office/drawing/2014/main" id="{127DBBBC-DDC6-4CC6-AFC0-7E6B132C13E9}"/>
                </a:ext>
              </a:extLst>
            </p:cNvPr>
            <p:cNvSpPr/>
            <p:nvPr/>
          </p:nvSpPr>
          <p:spPr bwMode="auto">
            <a:xfrm>
              <a:off x="3514788" y="3433763"/>
              <a:ext cx="631031" cy="346472"/>
            </a:xfrm>
            <a:custGeom>
              <a:avLst/>
              <a:gdLst>
                <a:gd name="T0" fmla="*/ 239 w 530"/>
                <a:gd name="T1" fmla="*/ 0 h 291"/>
                <a:gd name="T2" fmla="*/ 0 w 530"/>
                <a:gd name="T3" fmla="*/ 0 h 291"/>
                <a:gd name="T4" fmla="*/ 0 w 530"/>
                <a:gd name="T5" fmla="*/ 147 h 291"/>
                <a:gd name="T6" fmla="*/ 0 w 530"/>
                <a:gd name="T7" fmla="*/ 291 h 291"/>
                <a:gd name="T8" fmla="*/ 530 w 530"/>
                <a:gd name="T9" fmla="*/ 291 h 291"/>
                <a:gd name="T10" fmla="*/ 239 w 530"/>
                <a:gd name="T11" fmla="*/ 0 h 291"/>
              </a:gdLst>
              <a:ahLst/>
              <a:cxnLst>
                <a:cxn ang="0">
                  <a:pos x="T0" y="T1"/>
                </a:cxn>
                <a:cxn ang="0">
                  <a:pos x="T2" y="T3"/>
                </a:cxn>
                <a:cxn ang="0">
                  <a:pos x="T4" y="T5"/>
                </a:cxn>
                <a:cxn ang="0">
                  <a:pos x="T6" y="T7"/>
                </a:cxn>
                <a:cxn ang="0">
                  <a:pos x="T8" y="T9"/>
                </a:cxn>
                <a:cxn ang="0">
                  <a:pos x="T10" y="T11"/>
                </a:cxn>
              </a:cxnLst>
              <a:rect l="0" t="0" r="r" b="b"/>
              <a:pathLst>
                <a:path w="530" h="291">
                  <a:moveTo>
                    <a:pt x="239" y="0"/>
                  </a:moveTo>
                  <a:lnTo>
                    <a:pt x="0" y="0"/>
                  </a:lnTo>
                  <a:lnTo>
                    <a:pt x="0" y="147"/>
                  </a:lnTo>
                  <a:lnTo>
                    <a:pt x="0" y="291"/>
                  </a:lnTo>
                  <a:lnTo>
                    <a:pt x="530" y="291"/>
                  </a:lnTo>
                  <a:lnTo>
                    <a:pt x="23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grpSp>
          <p:nvGrpSpPr>
            <p:cNvPr id="65" name="组合 8">
              <a:extLst>
                <a:ext uri="{FF2B5EF4-FFF2-40B4-BE49-F238E27FC236}">
                  <a16:creationId xmlns:a16="http://schemas.microsoft.com/office/drawing/2014/main" id="{E1051833-72B7-47B0-8F96-A63EC0541B5F}"/>
                </a:ext>
              </a:extLst>
            </p:cNvPr>
            <p:cNvGrpSpPr/>
            <p:nvPr/>
          </p:nvGrpSpPr>
          <p:grpSpPr>
            <a:xfrm>
              <a:off x="3140932" y="3268266"/>
              <a:ext cx="1004887" cy="682228"/>
              <a:chOff x="3140932" y="3268266"/>
              <a:chExt cx="1004887" cy="682228"/>
            </a:xfrm>
            <a:grpFill/>
          </p:grpSpPr>
          <p:sp>
            <p:nvSpPr>
              <p:cNvPr id="67" name="Freeform 66">
                <a:extLst>
                  <a:ext uri="{FF2B5EF4-FFF2-40B4-BE49-F238E27FC236}">
                    <a16:creationId xmlns:a16="http://schemas.microsoft.com/office/drawing/2014/main" id="{9A9C9F3D-4167-49B7-9B79-2E43477A5BFB}"/>
                  </a:ext>
                </a:extLst>
              </p:cNvPr>
              <p:cNvSpPr/>
              <p:nvPr/>
            </p:nvSpPr>
            <p:spPr bwMode="auto">
              <a:xfrm>
                <a:off x="3514788" y="3433763"/>
                <a:ext cx="631031" cy="346472"/>
              </a:xfrm>
              <a:custGeom>
                <a:avLst/>
                <a:gdLst>
                  <a:gd name="T0" fmla="*/ 239 w 530"/>
                  <a:gd name="T1" fmla="*/ 0 h 291"/>
                  <a:gd name="T2" fmla="*/ 0 w 530"/>
                  <a:gd name="T3" fmla="*/ 0 h 291"/>
                  <a:gd name="T4" fmla="*/ 0 w 530"/>
                  <a:gd name="T5" fmla="*/ 147 h 291"/>
                  <a:gd name="T6" fmla="*/ 0 w 530"/>
                  <a:gd name="T7" fmla="*/ 291 h 291"/>
                  <a:gd name="T8" fmla="*/ 530 w 530"/>
                  <a:gd name="T9" fmla="*/ 291 h 291"/>
                  <a:gd name="T10" fmla="*/ 239 w 530"/>
                  <a:gd name="T11" fmla="*/ 0 h 291"/>
                </a:gdLst>
                <a:ahLst/>
                <a:cxnLst>
                  <a:cxn ang="0">
                    <a:pos x="T0" y="T1"/>
                  </a:cxn>
                  <a:cxn ang="0">
                    <a:pos x="T2" y="T3"/>
                  </a:cxn>
                  <a:cxn ang="0">
                    <a:pos x="T4" y="T5"/>
                  </a:cxn>
                  <a:cxn ang="0">
                    <a:pos x="T6" y="T7"/>
                  </a:cxn>
                  <a:cxn ang="0">
                    <a:pos x="T8" y="T9"/>
                  </a:cxn>
                  <a:cxn ang="0">
                    <a:pos x="T10" y="T11"/>
                  </a:cxn>
                </a:cxnLst>
                <a:rect l="0" t="0" r="r" b="b"/>
                <a:pathLst>
                  <a:path w="530" h="291">
                    <a:moveTo>
                      <a:pt x="239" y="0"/>
                    </a:moveTo>
                    <a:lnTo>
                      <a:pt x="0" y="0"/>
                    </a:lnTo>
                    <a:lnTo>
                      <a:pt x="0" y="147"/>
                    </a:lnTo>
                    <a:lnTo>
                      <a:pt x="0" y="291"/>
                    </a:lnTo>
                    <a:lnTo>
                      <a:pt x="530" y="291"/>
                    </a:lnTo>
                    <a:lnTo>
                      <a:pt x="2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68" name="Freeform 68">
                <a:extLst>
                  <a:ext uri="{FF2B5EF4-FFF2-40B4-BE49-F238E27FC236}">
                    <a16:creationId xmlns:a16="http://schemas.microsoft.com/office/drawing/2014/main" id="{2074B11E-AFA5-445B-B0C8-DE49E22760D6}"/>
                  </a:ext>
                </a:extLst>
              </p:cNvPr>
              <p:cNvSpPr/>
              <p:nvPr/>
            </p:nvSpPr>
            <p:spPr bwMode="auto">
              <a:xfrm>
                <a:off x="3140932" y="3268266"/>
                <a:ext cx="373856" cy="682228"/>
              </a:xfrm>
              <a:custGeom>
                <a:avLst/>
                <a:gdLst>
                  <a:gd name="T0" fmla="*/ 314 w 314"/>
                  <a:gd name="T1" fmla="*/ 0 h 573"/>
                  <a:gd name="T2" fmla="*/ 0 w 314"/>
                  <a:gd name="T3" fmla="*/ 286 h 573"/>
                  <a:gd name="T4" fmla="*/ 314 w 314"/>
                  <a:gd name="T5" fmla="*/ 573 h 573"/>
                  <a:gd name="T6" fmla="*/ 314 w 314"/>
                  <a:gd name="T7" fmla="*/ 430 h 573"/>
                  <a:gd name="T8" fmla="*/ 314 w 314"/>
                  <a:gd name="T9" fmla="*/ 286 h 573"/>
                  <a:gd name="T10" fmla="*/ 314 w 314"/>
                  <a:gd name="T11" fmla="*/ 139 h 573"/>
                  <a:gd name="T12" fmla="*/ 314 w 314"/>
                  <a:gd name="T13" fmla="*/ 139 h 573"/>
                  <a:gd name="T14" fmla="*/ 314 w 314"/>
                  <a:gd name="T15" fmla="*/ 0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573">
                    <a:moveTo>
                      <a:pt x="314" y="0"/>
                    </a:moveTo>
                    <a:lnTo>
                      <a:pt x="0" y="286"/>
                    </a:lnTo>
                    <a:lnTo>
                      <a:pt x="314" y="573"/>
                    </a:lnTo>
                    <a:lnTo>
                      <a:pt x="314" y="430"/>
                    </a:lnTo>
                    <a:lnTo>
                      <a:pt x="314" y="286"/>
                    </a:lnTo>
                    <a:lnTo>
                      <a:pt x="314" y="139"/>
                    </a:lnTo>
                    <a:lnTo>
                      <a:pt x="314" y="139"/>
                    </a:lnTo>
                    <a:lnTo>
                      <a:pt x="3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grpSp>
        <p:sp>
          <p:nvSpPr>
            <p:cNvPr id="66" name="Freeform 69">
              <a:extLst>
                <a:ext uri="{FF2B5EF4-FFF2-40B4-BE49-F238E27FC236}">
                  <a16:creationId xmlns:a16="http://schemas.microsoft.com/office/drawing/2014/main" id="{D05D527D-17FA-4560-8257-E2E3E6C9729D}"/>
                </a:ext>
              </a:extLst>
            </p:cNvPr>
            <p:cNvSpPr/>
            <p:nvPr/>
          </p:nvSpPr>
          <p:spPr bwMode="auto">
            <a:xfrm>
              <a:off x="3140932" y="3268266"/>
              <a:ext cx="373856" cy="682228"/>
            </a:xfrm>
            <a:custGeom>
              <a:avLst/>
              <a:gdLst>
                <a:gd name="T0" fmla="*/ 314 w 314"/>
                <a:gd name="T1" fmla="*/ 0 h 573"/>
                <a:gd name="T2" fmla="*/ 0 w 314"/>
                <a:gd name="T3" fmla="*/ 286 h 573"/>
                <a:gd name="T4" fmla="*/ 314 w 314"/>
                <a:gd name="T5" fmla="*/ 573 h 573"/>
                <a:gd name="T6" fmla="*/ 314 w 314"/>
                <a:gd name="T7" fmla="*/ 430 h 573"/>
                <a:gd name="T8" fmla="*/ 314 w 314"/>
                <a:gd name="T9" fmla="*/ 286 h 573"/>
                <a:gd name="T10" fmla="*/ 314 w 314"/>
                <a:gd name="T11" fmla="*/ 139 h 573"/>
                <a:gd name="T12" fmla="*/ 314 w 314"/>
                <a:gd name="T13" fmla="*/ 139 h 573"/>
                <a:gd name="T14" fmla="*/ 314 w 314"/>
                <a:gd name="T15" fmla="*/ 0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573">
                  <a:moveTo>
                    <a:pt x="314" y="0"/>
                  </a:moveTo>
                  <a:lnTo>
                    <a:pt x="0" y="286"/>
                  </a:lnTo>
                  <a:lnTo>
                    <a:pt x="314" y="573"/>
                  </a:lnTo>
                  <a:lnTo>
                    <a:pt x="314" y="430"/>
                  </a:lnTo>
                  <a:lnTo>
                    <a:pt x="314" y="286"/>
                  </a:lnTo>
                  <a:lnTo>
                    <a:pt x="314" y="139"/>
                  </a:lnTo>
                  <a:lnTo>
                    <a:pt x="314" y="139"/>
                  </a:lnTo>
                  <a:lnTo>
                    <a:pt x="31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grpSp>
      <p:sp>
        <p:nvSpPr>
          <p:cNvPr id="69" name="Freeform 45">
            <a:extLst>
              <a:ext uri="{FF2B5EF4-FFF2-40B4-BE49-F238E27FC236}">
                <a16:creationId xmlns:a16="http://schemas.microsoft.com/office/drawing/2014/main" id="{03C1AFAB-D446-49E8-9BD0-B262D2507586}"/>
              </a:ext>
            </a:extLst>
          </p:cNvPr>
          <p:cNvSpPr/>
          <p:nvPr/>
        </p:nvSpPr>
        <p:spPr bwMode="auto">
          <a:xfrm>
            <a:off x="6753311" y="3671435"/>
            <a:ext cx="460375" cy="3188684"/>
          </a:xfrm>
          <a:custGeom>
            <a:avLst/>
            <a:gdLst>
              <a:gd name="T0" fmla="*/ 290 w 290"/>
              <a:gd name="T1" fmla="*/ 0 h 2008"/>
              <a:gd name="T2" fmla="*/ 290 w 290"/>
              <a:gd name="T3" fmla="*/ 2008 h 2008"/>
              <a:gd name="T4" fmla="*/ 0 w 290"/>
              <a:gd name="T5" fmla="*/ 2008 h 2008"/>
              <a:gd name="T6" fmla="*/ 0 w 290"/>
              <a:gd name="T7" fmla="*/ 290 h 2008"/>
              <a:gd name="T8" fmla="*/ 290 w 290"/>
              <a:gd name="T9" fmla="*/ 0 h 2008"/>
            </a:gdLst>
            <a:ahLst/>
            <a:cxnLst>
              <a:cxn ang="0">
                <a:pos x="T0" y="T1"/>
              </a:cxn>
              <a:cxn ang="0">
                <a:pos x="T2" y="T3"/>
              </a:cxn>
              <a:cxn ang="0">
                <a:pos x="T4" y="T5"/>
              </a:cxn>
              <a:cxn ang="0">
                <a:pos x="T6" y="T7"/>
              </a:cxn>
              <a:cxn ang="0">
                <a:pos x="T8" y="T9"/>
              </a:cxn>
            </a:cxnLst>
            <a:rect l="0" t="0" r="r" b="b"/>
            <a:pathLst>
              <a:path w="290" h="2008">
                <a:moveTo>
                  <a:pt x="290" y="0"/>
                </a:moveTo>
                <a:lnTo>
                  <a:pt x="290" y="2008"/>
                </a:lnTo>
                <a:lnTo>
                  <a:pt x="0" y="2008"/>
                </a:lnTo>
                <a:lnTo>
                  <a:pt x="0" y="290"/>
                </a:lnTo>
                <a:lnTo>
                  <a:pt x="2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70" name="Freeform 47">
            <a:extLst>
              <a:ext uri="{FF2B5EF4-FFF2-40B4-BE49-F238E27FC236}">
                <a16:creationId xmlns:a16="http://schemas.microsoft.com/office/drawing/2014/main" id="{2164CBE1-52F9-4760-A586-E38CB892691A}"/>
              </a:ext>
            </a:extLst>
          </p:cNvPr>
          <p:cNvSpPr/>
          <p:nvPr/>
        </p:nvSpPr>
        <p:spPr bwMode="auto">
          <a:xfrm>
            <a:off x="6753311" y="3671435"/>
            <a:ext cx="460375" cy="3188684"/>
          </a:xfrm>
          <a:custGeom>
            <a:avLst/>
            <a:gdLst>
              <a:gd name="T0" fmla="*/ 290 w 290"/>
              <a:gd name="T1" fmla="*/ 0 h 2008"/>
              <a:gd name="T2" fmla="*/ 290 w 290"/>
              <a:gd name="T3" fmla="*/ 2008 h 2008"/>
              <a:gd name="T4" fmla="*/ 0 w 290"/>
              <a:gd name="T5" fmla="*/ 2008 h 2008"/>
              <a:gd name="T6" fmla="*/ 0 w 290"/>
              <a:gd name="T7" fmla="*/ 290 h 2008"/>
              <a:gd name="T8" fmla="*/ 290 w 290"/>
              <a:gd name="T9" fmla="*/ 0 h 2008"/>
            </a:gdLst>
            <a:ahLst/>
            <a:cxnLst>
              <a:cxn ang="0">
                <a:pos x="T0" y="T1"/>
              </a:cxn>
              <a:cxn ang="0">
                <a:pos x="T2" y="T3"/>
              </a:cxn>
              <a:cxn ang="0">
                <a:pos x="T4" y="T5"/>
              </a:cxn>
              <a:cxn ang="0">
                <a:pos x="T6" y="T7"/>
              </a:cxn>
              <a:cxn ang="0">
                <a:pos x="T8" y="T9"/>
              </a:cxn>
            </a:cxnLst>
            <a:rect l="0" t="0" r="r" b="b"/>
            <a:pathLst>
              <a:path w="290" h="2008">
                <a:moveTo>
                  <a:pt x="290" y="0"/>
                </a:moveTo>
                <a:lnTo>
                  <a:pt x="290" y="2008"/>
                </a:lnTo>
                <a:lnTo>
                  <a:pt x="0" y="2008"/>
                </a:lnTo>
                <a:lnTo>
                  <a:pt x="0" y="290"/>
                </a:lnTo>
                <a:lnTo>
                  <a:pt x="2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71" name="Freeform 49">
            <a:extLst>
              <a:ext uri="{FF2B5EF4-FFF2-40B4-BE49-F238E27FC236}">
                <a16:creationId xmlns:a16="http://schemas.microsoft.com/office/drawing/2014/main" id="{E571ABAC-CEAB-4C32-8A0D-84CBCD1B695A}"/>
              </a:ext>
            </a:extLst>
          </p:cNvPr>
          <p:cNvSpPr/>
          <p:nvPr/>
        </p:nvSpPr>
        <p:spPr bwMode="auto">
          <a:xfrm>
            <a:off x="6753310" y="3671435"/>
            <a:ext cx="1036637" cy="460517"/>
          </a:xfrm>
          <a:custGeom>
            <a:avLst/>
            <a:gdLst>
              <a:gd name="T0" fmla="*/ 653 w 653"/>
              <a:gd name="T1" fmla="*/ 290 h 290"/>
              <a:gd name="T2" fmla="*/ 0 w 653"/>
              <a:gd name="T3" fmla="*/ 290 h 290"/>
              <a:gd name="T4" fmla="*/ 290 w 653"/>
              <a:gd name="T5" fmla="*/ 0 h 290"/>
              <a:gd name="T6" fmla="*/ 653 w 653"/>
              <a:gd name="T7" fmla="*/ 0 h 290"/>
              <a:gd name="T8" fmla="*/ 653 w 653"/>
              <a:gd name="T9" fmla="*/ 290 h 290"/>
            </a:gdLst>
            <a:ahLst/>
            <a:cxnLst>
              <a:cxn ang="0">
                <a:pos x="T0" y="T1"/>
              </a:cxn>
              <a:cxn ang="0">
                <a:pos x="T2" y="T3"/>
              </a:cxn>
              <a:cxn ang="0">
                <a:pos x="T4" y="T5"/>
              </a:cxn>
              <a:cxn ang="0">
                <a:pos x="T6" y="T7"/>
              </a:cxn>
              <a:cxn ang="0">
                <a:pos x="T8" y="T9"/>
              </a:cxn>
            </a:cxnLst>
            <a:rect l="0" t="0" r="r" b="b"/>
            <a:pathLst>
              <a:path w="653" h="290">
                <a:moveTo>
                  <a:pt x="653" y="290"/>
                </a:moveTo>
                <a:lnTo>
                  <a:pt x="0" y="290"/>
                </a:lnTo>
                <a:lnTo>
                  <a:pt x="290" y="0"/>
                </a:lnTo>
                <a:lnTo>
                  <a:pt x="653" y="0"/>
                </a:lnTo>
                <a:lnTo>
                  <a:pt x="653"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72" name="Freeform 51">
            <a:extLst>
              <a:ext uri="{FF2B5EF4-FFF2-40B4-BE49-F238E27FC236}">
                <a16:creationId xmlns:a16="http://schemas.microsoft.com/office/drawing/2014/main" id="{3836A789-CFD0-4B59-8DBD-E27ADEBD9CEF}"/>
              </a:ext>
            </a:extLst>
          </p:cNvPr>
          <p:cNvSpPr/>
          <p:nvPr/>
        </p:nvSpPr>
        <p:spPr bwMode="auto">
          <a:xfrm>
            <a:off x="7739147" y="3449115"/>
            <a:ext cx="492125" cy="909919"/>
          </a:xfrm>
          <a:custGeom>
            <a:avLst/>
            <a:gdLst>
              <a:gd name="T0" fmla="*/ 310 w 310"/>
              <a:gd name="T1" fmla="*/ 287 h 573"/>
              <a:gd name="T2" fmla="*/ 0 w 310"/>
              <a:gd name="T3" fmla="*/ 0 h 573"/>
              <a:gd name="T4" fmla="*/ 0 w 310"/>
              <a:gd name="T5" fmla="*/ 287 h 573"/>
              <a:gd name="T6" fmla="*/ 0 w 310"/>
              <a:gd name="T7" fmla="*/ 573 h 573"/>
              <a:gd name="T8" fmla="*/ 310 w 310"/>
              <a:gd name="T9" fmla="*/ 287 h 573"/>
            </a:gdLst>
            <a:ahLst/>
            <a:cxnLst>
              <a:cxn ang="0">
                <a:pos x="T0" y="T1"/>
              </a:cxn>
              <a:cxn ang="0">
                <a:pos x="T2" y="T3"/>
              </a:cxn>
              <a:cxn ang="0">
                <a:pos x="T4" y="T5"/>
              </a:cxn>
              <a:cxn ang="0">
                <a:pos x="T6" y="T7"/>
              </a:cxn>
              <a:cxn ang="0">
                <a:pos x="T8" y="T9"/>
              </a:cxn>
            </a:cxnLst>
            <a:rect l="0" t="0" r="r" b="b"/>
            <a:pathLst>
              <a:path w="310" h="573">
                <a:moveTo>
                  <a:pt x="310" y="287"/>
                </a:moveTo>
                <a:lnTo>
                  <a:pt x="0" y="0"/>
                </a:lnTo>
                <a:lnTo>
                  <a:pt x="0" y="287"/>
                </a:lnTo>
                <a:lnTo>
                  <a:pt x="0" y="573"/>
                </a:lnTo>
                <a:lnTo>
                  <a:pt x="310" y="2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73" name="Freeform 53">
            <a:extLst>
              <a:ext uri="{FF2B5EF4-FFF2-40B4-BE49-F238E27FC236}">
                <a16:creationId xmlns:a16="http://schemas.microsoft.com/office/drawing/2014/main" id="{6C480A11-F83A-409F-9FF2-59143ADB6EFD}"/>
              </a:ext>
            </a:extLst>
          </p:cNvPr>
          <p:cNvSpPr/>
          <p:nvPr/>
        </p:nvSpPr>
        <p:spPr bwMode="auto">
          <a:xfrm>
            <a:off x="6753310" y="3671435"/>
            <a:ext cx="985837" cy="460517"/>
          </a:xfrm>
          <a:custGeom>
            <a:avLst/>
            <a:gdLst>
              <a:gd name="T0" fmla="*/ 621 w 621"/>
              <a:gd name="T1" fmla="*/ 0 h 290"/>
              <a:gd name="T2" fmla="*/ 290 w 621"/>
              <a:gd name="T3" fmla="*/ 0 h 290"/>
              <a:gd name="T4" fmla="*/ 0 w 621"/>
              <a:gd name="T5" fmla="*/ 290 h 290"/>
              <a:gd name="T6" fmla="*/ 621 w 621"/>
              <a:gd name="T7" fmla="*/ 290 h 290"/>
              <a:gd name="T8" fmla="*/ 621 w 621"/>
              <a:gd name="T9" fmla="*/ 147 h 290"/>
              <a:gd name="T10" fmla="*/ 621 w 621"/>
              <a:gd name="T11" fmla="*/ 0 h 290"/>
            </a:gdLst>
            <a:ahLst/>
            <a:cxnLst>
              <a:cxn ang="0">
                <a:pos x="T0" y="T1"/>
              </a:cxn>
              <a:cxn ang="0">
                <a:pos x="T2" y="T3"/>
              </a:cxn>
              <a:cxn ang="0">
                <a:pos x="T4" y="T5"/>
              </a:cxn>
              <a:cxn ang="0">
                <a:pos x="T6" y="T7"/>
              </a:cxn>
              <a:cxn ang="0">
                <a:pos x="T8" y="T9"/>
              </a:cxn>
              <a:cxn ang="0">
                <a:pos x="T10" y="T11"/>
              </a:cxn>
            </a:cxnLst>
            <a:rect l="0" t="0" r="r" b="b"/>
            <a:pathLst>
              <a:path w="621" h="290">
                <a:moveTo>
                  <a:pt x="621" y="0"/>
                </a:moveTo>
                <a:lnTo>
                  <a:pt x="290" y="0"/>
                </a:lnTo>
                <a:lnTo>
                  <a:pt x="0" y="290"/>
                </a:lnTo>
                <a:lnTo>
                  <a:pt x="621" y="290"/>
                </a:lnTo>
                <a:lnTo>
                  <a:pt x="621" y="147"/>
                </a:lnTo>
                <a:lnTo>
                  <a:pt x="6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sp>
        <p:nvSpPr>
          <p:cNvPr id="74" name="Freeform 55">
            <a:extLst>
              <a:ext uri="{FF2B5EF4-FFF2-40B4-BE49-F238E27FC236}">
                <a16:creationId xmlns:a16="http://schemas.microsoft.com/office/drawing/2014/main" id="{11EA74C9-050C-4AA4-A5AE-600D4619CA94}"/>
              </a:ext>
            </a:extLst>
          </p:cNvPr>
          <p:cNvSpPr/>
          <p:nvPr/>
        </p:nvSpPr>
        <p:spPr bwMode="auto">
          <a:xfrm>
            <a:off x="7739147" y="3449115"/>
            <a:ext cx="492125" cy="909919"/>
          </a:xfrm>
          <a:custGeom>
            <a:avLst/>
            <a:gdLst>
              <a:gd name="T0" fmla="*/ 0 w 310"/>
              <a:gd name="T1" fmla="*/ 0 h 573"/>
              <a:gd name="T2" fmla="*/ 0 w 310"/>
              <a:gd name="T3" fmla="*/ 140 h 573"/>
              <a:gd name="T4" fmla="*/ 0 w 310"/>
              <a:gd name="T5" fmla="*/ 287 h 573"/>
              <a:gd name="T6" fmla="*/ 0 w 310"/>
              <a:gd name="T7" fmla="*/ 430 h 573"/>
              <a:gd name="T8" fmla="*/ 0 w 310"/>
              <a:gd name="T9" fmla="*/ 573 h 573"/>
              <a:gd name="T10" fmla="*/ 310 w 310"/>
              <a:gd name="T11" fmla="*/ 287 h 573"/>
              <a:gd name="T12" fmla="*/ 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0" y="0"/>
                </a:moveTo>
                <a:lnTo>
                  <a:pt x="0" y="140"/>
                </a:lnTo>
                <a:lnTo>
                  <a:pt x="0" y="287"/>
                </a:lnTo>
                <a:lnTo>
                  <a:pt x="0" y="430"/>
                </a:lnTo>
                <a:lnTo>
                  <a:pt x="0" y="573"/>
                </a:lnTo>
                <a:lnTo>
                  <a:pt x="310" y="2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a:latin typeface="Calibri" panose="020F0502020204030204" pitchFamily="34" charset="0"/>
              <a:ea typeface="微软雅黑" panose="020B0503020204020204" pitchFamily="34" charset="-122"/>
            </a:endParaRPr>
          </a:p>
        </p:txBody>
      </p:sp>
      <p:grpSp>
        <p:nvGrpSpPr>
          <p:cNvPr id="75" name="Group 4">
            <a:extLst>
              <a:ext uri="{FF2B5EF4-FFF2-40B4-BE49-F238E27FC236}">
                <a16:creationId xmlns:a16="http://schemas.microsoft.com/office/drawing/2014/main" id="{8F3076BB-2160-4433-AECF-6F2B479E1118}"/>
              </a:ext>
            </a:extLst>
          </p:cNvPr>
          <p:cNvGrpSpPr>
            <a:grpSpLocks noChangeAspect="1"/>
          </p:cNvGrpSpPr>
          <p:nvPr/>
        </p:nvGrpSpPr>
        <p:grpSpPr bwMode="auto">
          <a:xfrm>
            <a:off x="8426235" y="3566058"/>
            <a:ext cx="418664" cy="889629"/>
            <a:chOff x="5303" y="1589"/>
            <a:chExt cx="515" cy="1094"/>
          </a:xfrm>
        </p:grpSpPr>
        <p:sp>
          <p:nvSpPr>
            <p:cNvPr id="76" name="Oval 5">
              <a:extLst>
                <a:ext uri="{FF2B5EF4-FFF2-40B4-BE49-F238E27FC236}">
                  <a16:creationId xmlns:a16="http://schemas.microsoft.com/office/drawing/2014/main" id="{CBE0F2BB-9D43-4A12-A345-F1216A135EEC}"/>
                </a:ext>
              </a:extLst>
            </p:cNvPr>
            <p:cNvSpPr>
              <a:spLocks noChangeArrowheads="1"/>
            </p:cNvSpPr>
            <p:nvPr/>
          </p:nvSpPr>
          <p:spPr bwMode="auto">
            <a:xfrm>
              <a:off x="5303" y="1589"/>
              <a:ext cx="515" cy="511"/>
            </a:xfrm>
            <a:prstGeom prst="ellipse">
              <a:avLst/>
            </a:prstGeom>
            <a:solidFill>
              <a:srgbClr val="D44E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a:latin typeface="Calibri" panose="020F0502020204030204" pitchFamily="34" charset="0"/>
                <a:ea typeface="微软雅黑" panose="020B0503020204020204" pitchFamily="34" charset="-122"/>
              </a:endParaRPr>
            </a:p>
          </p:txBody>
        </p:sp>
        <p:sp>
          <p:nvSpPr>
            <p:cNvPr id="77" name="Freeform 6">
              <a:extLst>
                <a:ext uri="{FF2B5EF4-FFF2-40B4-BE49-F238E27FC236}">
                  <a16:creationId xmlns:a16="http://schemas.microsoft.com/office/drawing/2014/main" id="{677B01D1-54D8-4DCE-8A14-6C3B80474AD1}"/>
                </a:ext>
              </a:extLst>
            </p:cNvPr>
            <p:cNvSpPr/>
            <p:nvPr/>
          </p:nvSpPr>
          <p:spPr bwMode="auto">
            <a:xfrm>
              <a:off x="5480" y="2050"/>
              <a:ext cx="161" cy="633"/>
            </a:xfrm>
            <a:custGeom>
              <a:avLst/>
              <a:gdLst>
                <a:gd name="T0" fmla="*/ 67 w 67"/>
                <a:gd name="T1" fmla="*/ 0 h 266"/>
                <a:gd name="T2" fmla="*/ 67 w 67"/>
                <a:gd name="T3" fmla="*/ 233 h 266"/>
                <a:gd name="T4" fmla="*/ 34 w 67"/>
                <a:gd name="T5" fmla="*/ 266 h 266"/>
                <a:gd name="T6" fmla="*/ 34 w 67"/>
                <a:gd name="T7" fmla="*/ 266 h 266"/>
                <a:gd name="T8" fmla="*/ 0 w 67"/>
                <a:gd name="T9" fmla="*/ 233 h 266"/>
                <a:gd name="T10" fmla="*/ 0 w 67"/>
                <a:gd name="T11" fmla="*/ 0 h 266"/>
                <a:gd name="T12" fmla="*/ 67 w 67"/>
                <a:gd name="T13" fmla="*/ 0 h 266"/>
              </a:gdLst>
              <a:ahLst/>
              <a:cxnLst>
                <a:cxn ang="0">
                  <a:pos x="T0" y="T1"/>
                </a:cxn>
                <a:cxn ang="0">
                  <a:pos x="T2" y="T3"/>
                </a:cxn>
                <a:cxn ang="0">
                  <a:pos x="T4" y="T5"/>
                </a:cxn>
                <a:cxn ang="0">
                  <a:pos x="T6" y="T7"/>
                </a:cxn>
                <a:cxn ang="0">
                  <a:pos x="T8" y="T9"/>
                </a:cxn>
                <a:cxn ang="0">
                  <a:pos x="T10" y="T11"/>
                </a:cxn>
                <a:cxn ang="0">
                  <a:pos x="T12" y="T13"/>
                </a:cxn>
              </a:cxnLst>
              <a:rect l="0" t="0" r="r" b="b"/>
              <a:pathLst>
                <a:path w="67" h="266">
                  <a:moveTo>
                    <a:pt x="67" y="0"/>
                  </a:moveTo>
                  <a:cubicBezTo>
                    <a:pt x="67" y="233"/>
                    <a:pt x="67" y="233"/>
                    <a:pt x="67" y="233"/>
                  </a:cubicBezTo>
                  <a:cubicBezTo>
                    <a:pt x="67" y="251"/>
                    <a:pt x="52" y="266"/>
                    <a:pt x="34" y="266"/>
                  </a:cubicBezTo>
                  <a:cubicBezTo>
                    <a:pt x="34" y="266"/>
                    <a:pt x="34" y="266"/>
                    <a:pt x="34" y="266"/>
                  </a:cubicBezTo>
                  <a:cubicBezTo>
                    <a:pt x="15" y="266"/>
                    <a:pt x="0" y="251"/>
                    <a:pt x="0" y="233"/>
                  </a:cubicBezTo>
                  <a:cubicBezTo>
                    <a:pt x="0" y="0"/>
                    <a:pt x="0" y="0"/>
                    <a:pt x="0" y="0"/>
                  </a:cubicBezTo>
                  <a:lnTo>
                    <a:pt x="67" y="0"/>
                  </a:lnTo>
                  <a:close/>
                </a:path>
              </a:pathLst>
            </a:custGeom>
            <a:solidFill>
              <a:srgbClr val="D44E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a:latin typeface="Calibri" panose="020F0502020204030204" pitchFamily="34" charset="0"/>
                <a:ea typeface="微软雅黑" panose="020B0503020204020204" pitchFamily="34" charset="-122"/>
              </a:endParaRPr>
            </a:p>
          </p:txBody>
        </p:sp>
        <p:sp>
          <p:nvSpPr>
            <p:cNvPr id="78" name="Oval 7">
              <a:extLst>
                <a:ext uri="{FF2B5EF4-FFF2-40B4-BE49-F238E27FC236}">
                  <a16:creationId xmlns:a16="http://schemas.microsoft.com/office/drawing/2014/main" id="{7876884E-B2A1-4AF1-8A69-BE435A033CE9}"/>
                </a:ext>
              </a:extLst>
            </p:cNvPr>
            <p:cNvSpPr>
              <a:spLocks noChangeArrowheads="1"/>
            </p:cNvSpPr>
            <p:nvPr/>
          </p:nvSpPr>
          <p:spPr bwMode="auto">
            <a:xfrm>
              <a:off x="5416" y="1704"/>
              <a:ext cx="289" cy="285"/>
            </a:xfrm>
            <a:prstGeom prst="ellipse">
              <a:avLst/>
            </a:prstGeom>
            <a:solidFill>
              <a:srgbClr val="EEEE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a:latin typeface="Calibri" panose="020F0502020204030204" pitchFamily="34" charset="0"/>
                <a:ea typeface="微软雅黑" panose="020B0503020204020204" pitchFamily="34" charset="-122"/>
              </a:endParaRPr>
            </a:p>
          </p:txBody>
        </p:sp>
        <p:sp>
          <p:nvSpPr>
            <p:cNvPr id="79" name="Freeform 8">
              <a:extLst>
                <a:ext uri="{FF2B5EF4-FFF2-40B4-BE49-F238E27FC236}">
                  <a16:creationId xmlns:a16="http://schemas.microsoft.com/office/drawing/2014/main" id="{3A4E5999-88AB-4096-A655-3695B449E750}"/>
                </a:ext>
              </a:extLst>
            </p:cNvPr>
            <p:cNvSpPr/>
            <p:nvPr/>
          </p:nvSpPr>
          <p:spPr bwMode="auto">
            <a:xfrm>
              <a:off x="5548" y="2416"/>
              <a:ext cx="220" cy="160"/>
            </a:xfrm>
            <a:custGeom>
              <a:avLst/>
              <a:gdLst>
                <a:gd name="T0" fmla="*/ 20 w 92"/>
                <a:gd name="T1" fmla="*/ 0 h 67"/>
                <a:gd name="T2" fmla="*/ 71 w 92"/>
                <a:gd name="T3" fmla="*/ 0 h 67"/>
                <a:gd name="T4" fmla="*/ 92 w 92"/>
                <a:gd name="T5" fmla="*/ 21 h 67"/>
                <a:gd name="T6" fmla="*/ 92 w 92"/>
                <a:gd name="T7" fmla="*/ 46 h 67"/>
                <a:gd name="T8" fmla="*/ 71 w 92"/>
                <a:gd name="T9" fmla="*/ 67 h 67"/>
                <a:gd name="T10" fmla="*/ 20 w 92"/>
                <a:gd name="T11" fmla="*/ 67 h 67"/>
                <a:gd name="T12" fmla="*/ 0 w 92"/>
                <a:gd name="T13" fmla="*/ 46 h 67"/>
                <a:gd name="T14" fmla="*/ 0 w 92"/>
                <a:gd name="T15" fmla="*/ 21 h 67"/>
                <a:gd name="T16" fmla="*/ 20 w 92"/>
                <a:gd name="T1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7">
                  <a:moveTo>
                    <a:pt x="20" y="0"/>
                  </a:moveTo>
                  <a:cubicBezTo>
                    <a:pt x="71" y="0"/>
                    <a:pt x="71" y="0"/>
                    <a:pt x="71" y="0"/>
                  </a:cubicBezTo>
                  <a:cubicBezTo>
                    <a:pt x="83" y="0"/>
                    <a:pt x="92" y="10"/>
                    <a:pt x="92" y="21"/>
                  </a:cubicBezTo>
                  <a:cubicBezTo>
                    <a:pt x="92" y="46"/>
                    <a:pt x="92" y="46"/>
                    <a:pt x="92" y="46"/>
                  </a:cubicBezTo>
                  <a:cubicBezTo>
                    <a:pt x="92" y="57"/>
                    <a:pt x="83" y="67"/>
                    <a:pt x="71" y="67"/>
                  </a:cubicBezTo>
                  <a:cubicBezTo>
                    <a:pt x="20" y="67"/>
                    <a:pt x="20" y="67"/>
                    <a:pt x="20" y="67"/>
                  </a:cubicBezTo>
                  <a:cubicBezTo>
                    <a:pt x="9" y="67"/>
                    <a:pt x="0" y="57"/>
                    <a:pt x="0" y="46"/>
                  </a:cubicBezTo>
                  <a:cubicBezTo>
                    <a:pt x="0" y="21"/>
                    <a:pt x="0" y="21"/>
                    <a:pt x="0" y="21"/>
                  </a:cubicBezTo>
                  <a:cubicBezTo>
                    <a:pt x="0" y="10"/>
                    <a:pt x="9" y="0"/>
                    <a:pt x="20" y="0"/>
                  </a:cubicBezTo>
                  <a:close/>
                </a:path>
              </a:pathLst>
            </a:custGeom>
            <a:solidFill>
              <a:srgbClr val="D44E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a:latin typeface="Calibri" panose="020F0502020204030204" pitchFamily="34" charset="0"/>
                <a:ea typeface="微软雅黑" panose="020B0503020204020204" pitchFamily="34" charset="-122"/>
              </a:endParaRPr>
            </a:p>
          </p:txBody>
        </p:sp>
        <p:sp>
          <p:nvSpPr>
            <p:cNvPr id="80" name="Freeform 9">
              <a:extLst>
                <a:ext uri="{FF2B5EF4-FFF2-40B4-BE49-F238E27FC236}">
                  <a16:creationId xmlns:a16="http://schemas.microsoft.com/office/drawing/2014/main" id="{67B01F62-2F42-4EEC-93B5-4A1541B9D1A2}"/>
                </a:ext>
              </a:extLst>
            </p:cNvPr>
            <p:cNvSpPr/>
            <p:nvPr/>
          </p:nvSpPr>
          <p:spPr bwMode="auto">
            <a:xfrm>
              <a:off x="5548" y="2233"/>
              <a:ext cx="220" cy="157"/>
            </a:xfrm>
            <a:custGeom>
              <a:avLst/>
              <a:gdLst>
                <a:gd name="T0" fmla="*/ 20 w 92"/>
                <a:gd name="T1" fmla="*/ 0 h 66"/>
                <a:gd name="T2" fmla="*/ 71 w 92"/>
                <a:gd name="T3" fmla="*/ 0 h 66"/>
                <a:gd name="T4" fmla="*/ 92 w 92"/>
                <a:gd name="T5" fmla="*/ 20 h 66"/>
                <a:gd name="T6" fmla="*/ 92 w 92"/>
                <a:gd name="T7" fmla="*/ 46 h 66"/>
                <a:gd name="T8" fmla="*/ 71 w 92"/>
                <a:gd name="T9" fmla="*/ 66 h 66"/>
                <a:gd name="T10" fmla="*/ 20 w 92"/>
                <a:gd name="T11" fmla="*/ 66 h 66"/>
                <a:gd name="T12" fmla="*/ 0 w 92"/>
                <a:gd name="T13" fmla="*/ 46 h 66"/>
                <a:gd name="T14" fmla="*/ 0 w 92"/>
                <a:gd name="T15" fmla="*/ 20 h 66"/>
                <a:gd name="T16" fmla="*/ 20 w 92"/>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6">
                  <a:moveTo>
                    <a:pt x="20" y="0"/>
                  </a:moveTo>
                  <a:cubicBezTo>
                    <a:pt x="71" y="0"/>
                    <a:pt x="71" y="0"/>
                    <a:pt x="71" y="0"/>
                  </a:cubicBezTo>
                  <a:cubicBezTo>
                    <a:pt x="83" y="0"/>
                    <a:pt x="92" y="9"/>
                    <a:pt x="92" y="20"/>
                  </a:cubicBezTo>
                  <a:cubicBezTo>
                    <a:pt x="92" y="46"/>
                    <a:pt x="92" y="46"/>
                    <a:pt x="92" y="46"/>
                  </a:cubicBezTo>
                  <a:cubicBezTo>
                    <a:pt x="92" y="57"/>
                    <a:pt x="83" y="66"/>
                    <a:pt x="71" y="66"/>
                  </a:cubicBezTo>
                  <a:cubicBezTo>
                    <a:pt x="20" y="66"/>
                    <a:pt x="20" y="66"/>
                    <a:pt x="20" y="66"/>
                  </a:cubicBezTo>
                  <a:cubicBezTo>
                    <a:pt x="9" y="66"/>
                    <a:pt x="0" y="57"/>
                    <a:pt x="0" y="46"/>
                  </a:cubicBezTo>
                  <a:cubicBezTo>
                    <a:pt x="0" y="20"/>
                    <a:pt x="0" y="20"/>
                    <a:pt x="0" y="20"/>
                  </a:cubicBezTo>
                  <a:cubicBezTo>
                    <a:pt x="0" y="9"/>
                    <a:pt x="9" y="0"/>
                    <a:pt x="20" y="0"/>
                  </a:cubicBezTo>
                  <a:close/>
                </a:path>
              </a:pathLst>
            </a:custGeom>
            <a:solidFill>
              <a:srgbClr val="D44E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a:latin typeface="Calibri" panose="020F0502020204030204" pitchFamily="34" charset="0"/>
                <a:ea typeface="微软雅黑" panose="020B0503020204020204" pitchFamily="34" charset="-122"/>
              </a:endParaRPr>
            </a:p>
          </p:txBody>
        </p:sp>
      </p:grpSp>
      <p:grpSp>
        <p:nvGrpSpPr>
          <p:cNvPr id="81" name="Group 12">
            <a:extLst>
              <a:ext uri="{FF2B5EF4-FFF2-40B4-BE49-F238E27FC236}">
                <a16:creationId xmlns:a16="http://schemas.microsoft.com/office/drawing/2014/main" id="{85F705B8-4C27-4996-B794-82F744AB2450}"/>
              </a:ext>
            </a:extLst>
          </p:cNvPr>
          <p:cNvGrpSpPr>
            <a:grpSpLocks noChangeAspect="1"/>
          </p:cNvGrpSpPr>
          <p:nvPr/>
        </p:nvGrpSpPr>
        <p:grpSpPr bwMode="auto">
          <a:xfrm>
            <a:off x="8201991" y="1207200"/>
            <a:ext cx="846827" cy="709139"/>
            <a:chOff x="4757" y="734"/>
            <a:chExt cx="1136" cy="951"/>
          </a:xfrm>
          <a:solidFill>
            <a:schemeClr val="accent3"/>
          </a:solidFill>
        </p:grpSpPr>
        <p:sp>
          <p:nvSpPr>
            <p:cNvPr id="82" name="Freeform 13">
              <a:extLst>
                <a:ext uri="{FF2B5EF4-FFF2-40B4-BE49-F238E27FC236}">
                  <a16:creationId xmlns:a16="http://schemas.microsoft.com/office/drawing/2014/main" id="{63AB8468-3BDC-4049-A7AA-F24E70C28047}"/>
                </a:ext>
              </a:extLst>
            </p:cNvPr>
            <p:cNvSpPr>
              <a:spLocks noEditPoints="1"/>
            </p:cNvSpPr>
            <p:nvPr/>
          </p:nvSpPr>
          <p:spPr bwMode="auto">
            <a:xfrm>
              <a:off x="4757" y="872"/>
              <a:ext cx="689" cy="689"/>
            </a:xfrm>
            <a:custGeom>
              <a:avLst/>
              <a:gdLst>
                <a:gd name="T0" fmla="*/ 145 w 290"/>
                <a:gd name="T1" fmla="*/ 290 h 290"/>
                <a:gd name="T2" fmla="*/ 168 w 290"/>
                <a:gd name="T3" fmla="*/ 290 h 290"/>
                <a:gd name="T4" fmla="*/ 168 w 290"/>
                <a:gd name="T5" fmla="*/ 268 h 290"/>
                <a:gd name="T6" fmla="*/ 216 w 290"/>
                <a:gd name="T7" fmla="*/ 249 h 290"/>
                <a:gd name="T8" fmla="*/ 231 w 290"/>
                <a:gd name="T9" fmla="*/ 264 h 290"/>
                <a:gd name="T10" fmla="*/ 264 w 290"/>
                <a:gd name="T11" fmla="*/ 232 h 290"/>
                <a:gd name="T12" fmla="*/ 248 w 290"/>
                <a:gd name="T13" fmla="*/ 216 h 290"/>
                <a:gd name="T14" fmla="*/ 268 w 290"/>
                <a:gd name="T15" fmla="*/ 168 h 290"/>
                <a:gd name="T16" fmla="*/ 290 w 290"/>
                <a:gd name="T17" fmla="*/ 168 h 290"/>
                <a:gd name="T18" fmla="*/ 290 w 290"/>
                <a:gd name="T19" fmla="*/ 122 h 290"/>
                <a:gd name="T20" fmla="*/ 268 w 290"/>
                <a:gd name="T21" fmla="*/ 122 h 290"/>
                <a:gd name="T22" fmla="*/ 248 w 290"/>
                <a:gd name="T23" fmla="*/ 74 h 290"/>
                <a:gd name="T24" fmla="*/ 264 w 290"/>
                <a:gd name="T25" fmla="*/ 59 h 290"/>
                <a:gd name="T26" fmla="*/ 231 w 290"/>
                <a:gd name="T27" fmla="*/ 27 h 290"/>
                <a:gd name="T28" fmla="*/ 216 w 290"/>
                <a:gd name="T29" fmla="*/ 42 h 290"/>
                <a:gd name="T30" fmla="*/ 168 w 290"/>
                <a:gd name="T31" fmla="*/ 22 h 290"/>
                <a:gd name="T32" fmla="*/ 168 w 290"/>
                <a:gd name="T33" fmla="*/ 0 h 290"/>
                <a:gd name="T34" fmla="*/ 145 w 290"/>
                <a:gd name="T35" fmla="*/ 0 h 290"/>
                <a:gd name="T36" fmla="*/ 145 w 290"/>
                <a:gd name="T37" fmla="*/ 53 h 290"/>
                <a:gd name="T38" fmla="*/ 237 w 290"/>
                <a:gd name="T39" fmla="*/ 145 h 290"/>
                <a:gd name="T40" fmla="*/ 145 w 290"/>
                <a:gd name="T41" fmla="*/ 238 h 290"/>
                <a:gd name="T42" fmla="*/ 145 w 290"/>
                <a:gd name="T43" fmla="*/ 290 h 290"/>
                <a:gd name="T44" fmla="*/ 42 w 290"/>
                <a:gd name="T45" fmla="*/ 216 h 290"/>
                <a:gd name="T46" fmla="*/ 26 w 290"/>
                <a:gd name="T47" fmla="*/ 232 h 290"/>
                <a:gd name="T48" fmla="*/ 59 w 290"/>
                <a:gd name="T49" fmla="*/ 264 h 290"/>
                <a:gd name="T50" fmla="*/ 74 w 290"/>
                <a:gd name="T51" fmla="*/ 249 h 290"/>
                <a:gd name="T52" fmla="*/ 122 w 290"/>
                <a:gd name="T53" fmla="*/ 268 h 290"/>
                <a:gd name="T54" fmla="*/ 122 w 290"/>
                <a:gd name="T55" fmla="*/ 290 h 290"/>
                <a:gd name="T56" fmla="*/ 145 w 290"/>
                <a:gd name="T57" fmla="*/ 290 h 290"/>
                <a:gd name="T58" fmla="*/ 145 w 290"/>
                <a:gd name="T59" fmla="*/ 238 h 290"/>
                <a:gd name="T60" fmla="*/ 145 w 290"/>
                <a:gd name="T61" fmla="*/ 238 h 290"/>
                <a:gd name="T62" fmla="*/ 52 w 290"/>
                <a:gd name="T63" fmla="*/ 145 h 290"/>
                <a:gd name="T64" fmla="*/ 145 w 290"/>
                <a:gd name="T65" fmla="*/ 53 h 290"/>
                <a:gd name="T66" fmla="*/ 145 w 290"/>
                <a:gd name="T67" fmla="*/ 53 h 290"/>
                <a:gd name="T68" fmla="*/ 145 w 290"/>
                <a:gd name="T69" fmla="*/ 53 h 290"/>
                <a:gd name="T70" fmla="*/ 145 w 290"/>
                <a:gd name="T71" fmla="*/ 0 h 290"/>
                <a:gd name="T72" fmla="*/ 122 w 290"/>
                <a:gd name="T73" fmla="*/ 0 h 290"/>
                <a:gd name="T74" fmla="*/ 122 w 290"/>
                <a:gd name="T75" fmla="*/ 22 h 290"/>
                <a:gd name="T76" fmla="*/ 74 w 290"/>
                <a:gd name="T77" fmla="*/ 42 h 290"/>
                <a:gd name="T78" fmla="*/ 59 w 290"/>
                <a:gd name="T79" fmla="*/ 27 h 290"/>
                <a:gd name="T80" fmla="*/ 26 w 290"/>
                <a:gd name="T81" fmla="*/ 59 h 290"/>
                <a:gd name="T82" fmla="*/ 42 w 290"/>
                <a:gd name="T83" fmla="*/ 74 h 290"/>
                <a:gd name="T84" fmla="*/ 22 w 290"/>
                <a:gd name="T85" fmla="*/ 122 h 290"/>
                <a:gd name="T86" fmla="*/ 0 w 290"/>
                <a:gd name="T87" fmla="*/ 122 h 290"/>
                <a:gd name="T88" fmla="*/ 0 w 290"/>
                <a:gd name="T89" fmla="*/ 168 h 290"/>
                <a:gd name="T90" fmla="*/ 22 w 290"/>
                <a:gd name="T91" fmla="*/ 168 h 290"/>
                <a:gd name="T92" fmla="*/ 42 w 290"/>
                <a:gd name="T93" fmla="*/ 21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0" h="290">
                  <a:moveTo>
                    <a:pt x="145" y="290"/>
                  </a:moveTo>
                  <a:cubicBezTo>
                    <a:pt x="168" y="290"/>
                    <a:pt x="168" y="290"/>
                    <a:pt x="168" y="290"/>
                  </a:cubicBezTo>
                  <a:cubicBezTo>
                    <a:pt x="168" y="268"/>
                    <a:pt x="168" y="268"/>
                    <a:pt x="168" y="268"/>
                  </a:cubicBezTo>
                  <a:cubicBezTo>
                    <a:pt x="185" y="265"/>
                    <a:pt x="202" y="258"/>
                    <a:pt x="216" y="249"/>
                  </a:cubicBezTo>
                  <a:cubicBezTo>
                    <a:pt x="231" y="264"/>
                    <a:pt x="231" y="264"/>
                    <a:pt x="231" y="264"/>
                  </a:cubicBezTo>
                  <a:cubicBezTo>
                    <a:pt x="264" y="232"/>
                    <a:pt x="264" y="232"/>
                    <a:pt x="264" y="232"/>
                  </a:cubicBezTo>
                  <a:cubicBezTo>
                    <a:pt x="248" y="216"/>
                    <a:pt x="248" y="216"/>
                    <a:pt x="248" y="216"/>
                  </a:cubicBezTo>
                  <a:cubicBezTo>
                    <a:pt x="258" y="202"/>
                    <a:pt x="265" y="186"/>
                    <a:pt x="268" y="168"/>
                  </a:cubicBezTo>
                  <a:cubicBezTo>
                    <a:pt x="290" y="168"/>
                    <a:pt x="290" y="168"/>
                    <a:pt x="290" y="168"/>
                  </a:cubicBezTo>
                  <a:cubicBezTo>
                    <a:pt x="290" y="122"/>
                    <a:pt x="290" y="122"/>
                    <a:pt x="290" y="122"/>
                  </a:cubicBezTo>
                  <a:cubicBezTo>
                    <a:pt x="268" y="122"/>
                    <a:pt x="268" y="122"/>
                    <a:pt x="268" y="122"/>
                  </a:cubicBezTo>
                  <a:cubicBezTo>
                    <a:pt x="265" y="105"/>
                    <a:pt x="258" y="89"/>
                    <a:pt x="248" y="74"/>
                  </a:cubicBezTo>
                  <a:cubicBezTo>
                    <a:pt x="264" y="59"/>
                    <a:pt x="264" y="59"/>
                    <a:pt x="264" y="59"/>
                  </a:cubicBezTo>
                  <a:cubicBezTo>
                    <a:pt x="231" y="27"/>
                    <a:pt x="231" y="27"/>
                    <a:pt x="231" y="27"/>
                  </a:cubicBezTo>
                  <a:cubicBezTo>
                    <a:pt x="216" y="42"/>
                    <a:pt x="216" y="42"/>
                    <a:pt x="216" y="42"/>
                  </a:cubicBezTo>
                  <a:cubicBezTo>
                    <a:pt x="202" y="32"/>
                    <a:pt x="185" y="25"/>
                    <a:pt x="168" y="22"/>
                  </a:cubicBezTo>
                  <a:cubicBezTo>
                    <a:pt x="168" y="0"/>
                    <a:pt x="168" y="0"/>
                    <a:pt x="168" y="0"/>
                  </a:cubicBezTo>
                  <a:cubicBezTo>
                    <a:pt x="145" y="0"/>
                    <a:pt x="145" y="0"/>
                    <a:pt x="145" y="0"/>
                  </a:cubicBezTo>
                  <a:cubicBezTo>
                    <a:pt x="145" y="53"/>
                    <a:pt x="145" y="53"/>
                    <a:pt x="145" y="53"/>
                  </a:cubicBezTo>
                  <a:cubicBezTo>
                    <a:pt x="196" y="53"/>
                    <a:pt x="237" y="94"/>
                    <a:pt x="237" y="145"/>
                  </a:cubicBezTo>
                  <a:cubicBezTo>
                    <a:pt x="237" y="196"/>
                    <a:pt x="196" y="238"/>
                    <a:pt x="145" y="238"/>
                  </a:cubicBezTo>
                  <a:lnTo>
                    <a:pt x="145" y="290"/>
                  </a:lnTo>
                  <a:close/>
                  <a:moveTo>
                    <a:pt x="42" y="216"/>
                  </a:moveTo>
                  <a:cubicBezTo>
                    <a:pt x="26" y="232"/>
                    <a:pt x="26" y="232"/>
                    <a:pt x="26" y="232"/>
                  </a:cubicBezTo>
                  <a:cubicBezTo>
                    <a:pt x="59" y="264"/>
                    <a:pt x="59" y="264"/>
                    <a:pt x="59" y="264"/>
                  </a:cubicBezTo>
                  <a:cubicBezTo>
                    <a:pt x="74" y="249"/>
                    <a:pt x="74" y="249"/>
                    <a:pt x="74" y="249"/>
                  </a:cubicBezTo>
                  <a:cubicBezTo>
                    <a:pt x="88" y="258"/>
                    <a:pt x="105" y="265"/>
                    <a:pt x="122" y="268"/>
                  </a:cubicBezTo>
                  <a:cubicBezTo>
                    <a:pt x="122" y="290"/>
                    <a:pt x="122" y="290"/>
                    <a:pt x="122" y="290"/>
                  </a:cubicBezTo>
                  <a:cubicBezTo>
                    <a:pt x="145" y="290"/>
                    <a:pt x="145" y="290"/>
                    <a:pt x="145" y="290"/>
                  </a:cubicBezTo>
                  <a:cubicBezTo>
                    <a:pt x="145" y="238"/>
                    <a:pt x="145" y="238"/>
                    <a:pt x="145" y="238"/>
                  </a:cubicBezTo>
                  <a:cubicBezTo>
                    <a:pt x="145" y="238"/>
                    <a:pt x="145" y="238"/>
                    <a:pt x="145" y="238"/>
                  </a:cubicBezTo>
                  <a:cubicBezTo>
                    <a:pt x="94" y="238"/>
                    <a:pt x="52" y="196"/>
                    <a:pt x="52" y="145"/>
                  </a:cubicBezTo>
                  <a:cubicBezTo>
                    <a:pt x="52" y="94"/>
                    <a:pt x="94" y="53"/>
                    <a:pt x="145" y="53"/>
                  </a:cubicBezTo>
                  <a:cubicBezTo>
                    <a:pt x="145" y="53"/>
                    <a:pt x="145" y="53"/>
                    <a:pt x="145" y="53"/>
                  </a:cubicBezTo>
                  <a:cubicBezTo>
                    <a:pt x="145" y="53"/>
                    <a:pt x="145" y="53"/>
                    <a:pt x="145" y="53"/>
                  </a:cubicBezTo>
                  <a:cubicBezTo>
                    <a:pt x="145" y="0"/>
                    <a:pt x="145" y="0"/>
                    <a:pt x="145" y="0"/>
                  </a:cubicBezTo>
                  <a:cubicBezTo>
                    <a:pt x="122" y="0"/>
                    <a:pt x="122" y="0"/>
                    <a:pt x="122" y="0"/>
                  </a:cubicBezTo>
                  <a:cubicBezTo>
                    <a:pt x="122" y="22"/>
                    <a:pt x="122" y="22"/>
                    <a:pt x="122" y="22"/>
                  </a:cubicBezTo>
                  <a:cubicBezTo>
                    <a:pt x="105" y="25"/>
                    <a:pt x="88" y="32"/>
                    <a:pt x="74" y="42"/>
                  </a:cubicBezTo>
                  <a:cubicBezTo>
                    <a:pt x="59" y="27"/>
                    <a:pt x="59" y="27"/>
                    <a:pt x="59" y="27"/>
                  </a:cubicBezTo>
                  <a:cubicBezTo>
                    <a:pt x="26" y="59"/>
                    <a:pt x="26" y="59"/>
                    <a:pt x="26" y="59"/>
                  </a:cubicBezTo>
                  <a:cubicBezTo>
                    <a:pt x="42" y="74"/>
                    <a:pt x="42" y="74"/>
                    <a:pt x="42" y="74"/>
                  </a:cubicBezTo>
                  <a:cubicBezTo>
                    <a:pt x="32" y="89"/>
                    <a:pt x="25" y="105"/>
                    <a:pt x="22" y="122"/>
                  </a:cubicBezTo>
                  <a:cubicBezTo>
                    <a:pt x="0" y="122"/>
                    <a:pt x="0" y="122"/>
                    <a:pt x="0" y="122"/>
                  </a:cubicBezTo>
                  <a:cubicBezTo>
                    <a:pt x="0" y="168"/>
                    <a:pt x="0" y="168"/>
                    <a:pt x="0" y="168"/>
                  </a:cubicBezTo>
                  <a:cubicBezTo>
                    <a:pt x="22" y="168"/>
                    <a:pt x="22" y="168"/>
                    <a:pt x="22" y="168"/>
                  </a:cubicBezTo>
                  <a:cubicBezTo>
                    <a:pt x="25" y="186"/>
                    <a:pt x="32" y="202"/>
                    <a:pt x="42" y="216"/>
                  </a:cubicBezTo>
                  <a:close/>
                </a:path>
              </a:pathLst>
            </a:custGeom>
            <a:solidFill>
              <a:srgbClr val="3234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dirty="0">
                <a:latin typeface="Calibri" panose="020F0502020204030204" pitchFamily="34" charset="0"/>
                <a:ea typeface="微软雅黑" panose="020B0503020204020204" pitchFamily="34" charset="-122"/>
              </a:endParaRPr>
            </a:p>
          </p:txBody>
        </p:sp>
        <p:sp>
          <p:nvSpPr>
            <p:cNvPr id="83" name="Freeform 14">
              <a:extLst>
                <a:ext uri="{FF2B5EF4-FFF2-40B4-BE49-F238E27FC236}">
                  <a16:creationId xmlns:a16="http://schemas.microsoft.com/office/drawing/2014/main" id="{AF11CA72-7933-4008-9619-AF1949AFAF70}"/>
                </a:ext>
              </a:extLst>
            </p:cNvPr>
            <p:cNvSpPr>
              <a:spLocks noEditPoints="1"/>
            </p:cNvSpPr>
            <p:nvPr/>
          </p:nvSpPr>
          <p:spPr bwMode="auto">
            <a:xfrm>
              <a:off x="5442" y="1240"/>
              <a:ext cx="444" cy="445"/>
            </a:xfrm>
            <a:custGeom>
              <a:avLst/>
              <a:gdLst>
                <a:gd name="T0" fmla="*/ 93 w 187"/>
                <a:gd name="T1" fmla="*/ 15 h 187"/>
                <a:gd name="T2" fmla="*/ 118 w 187"/>
                <a:gd name="T3" fmla="*/ 19 h 187"/>
                <a:gd name="T4" fmla="*/ 123 w 187"/>
                <a:gd name="T5" fmla="*/ 5 h 187"/>
                <a:gd name="T6" fmla="*/ 155 w 187"/>
                <a:gd name="T7" fmla="*/ 23 h 187"/>
                <a:gd name="T8" fmla="*/ 145 w 187"/>
                <a:gd name="T9" fmla="*/ 34 h 187"/>
                <a:gd name="T10" fmla="*/ 164 w 187"/>
                <a:gd name="T11" fmla="*/ 58 h 187"/>
                <a:gd name="T12" fmla="*/ 177 w 187"/>
                <a:gd name="T13" fmla="*/ 52 h 187"/>
                <a:gd name="T14" fmla="*/ 187 w 187"/>
                <a:gd name="T15" fmla="*/ 87 h 187"/>
                <a:gd name="T16" fmla="*/ 172 w 187"/>
                <a:gd name="T17" fmla="*/ 88 h 187"/>
                <a:gd name="T18" fmla="*/ 168 w 187"/>
                <a:gd name="T19" fmla="*/ 119 h 187"/>
                <a:gd name="T20" fmla="*/ 182 w 187"/>
                <a:gd name="T21" fmla="*/ 123 h 187"/>
                <a:gd name="T22" fmla="*/ 164 w 187"/>
                <a:gd name="T23" fmla="*/ 155 h 187"/>
                <a:gd name="T24" fmla="*/ 153 w 187"/>
                <a:gd name="T25" fmla="*/ 145 h 187"/>
                <a:gd name="T26" fmla="*/ 129 w 187"/>
                <a:gd name="T27" fmla="*/ 164 h 187"/>
                <a:gd name="T28" fmla="*/ 135 w 187"/>
                <a:gd name="T29" fmla="*/ 178 h 187"/>
                <a:gd name="T30" fmla="*/ 100 w 187"/>
                <a:gd name="T31" fmla="*/ 187 h 187"/>
                <a:gd name="T32" fmla="*/ 99 w 187"/>
                <a:gd name="T33" fmla="*/ 172 h 187"/>
                <a:gd name="T34" fmla="*/ 93 w 187"/>
                <a:gd name="T35" fmla="*/ 172 h 187"/>
                <a:gd name="T36" fmla="*/ 93 w 187"/>
                <a:gd name="T37" fmla="*/ 132 h 187"/>
                <a:gd name="T38" fmla="*/ 130 w 187"/>
                <a:gd name="T39" fmla="*/ 106 h 187"/>
                <a:gd name="T40" fmla="*/ 105 w 187"/>
                <a:gd name="T41" fmla="*/ 57 h 187"/>
                <a:gd name="T42" fmla="*/ 93 w 187"/>
                <a:gd name="T43" fmla="*/ 55 h 187"/>
                <a:gd name="T44" fmla="*/ 93 w 187"/>
                <a:gd name="T45" fmla="*/ 15 h 187"/>
                <a:gd name="T46" fmla="*/ 23 w 187"/>
                <a:gd name="T47" fmla="*/ 129 h 187"/>
                <a:gd name="T48" fmla="*/ 9 w 187"/>
                <a:gd name="T49" fmla="*/ 135 h 187"/>
                <a:gd name="T50" fmla="*/ 0 w 187"/>
                <a:gd name="T51" fmla="*/ 100 h 187"/>
                <a:gd name="T52" fmla="*/ 15 w 187"/>
                <a:gd name="T53" fmla="*/ 99 h 187"/>
                <a:gd name="T54" fmla="*/ 19 w 187"/>
                <a:gd name="T55" fmla="*/ 69 h 187"/>
                <a:gd name="T56" fmla="*/ 4 w 187"/>
                <a:gd name="T57" fmla="*/ 64 h 187"/>
                <a:gd name="T58" fmla="*/ 23 w 187"/>
                <a:gd name="T59" fmla="*/ 32 h 187"/>
                <a:gd name="T60" fmla="*/ 34 w 187"/>
                <a:gd name="T61" fmla="*/ 42 h 187"/>
                <a:gd name="T62" fmla="*/ 58 w 187"/>
                <a:gd name="T63" fmla="*/ 23 h 187"/>
                <a:gd name="T64" fmla="*/ 51 w 187"/>
                <a:gd name="T65" fmla="*/ 10 h 187"/>
                <a:gd name="T66" fmla="*/ 87 w 187"/>
                <a:gd name="T67" fmla="*/ 0 h 187"/>
                <a:gd name="T68" fmla="*/ 88 w 187"/>
                <a:gd name="T69" fmla="*/ 15 h 187"/>
                <a:gd name="T70" fmla="*/ 93 w 187"/>
                <a:gd name="T71" fmla="*/ 15 h 187"/>
                <a:gd name="T72" fmla="*/ 93 w 187"/>
                <a:gd name="T73" fmla="*/ 55 h 187"/>
                <a:gd name="T74" fmla="*/ 57 w 187"/>
                <a:gd name="T75" fmla="*/ 81 h 187"/>
                <a:gd name="T76" fmla="*/ 81 w 187"/>
                <a:gd name="T77" fmla="*/ 130 h 187"/>
                <a:gd name="T78" fmla="*/ 93 w 187"/>
                <a:gd name="T79" fmla="*/ 132 h 187"/>
                <a:gd name="T80" fmla="*/ 93 w 187"/>
                <a:gd name="T81" fmla="*/ 172 h 187"/>
                <a:gd name="T82" fmla="*/ 68 w 187"/>
                <a:gd name="T83" fmla="*/ 168 h 187"/>
                <a:gd name="T84" fmla="*/ 64 w 187"/>
                <a:gd name="T85" fmla="*/ 183 h 187"/>
                <a:gd name="T86" fmla="*/ 32 w 187"/>
                <a:gd name="T87" fmla="*/ 164 h 187"/>
                <a:gd name="T88" fmla="*/ 42 w 187"/>
                <a:gd name="T89" fmla="*/ 153 h 187"/>
                <a:gd name="T90" fmla="*/ 23 w 187"/>
                <a:gd name="T91" fmla="*/ 12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7">
                  <a:moveTo>
                    <a:pt x="93" y="15"/>
                  </a:moveTo>
                  <a:cubicBezTo>
                    <a:pt x="102" y="15"/>
                    <a:pt x="110" y="16"/>
                    <a:pt x="118" y="19"/>
                  </a:cubicBezTo>
                  <a:cubicBezTo>
                    <a:pt x="123" y="5"/>
                    <a:pt x="123" y="5"/>
                    <a:pt x="123" y="5"/>
                  </a:cubicBezTo>
                  <a:cubicBezTo>
                    <a:pt x="135" y="9"/>
                    <a:pt x="146" y="15"/>
                    <a:pt x="155" y="23"/>
                  </a:cubicBezTo>
                  <a:cubicBezTo>
                    <a:pt x="145" y="34"/>
                    <a:pt x="145" y="34"/>
                    <a:pt x="145" y="34"/>
                  </a:cubicBezTo>
                  <a:cubicBezTo>
                    <a:pt x="153" y="41"/>
                    <a:pt x="159" y="49"/>
                    <a:pt x="164" y="58"/>
                  </a:cubicBezTo>
                  <a:cubicBezTo>
                    <a:pt x="177" y="52"/>
                    <a:pt x="177" y="52"/>
                    <a:pt x="177" y="52"/>
                  </a:cubicBezTo>
                  <a:cubicBezTo>
                    <a:pt x="183" y="63"/>
                    <a:pt x="186" y="75"/>
                    <a:pt x="187" y="87"/>
                  </a:cubicBezTo>
                  <a:cubicBezTo>
                    <a:pt x="172" y="88"/>
                    <a:pt x="172" y="88"/>
                    <a:pt x="172" y="88"/>
                  </a:cubicBezTo>
                  <a:cubicBezTo>
                    <a:pt x="173" y="98"/>
                    <a:pt x="172" y="108"/>
                    <a:pt x="168" y="119"/>
                  </a:cubicBezTo>
                  <a:cubicBezTo>
                    <a:pt x="182" y="123"/>
                    <a:pt x="182" y="123"/>
                    <a:pt x="182" y="123"/>
                  </a:cubicBezTo>
                  <a:cubicBezTo>
                    <a:pt x="178" y="135"/>
                    <a:pt x="172" y="146"/>
                    <a:pt x="164" y="155"/>
                  </a:cubicBezTo>
                  <a:cubicBezTo>
                    <a:pt x="153" y="145"/>
                    <a:pt x="153" y="145"/>
                    <a:pt x="153" y="145"/>
                  </a:cubicBezTo>
                  <a:cubicBezTo>
                    <a:pt x="146" y="153"/>
                    <a:pt x="138" y="160"/>
                    <a:pt x="129" y="164"/>
                  </a:cubicBezTo>
                  <a:cubicBezTo>
                    <a:pt x="135" y="178"/>
                    <a:pt x="135" y="178"/>
                    <a:pt x="135" y="178"/>
                  </a:cubicBezTo>
                  <a:cubicBezTo>
                    <a:pt x="124" y="183"/>
                    <a:pt x="112" y="186"/>
                    <a:pt x="100" y="187"/>
                  </a:cubicBezTo>
                  <a:cubicBezTo>
                    <a:pt x="99" y="172"/>
                    <a:pt x="99" y="172"/>
                    <a:pt x="99" y="172"/>
                  </a:cubicBezTo>
                  <a:cubicBezTo>
                    <a:pt x="97" y="172"/>
                    <a:pt x="95" y="172"/>
                    <a:pt x="93" y="172"/>
                  </a:cubicBezTo>
                  <a:cubicBezTo>
                    <a:pt x="93" y="132"/>
                    <a:pt x="93" y="132"/>
                    <a:pt x="93" y="132"/>
                  </a:cubicBezTo>
                  <a:cubicBezTo>
                    <a:pt x="109" y="132"/>
                    <a:pt x="124" y="122"/>
                    <a:pt x="130" y="106"/>
                  </a:cubicBezTo>
                  <a:cubicBezTo>
                    <a:pt x="136" y="86"/>
                    <a:pt x="126" y="64"/>
                    <a:pt x="105" y="57"/>
                  </a:cubicBezTo>
                  <a:cubicBezTo>
                    <a:pt x="101" y="56"/>
                    <a:pt x="97" y="55"/>
                    <a:pt x="93" y="55"/>
                  </a:cubicBezTo>
                  <a:lnTo>
                    <a:pt x="93" y="15"/>
                  </a:lnTo>
                  <a:close/>
                  <a:moveTo>
                    <a:pt x="23" y="129"/>
                  </a:moveTo>
                  <a:cubicBezTo>
                    <a:pt x="9" y="135"/>
                    <a:pt x="9" y="135"/>
                    <a:pt x="9" y="135"/>
                  </a:cubicBezTo>
                  <a:cubicBezTo>
                    <a:pt x="4" y="125"/>
                    <a:pt x="1" y="113"/>
                    <a:pt x="0" y="100"/>
                  </a:cubicBezTo>
                  <a:cubicBezTo>
                    <a:pt x="15" y="99"/>
                    <a:pt x="15" y="99"/>
                    <a:pt x="15" y="99"/>
                  </a:cubicBezTo>
                  <a:cubicBezTo>
                    <a:pt x="14" y="89"/>
                    <a:pt x="15" y="79"/>
                    <a:pt x="19" y="69"/>
                  </a:cubicBezTo>
                  <a:cubicBezTo>
                    <a:pt x="4" y="64"/>
                    <a:pt x="4" y="64"/>
                    <a:pt x="4" y="64"/>
                  </a:cubicBezTo>
                  <a:cubicBezTo>
                    <a:pt x="8" y="52"/>
                    <a:pt x="15" y="41"/>
                    <a:pt x="23" y="32"/>
                  </a:cubicBezTo>
                  <a:cubicBezTo>
                    <a:pt x="34" y="42"/>
                    <a:pt x="34" y="42"/>
                    <a:pt x="34" y="42"/>
                  </a:cubicBezTo>
                  <a:cubicBezTo>
                    <a:pt x="41" y="34"/>
                    <a:pt x="49" y="28"/>
                    <a:pt x="58" y="23"/>
                  </a:cubicBezTo>
                  <a:cubicBezTo>
                    <a:pt x="51" y="10"/>
                    <a:pt x="51" y="10"/>
                    <a:pt x="51" y="10"/>
                  </a:cubicBezTo>
                  <a:cubicBezTo>
                    <a:pt x="62" y="4"/>
                    <a:pt x="74" y="1"/>
                    <a:pt x="87" y="0"/>
                  </a:cubicBezTo>
                  <a:cubicBezTo>
                    <a:pt x="88" y="15"/>
                    <a:pt x="88" y="15"/>
                    <a:pt x="88" y="15"/>
                  </a:cubicBezTo>
                  <a:cubicBezTo>
                    <a:pt x="90" y="15"/>
                    <a:pt x="92" y="15"/>
                    <a:pt x="93" y="15"/>
                  </a:cubicBezTo>
                  <a:cubicBezTo>
                    <a:pt x="93" y="55"/>
                    <a:pt x="93" y="55"/>
                    <a:pt x="93" y="55"/>
                  </a:cubicBezTo>
                  <a:cubicBezTo>
                    <a:pt x="77" y="55"/>
                    <a:pt x="62" y="65"/>
                    <a:pt x="57" y="81"/>
                  </a:cubicBezTo>
                  <a:cubicBezTo>
                    <a:pt x="50" y="101"/>
                    <a:pt x="61" y="123"/>
                    <a:pt x="81" y="130"/>
                  </a:cubicBezTo>
                  <a:cubicBezTo>
                    <a:pt x="85" y="131"/>
                    <a:pt x="89" y="132"/>
                    <a:pt x="93" y="132"/>
                  </a:cubicBezTo>
                  <a:cubicBezTo>
                    <a:pt x="93" y="172"/>
                    <a:pt x="93" y="172"/>
                    <a:pt x="93" y="172"/>
                  </a:cubicBezTo>
                  <a:cubicBezTo>
                    <a:pt x="85" y="172"/>
                    <a:pt x="77" y="171"/>
                    <a:pt x="68" y="168"/>
                  </a:cubicBezTo>
                  <a:cubicBezTo>
                    <a:pt x="64" y="183"/>
                    <a:pt x="64" y="183"/>
                    <a:pt x="64" y="183"/>
                  </a:cubicBezTo>
                  <a:cubicBezTo>
                    <a:pt x="52" y="179"/>
                    <a:pt x="41" y="172"/>
                    <a:pt x="32" y="164"/>
                  </a:cubicBezTo>
                  <a:cubicBezTo>
                    <a:pt x="42" y="153"/>
                    <a:pt x="42" y="153"/>
                    <a:pt x="42" y="153"/>
                  </a:cubicBezTo>
                  <a:cubicBezTo>
                    <a:pt x="34" y="146"/>
                    <a:pt x="27" y="138"/>
                    <a:pt x="23" y="129"/>
                  </a:cubicBezTo>
                  <a:close/>
                </a:path>
              </a:pathLst>
            </a:custGeom>
            <a:solidFill>
              <a:srgbClr val="3234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a:latin typeface="Calibri" panose="020F0502020204030204" pitchFamily="34" charset="0"/>
                <a:ea typeface="微软雅黑" panose="020B0503020204020204" pitchFamily="34" charset="-122"/>
              </a:endParaRPr>
            </a:p>
          </p:txBody>
        </p:sp>
        <p:sp>
          <p:nvSpPr>
            <p:cNvPr id="84" name="Freeform 15">
              <a:extLst>
                <a:ext uri="{FF2B5EF4-FFF2-40B4-BE49-F238E27FC236}">
                  <a16:creationId xmlns:a16="http://schemas.microsoft.com/office/drawing/2014/main" id="{7C623877-35A4-4C2B-A7B0-3DD0E603DD4A}"/>
                </a:ext>
              </a:extLst>
            </p:cNvPr>
            <p:cNvSpPr>
              <a:spLocks noEditPoints="1"/>
            </p:cNvSpPr>
            <p:nvPr/>
          </p:nvSpPr>
          <p:spPr bwMode="auto">
            <a:xfrm>
              <a:off x="5430" y="734"/>
              <a:ext cx="463" cy="461"/>
            </a:xfrm>
            <a:custGeom>
              <a:avLst/>
              <a:gdLst>
                <a:gd name="T0" fmla="*/ 104 w 195"/>
                <a:gd name="T1" fmla="*/ 29 h 194"/>
                <a:gd name="T2" fmla="*/ 107 w 195"/>
                <a:gd name="T3" fmla="*/ 0 h 194"/>
                <a:gd name="T4" fmla="*/ 148 w 195"/>
                <a:gd name="T5" fmla="*/ 13 h 194"/>
                <a:gd name="T6" fmla="*/ 133 w 195"/>
                <a:gd name="T7" fmla="*/ 38 h 194"/>
                <a:gd name="T8" fmla="*/ 155 w 195"/>
                <a:gd name="T9" fmla="*/ 59 h 194"/>
                <a:gd name="T10" fmla="*/ 180 w 195"/>
                <a:gd name="T11" fmla="*/ 43 h 194"/>
                <a:gd name="T12" fmla="*/ 190 w 195"/>
                <a:gd name="T13" fmla="*/ 62 h 194"/>
                <a:gd name="T14" fmla="*/ 195 w 195"/>
                <a:gd name="T15" fmla="*/ 83 h 194"/>
                <a:gd name="T16" fmla="*/ 166 w 195"/>
                <a:gd name="T17" fmla="*/ 87 h 194"/>
                <a:gd name="T18" fmla="*/ 164 w 195"/>
                <a:gd name="T19" fmla="*/ 118 h 194"/>
                <a:gd name="T20" fmla="*/ 192 w 195"/>
                <a:gd name="T21" fmla="*/ 127 h 194"/>
                <a:gd name="T22" fmla="*/ 169 w 195"/>
                <a:gd name="T23" fmla="*/ 164 h 194"/>
                <a:gd name="T24" fmla="*/ 148 w 195"/>
                <a:gd name="T25" fmla="*/ 144 h 194"/>
                <a:gd name="T26" fmla="*/ 123 w 195"/>
                <a:gd name="T27" fmla="*/ 161 h 194"/>
                <a:gd name="T28" fmla="*/ 123 w 195"/>
                <a:gd name="T29" fmla="*/ 161 h 194"/>
                <a:gd name="T30" fmla="*/ 133 w 195"/>
                <a:gd name="T31" fmla="*/ 188 h 194"/>
                <a:gd name="T32" fmla="*/ 99 w 195"/>
                <a:gd name="T33" fmla="*/ 194 h 194"/>
                <a:gd name="T34" fmla="*/ 99 w 195"/>
                <a:gd name="T35" fmla="*/ 154 h 194"/>
                <a:gd name="T36" fmla="*/ 119 w 195"/>
                <a:gd name="T37" fmla="*/ 150 h 194"/>
                <a:gd name="T38" fmla="*/ 152 w 195"/>
                <a:gd name="T39" fmla="*/ 77 h 194"/>
                <a:gd name="T40" fmla="*/ 99 w 195"/>
                <a:gd name="T41" fmla="*/ 40 h 194"/>
                <a:gd name="T42" fmla="*/ 99 w 195"/>
                <a:gd name="T43" fmla="*/ 28 h 194"/>
                <a:gd name="T44" fmla="*/ 104 w 195"/>
                <a:gd name="T45" fmla="*/ 29 h 194"/>
                <a:gd name="T46" fmla="*/ 99 w 195"/>
                <a:gd name="T47" fmla="*/ 194 h 194"/>
                <a:gd name="T48" fmla="*/ 90 w 195"/>
                <a:gd name="T49" fmla="*/ 194 h 194"/>
                <a:gd name="T50" fmla="*/ 93 w 195"/>
                <a:gd name="T51" fmla="*/ 165 h 194"/>
                <a:gd name="T52" fmla="*/ 64 w 195"/>
                <a:gd name="T53" fmla="*/ 156 h 194"/>
                <a:gd name="T54" fmla="*/ 49 w 195"/>
                <a:gd name="T55" fmla="*/ 181 h 194"/>
                <a:gd name="T56" fmla="*/ 17 w 195"/>
                <a:gd name="T57" fmla="*/ 151 h 194"/>
                <a:gd name="T58" fmla="*/ 42 w 195"/>
                <a:gd name="T59" fmla="*/ 135 h 194"/>
                <a:gd name="T60" fmla="*/ 35 w 195"/>
                <a:gd name="T61" fmla="*/ 121 h 194"/>
                <a:gd name="T62" fmla="*/ 31 w 195"/>
                <a:gd name="T63" fmla="*/ 106 h 194"/>
                <a:gd name="T64" fmla="*/ 2 w 195"/>
                <a:gd name="T65" fmla="*/ 111 h 194"/>
                <a:gd name="T66" fmla="*/ 6 w 195"/>
                <a:gd name="T67" fmla="*/ 67 h 194"/>
                <a:gd name="T68" fmla="*/ 33 w 195"/>
                <a:gd name="T69" fmla="*/ 76 h 194"/>
                <a:gd name="T70" fmla="*/ 49 w 195"/>
                <a:gd name="T71" fmla="*/ 50 h 194"/>
                <a:gd name="T72" fmla="*/ 28 w 195"/>
                <a:gd name="T73" fmla="*/ 30 h 194"/>
                <a:gd name="T74" fmla="*/ 64 w 195"/>
                <a:gd name="T75" fmla="*/ 6 h 194"/>
                <a:gd name="T76" fmla="*/ 74 w 195"/>
                <a:gd name="T77" fmla="*/ 33 h 194"/>
                <a:gd name="T78" fmla="*/ 99 w 195"/>
                <a:gd name="T79" fmla="*/ 28 h 194"/>
                <a:gd name="T80" fmla="*/ 99 w 195"/>
                <a:gd name="T81" fmla="*/ 40 h 194"/>
                <a:gd name="T82" fmla="*/ 78 w 195"/>
                <a:gd name="T83" fmla="*/ 44 h 194"/>
                <a:gd name="T84" fmla="*/ 45 w 195"/>
                <a:gd name="T85" fmla="*/ 117 h 194"/>
                <a:gd name="T86" fmla="*/ 99 w 195"/>
                <a:gd name="T87" fmla="*/ 154 h 194"/>
                <a:gd name="T88" fmla="*/ 99 w 195"/>
                <a:gd name="T8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194">
                  <a:moveTo>
                    <a:pt x="104" y="29"/>
                  </a:moveTo>
                  <a:cubicBezTo>
                    <a:pt x="107" y="0"/>
                    <a:pt x="107" y="0"/>
                    <a:pt x="107" y="0"/>
                  </a:cubicBezTo>
                  <a:cubicBezTo>
                    <a:pt x="121" y="1"/>
                    <a:pt x="136" y="5"/>
                    <a:pt x="148" y="13"/>
                  </a:cubicBezTo>
                  <a:cubicBezTo>
                    <a:pt x="133" y="38"/>
                    <a:pt x="133" y="38"/>
                    <a:pt x="133" y="38"/>
                  </a:cubicBezTo>
                  <a:cubicBezTo>
                    <a:pt x="142" y="43"/>
                    <a:pt x="150" y="50"/>
                    <a:pt x="155" y="59"/>
                  </a:cubicBezTo>
                  <a:cubicBezTo>
                    <a:pt x="180" y="43"/>
                    <a:pt x="180" y="43"/>
                    <a:pt x="180" y="43"/>
                  </a:cubicBezTo>
                  <a:cubicBezTo>
                    <a:pt x="184" y="49"/>
                    <a:pt x="187" y="55"/>
                    <a:pt x="190" y="62"/>
                  </a:cubicBezTo>
                  <a:cubicBezTo>
                    <a:pt x="192" y="69"/>
                    <a:pt x="194" y="76"/>
                    <a:pt x="195" y="83"/>
                  </a:cubicBezTo>
                  <a:cubicBezTo>
                    <a:pt x="166" y="87"/>
                    <a:pt x="166" y="87"/>
                    <a:pt x="166" y="87"/>
                  </a:cubicBezTo>
                  <a:cubicBezTo>
                    <a:pt x="168" y="98"/>
                    <a:pt x="167" y="108"/>
                    <a:pt x="164" y="118"/>
                  </a:cubicBezTo>
                  <a:cubicBezTo>
                    <a:pt x="192" y="127"/>
                    <a:pt x="192" y="127"/>
                    <a:pt x="192" y="127"/>
                  </a:cubicBezTo>
                  <a:cubicBezTo>
                    <a:pt x="187" y="140"/>
                    <a:pt x="180" y="153"/>
                    <a:pt x="169" y="164"/>
                  </a:cubicBezTo>
                  <a:cubicBezTo>
                    <a:pt x="148" y="144"/>
                    <a:pt x="148" y="144"/>
                    <a:pt x="148" y="144"/>
                  </a:cubicBezTo>
                  <a:cubicBezTo>
                    <a:pt x="141" y="151"/>
                    <a:pt x="133" y="157"/>
                    <a:pt x="123" y="161"/>
                  </a:cubicBezTo>
                  <a:cubicBezTo>
                    <a:pt x="123" y="161"/>
                    <a:pt x="123" y="161"/>
                    <a:pt x="123" y="161"/>
                  </a:cubicBezTo>
                  <a:cubicBezTo>
                    <a:pt x="133" y="188"/>
                    <a:pt x="133" y="188"/>
                    <a:pt x="133" y="188"/>
                  </a:cubicBezTo>
                  <a:cubicBezTo>
                    <a:pt x="122" y="192"/>
                    <a:pt x="110" y="194"/>
                    <a:pt x="99" y="194"/>
                  </a:cubicBezTo>
                  <a:cubicBezTo>
                    <a:pt x="99" y="154"/>
                    <a:pt x="99" y="154"/>
                    <a:pt x="99" y="154"/>
                  </a:cubicBezTo>
                  <a:cubicBezTo>
                    <a:pt x="105" y="154"/>
                    <a:pt x="112" y="153"/>
                    <a:pt x="119" y="150"/>
                  </a:cubicBezTo>
                  <a:cubicBezTo>
                    <a:pt x="148" y="139"/>
                    <a:pt x="163" y="106"/>
                    <a:pt x="152" y="77"/>
                  </a:cubicBezTo>
                  <a:cubicBezTo>
                    <a:pt x="143" y="54"/>
                    <a:pt x="121" y="40"/>
                    <a:pt x="99" y="40"/>
                  </a:cubicBezTo>
                  <a:cubicBezTo>
                    <a:pt x="99" y="28"/>
                    <a:pt x="99" y="28"/>
                    <a:pt x="99" y="28"/>
                  </a:cubicBezTo>
                  <a:cubicBezTo>
                    <a:pt x="100" y="28"/>
                    <a:pt x="102" y="29"/>
                    <a:pt x="104" y="29"/>
                  </a:cubicBezTo>
                  <a:close/>
                  <a:moveTo>
                    <a:pt x="99" y="194"/>
                  </a:moveTo>
                  <a:cubicBezTo>
                    <a:pt x="96" y="194"/>
                    <a:pt x="93" y="194"/>
                    <a:pt x="90" y="194"/>
                  </a:cubicBezTo>
                  <a:cubicBezTo>
                    <a:pt x="93" y="165"/>
                    <a:pt x="93" y="165"/>
                    <a:pt x="93" y="165"/>
                  </a:cubicBezTo>
                  <a:cubicBezTo>
                    <a:pt x="82" y="164"/>
                    <a:pt x="73" y="161"/>
                    <a:pt x="64" y="156"/>
                  </a:cubicBezTo>
                  <a:cubicBezTo>
                    <a:pt x="49" y="181"/>
                    <a:pt x="49" y="181"/>
                    <a:pt x="49" y="181"/>
                  </a:cubicBezTo>
                  <a:cubicBezTo>
                    <a:pt x="37" y="174"/>
                    <a:pt x="26" y="164"/>
                    <a:pt x="17" y="151"/>
                  </a:cubicBezTo>
                  <a:cubicBezTo>
                    <a:pt x="42" y="135"/>
                    <a:pt x="42" y="135"/>
                    <a:pt x="42" y="135"/>
                  </a:cubicBezTo>
                  <a:cubicBezTo>
                    <a:pt x="39" y="131"/>
                    <a:pt x="36" y="126"/>
                    <a:pt x="35" y="121"/>
                  </a:cubicBezTo>
                  <a:cubicBezTo>
                    <a:pt x="33" y="116"/>
                    <a:pt x="31" y="111"/>
                    <a:pt x="31" y="106"/>
                  </a:cubicBezTo>
                  <a:cubicBezTo>
                    <a:pt x="2" y="111"/>
                    <a:pt x="2" y="111"/>
                    <a:pt x="2" y="111"/>
                  </a:cubicBezTo>
                  <a:cubicBezTo>
                    <a:pt x="0" y="96"/>
                    <a:pt x="1" y="81"/>
                    <a:pt x="6" y="67"/>
                  </a:cubicBezTo>
                  <a:cubicBezTo>
                    <a:pt x="33" y="76"/>
                    <a:pt x="33" y="76"/>
                    <a:pt x="33" y="76"/>
                  </a:cubicBezTo>
                  <a:cubicBezTo>
                    <a:pt x="36" y="66"/>
                    <a:pt x="42" y="57"/>
                    <a:pt x="49" y="50"/>
                  </a:cubicBezTo>
                  <a:cubicBezTo>
                    <a:pt x="28" y="30"/>
                    <a:pt x="28" y="30"/>
                    <a:pt x="28" y="30"/>
                  </a:cubicBezTo>
                  <a:cubicBezTo>
                    <a:pt x="37" y="19"/>
                    <a:pt x="50" y="11"/>
                    <a:pt x="64" y="6"/>
                  </a:cubicBezTo>
                  <a:cubicBezTo>
                    <a:pt x="74" y="33"/>
                    <a:pt x="74" y="33"/>
                    <a:pt x="74" y="33"/>
                  </a:cubicBezTo>
                  <a:cubicBezTo>
                    <a:pt x="82" y="30"/>
                    <a:pt x="90" y="28"/>
                    <a:pt x="99" y="28"/>
                  </a:cubicBezTo>
                  <a:cubicBezTo>
                    <a:pt x="99" y="40"/>
                    <a:pt x="99" y="40"/>
                    <a:pt x="99" y="40"/>
                  </a:cubicBezTo>
                  <a:cubicBezTo>
                    <a:pt x="92" y="40"/>
                    <a:pt x="85" y="41"/>
                    <a:pt x="78" y="44"/>
                  </a:cubicBezTo>
                  <a:cubicBezTo>
                    <a:pt x="49" y="55"/>
                    <a:pt x="34" y="88"/>
                    <a:pt x="45" y="117"/>
                  </a:cubicBezTo>
                  <a:cubicBezTo>
                    <a:pt x="54" y="140"/>
                    <a:pt x="76" y="154"/>
                    <a:pt x="99" y="154"/>
                  </a:cubicBezTo>
                  <a:lnTo>
                    <a:pt x="99" y="194"/>
                  </a:lnTo>
                  <a:close/>
                </a:path>
              </a:pathLst>
            </a:custGeom>
            <a:solidFill>
              <a:srgbClr val="3234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a:latin typeface="Calibri" panose="020F0502020204030204" pitchFamily="34" charset="0"/>
                <a:ea typeface="微软雅黑" panose="020B0503020204020204" pitchFamily="34" charset="-122"/>
              </a:endParaRPr>
            </a:p>
          </p:txBody>
        </p:sp>
      </p:grpSp>
      <p:grpSp>
        <p:nvGrpSpPr>
          <p:cNvPr id="85" name="Group 18">
            <a:extLst>
              <a:ext uri="{FF2B5EF4-FFF2-40B4-BE49-F238E27FC236}">
                <a16:creationId xmlns:a16="http://schemas.microsoft.com/office/drawing/2014/main" id="{1F160665-691C-45A2-85E7-697A1BF0CECE}"/>
              </a:ext>
            </a:extLst>
          </p:cNvPr>
          <p:cNvGrpSpPr>
            <a:grpSpLocks noChangeAspect="1"/>
          </p:cNvGrpSpPr>
          <p:nvPr/>
        </p:nvGrpSpPr>
        <p:grpSpPr bwMode="auto">
          <a:xfrm>
            <a:off x="3180655" y="4465880"/>
            <a:ext cx="763861" cy="740941"/>
            <a:chOff x="1431" y="1291"/>
            <a:chExt cx="924" cy="896"/>
          </a:xfrm>
          <a:solidFill>
            <a:schemeClr val="accent1"/>
          </a:solidFill>
        </p:grpSpPr>
        <p:sp>
          <p:nvSpPr>
            <p:cNvPr id="86" name="Freeform 19">
              <a:extLst>
                <a:ext uri="{FF2B5EF4-FFF2-40B4-BE49-F238E27FC236}">
                  <a16:creationId xmlns:a16="http://schemas.microsoft.com/office/drawing/2014/main" id="{A469F0EF-B1E8-483A-AD6A-A8290C9DF436}"/>
                </a:ext>
              </a:extLst>
            </p:cNvPr>
            <p:cNvSpPr/>
            <p:nvPr/>
          </p:nvSpPr>
          <p:spPr bwMode="auto">
            <a:xfrm>
              <a:off x="1552" y="1665"/>
              <a:ext cx="377" cy="515"/>
            </a:xfrm>
            <a:custGeom>
              <a:avLst/>
              <a:gdLst>
                <a:gd name="T0" fmla="*/ 106 w 158"/>
                <a:gd name="T1" fmla="*/ 85 h 216"/>
                <a:gd name="T2" fmla="*/ 106 w 158"/>
                <a:gd name="T3" fmla="*/ 190 h 216"/>
                <a:gd name="T4" fmla="*/ 80 w 158"/>
                <a:gd name="T5" fmla="*/ 216 h 216"/>
                <a:gd name="T6" fmla="*/ 80 w 158"/>
                <a:gd name="T7" fmla="*/ 216 h 216"/>
                <a:gd name="T8" fmla="*/ 54 w 158"/>
                <a:gd name="T9" fmla="*/ 190 h 216"/>
                <a:gd name="T10" fmla="*/ 54 w 158"/>
                <a:gd name="T11" fmla="*/ 85 h 216"/>
                <a:gd name="T12" fmla="*/ 18 w 158"/>
                <a:gd name="T13" fmla="*/ 85 h 216"/>
                <a:gd name="T14" fmla="*/ 11 w 158"/>
                <a:gd name="T15" fmla="*/ 62 h 216"/>
                <a:gd name="T16" fmla="*/ 61 w 158"/>
                <a:gd name="T17" fmla="*/ 12 h 216"/>
                <a:gd name="T18" fmla="*/ 98 w 158"/>
                <a:gd name="T19" fmla="*/ 12 h 216"/>
                <a:gd name="T20" fmla="*/ 149 w 158"/>
                <a:gd name="T21" fmla="*/ 62 h 216"/>
                <a:gd name="T22" fmla="*/ 139 w 158"/>
                <a:gd name="T23" fmla="*/ 85 h 216"/>
                <a:gd name="T24" fmla="*/ 106 w 158"/>
                <a:gd name="T25" fmla="*/ 8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216">
                  <a:moveTo>
                    <a:pt x="106" y="85"/>
                  </a:moveTo>
                  <a:cubicBezTo>
                    <a:pt x="106" y="190"/>
                    <a:pt x="106" y="190"/>
                    <a:pt x="106" y="190"/>
                  </a:cubicBezTo>
                  <a:cubicBezTo>
                    <a:pt x="106" y="204"/>
                    <a:pt x="94" y="216"/>
                    <a:pt x="80" y="216"/>
                  </a:cubicBezTo>
                  <a:cubicBezTo>
                    <a:pt x="80" y="216"/>
                    <a:pt x="80" y="216"/>
                    <a:pt x="80" y="216"/>
                  </a:cubicBezTo>
                  <a:cubicBezTo>
                    <a:pt x="65" y="216"/>
                    <a:pt x="54" y="204"/>
                    <a:pt x="54" y="190"/>
                  </a:cubicBezTo>
                  <a:cubicBezTo>
                    <a:pt x="54" y="85"/>
                    <a:pt x="54" y="85"/>
                    <a:pt x="54" y="85"/>
                  </a:cubicBezTo>
                  <a:cubicBezTo>
                    <a:pt x="18" y="85"/>
                    <a:pt x="18" y="85"/>
                    <a:pt x="18" y="85"/>
                  </a:cubicBezTo>
                  <a:cubicBezTo>
                    <a:pt x="3" y="85"/>
                    <a:pt x="0" y="72"/>
                    <a:pt x="11" y="62"/>
                  </a:cubicBezTo>
                  <a:cubicBezTo>
                    <a:pt x="61" y="12"/>
                    <a:pt x="61" y="12"/>
                    <a:pt x="61" y="12"/>
                  </a:cubicBezTo>
                  <a:cubicBezTo>
                    <a:pt x="73" y="0"/>
                    <a:pt x="85" y="0"/>
                    <a:pt x="98" y="12"/>
                  </a:cubicBezTo>
                  <a:cubicBezTo>
                    <a:pt x="149" y="62"/>
                    <a:pt x="149" y="62"/>
                    <a:pt x="149" y="62"/>
                  </a:cubicBezTo>
                  <a:cubicBezTo>
                    <a:pt x="158" y="71"/>
                    <a:pt x="157" y="85"/>
                    <a:pt x="139" y="85"/>
                  </a:cubicBezTo>
                  <a:lnTo>
                    <a:pt x="106" y="85"/>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a:latin typeface="Calibri" panose="020F0502020204030204" pitchFamily="34" charset="0"/>
                <a:ea typeface="微软雅黑" panose="020B0503020204020204" pitchFamily="34" charset="-122"/>
              </a:endParaRPr>
            </a:p>
          </p:txBody>
        </p:sp>
        <p:sp>
          <p:nvSpPr>
            <p:cNvPr id="87" name="Freeform 20">
              <a:extLst>
                <a:ext uri="{FF2B5EF4-FFF2-40B4-BE49-F238E27FC236}">
                  <a16:creationId xmlns:a16="http://schemas.microsoft.com/office/drawing/2014/main" id="{4C2C3297-83E1-4D3B-8003-9E1CC3FC71AE}"/>
                </a:ext>
              </a:extLst>
            </p:cNvPr>
            <p:cNvSpPr/>
            <p:nvPr/>
          </p:nvSpPr>
          <p:spPr bwMode="auto">
            <a:xfrm>
              <a:off x="1431" y="1291"/>
              <a:ext cx="924" cy="648"/>
            </a:xfrm>
            <a:custGeom>
              <a:avLst/>
              <a:gdLst>
                <a:gd name="T0" fmla="*/ 308 w 388"/>
                <a:gd name="T1" fmla="*/ 99 h 272"/>
                <a:gd name="T2" fmla="*/ 388 w 388"/>
                <a:gd name="T3" fmla="*/ 184 h 272"/>
                <a:gd name="T4" fmla="*/ 388 w 388"/>
                <a:gd name="T5" fmla="*/ 184 h 272"/>
                <a:gd name="T6" fmla="*/ 304 w 388"/>
                <a:gd name="T7" fmla="*/ 270 h 272"/>
                <a:gd name="T8" fmla="*/ 304 w 388"/>
                <a:gd name="T9" fmla="*/ 186 h 272"/>
                <a:gd name="T10" fmla="*/ 293 w 388"/>
                <a:gd name="T11" fmla="*/ 158 h 272"/>
                <a:gd name="T12" fmla="*/ 266 w 388"/>
                <a:gd name="T13" fmla="*/ 147 h 272"/>
                <a:gd name="T14" fmla="*/ 238 w 388"/>
                <a:gd name="T15" fmla="*/ 158 h 272"/>
                <a:gd name="T16" fmla="*/ 227 w 388"/>
                <a:gd name="T17" fmla="*/ 186 h 272"/>
                <a:gd name="T18" fmla="*/ 227 w 388"/>
                <a:gd name="T19" fmla="*/ 272 h 272"/>
                <a:gd name="T20" fmla="*/ 170 w 388"/>
                <a:gd name="T21" fmla="*/ 272 h 272"/>
                <a:gd name="T22" fmla="*/ 170 w 388"/>
                <a:gd name="T23" fmla="*/ 255 h 272"/>
                <a:gd name="T24" fmla="*/ 190 w 388"/>
                <a:gd name="T25" fmla="*/ 255 h 272"/>
                <a:gd name="T26" fmla="*/ 206 w 388"/>
                <a:gd name="T27" fmla="*/ 251 h 272"/>
                <a:gd name="T28" fmla="*/ 217 w 388"/>
                <a:gd name="T29" fmla="*/ 239 h 272"/>
                <a:gd name="T30" fmla="*/ 217 w 388"/>
                <a:gd name="T31" fmla="*/ 224 h 272"/>
                <a:gd name="T32" fmla="*/ 209 w 388"/>
                <a:gd name="T33" fmla="*/ 210 h 272"/>
                <a:gd name="T34" fmla="*/ 158 w 388"/>
                <a:gd name="T35" fmla="*/ 160 h 272"/>
                <a:gd name="T36" fmla="*/ 131 w 388"/>
                <a:gd name="T37" fmla="*/ 147 h 272"/>
                <a:gd name="T38" fmla="*/ 103 w 388"/>
                <a:gd name="T39" fmla="*/ 160 h 272"/>
                <a:gd name="T40" fmla="*/ 53 w 388"/>
                <a:gd name="T41" fmla="*/ 210 h 272"/>
                <a:gd name="T42" fmla="*/ 44 w 388"/>
                <a:gd name="T43" fmla="*/ 225 h 272"/>
                <a:gd name="T44" fmla="*/ 44 w 388"/>
                <a:gd name="T45" fmla="*/ 239 h 272"/>
                <a:gd name="T46" fmla="*/ 54 w 388"/>
                <a:gd name="T47" fmla="*/ 251 h 272"/>
                <a:gd name="T48" fmla="*/ 69 w 388"/>
                <a:gd name="T49" fmla="*/ 255 h 272"/>
                <a:gd name="T50" fmla="*/ 92 w 388"/>
                <a:gd name="T51" fmla="*/ 255 h 272"/>
                <a:gd name="T52" fmla="*/ 92 w 388"/>
                <a:gd name="T53" fmla="*/ 271 h 272"/>
                <a:gd name="T54" fmla="*/ 0 w 388"/>
                <a:gd name="T55" fmla="*/ 184 h 272"/>
                <a:gd name="T56" fmla="*/ 0 w 388"/>
                <a:gd name="T57" fmla="*/ 184 h 272"/>
                <a:gd name="T58" fmla="*/ 80 w 388"/>
                <a:gd name="T59" fmla="*/ 99 h 272"/>
                <a:gd name="T60" fmla="*/ 80 w 388"/>
                <a:gd name="T61" fmla="*/ 96 h 272"/>
                <a:gd name="T62" fmla="*/ 194 w 388"/>
                <a:gd name="T63" fmla="*/ 0 h 272"/>
                <a:gd name="T64" fmla="*/ 308 w 388"/>
                <a:gd name="T65" fmla="*/ 96 h 272"/>
                <a:gd name="T66" fmla="*/ 308 w 388"/>
                <a:gd name="T67"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 h="272">
                  <a:moveTo>
                    <a:pt x="308" y="99"/>
                  </a:moveTo>
                  <a:cubicBezTo>
                    <a:pt x="354" y="108"/>
                    <a:pt x="388" y="143"/>
                    <a:pt x="388" y="184"/>
                  </a:cubicBezTo>
                  <a:cubicBezTo>
                    <a:pt x="388" y="184"/>
                    <a:pt x="388" y="184"/>
                    <a:pt x="388" y="184"/>
                  </a:cubicBezTo>
                  <a:cubicBezTo>
                    <a:pt x="388" y="227"/>
                    <a:pt x="352" y="262"/>
                    <a:pt x="304" y="270"/>
                  </a:cubicBezTo>
                  <a:cubicBezTo>
                    <a:pt x="304" y="186"/>
                    <a:pt x="304" y="186"/>
                    <a:pt x="304" y="186"/>
                  </a:cubicBezTo>
                  <a:cubicBezTo>
                    <a:pt x="304" y="175"/>
                    <a:pt x="300" y="165"/>
                    <a:pt x="293" y="158"/>
                  </a:cubicBezTo>
                  <a:cubicBezTo>
                    <a:pt x="286" y="151"/>
                    <a:pt x="276" y="147"/>
                    <a:pt x="266" y="147"/>
                  </a:cubicBezTo>
                  <a:cubicBezTo>
                    <a:pt x="255" y="147"/>
                    <a:pt x="245" y="151"/>
                    <a:pt x="238" y="158"/>
                  </a:cubicBezTo>
                  <a:cubicBezTo>
                    <a:pt x="231" y="165"/>
                    <a:pt x="227" y="175"/>
                    <a:pt x="227" y="186"/>
                  </a:cubicBezTo>
                  <a:cubicBezTo>
                    <a:pt x="227" y="272"/>
                    <a:pt x="227" y="272"/>
                    <a:pt x="227" y="272"/>
                  </a:cubicBezTo>
                  <a:cubicBezTo>
                    <a:pt x="170" y="272"/>
                    <a:pt x="170" y="272"/>
                    <a:pt x="170" y="272"/>
                  </a:cubicBezTo>
                  <a:cubicBezTo>
                    <a:pt x="170" y="255"/>
                    <a:pt x="170" y="255"/>
                    <a:pt x="170" y="255"/>
                  </a:cubicBezTo>
                  <a:cubicBezTo>
                    <a:pt x="190" y="255"/>
                    <a:pt x="190" y="255"/>
                    <a:pt x="190" y="255"/>
                  </a:cubicBezTo>
                  <a:cubicBezTo>
                    <a:pt x="196" y="255"/>
                    <a:pt x="202" y="253"/>
                    <a:pt x="206" y="251"/>
                  </a:cubicBezTo>
                  <a:cubicBezTo>
                    <a:pt x="211" y="248"/>
                    <a:pt x="215" y="244"/>
                    <a:pt x="217" y="239"/>
                  </a:cubicBezTo>
                  <a:cubicBezTo>
                    <a:pt x="218" y="234"/>
                    <a:pt x="219" y="229"/>
                    <a:pt x="217" y="224"/>
                  </a:cubicBezTo>
                  <a:cubicBezTo>
                    <a:pt x="216" y="219"/>
                    <a:pt x="213" y="214"/>
                    <a:pt x="209" y="210"/>
                  </a:cubicBezTo>
                  <a:cubicBezTo>
                    <a:pt x="158" y="160"/>
                    <a:pt x="158" y="160"/>
                    <a:pt x="158" y="160"/>
                  </a:cubicBezTo>
                  <a:cubicBezTo>
                    <a:pt x="149" y="151"/>
                    <a:pt x="140" y="147"/>
                    <a:pt x="131" y="147"/>
                  </a:cubicBezTo>
                  <a:cubicBezTo>
                    <a:pt x="121" y="147"/>
                    <a:pt x="112" y="152"/>
                    <a:pt x="103" y="160"/>
                  </a:cubicBezTo>
                  <a:cubicBezTo>
                    <a:pt x="53" y="210"/>
                    <a:pt x="53" y="210"/>
                    <a:pt x="53" y="210"/>
                  </a:cubicBezTo>
                  <a:cubicBezTo>
                    <a:pt x="48" y="215"/>
                    <a:pt x="45" y="220"/>
                    <a:pt x="44" y="225"/>
                  </a:cubicBezTo>
                  <a:cubicBezTo>
                    <a:pt x="42" y="230"/>
                    <a:pt x="42" y="235"/>
                    <a:pt x="44" y="239"/>
                  </a:cubicBezTo>
                  <a:cubicBezTo>
                    <a:pt x="46" y="244"/>
                    <a:pt x="49" y="248"/>
                    <a:pt x="54" y="251"/>
                  </a:cubicBezTo>
                  <a:cubicBezTo>
                    <a:pt x="58" y="253"/>
                    <a:pt x="63" y="255"/>
                    <a:pt x="69" y="255"/>
                  </a:cubicBezTo>
                  <a:cubicBezTo>
                    <a:pt x="92" y="255"/>
                    <a:pt x="92" y="255"/>
                    <a:pt x="92" y="255"/>
                  </a:cubicBezTo>
                  <a:cubicBezTo>
                    <a:pt x="92" y="271"/>
                    <a:pt x="92" y="271"/>
                    <a:pt x="92" y="271"/>
                  </a:cubicBezTo>
                  <a:cubicBezTo>
                    <a:pt x="40" y="266"/>
                    <a:pt x="0" y="229"/>
                    <a:pt x="0" y="184"/>
                  </a:cubicBezTo>
                  <a:cubicBezTo>
                    <a:pt x="0" y="184"/>
                    <a:pt x="0" y="184"/>
                    <a:pt x="0" y="184"/>
                  </a:cubicBezTo>
                  <a:cubicBezTo>
                    <a:pt x="0" y="143"/>
                    <a:pt x="34" y="108"/>
                    <a:pt x="80" y="99"/>
                  </a:cubicBezTo>
                  <a:cubicBezTo>
                    <a:pt x="80" y="98"/>
                    <a:pt x="80" y="97"/>
                    <a:pt x="80" y="96"/>
                  </a:cubicBezTo>
                  <a:cubicBezTo>
                    <a:pt x="80" y="43"/>
                    <a:pt x="131" y="0"/>
                    <a:pt x="194" y="0"/>
                  </a:cubicBezTo>
                  <a:cubicBezTo>
                    <a:pt x="257" y="0"/>
                    <a:pt x="308" y="43"/>
                    <a:pt x="308" y="96"/>
                  </a:cubicBezTo>
                  <a:cubicBezTo>
                    <a:pt x="308" y="97"/>
                    <a:pt x="308" y="98"/>
                    <a:pt x="308" y="99"/>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a:latin typeface="Calibri" panose="020F0502020204030204" pitchFamily="34" charset="0"/>
                <a:ea typeface="微软雅黑" panose="020B0503020204020204" pitchFamily="34" charset="-122"/>
              </a:endParaRPr>
            </a:p>
          </p:txBody>
        </p:sp>
        <p:sp>
          <p:nvSpPr>
            <p:cNvPr id="88" name="Freeform 21">
              <a:extLst>
                <a:ext uri="{FF2B5EF4-FFF2-40B4-BE49-F238E27FC236}">
                  <a16:creationId xmlns:a16="http://schemas.microsoft.com/office/drawing/2014/main" id="{1E864511-8459-454C-81E9-F07172A87884}"/>
                </a:ext>
              </a:extLst>
            </p:cNvPr>
            <p:cNvSpPr/>
            <p:nvPr/>
          </p:nvSpPr>
          <p:spPr bwMode="auto">
            <a:xfrm>
              <a:off x="1874" y="1672"/>
              <a:ext cx="377" cy="515"/>
            </a:xfrm>
            <a:custGeom>
              <a:avLst/>
              <a:gdLst>
                <a:gd name="T0" fmla="*/ 106 w 158"/>
                <a:gd name="T1" fmla="*/ 131 h 216"/>
                <a:gd name="T2" fmla="*/ 106 w 158"/>
                <a:gd name="T3" fmla="*/ 26 h 216"/>
                <a:gd name="T4" fmla="*/ 80 w 158"/>
                <a:gd name="T5" fmla="*/ 0 h 216"/>
                <a:gd name="T6" fmla="*/ 80 w 158"/>
                <a:gd name="T7" fmla="*/ 0 h 216"/>
                <a:gd name="T8" fmla="*/ 54 w 158"/>
                <a:gd name="T9" fmla="*/ 26 h 216"/>
                <a:gd name="T10" fmla="*/ 54 w 158"/>
                <a:gd name="T11" fmla="*/ 131 h 216"/>
                <a:gd name="T12" fmla="*/ 18 w 158"/>
                <a:gd name="T13" fmla="*/ 131 h 216"/>
                <a:gd name="T14" fmla="*/ 10 w 158"/>
                <a:gd name="T15" fmla="*/ 153 h 216"/>
                <a:gd name="T16" fmla="*/ 61 w 158"/>
                <a:gd name="T17" fmla="*/ 203 h 216"/>
                <a:gd name="T18" fmla="*/ 98 w 158"/>
                <a:gd name="T19" fmla="*/ 203 h 216"/>
                <a:gd name="T20" fmla="*/ 149 w 158"/>
                <a:gd name="T21" fmla="*/ 153 h 216"/>
                <a:gd name="T22" fmla="*/ 138 w 158"/>
                <a:gd name="T23" fmla="*/ 131 h 216"/>
                <a:gd name="T24" fmla="*/ 106 w 158"/>
                <a:gd name="T25" fmla="*/ 13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216">
                  <a:moveTo>
                    <a:pt x="106" y="131"/>
                  </a:moveTo>
                  <a:cubicBezTo>
                    <a:pt x="106" y="26"/>
                    <a:pt x="106" y="26"/>
                    <a:pt x="106" y="26"/>
                  </a:cubicBezTo>
                  <a:cubicBezTo>
                    <a:pt x="106" y="12"/>
                    <a:pt x="94" y="0"/>
                    <a:pt x="80" y="0"/>
                  </a:cubicBezTo>
                  <a:cubicBezTo>
                    <a:pt x="80" y="0"/>
                    <a:pt x="80" y="0"/>
                    <a:pt x="80" y="0"/>
                  </a:cubicBezTo>
                  <a:cubicBezTo>
                    <a:pt x="65" y="0"/>
                    <a:pt x="54" y="12"/>
                    <a:pt x="54" y="26"/>
                  </a:cubicBezTo>
                  <a:cubicBezTo>
                    <a:pt x="54" y="131"/>
                    <a:pt x="54" y="131"/>
                    <a:pt x="54" y="131"/>
                  </a:cubicBezTo>
                  <a:cubicBezTo>
                    <a:pt x="18" y="131"/>
                    <a:pt x="18" y="131"/>
                    <a:pt x="18" y="131"/>
                  </a:cubicBezTo>
                  <a:cubicBezTo>
                    <a:pt x="3" y="131"/>
                    <a:pt x="0" y="143"/>
                    <a:pt x="10" y="153"/>
                  </a:cubicBezTo>
                  <a:cubicBezTo>
                    <a:pt x="61" y="203"/>
                    <a:pt x="61" y="203"/>
                    <a:pt x="61" y="203"/>
                  </a:cubicBezTo>
                  <a:cubicBezTo>
                    <a:pt x="73" y="216"/>
                    <a:pt x="85" y="216"/>
                    <a:pt x="98" y="203"/>
                  </a:cubicBezTo>
                  <a:cubicBezTo>
                    <a:pt x="149" y="153"/>
                    <a:pt x="149" y="153"/>
                    <a:pt x="149" y="153"/>
                  </a:cubicBezTo>
                  <a:cubicBezTo>
                    <a:pt x="158" y="144"/>
                    <a:pt x="156" y="131"/>
                    <a:pt x="138" y="131"/>
                  </a:cubicBezTo>
                  <a:lnTo>
                    <a:pt x="106" y="131"/>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a:latin typeface="Calibri" panose="020F0502020204030204" pitchFamily="34" charset="0"/>
                <a:ea typeface="微软雅黑" panose="020B0503020204020204" pitchFamily="34" charset="-122"/>
              </a:endParaRPr>
            </a:p>
          </p:txBody>
        </p:sp>
      </p:grpSp>
      <p:grpSp>
        <p:nvGrpSpPr>
          <p:cNvPr id="89" name="Group 30">
            <a:extLst>
              <a:ext uri="{FF2B5EF4-FFF2-40B4-BE49-F238E27FC236}">
                <a16:creationId xmlns:a16="http://schemas.microsoft.com/office/drawing/2014/main" id="{966E7EFD-365A-4983-8AB2-41F27BB8EC22}"/>
              </a:ext>
            </a:extLst>
          </p:cNvPr>
          <p:cNvGrpSpPr>
            <a:grpSpLocks noChangeAspect="1"/>
          </p:cNvGrpSpPr>
          <p:nvPr/>
        </p:nvGrpSpPr>
        <p:grpSpPr bwMode="auto">
          <a:xfrm>
            <a:off x="3450719" y="2569207"/>
            <a:ext cx="765861" cy="648000"/>
            <a:chOff x="144" y="2696"/>
            <a:chExt cx="1174" cy="889"/>
          </a:xfrm>
        </p:grpSpPr>
        <p:sp>
          <p:nvSpPr>
            <p:cNvPr id="90" name="Freeform 31">
              <a:extLst>
                <a:ext uri="{FF2B5EF4-FFF2-40B4-BE49-F238E27FC236}">
                  <a16:creationId xmlns:a16="http://schemas.microsoft.com/office/drawing/2014/main" id="{98259CFB-3F2D-4B78-A80D-487028EB6EB0}"/>
                </a:ext>
              </a:extLst>
            </p:cNvPr>
            <p:cNvSpPr/>
            <p:nvPr/>
          </p:nvSpPr>
          <p:spPr bwMode="auto">
            <a:xfrm>
              <a:off x="695" y="2696"/>
              <a:ext cx="623" cy="889"/>
            </a:xfrm>
            <a:custGeom>
              <a:avLst/>
              <a:gdLst>
                <a:gd name="T0" fmla="*/ 208 w 262"/>
                <a:gd name="T1" fmla="*/ 0 h 373"/>
                <a:gd name="T2" fmla="*/ 54 w 262"/>
                <a:gd name="T3" fmla="*/ 0 h 373"/>
                <a:gd name="T4" fmla="*/ 0 w 262"/>
                <a:gd name="T5" fmla="*/ 54 h 373"/>
                <a:gd name="T6" fmla="*/ 0 w 262"/>
                <a:gd name="T7" fmla="*/ 319 h 373"/>
                <a:gd name="T8" fmla="*/ 54 w 262"/>
                <a:gd name="T9" fmla="*/ 373 h 373"/>
                <a:gd name="T10" fmla="*/ 208 w 262"/>
                <a:gd name="T11" fmla="*/ 373 h 373"/>
                <a:gd name="T12" fmla="*/ 262 w 262"/>
                <a:gd name="T13" fmla="*/ 319 h 373"/>
                <a:gd name="T14" fmla="*/ 262 w 262"/>
                <a:gd name="T15" fmla="*/ 54 h 373"/>
                <a:gd name="T16" fmla="*/ 208 w 262"/>
                <a:gd name="T17"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373">
                  <a:moveTo>
                    <a:pt x="208" y="0"/>
                  </a:moveTo>
                  <a:cubicBezTo>
                    <a:pt x="54" y="0"/>
                    <a:pt x="54" y="0"/>
                    <a:pt x="54" y="0"/>
                  </a:cubicBezTo>
                  <a:cubicBezTo>
                    <a:pt x="24" y="0"/>
                    <a:pt x="0" y="24"/>
                    <a:pt x="0" y="54"/>
                  </a:cubicBezTo>
                  <a:cubicBezTo>
                    <a:pt x="0" y="319"/>
                    <a:pt x="0" y="319"/>
                    <a:pt x="0" y="319"/>
                  </a:cubicBezTo>
                  <a:cubicBezTo>
                    <a:pt x="0" y="349"/>
                    <a:pt x="24" y="373"/>
                    <a:pt x="54" y="373"/>
                  </a:cubicBezTo>
                  <a:cubicBezTo>
                    <a:pt x="208" y="373"/>
                    <a:pt x="208" y="373"/>
                    <a:pt x="208" y="373"/>
                  </a:cubicBezTo>
                  <a:cubicBezTo>
                    <a:pt x="238" y="373"/>
                    <a:pt x="262" y="349"/>
                    <a:pt x="262" y="319"/>
                  </a:cubicBezTo>
                  <a:cubicBezTo>
                    <a:pt x="262" y="54"/>
                    <a:pt x="262" y="54"/>
                    <a:pt x="262" y="54"/>
                  </a:cubicBezTo>
                  <a:cubicBezTo>
                    <a:pt x="262" y="24"/>
                    <a:pt x="238" y="0"/>
                    <a:pt x="208" y="0"/>
                  </a:cubicBezTo>
                  <a:close/>
                </a:path>
              </a:pathLst>
            </a:custGeom>
            <a:solidFill>
              <a:srgbClr val="6392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a:latin typeface="Calibri" panose="020F0502020204030204" pitchFamily="34" charset="0"/>
                <a:ea typeface="微软雅黑" panose="020B0503020204020204" pitchFamily="34" charset="-122"/>
              </a:endParaRPr>
            </a:p>
          </p:txBody>
        </p:sp>
        <p:sp>
          <p:nvSpPr>
            <p:cNvPr id="91" name="Freeform 32">
              <a:extLst>
                <a:ext uri="{FF2B5EF4-FFF2-40B4-BE49-F238E27FC236}">
                  <a16:creationId xmlns:a16="http://schemas.microsoft.com/office/drawing/2014/main" id="{5E4DCD58-97BC-473A-809F-6DEAF13096F6}"/>
                </a:ext>
              </a:extLst>
            </p:cNvPr>
            <p:cNvSpPr/>
            <p:nvPr/>
          </p:nvSpPr>
          <p:spPr bwMode="auto">
            <a:xfrm>
              <a:off x="747" y="2770"/>
              <a:ext cx="518" cy="712"/>
            </a:xfrm>
            <a:custGeom>
              <a:avLst/>
              <a:gdLst>
                <a:gd name="T0" fmla="*/ 217 w 218"/>
                <a:gd name="T1" fmla="*/ 0 h 299"/>
                <a:gd name="T2" fmla="*/ 1 w 218"/>
                <a:gd name="T3" fmla="*/ 0 h 299"/>
                <a:gd name="T4" fmla="*/ 0 w 218"/>
                <a:gd name="T5" fmla="*/ 1 h 299"/>
                <a:gd name="T6" fmla="*/ 0 w 218"/>
                <a:gd name="T7" fmla="*/ 299 h 299"/>
                <a:gd name="T8" fmla="*/ 1 w 218"/>
                <a:gd name="T9" fmla="*/ 299 h 299"/>
                <a:gd name="T10" fmla="*/ 217 w 218"/>
                <a:gd name="T11" fmla="*/ 299 h 299"/>
                <a:gd name="T12" fmla="*/ 218 w 218"/>
                <a:gd name="T13" fmla="*/ 299 h 299"/>
                <a:gd name="T14" fmla="*/ 218 w 218"/>
                <a:gd name="T15" fmla="*/ 1 h 299"/>
                <a:gd name="T16" fmla="*/ 217 w 218"/>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99">
                  <a:moveTo>
                    <a:pt x="217" y="0"/>
                  </a:moveTo>
                  <a:cubicBezTo>
                    <a:pt x="1" y="0"/>
                    <a:pt x="1" y="0"/>
                    <a:pt x="1" y="0"/>
                  </a:cubicBezTo>
                  <a:cubicBezTo>
                    <a:pt x="1" y="0"/>
                    <a:pt x="0" y="1"/>
                    <a:pt x="0" y="1"/>
                  </a:cubicBezTo>
                  <a:cubicBezTo>
                    <a:pt x="0" y="299"/>
                    <a:pt x="0" y="299"/>
                    <a:pt x="0" y="299"/>
                  </a:cubicBezTo>
                  <a:cubicBezTo>
                    <a:pt x="0" y="299"/>
                    <a:pt x="1" y="299"/>
                    <a:pt x="1" y="299"/>
                  </a:cubicBezTo>
                  <a:cubicBezTo>
                    <a:pt x="217" y="299"/>
                    <a:pt x="217" y="299"/>
                    <a:pt x="217" y="299"/>
                  </a:cubicBezTo>
                  <a:cubicBezTo>
                    <a:pt x="217" y="299"/>
                    <a:pt x="218" y="299"/>
                    <a:pt x="218" y="299"/>
                  </a:cubicBezTo>
                  <a:cubicBezTo>
                    <a:pt x="218" y="1"/>
                    <a:pt x="218" y="1"/>
                    <a:pt x="218" y="1"/>
                  </a:cubicBezTo>
                  <a:cubicBezTo>
                    <a:pt x="218" y="1"/>
                    <a:pt x="217" y="0"/>
                    <a:pt x="217" y="0"/>
                  </a:cubicBezTo>
                  <a:close/>
                </a:path>
              </a:pathLst>
            </a:custGeom>
            <a:solidFill>
              <a:srgbClr val="EEEE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a:latin typeface="Calibri" panose="020F0502020204030204" pitchFamily="34" charset="0"/>
                <a:ea typeface="微软雅黑" panose="020B0503020204020204" pitchFamily="34" charset="-122"/>
              </a:endParaRPr>
            </a:p>
          </p:txBody>
        </p:sp>
        <p:sp>
          <p:nvSpPr>
            <p:cNvPr id="92" name="Freeform 33">
              <a:extLst>
                <a:ext uri="{FF2B5EF4-FFF2-40B4-BE49-F238E27FC236}">
                  <a16:creationId xmlns:a16="http://schemas.microsoft.com/office/drawing/2014/main" id="{28140621-581E-4ABD-9F70-BD3BA8767F35}"/>
                </a:ext>
              </a:extLst>
            </p:cNvPr>
            <p:cNvSpPr/>
            <p:nvPr/>
          </p:nvSpPr>
          <p:spPr bwMode="auto">
            <a:xfrm>
              <a:off x="930" y="2725"/>
              <a:ext cx="150" cy="19"/>
            </a:xfrm>
            <a:custGeom>
              <a:avLst/>
              <a:gdLst>
                <a:gd name="T0" fmla="*/ 60 w 63"/>
                <a:gd name="T1" fmla="*/ 0 h 8"/>
                <a:gd name="T2" fmla="*/ 4 w 63"/>
                <a:gd name="T3" fmla="*/ 0 h 8"/>
                <a:gd name="T4" fmla="*/ 0 w 63"/>
                <a:gd name="T5" fmla="*/ 4 h 8"/>
                <a:gd name="T6" fmla="*/ 0 w 63"/>
                <a:gd name="T7" fmla="*/ 4 h 8"/>
                <a:gd name="T8" fmla="*/ 4 w 63"/>
                <a:gd name="T9" fmla="*/ 8 h 8"/>
                <a:gd name="T10" fmla="*/ 60 w 63"/>
                <a:gd name="T11" fmla="*/ 8 h 8"/>
                <a:gd name="T12" fmla="*/ 63 w 63"/>
                <a:gd name="T13" fmla="*/ 4 h 8"/>
                <a:gd name="T14" fmla="*/ 63 w 63"/>
                <a:gd name="T15" fmla="*/ 4 h 8"/>
                <a:gd name="T16" fmla="*/ 60 w 6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8">
                  <a:moveTo>
                    <a:pt x="60" y="0"/>
                  </a:moveTo>
                  <a:cubicBezTo>
                    <a:pt x="4" y="0"/>
                    <a:pt x="4" y="0"/>
                    <a:pt x="4" y="0"/>
                  </a:cubicBezTo>
                  <a:cubicBezTo>
                    <a:pt x="2" y="0"/>
                    <a:pt x="0" y="2"/>
                    <a:pt x="0" y="4"/>
                  </a:cubicBezTo>
                  <a:cubicBezTo>
                    <a:pt x="0" y="4"/>
                    <a:pt x="0" y="4"/>
                    <a:pt x="0" y="4"/>
                  </a:cubicBezTo>
                  <a:cubicBezTo>
                    <a:pt x="0" y="6"/>
                    <a:pt x="2" y="8"/>
                    <a:pt x="4" y="8"/>
                  </a:cubicBezTo>
                  <a:cubicBezTo>
                    <a:pt x="60" y="8"/>
                    <a:pt x="60" y="8"/>
                    <a:pt x="60" y="8"/>
                  </a:cubicBezTo>
                  <a:cubicBezTo>
                    <a:pt x="62" y="8"/>
                    <a:pt x="63" y="6"/>
                    <a:pt x="63" y="4"/>
                  </a:cubicBezTo>
                  <a:cubicBezTo>
                    <a:pt x="63" y="4"/>
                    <a:pt x="63" y="4"/>
                    <a:pt x="63" y="4"/>
                  </a:cubicBezTo>
                  <a:cubicBezTo>
                    <a:pt x="63" y="2"/>
                    <a:pt x="62" y="0"/>
                    <a:pt x="60" y="0"/>
                  </a:cubicBezTo>
                  <a:close/>
                </a:path>
              </a:pathLst>
            </a:custGeom>
            <a:solidFill>
              <a:srgbClr val="EEEE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a:latin typeface="Calibri" panose="020F0502020204030204" pitchFamily="34" charset="0"/>
                <a:ea typeface="微软雅黑" panose="020B0503020204020204" pitchFamily="34" charset="-122"/>
              </a:endParaRPr>
            </a:p>
          </p:txBody>
        </p:sp>
        <p:sp>
          <p:nvSpPr>
            <p:cNvPr id="93" name="Oval 34">
              <a:extLst>
                <a:ext uri="{FF2B5EF4-FFF2-40B4-BE49-F238E27FC236}">
                  <a16:creationId xmlns:a16="http://schemas.microsoft.com/office/drawing/2014/main" id="{BDC30E75-D3EE-4EFB-A89A-B7E132D49C8B}"/>
                </a:ext>
              </a:extLst>
            </p:cNvPr>
            <p:cNvSpPr>
              <a:spLocks noChangeArrowheads="1"/>
            </p:cNvSpPr>
            <p:nvPr/>
          </p:nvSpPr>
          <p:spPr bwMode="auto">
            <a:xfrm>
              <a:off x="983" y="3520"/>
              <a:ext cx="45" cy="46"/>
            </a:xfrm>
            <a:prstGeom prst="ellipse">
              <a:avLst/>
            </a:prstGeom>
            <a:solidFill>
              <a:srgbClr val="EEEE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a:latin typeface="Calibri" panose="020F0502020204030204" pitchFamily="34" charset="0"/>
                <a:ea typeface="微软雅黑" panose="020B0503020204020204" pitchFamily="34" charset="-122"/>
              </a:endParaRPr>
            </a:p>
          </p:txBody>
        </p:sp>
        <p:sp>
          <p:nvSpPr>
            <p:cNvPr id="94" name="Freeform 35">
              <a:extLst>
                <a:ext uri="{FF2B5EF4-FFF2-40B4-BE49-F238E27FC236}">
                  <a16:creationId xmlns:a16="http://schemas.microsoft.com/office/drawing/2014/main" id="{D18B7501-5050-4250-806E-A302C8F0A6F3}"/>
                </a:ext>
              </a:extLst>
            </p:cNvPr>
            <p:cNvSpPr/>
            <p:nvPr/>
          </p:nvSpPr>
          <p:spPr bwMode="auto">
            <a:xfrm>
              <a:off x="144" y="2830"/>
              <a:ext cx="706" cy="521"/>
            </a:xfrm>
            <a:custGeom>
              <a:avLst/>
              <a:gdLst>
                <a:gd name="T0" fmla="*/ 149 w 297"/>
                <a:gd name="T1" fmla="*/ 0 h 219"/>
                <a:gd name="T2" fmla="*/ 297 w 297"/>
                <a:gd name="T3" fmla="*/ 102 h 219"/>
                <a:gd name="T4" fmla="*/ 241 w 297"/>
                <a:gd name="T5" fmla="*/ 183 h 219"/>
                <a:gd name="T6" fmla="*/ 285 w 297"/>
                <a:gd name="T7" fmla="*/ 219 h 219"/>
                <a:gd name="T8" fmla="*/ 284 w 297"/>
                <a:gd name="T9" fmla="*/ 219 h 219"/>
                <a:gd name="T10" fmla="*/ 213 w 297"/>
                <a:gd name="T11" fmla="*/ 195 h 219"/>
                <a:gd name="T12" fmla="*/ 149 w 297"/>
                <a:gd name="T13" fmla="*/ 205 h 219"/>
                <a:gd name="T14" fmla="*/ 0 w 297"/>
                <a:gd name="T15" fmla="*/ 102 h 219"/>
                <a:gd name="T16" fmla="*/ 149 w 297"/>
                <a:gd name="T17"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219">
                  <a:moveTo>
                    <a:pt x="149" y="0"/>
                  </a:moveTo>
                  <a:cubicBezTo>
                    <a:pt x="231" y="0"/>
                    <a:pt x="297" y="46"/>
                    <a:pt x="297" y="102"/>
                  </a:cubicBezTo>
                  <a:cubicBezTo>
                    <a:pt x="297" y="135"/>
                    <a:pt x="275" y="164"/>
                    <a:pt x="241" y="183"/>
                  </a:cubicBezTo>
                  <a:cubicBezTo>
                    <a:pt x="249" y="198"/>
                    <a:pt x="265" y="211"/>
                    <a:pt x="285" y="219"/>
                  </a:cubicBezTo>
                  <a:cubicBezTo>
                    <a:pt x="285" y="219"/>
                    <a:pt x="284" y="219"/>
                    <a:pt x="284" y="219"/>
                  </a:cubicBezTo>
                  <a:cubicBezTo>
                    <a:pt x="255" y="219"/>
                    <a:pt x="230" y="209"/>
                    <a:pt x="213" y="195"/>
                  </a:cubicBezTo>
                  <a:cubicBezTo>
                    <a:pt x="194" y="201"/>
                    <a:pt x="172" y="205"/>
                    <a:pt x="149" y="205"/>
                  </a:cubicBezTo>
                  <a:cubicBezTo>
                    <a:pt x="66" y="205"/>
                    <a:pt x="0" y="159"/>
                    <a:pt x="0" y="102"/>
                  </a:cubicBezTo>
                  <a:cubicBezTo>
                    <a:pt x="0" y="46"/>
                    <a:pt x="66" y="0"/>
                    <a:pt x="149" y="0"/>
                  </a:cubicBezTo>
                  <a:close/>
                </a:path>
              </a:pathLst>
            </a:custGeom>
            <a:solidFill>
              <a:srgbClr val="6392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a:latin typeface="Calibri" panose="020F0502020204030204" pitchFamily="34" charset="0"/>
                <a:ea typeface="微软雅黑" panose="020B0503020204020204" pitchFamily="34" charset="-122"/>
              </a:endParaRPr>
            </a:p>
          </p:txBody>
        </p:sp>
        <p:sp>
          <p:nvSpPr>
            <p:cNvPr id="95" name="Freeform 36">
              <a:extLst>
                <a:ext uri="{FF2B5EF4-FFF2-40B4-BE49-F238E27FC236}">
                  <a16:creationId xmlns:a16="http://schemas.microsoft.com/office/drawing/2014/main" id="{627EA3FF-7586-48D2-BF25-0D397A62CE8C}"/>
                </a:ext>
              </a:extLst>
            </p:cNvPr>
            <p:cNvSpPr>
              <a:spLocks noEditPoints="1"/>
            </p:cNvSpPr>
            <p:nvPr/>
          </p:nvSpPr>
          <p:spPr bwMode="auto">
            <a:xfrm>
              <a:off x="460" y="2932"/>
              <a:ext cx="69" cy="288"/>
            </a:xfrm>
            <a:custGeom>
              <a:avLst/>
              <a:gdLst>
                <a:gd name="T0" fmla="*/ 67 w 69"/>
                <a:gd name="T1" fmla="*/ 288 h 288"/>
                <a:gd name="T2" fmla="*/ 0 w 69"/>
                <a:gd name="T3" fmla="*/ 288 h 288"/>
                <a:gd name="T4" fmla="*/ 0 w 69"/>
                <a:gd name="T5" fmla="*/ 81 h 288"/>
                <a:gd name="T6" fmla="*/ 67 w 69"/>
                <a:gd name="T7" fmla="*/ 81 h 288"/>
                <a:gd name="T8" fmla="*/ 67 w 69"/>
                <a:gd name="T9" fmla="*/ 288 h 288"/>
                <a:gd name="T10" fmla="*/ 67 w 69"/>
                <a:gd name="T11" fmla="*/ 288 h 288"/>
                <a:gd name="T12" fmla="*/ 69 w 69"/>
                <a:gd name="T13" fmla="*/ 50 h 288"/>
                <a:gd name="T14" fmla="*/ 0 w 69"/>
                <a:gd name="T15" fmla="*/ 50 h 288"/>
                <a:gd name="T16" fmla="*/ 0 w 69"/>
                <a:gd name="T17" fmla="*/ 0 h 288"/>
                <a:gd name="T18" fmla="*/ 69 w 69"/>
                <a:gd name="T19" fmla="*/ 0 h 288"/>
                <a:gd name="T20" fmla="*/ 69 w 69"/>
                <a:gd name="T21" fmla="*/ 5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288">
                  <a:moveTo>
                    <a:pt x="67" y="288"/>
                  </a:moveTo>
                  <a:lnTo>
                    <a:pt x="0" y="288"/>
                  </a:lnTo>
                  <a:lnTo>
                    <a:pt x="0" y="81"/>
                  </a:lnTo>
                  <a:lnTo>
                    <a:pt x="67" y="81"/>
                  </a:lnTo>
                  <a:lnTo>
                    <a:pt x="67" y="288"/>
                  </a:lnTo>
                  <a:lnTo>
                    <a:pt x="67" y="288"/>
                  </a:lnTo>
                  <a:close/>
                  <a:moveTo>
                    <a:pt x="69" y="50"/>
                  </a:moveTo>
                  <a:lnTo>
                    <a:pt x="0" y="50"/>
                  </a:lnTo>
                  <a:lnTo>
                    <a:pt x="0" y="0"/>
                  </a:lnTo>
                  <a:lnTo>
                    <a:pt x="69" y="0"/>
                  </a:lnTo>
                  <a:lnTo>
                    <a:pt x="69" y="50"/>
                  </a:lnTo>
                  <a:close/>
                </a:path>
              </a:pathLst>
            </a:custGeom>
            <a:solidFill>
              <a:srgbClr val="EEEE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400">
                <a:latin typeface="Calibri" panose="020F0502020204030204" pitchFamily="34" charset="0"/>
                <a:ea typeface="微软雅黑" panose="020B0503020204020204" pitchFamily="34" charset="-122"/>
              </a:endParaRPr>
            </a:p>
          </p:txBody>
        </p:sp>
      </p:grpSp>
      <p:sp>
        <p:nvSpPr>
          <p:cNvPr id="104" name="Rectangle 97">
            <a:extLst>
              <a:ext uri="{FF2B5EF4-FFF2-40B4-BE49-F238E27FC236}">
                <a16:creationId xmlns:a16="http://schemas.microsoft.com/office/drawing/2014/main" id="{F96169AA-13E1-4440-8F8A-106158ACFE37}"/>
              </a:ext>
            </a:extLst>
          </p:cNvPr>
          <p:cNvSpPr/>
          <p:nvPr/>
        </p:nvSpPr>
        <p:spPr>
          <a:xfrm>
            <a:off x="1035965" y="1476983"/>
            <a:ext cx="3045585" cy="1323439"/>
          </a:xfrm>
          <a:prstGeom prst="rect">
            <a:avLst/>
          </a:prstGeom>
        </p:spPr>
        <p:txBody>
          <a:bodyPr wrap="square">
            <a:spAutoFit/>
          </a:bodyPr>
          <a:lstStyle/>
          <a:p>
            <a:pPr lvl="0"/>
            <a:r>
              <a:rPr lang="en-US" sz="1600">
                <a:latin typeface="Arial Unicode MS" panose="020B0604020202020204" pitchFamily="34" charset="-128"/>
                <a:ea typeface="Arial Unicode MS" panose="020B0604020202020204" pitchFamily="34" charset="-128"/>
                <a:cs typeface="Arial Unicode MS" panose="020B0604020202020204" pitchFamily="34" charset="-128"/>
              </a:rPr>
              <a:t>Code Search is a tool for browsing and searching code at Google that consists of a frontend UI and various backend elements.</a:t>
            </a:r>
            <a:endParaRPr lang="en-VN"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1" name="Text Box 7">
            <a:extLst>
              <a:ext uri="{FF2B5EF4-FFF2-40B4-BE49-F238E27FC236}">
                <a16:creationId xmlns:a16="http://schemas.microsoft.com/office/drawing/2014/main" id="{E7166128-4DB4-483D-A50E-55A25537C88C}"/>
              </a:ext>
            </a:extLst>
          </p:cNvPr>
          <p:cNvSpPr txBox="1">
            <a:spLocks noChangeArrowheads="1"/>
          </p:cNvSpPr>
          <p:nvPr/>
        </p:nvSpPr>
        <p:spPr bwMode="auto">
          <a:xfrm>
            <a:off x="2016637" y="335155"/>
            <a:ext cx="3370474" cy="477054"/>
          </a:xfrm>
          <a:prstGeom prst="rect">
            <a:avLst/>
          </a:prstGeom>
          <a:noFill/>
          <a:ln w="9525">
            <a:noFill/>
            <a:miter lim="800000"/>
          </a:ln>
        </p:spPr>
        <p:txBody>
          <a:bodyPr wrap="none" lIns="45720" tIns="22860" rIns="45720" bIns="22860">
            <a:spAutoFit/>
          </a:bodyPr>
          <a:lstStyle/>
          <a:p>
            <a:pPr algn="ct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vi-VN" sz="2800" dirty="0">
                <a:latin typeface="Arial Unicode MS" panose="020B0604020202020204" pitchFamily="34" charset="-128"/>
                <a:ea typeface="Arial Unicode MS" panose="020B0604020202020204" pitchFamily="34" charset="-128"/>
                <a:cs typeface="Arial Unicode MS" panose="020B0604020202020204" pitchFamily="34" charset="-128"/>
              </a:rPr>
              <a:t>Code Search</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UI</a:t>
            </a:r>
            <a:endParaRPr lang="en-VN"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8" name="Rectangle 97">
            <a:extLst>
              <a:ext uri="{FF2B5EF4-FFF2-40B4-BE49-F238E27FC236}">
                <a16:creationId xmlns:a16="http://schemas.microsoft.com/office/drawing/2014/main" id="{742A88E9-A3D5-3446-B40F-43ACB69B21D4}"/>
              </a:ext>
            </a:extLst>
          </p:cNvPr>
          <p:cNvSpPr/>
          <p:nvPr/>
        </p:nvSpPr>
        <p:spPr>
          <a:xfrm>
            <a:off x="1039079" y="4387573"/>
            <a:ext cx="2141575" cy="830997"/>
          </a:xfrm>
          <a:prstGeom prst="rect">
            <a:avLst/>
          </a:prstGeom>
        </p:spPr>
        <p:txBody>
          <a:bodyPr wrap="square">
            <a:spAutoFit/>
          </a:bodyPr>
          <a:lstStyle/>
          <a:p>
            <a:pPr lvl="0"/>
            <a:r>
              <a:rPr lang="en-US" sz="1600">
                <a:latin typeface="Arial" panose="020B0604020202020204" pitchFamily="34" charset="0"/>
                <a:cs typeface="Arial" panose="020B0604020202020204" pitchFamily="34" charset="0"/>
              </a:rPr>
              <a:t>Googlers use it as part of their developer workflows</a:t>
            </a:r>
            <a:endParaRPr lang="en-VN" sz="1600">
              <a:latin typeface="Arial" panose="020B0604020202020204" pitchFamily="34" charset="0"/>
              <a:cs typeface="Arial" panose="020B0604020202020204" pitchFamily="34" charset="0"/>
            </a:endParaRPr>
          </a:p>
        </p:txBody>
      </p:sp>
      <p:sp>
        <p:nvSpPr>
          <p:cNvPr id="109" name="Rectangle 97">
            <a:extLst>
              <a:ext uri="{FF2B5EF4-FFF2-40B4-BE49-F238E27FC236}">
                <a16:creationId xmlns:a16="http://schemas.microsoft.com/office/drawing/2014/main" id="{B501A4A0-A261-5B48-972F-E887B1EB537A}"/>
              </a:ext>
            </a:extLst>
          </p:cNvPr>
          <p:cNvSpPr/>
          <p:nvPr/>
        </p:nvSpPr>
        <p:spPr>
          <a:xfrm>
            <a:off x="7953078" y="2094023"/>
            <a:ext cx="2646743" cy="1323439"/>
          </a:xfrm>
          <a:prstGeom prst="rect">
            <a:avLst/>
          </a:prstGeom>
        </p:spPr>
        <p:txBody>
          <a:bodyPr wrap="square">
            <a:spAutoFit/>
          </a:bodyPr>
          <a:lstStyle/>
          <a:p>
            <a:pPr lvl="0"/>
            <a:r>
              <a:rPr lang="en-US" sz="1600">
                <a:latin typeface="Arial" panose="020B0604020202020204" pitchFamily="34" charset="0"/>
                <a:cs typeface="Arial" panose="020B0604020202020204" pitchFamily="34" charset="0"/>
              </a:rPr>
              <a:t>Like many of the development tools at Google, it arose directly out of a need to scale to the size of the codebase.</a:t>
            </a:r>
            <a:endParaRPr lang="en-VN" sz="1600">
              <a:latin typeface="Arial" panose="020B0604020202020204" pitchFamily="34" charset="0"/>
              <a:cs typeface="Arial" panose="020B0604020202020204" pitchFamily="34" charset="0"/>
            </a:endParaRPr>
          </a:p>
        </p:txBody>
      </p:sp>
      <p:sp>
        <p:nvSpPr>
          <p:cNvPr id="110" name="Rectangle 97">
            <a:extLst>
              <a:ext uri="{FF2B5EF4-FFF2-40B4-BE49-F238E27FC236}">
                <a16:creationId xmlns:a16="http://schemas.microsoft.com/office/drawing/2014/main" id="{BC13F282-5173-5B4C-996E-DD20070FCDE2}"/>
              </a:ext>
            </a:extLst>
          </p:cNvPr>
          <p:cNvSpPr/>
          <p:nvPr/>
        </p:nvSpPr>
        <p:spPr>
          <a:xfrm>
            <a:off x="7953078" y="4733809"/>
            <a:ext cx="3045585" cy="1569660"/>
          </a:xfrm>
          <a:prstGeom prst="rect">
            <a:avLst/>
          </a:prstGeom>
        </p:spPr>
        <p:txBody>
          <a:bodyPr wrap="square">
            <a:spAutoFit/>
          </a:bodyPr>
          <a:lstStyle/>
          <a:p>
            <a:pPr lvl="0"/>
            <a:r>
              <a:rPr lang="en-US" sz="1600">
                <a:latin typeface="Arial" panose="020B0604020202020204" pitchFamily="34" charset="0"/>
                <a:cs typeface="Arial" panose="020B0604020202020204" pitchFamily="34" charset="0"/>
              </a:rPr>
              <a:t>We chose to develop a separate web tool for code searching, and examine how it addresses the challenges of searching and browsing code at Google repository scale.</a:t>
            </a:r>
            <a:endParaRPr lang="en-VN"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8215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4000">
        <p15:prstTrans prst="curtains"/>
      </p:transition>
    </mc:Choice>
    <mc:Fallback xmlns="">
      <p:transition spd="slow" advTm="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C853AF4C-7C0D-4BA2-B2F7-AE24A410771C}"/>
              </a:ext>
            </a:extLst>
          </p:cNvPr>
          <p:cNvSpPr/>
          <p:nvPr/>
        </p:nvSpPr>
        <p:spPr>
          <a:xfrm>
            <a:off x="4486275" y="3622675"/>
            <a:ext cx="1077913" cy="1077913"/>
          </a:xfrm>
          <a:prstGeom prst="ellipse">
            <a:avLst/>
          </a:prstGeom>
          <a:noFill/>
          <a:ln w="127000">
            <a:solidFill>
              <a:srgbClr val="D74D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sz="900" b="1" noProof="1">
              <a:solidFill>
                <a:schemeClr val="tx1">
                  <a:lumMod val="65000"/>
                  <a:lumOff val="35000"/>
                </a:schemeClr>
              </a:solidFill>
              <a:latin typeface="Arial" panose="020B0604020202020204" pitchFamily="34" charset="0"/>
              <a:ea typeface="康煕字典體(Demo)" pitchFamily="2" charset="-120"/>
              <a:cs typeface="Open Sans" panose="020B0606030504020204" pitchFamily="34" charset="0"/>
              <a:sym typeface="Arial" panose="020B0604020202020204" pitchFamily="34" charset="0"/>
            </a:endParaRPr>
          </a:p>
          <a:p>
            <a:pPr algn="ctr" eaLnBrk="1" fontAlgn="auto" hangingPunct="1">
              <a:defRPr/>
            </a:pPr>
            <a:endParaRPr lang="en-US" sz="900" noProof="1">
              <a:solidFill>
                <a:schemeClr val="bg1">
                  <a:lumMod val="65000"/>
                </a:schemeClr>
              </a:solidFill>
              <a:latin typeface="Arial" panose="020B0604020202020204" pitchFamily="34" charset="0"/>
              <a:ea typeface="康煕字典體(Demo)" pitchFamily="2" charset="-120"/>
              <a:cs typeface="Open Sans" panose="020B0606030504020204" pitchFamily="34" charset="0"/>
              <a:sym typeface="Arial" panose="020B0604020202020204" pitchFamily="34" charset="0"/>
            </a:endParaRPr>
          </a:p>
        </p:txBody>
      </p:sp>
      <p:sp>
        <p:nvSpPr>
          <p:cNvPr id="10" name="Oval 1">
            <a:extLst>
              <a:ext uri="{FF2B5EF4-FFF2-40B4-BE49-F238E27FC236}">
                <a16:creationId xmlns:a16="http://schemas.microsoft.com/office/drawing/2014/main" id="{513FE258-6E14-44BF-8EF7-F40179E20CB8}"/>
              </a:ext>
            </a:extLst>
          </p:cNvPr>
          <p:cNvSpPr/>
          <p:nvPr/>
        </p:nvSpPr>
        <p:spPr>
          <a:xfrm>
            <a:off x="4446588" y="1863725"/>
            <a:ext cx="1790700" cy="1790700"/>
          </a:xfrm>
          <a:prstGeom prst="ellipse">
            <a:avLst/>
          </a:prstGeom>
          <a:noFill/>
          <a:ln w="127000">
            <a:solidFill>
              <a:srgbClr val="32345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en-US" sz="900" noProof="1">
              <a:solidFill>
                <a:schemeClr val="bg1">
                  <a:lumMod val="65000"/>
                </a:schemeClr>
              </a:solidFill>
              <a:latin typeface="Arial" panose="020B0604020202020204" pitchFamily="34" charset="0"/>
              <a:ea typeface="康煕字典體(Demo)" pitchFamily="2" charset="-120"/>
              <a:cs typeface="Open Sans" panose="020B0606030504020204" pitchFamily="34" charset="0"/>
              <a:sym typeface="Arial" panose="020B0604020202020204" pitchFamily="34" charset="0"/>
            </a:endParaRPr>
          </a:p>
        </p:txBody>
      </p:sp>
      <p:sp>
        <p:nvSpPr>
          <p:cNvPr id="11" name="Oval 5">
            <a:extLst>
              <a:ext uri="{FF2B5EF4-FFF2-40B4-BE49-F238E27FC236}">
                <a16:creationId xmlns:a16="http://schemas.microsoft.com/office/drawing/2014/main" id="{7C6E4C81-9810-44A6-A03A-F196EA616B85}"/>
              </a:ext>
            </a:extLst>
          </p:cNvPr>
          <p:cNvSpPr/>
          <p:nvPr/>
        </p:nvSpPr>
        <p:spPr>
          <a:xfrm>
            <a:off x="5564188" y="3325813"/>
            <a:ext cx="1549400" cy="1549400"/>
          </a:xfrm>
          <a:prstGeom prst="ellipse">
            <a:avLst/>
          </a:prstGeom>
          <a:noFill/>
          <a:ln w="12700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sz="900">
              <a:solidFill>
                <a:srgbClr val="A6A6A6"/>
              </a:solidFill>
              <a:latin typeface="Arial" panose="020B0604020202020204" pitchFamily="34" charset="0"/>
              <a:ea typeface="康煕字典體(Demo)" pitchFamily="2" charset="-120"/>
              <a:sym typeface="Arial" panose="020B0604020202020204" pitchFamily="34" charset="0"/>
            </a:endParaRPr>
          </a:p>
        </p:txBody>
      </p:sp>
      <p:sp>
        <p:nvSpPr>
          <p:cNvPr id="13" name="Oval 2">
            <a:extLst>
              <a:ext uri="{FF2B5EF4-FFF2-40B4-BE49-F238E27FC236}">
                <a16:creationId xmlns:a16="http://schemas.microsoft.com/office/drawing/2014/main" id="{0D8321C9-76DF-47B7-91DE-0C249E601652}"/>
              </a:ext>
            </a:extLst>
          </p:cNvPr>
          <p:cNvSpPr/>
          <p:nvPr/>
        </p:nvSpPr>
        <p:spPr>
          <a:xfrm>
            <a:off x="3627438" y="3081338"/>
            <a:ext cx="931862" cy="931862"/>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en-US" sz="2800" noProof="1">
                <a:solidFill>
                  <a:schemeClr val="bg1"/>
                </a:solidFill>
                <a:latin typeface="Arial" panose="020B0604020202020204" pitchFamily="34" charset="0"/>
                <a:ea typeface="康煕字典體(Demo)" pitchFamily="2" charset="-120"/>
                <a:sym typeface="Arial" panose="020B0604020202020204" pitchFamily="34" charset="0"/>
              </a:rPr>
              <a:t></a:t>
            </a:r>
          </a:p>
        </p:txBody>
      </p:sp>
      <p:sp>
        <p:nvSpPr>
          <p:cNvPr id="15" name="Oval 10">
            <a:extLst>
              <a:ext uri="{FF2B5EF4-FFF2-40B4-BE49-F238E27FC236}">
                <a16:creationId xmlns:a16="http://schemas.microsoft.com/office/drawing/2014/main" id="{E8755B41-1C0A-47AB-979A-8721A962DD36}"/>
              </a:ext>
            </a:extLst>
          </p:cNvPr>
          <p:cNvSpPr/>
          <p:nvPr/>
        </p:nvSpPr>
        <p:spPr>
          <a:xfrm>
            <a:off x="6405563" y="2378075"/>
            <a:ext cx="931862" cy="93186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en-US" sz="2800" noProof="1">
                <a:solidFill>
                  <a:schemeClr val="bg1"/>
                </a:solidFill>
                <a:latin typeface="Arial" panose="020B0604020202020204" pitchFamily="34" charset="0"/>
                <a:ea typeface="康煕字典體(Demo)" pitchFamily="2" charset="-120"/>
                <a:sym typeface="Arial" panose="020B0604020202020204" pitchFamily="34" charset="0"/>
              </a:rPr>
              <a:t></a:t>
            </a:r>
          </a:p>
        </p:txBody>
      </p:sp>
      <p:sp>
        <p:nvSpPr>
          <p:cNvPr id="17" name="TextBox 12">
            <a:extLst>
              <a:ext uri="{FF2B5EF4-FFF2-40B4-BE49-F238E27FC236}">
                <a16:creationId xmlns:a16="http://schemas.microsoft.com/office/drawing/2014/main" id="{C6DDFB9E-F5F9-47D0-95D0-3465C88408B4}"/>
              </a:ext>
            </a:extLst>
          </p:cNvPr>
          <p:cNvSpPr txBox="1"/>
          <p:nvPr/>
        </p:nvSpPr>
        <p:spPr>
          <a:xfrm>
            <a:off x="7505700" y="1470134"/>
            <a:ext cx="3223717" cy="1815882"/>
          </a:xfrm>
          <a:prstGeom prst="rect">
            <a:avLst/>
          </a:prstGeom>
          <a:noFill/>
        </p:spPr>
        <p:txBody>
          <a:bodyPr wrap="square">
            <a:spAutoFit/>
          </a:bodyPr>
          <a:lstStyle/>
          <a:p>
            <a:pPr lvl="0"/>
            <a:r>
              <a:rPr lang="en-US" sz="1600">
                <a:latin typeface="Arial" panose="020B0604020202020204" pitchFamily="34" charset="0"/>
                <a:cs typeface="Arial" panose="020B0604020202020204" pitchFamily="34" charset="0"/>
              </a:rPr>
              <a:t>Like the Unix Grep command with relevance ranking and some code-specific enhancements </a:t>
            </a:r>
            <a:r>
              <a:rPr lang="vi-VN" sz="1600">
                <a:latin typeface="Arial" panose="020B0604020202020204" pitchFamily="34" charset="0"/>
                <a:cs typeface="Arial" panose="020B0604020202020204" pitchFamily="34" charset="0"/>
              </a:rPr>
              <a:t>s like proper syntax highlighting, scope awareness, and awareness of comments and string literals</a:t>
            </a:r>
            <a:r>
              <a:rPr lang="en-US" sz="1600">
                <a:latin typeface="Arial" panose="020B0604020202020204" pitchFamily="34" charset="0"/>
                <a:cs typeface="Arial" panose="020B0604020202020204" pitchFamily="34" charset="0"/>
              </a:rPr>
              <a:t>.</a:t>
            </a:r>
            <a:endParaRPr lang="en-VN" sz="1600">
              <a:latin typeface="Arial" panose="020B0604020202020204" pitchFamily="34" charset="0"/>
              <a:cs typeface="Arial" panose="020B0604020202020204" pitchFamily="34" charset="0"/>
            </a:endParaRPr>
          </a:p>
        </p:txBody>
      </p:sp>
      <p:sp>
        <p:nvSpPr>
          <p:cNvPr id="19" name="TextBox 14">
            <a:extLst>
              <a:ext uri="{FF2B5EF4-FFF2-40B4-BE49-F238E27FC236}">
                <a16:creationId xmlns:a16="http://schemas.microsoft.com/office/drawing/2014/main" id="{D35F8BBD-24A3-4341-BFEF-8367B5BBDC56}"/>
              </a:ext>
            </a:extLst>
          </p:cNvPr>
          <p:cNvSpPr txBox="1"/>
          <p:nvPr/>
        </p:nvSpPr>
        <p:spPr>
          <a:xfrm>
            <a:off x="742865" y="4477449"/>
            <a:ext cx="3648941" cy="1077218"/>
          </a:xfrm>
          <a:prstGeom prst="rect">
            <a:avLst/>
          </a:prstGeom>
          <a:noFill/>
        </p:spPr>
        <p:txBody>
          <a:bodyPr wrap="square">
            <a:spAutoFit/>
          </a:bodyPr>
          <a:lstStyle/>
          <a:p>
            <a:pPr lvl="0"/>
            <a:r>
              <a:rPr lang="en-US" sz="1600">
                <a:latin typeface="Arial" panose="020B0604020202020204" pitchFamily="34" charset="0"/>
                <a:cs typeface="Arial" panose="020B0604020202020204" pitchFamily="34" charset="0"/>
              </a:rPr>
              <a:t>Search is also available from the command line and can be incorporated into other tools via a Remote Procedure Call (RPC) API.</a:t>
            </a:r>
            <a:endParaRPr lang="en-VN" sz="1600">
              <a:latin typeface="Arial" panose="020B0604020202020204" pitchFamily="34" charset="0"/>
              <a:cs typeface="Arial" panose="020B0604020202020204" pitchFamily="34" charset="0"/>
            </a:endParaRPr>
          </a:p>
        </p:txBody>
      </p:sp>
      <p:sp>
        <p:nvSpPr>
          <p:cNvPr id="20" name="TextBox 15">
            <a:extLst>
              <a:ext uri="{FF2B5EF4-FFF2-40B4-BE49-F238E27FC236}">
                <a16:creationId xmlns:a16="http://schemas.microsoft.com/office/drawing/2014/main" id="{44CCF6F3-6CAF-45F5-B62E-F33F74C4D778}"/>
              </a:ext>
            </a:extLst>
          </p:cNvPr>
          <p:cNvSpPr txBox="1"/>
          <p:nvPr/>
        </p:nvSpPr>
        <p:spPr>
          <a:xfrm>
            <a:off x="742865" y="1150835"/>
            <a:ext cx="3775393" cy="369332"/>
          </a:xfrm>
          <a:prstGeom prst="rect">
            <a:avLst/>
          </a:prstGeom>
          <a:noFill/>
        </p:spPr>
        <p:txBody>
          <a:bodyPr wrap="none">
            <a:spAutoFit/>
          </a:bodyPr>
          <a:lstStyle/>
          <a:p>
            <a:r>
              <a:rPr lang="vi-VN"/>
              <a:t>A tool for searching code at Google</a:t>
            </a:r>
            <a:endParaRPr lang="en-VN"/>
          </a:p>
        </p:txBody>
      </p:sp>
      <p:sp>
        <p:nvSpPr>
          <p:cNvPr id="21" name="TextBox 16">
            <a:extLst>
              <a:ext uri="{FF2B5EF4-FFF2-40B4-BE49-F238E27FC236}">
                <a16:creationId xmlns:a16="http://schemas.microsoft.com/office/drawing/2014/main" id="{AA0581E2-4FF7-4DDA-B2D6-B986C3B4D639}"/>
              </a:ext>
            </a:extLst>
          </p:cNvPr>
          <p:cNvSpPr txBox="1"/>
          <p:nvPr/>
        </p:nvSpPr>
        <p:spPr>
          <a:xfrm>
            <a:off x="742865" y="2250341"/>
            <a:ext cx="2921000" cy="830997"/>
          </a:xfrm>
          <a:prstGeom prst="rect">
            <a:avLst/>
          </a:prstGeom>
          <a:noFill/>
        </p:spPr>
        <p:txBody>
          <a:bodyPr>
            <a:spAutoFit/>
          </a:bodyPr>
          <a:lstStyle/>
          <a:p>
            <a:pPr lvl="0"/>
            <a:r>
              <a:rPr lang="en-US" sz="1600">
                <a:latin typeface="Arial" panose="020B0604020202020204" pitchFamily="34" charset="0"/>
                <a:cs typeface="Arial" panose="020B0604020202020204" pitchFamily="34" charset="0"/>
              </a:rPr>
              <a:t>The search box is a central element of the Code Search UI and like Web search.</a:t>
            </a:r>
            <a:endParaRPr lang="en-VN" sz="1600">
              <a:latin typeface="Arial" panose="020B0604020202020204" pitchFamily="34" charset="0"/>
              <a:cs typeface="Arial" panose="020B0604020202020204" pitchFamily="34" charset="0"/>
            </a:endParaRPr>
          </a:p>
        </p:txBody>
      </p:sp>
      <p:sp>
        <p:nvSpPr>
          <p:cNvPr id="22" name="Text Box 7">
            <a:extLst>
              <a:ext uri="{FF2B5EF4-FFF2-40B4-BE49-F238E27FC236}">
                <a16:creationId xmlns:a16="http://schemas.microsoft.com/office/drawing/2014/main" id="{E7166128-4DB4-483D-A50E-55A25537C88C}"/>
              </a:ext>
            </a:extLst>
          </p:cNvPr>
          <p:cNvSpPr txBox="1">
            <a:spLocks noChangeArrowheads="1"/>
          </p:cNvSpPr>
          <p:nvPr/>
        </p:nvSpPr>
        <p:spPr bwMode="auto">
          <a:xfrm>
            <a:off x="2054226" y="268669"/>
            <a:ext cx="3370474" cy="477054"/>
          </a:xfrm>
          <a:prstGeom prst="rect">
            <a:avLst/>
          </a:prstGeom>
          <a:noFill/>
          <a:ln w="9525">
            <a:noFill/>
            <a:miter lim="800000"/>
          </a:ln>
        </p:spPr>
        <p:txBody>
          <a:bodyPr wrap="none" lIns="45720" tIns="22860" rIns="45720" bIns="22860">
            <a:spAutoFit/>
          </a:bodyPr>
          <a:lstStyle/>
          <a:p>
            <a:pPr algn="ct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vi-VN" sz="2800" dirty="0">
                <a:latin typeface="Arial Unicode MS" panose="020B0604020202020204" pitchFamily="34" charset="-128"/>
                <a:ea typeface="Arial Unicode MS" panose="020B0604020202020204" pitchFamily="34" charset="-128"/>
                <a:cs typeface="Arial Unicode MS" panose="020B0604020202020204" pitchFamily="34" charset="-128"/>
              </a:rPr>
              <a:t>Code Search</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UI</a:t>
            </a:r>
            <a:endParaRPr lang="en-VN"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3" name="TextBox 14">
            <a:extLst>
              <a:ext uri="{FF2B5EF4-FFF2-40B4-BE49-F238E27FC236}">
                <a16:creationId xmlns:a16="http://schemas.microsoft.com/office/drawing/2014/main" id="{C176EA6B-5B35-DE4D-840E-8F48466D18B3}"/>
              </a:ext>
            </a:extLst>
          </p:cNvPr>
          <p:cNvSpPr txBox="1"/>
          <p:nvPr/>
        </p:nvSpPr>
        <p:spPr>
          <a:xfrm>
            <a:off x="7464074" y="4231228"/>
            <a:ext cx="3648941" cy="1323439"/>
          </a:xfrm>
          <a:prstGeom prst="rect">
            <a:avLst/>
          </a:prstGeom>
          <a:noFill/>
        </p:spPr>
        <p:txBody>
          <a:bodyPr wrap="square">
            <a:spAutoFit/>
          </a:bodyPr>
          <a:lstStyle/>
          <a:p>
            <a:pPr lvl="0"/>
            <a:r>
              <a:rPr lang="en-US" sz="1600">
                <a:latin typeface="Arial" panose="020B0604020202020204" pitchFamily="34" charset="0"/>
                <a:cs typeface="Arial" panose="020B0604020202020204" pitchFamily="34" charset="0"/>
              </a:rPr>
              <a:t>When viewing a single file : </a:t>
            </a:r>
            <a:endParaRPr lang="en-VN"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 quickly navigate to related information: người viết, lỗi ID, các phiên bản của đoạn code, xem code ngay cả khi đã xóa,… </a:t>
            </a:r>
            <a:endParaRPr lang="en-VN"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9792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eelOff"/>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nodeType="afterGroup">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nodeType="afterGroup">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nodeType="afterGroup">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nodeType="afterGroup">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par>
                          <p:cTn id="34" fill="hold" nodeType="afterGroup">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wipe(right)">
                                      <p:cBhvr>
                                        <p:cTn id="37" dur="500"/>
                                        <p:tgtEl>
                                          <p:spTgt spid="20">
                                            <p:txEl>
                                              <p:pRg st="0" end="0"/>
                                            </p:txEl>
                                          </p:spTgt>
                                        </p:tgtEl>
                                      </p:cBhvr>
                                    </p:animEffect>
                                  </p:childTnLst>
                                </p:cTn>
                              </p:par>
                            </p:childTnLst>
                          </p:cTn>
                        </p:par>
                        <p:par>
                          <p:cTn id="38" fill="hold" nodeType="afterGroup">
                            <p:stCondLst>
                              <p:cond delay="3000"/>
                            </p:stCondLst>
                            <p:childTnLst>
                              <p:par>
                                <p:cTn id="39" presetID="22" presetClass="entr" presetSubtype="2" fill="hold" grpId="0" nodeType="after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animEffect transition="in" filter="wipe(right)">
                                      <p:cBhvr>
                                        <p:cTn id="41" dur="500"/>
                                        <p:tgtEl>
                                          <p:spTgt spid="21">
                                            <p:txEl>
                                              <p:pRg st="0" end="0"/>
                                            </p:txEl>
                                          </p:spTgt>
                                        </p:tgtEl>
                                      </p:cBhvr>
                                    </p:animEffect>
                                  </p:childTnLst>
                                </p:cTn>
                              </p:par>
                            </p:childTnLst>
                          </p:cTn>
                        </p:par>
                        <p:par>
                          <p:cTn id="42" fill="hold" nodeType="afterGroup">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par>
                          <p:cTn id="46" fill="hold" nodeType="afterGroup">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5" grpId="0" animBg="1"/>
      <p:bldP spid="17" grpId="0"/>
      <p:bldP spid="19" grpId="0"/>
      <p:bldP spid="20" grpId="0" build="p"/>
      <p:bldP spid="21" grpId="0" build="p"/>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7">
            <a:extLst>
              <a:ext uri="{FF2B5EF4-FFF2-40B4-BE49-F238E27FC236}">
                <a16:creationId xmlns:a16="http://schemas.microsoft.com/office/drawing/2014/main" id="{78FC86BF-C3B7-4045-AC4D-6BD43C057B02}"/>
              </a:ext>
            </a:extLst>
          </p:cNvPr>
          <p:cNvSpPr txBox="1">
            <a:spLocks noChangeArrowheads="1"/>
          </p:cNvSpPr>
          <p:nvPr/>
        </p:nvSpPr>
        <p:spPr bwMode="auto">
          <a:xfrm>
            <a:off x="2054226" y="268669"/>
            <a:ext cx="3370474" cy="477054"/>
          </a:xfrm>
          <a:prstGeom prst="rect">
            <a:avLst/>
          </a:prstGeom>
          <a:noFill/>
          <a:ln w="9525">
            <a:noFill/>
            <a:miter lim="800000"/>
          </a:ln>
        </p:spPr>
        <p:txBody>
          <a:bodyPr wrap="none" lIns="45720" tIns="22860" rIns="45720" bIns="22860">
            <a:spAutoFit/>
          </a:bodyPr>
          <a:lstStyle/>
          <a:p>
            <a:pPr algn="ct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vi-VN" sz="2800" dirty="0">
                <a:latin typeface="Arial Unicode MS" panose="020B0604020202020204" pitchFamily="34" charset="-128"/>
                <a:ea typeface="Arial Unicode MS" panose="020B0604020202020204" pitchFamily="34" charset="-128"/>
                <a:cs typeface="Arial Unicode MS" panose="020B0604020202020204" pitchFamily="34" charset="-128"/>
              </a:rPr>
              <a:t>Code Search</a:t>
            </a: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UI</a:t>
            </a:r>
            <a:endParaRPr lang="en-VN"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4" name="Picture 33">
            <a:extLst>
              <a:ext uri="{FF2B5EF4-FFF2-40B4-BE49-F238E27FC236}">
                <a16:creationId xmlns:a16="http://schemas.microsoft.com/office/drawing/2014/main" id="{EAD31FBB-A2DA-F047-B50C-E209D9235BE5}"/>
              </a:ext>
            </a:extLst>
          </p:cNvPr>
          <p:cNvPicPr/>
          <p:nvPr/>
        </p:nvPicPr>
        <p:blipFill>
          <a:blip r:embed="rId3"/>
          <a:stretch>
            <a:fillRect/>
          </a:stretch>
        </p:blipFill>
        <p:spPr>
          <a:xfrm>
            <a:off x="1674421" y="902525"/>
            <a:ext cx="8728363" cy="5213267"/>
          </a:xfrm>
          <a:prstGeom prst="rect">
            <a:avLst/>
          </a:prstGeom>
        </p:spPr>
      </p:pic>
    </p:spTree>
    <p:extLst>
      <p:ext uri="{BB962C8B-B14F-4D97-AF65-F5344CB8AC3E}">
        <p14:creationId xmlns:p14="http://schemas.microsoft.com/office/powerpoint/2010/main" val="41387222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4000">
        <p15:prstTrans prst="curtains"/>
      </p:transition>
    </mc:Choice>
    <mc:Fallback xmlns="">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3">
            <a:extLst>
              <a:ext uri="{FF2B5EF4-FFF2-40B4-BE49-F238E27FC236}">
                <a16:creationId xmlns:a16="http://schemas.microsoft.com/office/drawing/2014/main" id="{C3883BF6-0E40-4526-8FF1-00BC452D3A1A}"/>
              </a:ext>
            </a:extLst>
          </p:cNvPr>
          <p:cNvGrpSpPr/>
          <p:nvPr/>
        </p:nvGrpSpPr>
        <p:grpSpPr>
          <a:xfrm>
            <a:off x="3601195" y="1988844"/>
            <a:ext cx="2093837" cy="1652489"/>
            <a:chOff x="4078513" y="2305388"/>
            <a:chExt cx="1683939" cy="1328992"/>
          </a:xfrm>
        </p:grpSpPr>
        <p:sp>
          <p:nvSpPr>
            <p:cNvPr id="58" name="Freeform: Shape 24">
              <a:extLst>
                <a:ext uri="{FF2B5EF4-FFF2-40B4-BE49-F238E27FC236}">
                  <a16:creationId xmlns:a16="http://schemas.microsoft.com/office/drawing/2014/main" id="{1B41D806-BC19-4721-A88F-CEB9DF35B0A9}"/>
                </a:ext>
              </a:extLst>
            </p:cNvPr>
            <p:cNvSpPr>
              <a:spLocks/>
            </p:cNvSpPr>
            <p:nvPr/>
          </p:nvSpPr>
          <p:spPr bwMode="auto">
            <a:xfrm>
              <a:off x="4171565" y="2305388"/>
              <a:ext cx="1590887" cy="1196167"/>
            </a:xfrm>
            <a:custGeom>
              <a:avLst/>
              <a:gdLst>
                <a:gd name="T0" fmla="*/ 1375 w 1609"/>
                <a:gd name="T1" fmla="*/ 716 h 1210"/>
                <a:gd name="T2" fmla="*/ 1491 w 1609"/>
                <a:gd name="T3" fmla="*/ 578 h 1210"/>
                <a:gd name="T4" fmla="*/ 1609 w 1609"/>
                <a:gd name="T5" fmla="*/ 1210 h 1210"/>
                <a:gd name="T6" fmla="*/ 957 w 1609"/>
                <a:gd name="T7" fmla="*/ 1210 h 1210"/>
                <a:gd name="T8" fmla="*/ 1069 w 1609"/>
                <a:gd name="T9" fmla="*/ 1080 h 1210"/>
                <a:gd name="T10" fmla="*/ 0 w 1609"/>
                <a:gd name="T11" fmla="*/ 350 h 1210"/>
                <a:gd name="T12" fmla="*/ 235 w 1609"/>
                <a:gd name="T13" fmla="*/ 132 h 1210"/>
                <a:gd name="T14" fmla="*/ 1375 w 1609"/>
                <a:gd name="T15" fmla="*/ 716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9" h="1210">
                  <a:moveTo>
                    <a:pt x="1375" y="716"/>
                  </a:moveTo>
                  <a:cubicBezTo>
                    <a:pt x="1491" y="578"/>
                    <a:pt x="1491" y="578"/>
                    <a:pt x="1491" y="578"/>
                  </a:cubicBezTo>
                  <a:cubicBezTo>
                    <a:pt x="1609" y="1210"/>
                    <a:pt x="1609" y="1210"/>
                    <a:pt x="1609" y="1210"/>
                  </a:cubicBezTo>
                  <a:cubicBezTo>
                    <a:pt x="957" y="1210"/>
                    <a:pt x="957" y="1210"/>
                    <a:pt x="957" y="1210"/>
                  </a:cubicBezTo>
                  <a:cubicBezTo>
                    <a:pt x="1069" y="1080"/>
                    <a:pt x="1069" y="1080"/>
                    <a:pt x="1069" y="1080"/>
                  </a:cubicBezTo>
                  <a:cubicBezTo>
                    <a:pt x="1069" y="1080"/>
                    <a:pt x="149" y="190"/>
                    <a:pt x="0" y="350"/>
                  </a:cubicBezTo>
                  <a:cubicBezTo>
                    <a:pt x="0" y="350"/>
                    <a:pt x="49" y="204"/>
                    <a:pt x="235" y="132"/>
                  </a:cubicBezTo>
                  <a:cubicBezTo>
                    <a:pt x="235" y="132"/>
                    <a:pt x="477" y="0"/>
                    <a:pt x="1375" y="716"/>
                  </a:cubicBezTo>
                  <a:close/>
                </a:path>
              </a:pathLst>
            </a:custGeom>
            <a:solidFill>
              <a:schemeClr val="accent1">
                <a:lumMod val="50000"/>
              </a:schemeClr>
            </a:solidFill>
            <a:ln>
              <a:noFill/>
            </a:ln>
          </p:spPr>
          <p:txBody>
            <a:bodyPr anchor="ctr"/>
            <a:lstStyle/>
            <a:p>
              <a:pPr algn="ctr"/>
              <a:endParaRPr sz="2400"/>
            </a:p>
          </p:txBody>
        </p:sp>
        <p:sp>
          <p:nvSpPr>
            <p:cNvPr id="59" name="Straight Connector 25">
              <a:extLst>
                <a:ext uri="{FF2B5EF4-FFF2-40B4-BE49-F238E27FC236}">
                  <a16:creationId xmlns:a16="http://schemas.microsoft.com/office/drawing/2014/main" id="{D7B73CEB-8760-43E6-9A6E-6AC42E333FD3}"/>
                </a:ext>
              </a:extLst>
            </p:cNvPr>
            <p:cNvSpPr>
              <a:spLocks/>
            </p:cNvSpPr>
            <p:nvPr/>
          </p:nvSpPr>
          <p:spPr bwMode="auto">
            <a:xfrm>
              <a:off x="5700918" y="290272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60" name="Straight Connector 26">
              <a:extLst>
                <a:ext uri="{FF2B5EF4-FFF2-40B4-BE49-F238E27FC236}">
                  <a16:creationId xmlns:a16="http://schemas.microsoft.com/office/drawing/2014/main" id="{1E968463-001D-4F2D-8066-0EAC3AC06D4F}"/>
                </a:ext>
              </a:extLst>
            </p:cNvPr>
            <p:cNvSpPr>
              <a:spLocks/>
            </p:cNvSpPr>
            <p:nvPr/>
          </p:nvSpPr>
          <p:spPr bwMode="auto">
            <a:xfrm>
              <a:off x="5700918" y="290272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61" name="Freeform: Shape 27">
              <a:extLst>
                <a:ext uri="{FF2B5EF4-FFF2-40B4-BE49-F238E27FC236}">
                  <a16:creationId xmlns:a16="http://schemas.microsoft.com/office/drawing/2014/main" id="{DCD5EE50-9D07-42C7-AFAD-565A1E5DF462}"/>
                </a:ext>
              </a:extLst>
            </p:cNvPr>
            <p:cNvSpPr>
              <a:spLocks/>
            </p:cNvSpPr>
            <p:nvPr/>
          </p:nvSpPr>
          <p:spPr bwMode="auto">
            <a:xfrm>
              <a:off x="4078513" y="2498996"/>
              <a:ext cx="1149641" cy="905755"/>
            </a:xfrm>
            <a:custGeom>
              <a:avLst/>
              <a:gdLst>
                <a:gd name="T0" fmla="*/ 155 w 1163"/>
                <a:gd name="T1" fmla="*/ 167 h 916"/>
                <a:gd name="T2" fmla="*/ 155 w 1163"/>
                <a:gd name="T3" fmla="*/ 167 h 916"/>
                <a:gd name="T4" fmla="*/ 1135 w 1163"/>
                <a:gd name="T5" fmla="*/ 916 h 916"/>
                <a:gd name="T6" fmla="*/ 1163 w 1163"/>
                <a:gd name="T7" fmla="*/ 884 h 916"/>
                <a:gd name="T8" fmla="*/ 94 w 1163"/>
                <a:gd name="T9" fmla="*/ 154 h 916"/>
                <a:gd name="T10" fmla="*/ 95 w 1163"/>
                <a:gd name="T11" fmla="*/ 154 h 916"/>
                <a:gd name="T12" fmla="*/ 94 w 1163"/>
                <a:gd name="T13" fmla="*/ 154 h 916"/>
                <a:gd name="T14" fmla="*/ 196 w 1163"/>
                <a:gd name="T15" fmla="*/ 460 h 916"/>
                <a:gd name="T16" fmla="*/ 155 w 1163"/>
                <a:gd name="T17" fmla="*/ 167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3" h="916">
                  <a:moveTo>
                    <a:pt x="155" y="167"/>
                  </a:moveTo>
                  <a:cubicBezTo>
                    <a:pt x="155" y="167"/>
                    <a:pt x="155" y="167"/>
                    <a:pt x="155" y="167"/>
                  </a:cubicBezTo>
                  <a:cubicBezTo>
                    <a:pt x="271" y="204"/>
                    <a:pt x="565" y="350"/>
                    <a:pt x="1135" y="916"/>
                  </a:cubicBezTo>
                  <a:cubicBezTo>
                    <a:pt x="1163" y="884"/>
                    <a:pt x="1163" y="884"/>
                    <a:pt x="1163" y="884"/>
                  </a:cubicBezTo>
                  <a:cubicBezTo>
                    <a:pt x="1163" y="884"/>
                    <a:pt x="251" y="0"/>
                    <a:pt x="94" y="154"/>
                  </a:cubicBezTo>
                  <a:cubicBezTo>
                    <a:pt x="94" y="154"/>
                    <a:pt x="94" y="154"/>
                    <a:pt x="95" y="154"/>
                  </a:cubicBezTo>
                  <a:cubicBezTo>
                    <a:pt x="94" y="154"/>
                    <a:pt x="94" y="154"/>
                    <a:pt x="94" y="154"/>
                  </a:cubicBezTo>
                  <a:cubicBezTo>
                    <a:pt x="25" y="261"/>
                    <a:pt x="196" y="460"/>
                    <a:pt x="196" y="460"/>
                  </a:cubicBezTo>
                  <a:cubicBezTo>
                    <a:pt x="0" y="184"/>
                    <a:pt x="155" y="167"/>
                    <a:pt x="155" y="167"/>
                  </a:cubicBezTo>
                  <a:close/>
                </a:path>
              </a:pathLst>
            </a:custGeom>
            <a:solidFill>
              <a:schemeClr val="accent1">
                <a:lumMod val="75000"/>
              </a:schemeClr>
            </a:solidFill>
            <a:ln>
              <a:noFill/>
            </a:ln>
          </p:spPr>
          <p:txBody>
            <a:bodyPr anchor="ctr"/>
            <a:lstStyle/>
            <a:p>
              <a:pPr algn="ctr"/>
              <a:endParaRPr sz="2400"/>
            </a:p>
          </p:txBody>
        </p:sp>
        <p:sp>
          <p:nvSpPr>
            <p:cNvPr id="62" name="Freeform: Shape 28">
              <a:extLst>
                <a:ext uri="{FF2B5EF4-FFF2-40B4-BE49-F238E27FC236}">
                  <a16:creationId xmlns:a16="http://schemas.microsoft.com/office/drawing/2014/main" id="{67160850-0DD7-40E9-937C-611FD3CE3AF3}"/>
                </a:ext>
              </a:extLst>
            </p:cNvPr>
            <p:cNvSpPr>
              <a:spLocks/>
            </p:cNvSpPr>
            <p:nvPr/>
          </p:nvSpPr>
          <p:spPr bwMode="auto">
            <a:xfrm>
              <a:off x="5117842" y="3501555"/>
              <a:ext cx="644610" cy="24013"/>
            </a:xfrm>
            <a:custGeom>
              <a:avLst/>
              <a:gdLst>
                <a:gd name="T0" fmla="*/ 859 w 859"/>
                <a:gd name="T1" fmla="*/ 0 h 32"/>
                <a:gd name="T2" fmla="*/ 832 w 859"/>
                <a:gd name="T3" fmla="*/ 32 h 32"/>
                <a:gd name="T4" fmla="*/ 16 w 859"/>
                <a:gd name="T5" fmla="*/ 32 h 32"/>
                <a:gd name="T6" fmla="*/ 0 w 859"/>
                <a:gd name="T7" fmla="*/ 0 h 32"/>
                <a:gd name="T8" fmla="*/ 859 w 859"/>
                <a:gd name="T9" fmla="*/ 0 h 32"/>
              </a:gdLst>
              <a:ahLst/>
              <a:cxnLst>
                <a:cxn ang="0">
                  <a:pos x="T0" y="T1"/>
                </a:cxn>
                <a:cxn ang="0">
                  <a:pos x="T2" y="T3"/>
                </a:cxn>
                <a:cxn ang="0">
                  <a:pos x="T4" y="T5"/>
                </a:cxn>
                <a:cxn ang="0">
                  <a:pos x="T6" y="T7"/>
                </a:cxn>
                <a:cxn ang="0">
                  <a:pos x="T8" y="T9"/>
                </a:cxn>
              </a:cxnLst>
              <a:rect l="0" t="0" r="r" b="b"/>
              <a:pathLst>
                <a:path w="859" h="32">
                  <a:moveTo>
                    <a:pt x="859" y="0"/>
                  </a:moveTo>
                  <a:lnTo>
                    <a:pt x="832" y="32"/>
                  </a:lnTo>
                  <a:lnTo>
                    <a:pt x="16" y="32"/>
                  </a:lnTo>
                  <a:lnTo>
                    <a:pt x="0" y="0"/>
                  </a:lnTo>
                  <a:lnTo>
                    <a:pt x="859" y="0"/>
                  </a:lnTo>
                  <a:close/>
                </a:path>
              </a:pathLst>
            </a:custGeom>
            <a:solidFill>
              <a:schemeClr val="accent1">
                <a:lumMod val="75000"/>
              </a:schemeClr>
            </a:solidFill>
            <a:ln>
              <a:noFill/>
            </a:ln>
          </p:spPr>
          <p:txBody>
            <a:bodyPr anchor="ctr"/>
            <a:lstStyle/>
            <a:p>
              <a:pPr algn="ctr"/>
              <a:endParaRPr sz="2400"/>
            </a:p>
          </p:txBody>
        </p:sp>
        <p:sp>
          <p:nvSpPr>
            <p:cNvPr id="63" name="Freeform: Shape 23">
              <a:extLst>
                <a:ext uri="{FF2B5EF4-FFF2-40B4-BE49-F238E27FC236}">
                  <a16:creationId xmlns:a16="http://schemas.microsoft.com/office/drawing/2014/main" id="{6A783383-189E-4A58-B0F7-3043CBA755BC}"/>
                </a:ext>
              </a:extLst>
            </p:cNvPr>
            <p:cNvSpPr>
              <a:spLocks/>
            </p:cNvSpPr>
            <p:nvPr/>
          </p:nvSpPr>
          <p:spPr bwMode="auto">
            <a:xfrm>
              <a:off x="4171565" y="2620564"/>
              <a:ext cx="785688" cy="1013816"/>
            </a:xfrm>
            <a:custGeom>
              <a:avLst/>
              <a:gdLst>
                <a:gd name="T0" fmla="*/ 795 w 795"/>
                <a:gd name="T1" fmla="*/ 1025 h 1025"/>
                <a:gd name="T2" fmla="*/ 139 w 795"/>
                <a:gd name="T3" fmla="*/ 73 h 1025"/>
                <a:gd name="T4" fmla="*/ 6 w 795"/>
                <a:gd name="T5" fmla="*/ 85 h 1025"/>
                <a:gd name="T6" fmla="*/ 1 w 795"/>
                <a:gd name="T7" fmla="*/ 114 h 1025"/>
                <a:gd name="T8" fmla="*/ 1 w 795"/>
                <a:gd name="T9" fmla="*/ 139 h 1025"/>
                <a:gd name="T10" fmla="*/ 795 w 795"/>
                <a:gd name="T11" fmla="*/ 1025 h 1025"/>
              </a:gdLst>
              <a:ahLst/>
              <a:cxnLst>
                <a:cxn ang="0">
                  <a:pos x="T0" y="T1"/>
                </a:cxn>
                <a:cxn ang="0">
                  <a:pos x="T2" y="T3"/>
                </a:cxn>
                <a:cxn ang="0">
                  <a:pos x="T4" y="T5"/>
                </a:cxn>
                <a:cxn ang="0">
                  <a:pos x="T6" y="T7"/>
                </a:cxn>
                <a:cxn ang="0">
                  <a:pos x="T8" y="T9"/>
                </a:cxn>
                <a:cxn ang="0">
                  <a:pos x="T10" y="T11"/>
                </a:cxn>
              </a:cxnLst>
              <a:rect l="0" t="0" r="r" b="b"/>
              <a:pathLst>
                <a:path w="795" h="1025">
                  <a:moveTo>
                    <a:pt x="795" y="1025"/>
                  </a:moveTo>
                  <a:cubicBezTo>
                    <a:pt x="795" y="1025"/>
                    <a:pt x="142" y="356"/>
                    <a:pt x="139" y="73"/>
                  </a:cubicBezTo>
                  <a:cubicBezTo>
                    <a:pt x="139" y="73"/>
                    <a:pt x="27" y="0"/>
                    <a:pt x="6" y="85"/>
                  </a:cubicBezTo>
                  <a:cubicBezTo>
                    <a:pt x="4" y="93"/>
                    <a:pt x="2" y="103"/>
                    <a:pt x="1" y="114"/>
                  </a:cubicBezTo>
                  <a:cubicBezTo>
                    <a:pt x="0" y="123"/>
                    <a:pt x="0" y="132"/>
                    <a:pt x="1" y="139"/>
                  </a:cubicBezTo>
                  <a:cubicBezTo>
                    <a:pt x="3" y="196"/>
                    <a:pt x="77" y="409"/>
                    <a:pt x="795" y="1025"/>
                  </a:cubicBezTo>
                  <a:close/>
                </a:path>
              </a:pathLst>
            </a:custGeom>
            <a:solidFill>
              <a:schemeClr val="accent1">
                <a:lumMod val="50000"/>
              </a:schemeClr>
            </a:solidFill>
            <a:ln>
              <a:noFill/>
            </a:ln>
          </p:spPr>
          <p:txBody>
            <a:bodyPr anchor="ctr"/>
            <a:lstStyle/>
            <a:p>
              <a:pPr algn="ctr"/>
              <a:endParaRPr sz="2400"/>
            </a:p>
          </p:txBody>
        </p:sp>
      </p:grpSp>
      <p:grpSp>
        <p:nvGrpSpPr>
          <p:cNvPr id="64" name="Group 2">
            <a:extLst>
              <a:ext uri="{FF2B5EF4-FFF2-40B4-BE49-F238E27FC236}">
                <a16:creationId xmlns:a16="http://schemas.microsoft.com/office/drawing/2014/main" id="{A4AB4436-72C5-455A-BBE0-BA61478AD63B}"/>
              </a:ext>
            </a:extLst>
          </p:cNvPr>
          <p:cNvGrpSpPr/>
          <p:nvPr/>
        </p:nvGrpSpPr>
        <p:grpSpPr>
          <a:xfrm>
            <a:off x="6524512" y="1988842"/>
            <a:ext cx="2093839" cy="1652489"/>
            <a:chOff x="6429547" y="2305387"/>
            <a:chExt cx="1683940" cy="1328992"/>
          </a:xfrm>
        </p:grpSpPr>
        <p:sp>
          <p:nvSpPr>
            <p:cNvPr id="65" name="Freeform: Shape 32">
              <a:extLst>
                <a:ext uri="{FF2B5EF4-FFF2-40B4-BE49-F238E27FC236}">
                  <a16:creationId xmlns:a16="http://schemas.microsoft.com/office/drawing/2014/main" id="{9C901D7A-85B3-4492-B612-E7CBB3075ECF}"/>
                </a:ext>
              </a:extLst>
            </p:cNvPr>
            <p:cNvSpPr>
              <a:spLocks/>
            </p:cNvSpPr>
            <p:nvPr/>
          </p:nvSpPr>
          <p:spPr bwMode="auto">
            <a:xfrm flipH="1">
              <a:off x="6429547" y="2305387"/>
              <a:ext cx="1590887" cy="1196167"/>
            </a:xfrm>
            <a:custGeom>
              <a:avLst/>
              <a:gdLst>
                <a:gd name="T0" fmla="*/ 1375 w 1609"/>
                <a:gd name="T1" fmla="*/ 716 h 1210"/>
                <a:gd name="T2" fmla="*/ 1491 w 1609"/>
                <a:gd name="T3" fmla="*/ 578 h 1210"/>
                <a:gd name="T4" fmla="*/ 1609 w 1609"/>
                <a:gd name="T5" fmla="*/ 1210 h 1210"/>
                <a:gd name="T6" fmla="*/ 957 w 1609"/>
                <a:gd name="T7" fmla="*/ 1210 h 1210"/>
                <a:gd name="T8" fmla="*/ 1069 w 1609"/>
                <a:gd name="T9" fmla="*/ 1080 h 1210"/>
                <a:gd name="T10" fmla="*/ 0 w 1609"/>
                <a:gd name="T11" fmla="*/ 350 h 1210"/>
                <a:gd name="T12" fmla="*/ 235 w 1609"/>
                <a:gd name="T13" fmla="*/ 132 h 1210"/>
                <a:gd name="T14" fmla="*/ 1375 w 1609"/>
                <a:gd name="T15" fmla="*/ 716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9" h="1210">
                  <a:moveTo>
                    <a:pt x="1375" y="716"/>
                  </a:moveTo>
                  <a:cubicBezTo>
                    <a:pt x="1491" y="578"/>
                    <a:pt x="1491" y="578"/>
                    <a:pt x="1491" y="578"/>
                  </a:cubicBezTo>
                  <a:cubicBezTo>
                    <a:pt x="1609" y="1210"/>
                    <a:pt x="1609" y="1210"/>
                    <a:pt x="1609" y="1210"/>
                  </a:cubicBezTo>
                  <a:cubicBezTo>
                    <a:pt x="957" y="1210"/>
                    <a:pt x="957" y="1210"/>
                    <a:pt x="957" y="1210"/>
                  </a:cubicBezTo>
                  <a:cubicBezTo>
                    <a:pt x="1069" y="1080"/>
                    <a:pt x="1069" y="1080"/>
                    <a:pt x="1069" y="1080"/>
                  </a:cubicBezTo>
                  <a:cubicBezTo>
                    <a:pt x="1069" y="1080"/>
                    <a:pt x="149" y="190"/>
                    <a:pt x="0" y="350"/>
                  </a:cubicBezTo>
                  <a:cubicBezTo>
                    <a:pt x="0" y="350"/>
                    <a:pt x="49" y="204"/>
                    <a:pt x="235" y="132"/>
                  </a:cubicBezTo>
                  <a:cubicBezTo>
                    <a:pt x="235" y="132"/>
                    <a:pt x="477" y="0"/>
                    <a:pt x="1375" y="716"/>
                  </a:cubicBezTo>
                  <a:close/>
                </a:path>
              </a:pathLst>
            </a:custGeom>
            <a:solidFill>
              <a:schemeClr val="tx2">
                <a:lumMod val="75000"/>
              </a:schemeClr>
            </a:solidFill>
            <a:ln>
              <a:noFill/>
            </a:ln>
          </p:spPr>
          <p:txBody>
            <a:bodyPr anchor="ctr"/>
            <a:lstStyle/>
            <a:p>
              <a:pPr algn="ctr"/>
              <a:endParaRPr sz="2400"/>
            </a:p>
          </p:txBody>
        </p:sp>
        <p:sp>
          <p:nvSpPr>
            <p:cNvPr id="66" name="Straight Connector 33">
              <a:extLst>
                <a:ext uri="{FF2B5EF4-FFF2-40B4-BE49-F238E27FC236}">
                  <a16:creationId xmlns:a16="http://schemas.microsoft.com/office/drawing/2014/main" id="{17798496-6D38-441F-8A80-9E4A16158DDD}"/>
                </a:ext>
              </a:extLst>
            </p:cNvPr>
            <p:cNvSpPr>
              <a:spLocks/>
            </p:cNvSpPr>
            <p:nvPr/>
          </p:nvSpPr>
          <p:spPr bwMode="auto">
            <a:xfrm flipH="1">
              <a:off x="6491082" y="29027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67" name="Straight Connector 34">
              <a:extLst>
                <a:ext uri="{FF2B5EF4-FFF2-40B4-BE49-F238E27FC236}">
                  <a16:creationId xmlns:a16="http://schemas.microsoft.com/office/drawing/2014/main" id="{98B01997-36F7-4A04-AF1D-02B11902AB38}"/>
                </a:ext>
              </a:extLst>
            </p:cNvPr>
            <p:cNvSpPr>
              <a:spLocks/>
            </p:cNvSpPr>
            <p:nvPr/>
          </p:nvSpPr>
          <p:spPr bwMode="auto">
            <a:xfrm flipH="1">
              <a:off x="6491082" y="29027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68" name="Freeform: Shape 35">
              <a:extLst>
                <a:ext uri="{FF2B5EF4-FFF2-40B4-BE49-F238E27FC236}">
                  <a16:creationId xmlns:a16="http://schemas.microsoft.com/office/drawing/2014/main" id="{4FCD568B-FE2B-412A-A778-926DBD8548BC}"/>
                </a:ext>
              </a:extLst>
            </p:cNvPr>
            <p:cNvSpPr>
              <a:spLocks/>
            </p:cNvSpPr>
            <p:nvPr/>
          </p:nvSpPr>
          <p:spPr bwMode="auto">
            <a:xfrm flipH="1">
              <a:off x="6963846" y="2498996"/>
              <a:ext cx="1149641" cy="905755"/>
            </a:xfrm>
            <a:custGeom>
              <a:avLst/>
              <a:gdLst>
                <a:gd name="T0" fmla="*/ 155 w 1163"/>
                <a:gd name="T1" fmla="*/ 167 h 916"/>
                <a:gd name="T2" fmla="*/ 155 w 1163"/>
                <a:gd name="T3" fmla="*/ 167 h 916"/>
                <a:gd name="T4" fmla="*/ 1135 w 1163"/>
                <a:gd name="T5" fmla="*/ 916 h 916"/>
                <a:gd name="T6" fmla="*/ 1163 w 1163"/>
                <a:gd name="T7" fmla="*/ 884 h 916"/>
                <a:gd name="T8" fmla="*/ 94 w 1163"/>
                <a:gd name="T9" fmla="*/ 154 h 916"/>
                <a:gd name="T10" fmla="*/ 95 w 1163"/>
                <a:gd name="T11" fmla="*/ 154 h 916"/>
                <a:gd name="T12" fmla="*/ 94 w 1163"/>
                <a:gd name="T13" fmla="*/ 154 h 916"/>
                <a:gd name="T14" fmla="*/ 196 w 1163"/>
                <a:gd name="T15" fmla="*/ 460 h 916"/>
                <a:gd name="T16" fmla="*/ 155 w 1163"/>
                <a:gd name="T17" fmla="*/ 167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3" h="916">
                  <a:moveTo>
                    <a:pt x="155" y="167"/>
                  </a:moveTo>
                  <a:cubicBezTo>
                    <a:pt x="155" y="167"/>
                    <a:pt x="155" y="167"/>
                    <a:pt x="155" y="167"/>
                  </a:cubicBezTo>
                  <a:cubicBezTo>
                    <a:pt x="271" y="204"/>
                    <a:pt x="565" y="350"/>
                    <a:pt x="1135" y="916"/>
                  </a:cubicBezTo>
                  <a:cubicBezTo>
                    <a:pt x="1163" y="884"/>
                    <a:pt x="1163" y="884"/>
                    <a:pt x="1163" y="884"/>
                  </a:cubicBezTo>
                  <a:cubicBezTo>
                    <a:pt x="1163" y="884"/>
                    <a:pt x="251" y="0"/>
                    <a:pt x="94" y="154"/>
                  </a:cubicBezTo>
                  <a:cubicBezTo>
                    <a:pt x="94" y="154"/>
                    <a:pt x="94" y="154"/>
                    <a:pt x="95" y="154"/>
                  </a:cubicBezTo>
                  <a:cubicBezTo>
                    <a:pt x="94" y="154"/>
                    <a:pt x="94" y="154"/>
                    <a:pt x="94" y="154"/>
                  </a:cubicBezTo>
                  <a:cubicBezTo>
                    <a:pt x="25" y="261"/>
                    <a:pt x="196" y="460"/>
                    <a:pt x="196" y="460"/>
                  </a:cubicBezTo>
                  <a:cubicBezTo>
                    <a:pt x="0" y="184"/>
                    <a:pt x="155" y="167"/>
                    <a:pt x="155" y="167"/>
                  </a:cubicBezTo>
                  <a:close/>
                </a:path>
              </a:pathLst>
            </a:custGeom>
            <a:solidFill>
              <a:schemeClr val="tx2">
                <a:lumMod val="60000"/>
                <a:lumOff val="40000"/>
              </a:schemeClr>
            </a:solidFill>
            <a:ln>
              <a:noFill/>
            </a:ln>
          </p:spPr>
          <p:txBody>
            <a:bodyPr anchor="ctr"/>
            <a:lstStyle/>
            <a:p>
              <a:pPr algn="ctr"/>
              <a:endParaRPr sz="2400"/>
            </a:p>
          </p:txBody>
        </p:sp>
        <p:sp>
          <p:nvSpPr>
            <p:cNvPr id="69" name="Freeform: Shape 36">
              <a:extLst>
                <a:ext uri="{FF2B5EF4-FFF2-40B4-BE49-F238E27FC236}">
                  <a16:creationId xmlns:a16="http://schemas.microsoft.com/office/drawing/2014/main" id="{0D539C47-0D5E-4BF0-AB52-0B365F57A9A6}"/>
                </a:ext>
              </a:extLst>
            </p:cNvPr>
            <p:cNvSpPr>
              <a:spLocks/>
            </p:cNvSpPr>
            <p:nvPr/>
          </p:nvSpPr>
          <p:spPr bwMode="auto">
            <a:xfrm flipH="1">
              <a:off x="6429548" y="3501556"/>
              <a:ext cx="644610" cy="24013"/>
            </a:xfrm>
            <a:custGeom>
              <a:avLst/>
              <a:gdLst>
                <a:gd name="T0" fmla="*/ 859 w 859"/>
                <a:gd name="T1" fmla="*/ 0 h 32"/>
                <a:gd name="T2" fmla="*/ 832 w 859"/>
                <a:gd name="T3" fmla="*/ 32 h 32"/>
                <a:gd name="T4" fmla="*/ 16 w 859"/>
                <a:gd name="T5" fmla="*/ 32 h 32"/>
                <a:gd name="T6" fmla="*/ 0 w 859"/>
                <a:gd name="T7" fmla="*/ 0 h 32"/>
                <a:gd name="T8" fmla="*/ 859 w 859"/>
                <a:gd name="T9" fmla="*/ 0 h 32"/>
              </a:gdLst>
              <a:ahLst/>
              <a:cxnLst>
                <a:cxn ang="0">
                  <a:pos x="T0" y="T1"/>
                </a:cxn>
                <a:cxn ang="0">
                  <a:pos x="T2" y="T3"/>
                </a:cxn>
                <a:cxn ang="0">
                  <a:pos x="T4" y="T5"/>
                </a:cxn>
                <a:cxn ang="0">
                  <a:pos x="T6" y="T7"/>
                </a:cxn>
                <a:cxn ang="0">
                  <a:pos x="T8" y="T9"/>
                </a:cxn>
              </a:cxnLst>
              <a:rect l="0" t="0" r="r" b="b"/>
              <a:pathLst>
                <a:path w="859" h="32">
                  <a:moveTo>
                    <a:pt x="859" y="0"/>
                  </a:moveTo>
                  <a:lnTo>
                    <a:pt x="832" y="32"/>
                  </a:lnTo>
                  <a:lnTo>
                    <a:pt x="16" y="32"/>
                  </a:lnTo>
                  <a:lnTo>
                    <a:pt x="0" y="0"/>
                  </a:lnTo>
                  <a:lnTo>
                    <a:pt x="859" y="0"/>
                  </a:lnTo>
                  <a:close/>
                </a:path>
              </a:pathLst>
            </a:custGeom>
            <a:solidFill>
              <a:schemeClr val="tx2">
                <a:lumMod val="60000"/>
                <a:lumOff val="40000"/>
              </a:schemeClr>
            </a:solidFill>
            <a:ln>
              <a:noFill/>
            </a:ln>
          </p:spPr>
          <p:txBody>
            <a:bodyPr anchor="ctr"/>
            <a:lstStyle/>
            <a:p>
              <a:pPr algn="ctr"/>
              <a:endParaRPr sz="2400"/>
            </a:p>
          </p:txBody>
        </p:sp>
        <p:sp>
          <p:nvSpPr>
            <p:cNvPr id="70" name="Freeform: Shape 37">
              <a:extLst>
                <a:ext uri="{FF2B5EF4-FFF2-40B4-BE49-F238E27FC236}">
                  <a16:creationId xmlns:a16="http://schemas.microsoft.com/office/drawing/2014/main" id="{125628FD-DDD4-4C1F-ABD0-8D0BC43820EE}"/>
                </a:ext>
              </a:extLst>
            </p:cNvPr>
            <p:cNvSpPr>
              <a:spLocks/>
            </p:cNvSpPr>
            <p:nvPr/>
          </p:nvSpPr>
          <p:spPr bwMode="auto">
            <a:xfrm flipH="1">
              <a:off x="7234747" y="2620563"/>
              <a:ext cx="785688" cy="1013816"/>
            </a:xfrm>
            <a:custGeom>
              <a:avLst/>
              <a:gdLst>
                <a:gd name="T0" fmla="*/ 795 w 795"/>
                <a:gd name="T1" fmla="*/ 1025 h 1025"/>
                <a:gd name="T2" fmla="*/ 139 w 795"/>
                <a:gd name="T3" fmla="*/ 73 h 1025"/>
                <a:gd name="T4" fmla="*/ 6 w 795"/>
                <a:gd name="T5" fmla="*/ 85 h 1025"/>
                <a:gd name="T6" fmla="*/ 1 w 795"/>
                <a:gd name="T7" fmla="*/ 114 h 1025"/>
                <a:gd name="T8" fmla="*/ 1 w 795"/>
                <a:gd name="T9" fmla="*/ 139 h 1025"/>
                <a:gd name="T10" fmla="*/ 795 w 795"/>
                <a:gd name="T11" fmla="*/ 1025 h 1025"/>
              </a:gdLst>
              <a:ahLst/>
              <a:cxnLst>
                <a:cxn ang="0">
                  <a:pos x="T0" y="T1"/>
                </a:cxn>
                <a:cxn ang="0">
                  <a:pos x="T2" y="T3"/>
                </a:cxn>
                <a:cxn ang="0">
                  <a:pos x="T4" y="T5"/>
                </a:cxn>
                <a:cxn ang="0">
                  <a:pos x="T6" y="T7"/>
                </a:cxn>
                <a:cxn ang="0">
                  <a:pos x="T8" y="T9"/>
                </a:cxn>
                <a:cxn ang="0">
                  <a:pos x="T10" y="T11"/>
                </a:cxn>
              </a:cxnLst>
              <a:rect l="0" t="0" r="r" b="b"/>
              <a:pathLst>
                <a:path w="795" h="1025">
                  <a:moveTo>
                    <a:pt x="795" y="1025"/>
                  </a:moveTo>
                  <a:cubicBezTo>
                    <a:pt x="795" y="1025"/>
                    <a:pt x="142" y="356"/>
                    <a:pt x="139" y="73"/>
                  </a:cubicBezTo>
                  <a:cubicBezTo>
                    <a:pt x="139" y="73"/>
                    <a:pt x="27" y="0"/>
                    <a:pt x="6" y="85"/>
                  </a:cubicBezTo>
                  <a:cubicBezTo>
                    <a:pt x="4" y="93"/>
                    <a:pt x="2" y="103"/>
                    <a:pt x="1" y="114"/>
                  </a:cubicBezTo>
                  <a:cubicBezTo>
                    <a:pt x="0" y="123"/>
                    <a:pt x="0" y="132"/>
                    <a:pt x="1" y="139"/>
                  </a:cubicBezTo>
                  <a:cubicBezTo>
                    <a:pt x="3" y="196"/>
                    <a:pt x="77" y="409"/>
                    <a:pt x="795" y="1025"/>
                  </a:cubicBezTo>
                  <a:close/>
                </a:path>
              </a:pathLst>
            </a:custGeom>
            <a:solidFill>
              <a:schemeClr val="tx2">
                <a:lumMod val="60000"/>
                <a:lumOff val="40000"/>
              </a:schemeClr>
            </a:solidFill>
            <a:ln>
              <a:noFill/>
            </a:ln>
          </p:spPr>
          <p:txBody>
            <a:bodyPr anchor="ctr"/>
            <a:lstStyle/>
            <a:p>
              <a:pPr algn="ctr"/>
              <a:endParaRPr sz="2400"/>
            </a:p>
          </p:txBody>
        </p:sp>
      </p:grpSp>
      <p:grpSp>
        <p:nvGrpSpPr>
          <p:cNvPr id="71" name="Group 4">
            <a:extLst>
              <a:ext uri="{FF2B5EF4-FFF2-40B4-BE49-F238E27FC236}">
                <a16:creationId xmlns:a16="http://schemas.microsoft.com/office/drawing/2014/main" id="{EC0CAB67-33E4-42AA-B6AD-A995869399A7}"/>
              </a:ext>
            </a:extLst>
          </p:cNvPr>
          <p:cNvGrpSpPr/>
          <p:nvPr/>
        </p:nvGrpSpPr>
        <p:grpSpPr>
          <a:xfrm>
            <a:off x="3601195" y="3792490"/>
            <a:ext cx="2093837" cy="1652489"/>
            <a:chOff x="4078513" y="3755948"/>
            <a:chExt cx="1683939" cy="1328992"/>
          </a:xfrm>
        </p:grpSpPr>
        <p:sp>
          <p:nvSpPr>
            <p:cNvPr id="72" name="Freeform: Shape 39">
              <a:extLst>
                <a:ext uri="{FF2B5EF4-FFF2-40B4-BE49-F238E27FC236}">
                  <a16:creationId xmlns:a16="http://schemas.microsoft.com/office/drawing/2014/main" id="{C9891E23-DA48-4DDA-8E99-05AD31A9FF97}"/>
                </a:ext>
              </a:extLst>
            </p:cNvPr>
            <p:cNvSpPr>
              <a:spLocks/>
            </p:cNvSpPr>
            <p:nvPr/>
          </p:nvSpPr>
          <p:spPr bwMode="auto">
            <a:xfrm flipV="1">
              <a:off x="4171565" y="3888773"/>
              <a:ext cx="1590887" cy="1196167"/>
            </a:xfrm>
            <a:custGeom>
              <a:avLst/>
              <a:gdLst>
                <a:gd name="T0" fmla="*/ 1375 w 1609"/>
                <a:gd name="T1" fmla="*/ 716 h 1210"/>
                <a:gd name="T2" fmla="*/ 1491 w 1609"/>
                <a:gd name="T3" fmla="*/ 578 h 1210"/>
                <a:gd name="T4" fmla="*/ 1609 w 1609"/>
                <a:gd name="T5" fmla="*/ 1210 h 1210"/>
                <a:gd name="T6" fmla="*/ 957 w 1609"/>
                <a:gd name="T7" fmla="*/ 1210 h 1210"/>
                <a:gd name="T8" fmla="*/ 1069 w 1609"/>
                <a:gd name="T9" fmla="*/ 1080 h 1210"/>
                <a:gd name="T10" fmla="*/ 0 w 1609"/>
                <a:gd name="T11" fmla="*/ 350 h 1210"/>
                <a:gd name="T12" fmla="*/ 235 w 1609"/>
                <a:gd name="T13" fmla="*/ 132 h 1210"/>
                <a:gd name="T14" fmla="*/ 1375 w 1609"/>
                <a:gd name="T15" fmla="*/ 716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9" h="1210">
                  <a:moveTo>
                    <a:pt x="1375" y="716"/>
                  </a:moveTo>
                  <a:cubicBezTo>
                    <a:pt x="1491" y="578"/>
                    <a:pt x="1491" y="578"/>
                    <a:pt x="1491" y="578"/>
                  </a:cubicBezTo>
                  <a:cubicBezTo>
                    <a:pt x="1609" y="1210"/>
                    <a:pt x="1609" y="1210"/>
                    <a:pt x="1609" y="1210"/>
                  </a:cubicBezTo>
                  <a:cubicBezTo>
                    <a:pt x="957" y="1210"/>
                    <a:pt x="957" y="1210"/>
                    <a:pt x="957" y="1210"/>
                  </a:cubicBezTo>
                  <a:cubicBezTo>
                    <a:pt x="1069" y="1080"/>
                    <a:pt x="1069" y="1080"/>
                    <a:pt x="1069" y="1080"/>
                  </a:cubicBezTo>
                  <a:cubicBezTo>
                    <a:pt x="1069" y="1080"/>
                    <a:pt x="149" y="190"/>
                    <a:pt x="0" y="350"/>
                  </a:cubicBezTo>
                  <a:cubicBezTo>
                    <a:pt x="0" y="350"/>
                    <a:pt x="49" y="204"/>
                    <a:pt x="235" y="132"/>
                  </a:cubicBezTo>
                  <a:cubicBezTo>
                    <a:pt x="235" y="132"/>
                    <a:pt x="477" y="0"/>
                    <a:pt x="1375" y="716"/>
                  </a:cubicBezTo>
                  <a:close/>
                </a:path>
              </a:pathLst>
            </a:custGeom>
            <a:solidFill>
              <a:schemeClr val="accent1">
                <a:lumMod val="60000"/>
                <a:lumOff val="40000"/>
              </a:schemeClr>
            </a:solidFill>
            <a:ln>
              <a:noFill/>
            </a:ln>
          </p:spPr>
          <p:txBody>
            <a:bodyPr anchor="ctr"/>
            <a:lstStyle/>
            <a:p>
              <a:pPr algn="ctr"/>
              <a:endParaRPr sz="2400"/>
            </a:p>
          </p:txBody>
        </p:sp>
        <p:sp>
          <p:nvSpPr>
            <p:cNvPr id="73" name="Straight Connector 40">
              <a:extLst>
                <a:ext uri="{FF2B5EF4-FFF2-40B4-BE49-F238E27FC236}">
                  <a16:creationId xmlns:a16="http://schemas.microsoft.com/office/drawing/2014/main" id="{9E31AB1D-14F6-4F9A-BE01-D4214BCEAC3B}"/>
                </a:ext>
              </a:extLst>
            </p:cNvPr>
            <p:cNvSpPr>
              <a:spLocks/>
            </p:cNvSpPr>
            <p:nvPr/>
          </p:nvSpPr>
          <p:spPr bwMode="auto">
            <a:xfrm flipV="1">
              <a:off x="5700918" y="44876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21" name="Straight Connector 41">
              <a:extLst>
                <a:ext uri="{FF2B5EF4-FFF2-40B4-BE49-F238E27FC236}">
                  <a16:creationId xmlns:a16="http://schemas.microsoft.com/office/drawing/2014/main" id="{9158DFFE-7752-45CD-A57F-9C5511A895B7}"/>
                </a:ext>
              </a:extLst>
            </p:cNvPr>
            <p:cNvSpPr>
              <a:spLocks/>
            </p:cNvSpPr>
            <p:nvPr/>
          </p:nvSpPr>
          <p:spPr bwMode="auto">
            <a:xfrm flipV="1">
              <a:off x="5700918" y="44876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22" name="Freeform: Shape 42">
              <a:extLst>
                <a:ext uri="{FF2B5EF4-FFF2-40B4-BE49-F238E27FC236}">
                  <a16:creationId xmlns:a16="http://schemas.microsoft.com/office/drawing/2014/main" id="{E10057FF-FC1C-459F-B0B7-CEF4CCC13262}"/>
                </a:ext>
              </a:extLst>
            </p:cNvPr>
            <p:cNvSpPr>
              <a:spLocks/>
            </p:cNvSpPr>
            <p:nvPr/>
          </p:nvSpPr>
          <p:spPr bwMode="auto">
            <a:xfrm flipV="1">
              <a:off x="4078513" y="3985576"/>
              <a:ext cx="1149641" cy="905755"/>
            </a:xfrm>
            <a:custGeom>
              <a:avLst/>
              <a:gdLst>
                <a:gd name="T0" fmla="*/ 155 w 1163"/>
                <a:gd name="T1" fmla="*/ 167 h 916"/>
                <a:gd name="T2" fmla="*/ 155 w 1163"/>
                <a:gd name="T3" fmla="*/ 167 h 916"/>
                <a:gd name="T4" fmla="*/ 1135 w 1163"/>
                <a:gd name="T5" fmla="*/ 916 h 916"/>
                <a:gd name="T6" fmla="*/ 1163 w 1163"/>
                <a:gd name="T7" fmla="*/ 884 h 916"/>
                <a:gd name="T8" fmla="*/ 94 w 1163"/>
                <a:gd name="T9" fmla="*/ 154 h 916"/>
                <a:gd name="T10" fmla="*/ 95 w 1163"/>
                <a:gd name="T11" fmla="*/ 154 h 916"/>
                <a:gd name="T12" fmla="*/ 94 w 1163"/>
                <a:gd name="T13" fmla="*/ 154 h 916"/>
                <a:gd name="T14" fmla="*/ 196 w 1163"/>
                <a:gd name="T15" fmla="*/ 460 h 916"/>
                <a:gd name="T16" fmla="*/ 155 w 1163"/>
                <a:gd name="T17" fmla="*/ 167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3" h="916">
                  <a:moveTo>
                    <a:pt x="155" y="167"/>
                  </a:moveTo>
                  <a:cubicBezTo>
                    <a:pt x="155" y="167"/>
                    <a:pt x="155" y="167"/>
                    <a:pt x="155" y="167"/>
                  </a:cubicBezTo>
                  <a:cubicBezTo>
                    <a:pt x="271" y="204"/>
                    <a:pt x="565" y="350"/>
                    <a:pt x="1135" y="916"/>
                  </a:cubicBezTo>
                  <a:cubicBezTo>
                    <a:pt x="1163" y="884"/>
                    <a:pt x="1163" y="884"/>
                    <a:pt x="1163" y="884"/>
                  </a:cubicBezTo>
                  <a:cubicBezTo>
                    <a:pt x="1163" y="884"/>
                    <a:pt x="251" y="0"/>
                    <a:pt x="94" y="154"/>
                  </a:cubicBezTo>
                  <a:cubicBezTo>
                    <a:pt x="94" y="154"/>
                    <a:pt x="94" y="154"/>
                    <a:pt x="95" y="154"/>
                  </a:cubicBezTo>
                  <a:cubicBezTo>
                    <a:pt x="94" y="154"/>
                    <a:pt x="94" y="154"/>
                    <a:pt x="94" y="154"/>
                  </a:cubicBezTo>
                  <a:cubicBezTo>
                    <a:pt x="25" y="261"/>
                    <a:pt x="196" y="460"/>
                    <a:pt x="196" y="460"/>
                  </a:cubicBezTo>
                  <a:cubicBezTo>
                    <a:pt x="0" y="184"/>
                    <a:pt x="155" y="167"/>
                    <a:pt x="155" y="167"/>
                  </a:cubicBezTo>
                  <a:close/>
                </a:path>
              </a:pathLst>
            </a:custGeom>
            <a:solidFill>
              <a:schemeClr val="accent3">
                <a:lumMod val="75000"/>
              </a:schemeClr>
            </a:solidFill>
            <a:ln>
              <a:noFill/>
            </a:ln>
          </p:spPr>
          <p:txBody>
            <a:bodyPr anchor="ctr"/>
            <a:lstStyle/>
            <a:p>
              <a:pPr algn="ctr"/>
              <a:endParaRPr sz="2400"/>
            </a:p>
          </p:txBody>
        </p:sp>
        <p:sp>
          <p:nvSpPr>
            <p:cNvPr id="123" name="Freeform: Shape 43">
              <a:extLst>
                <a:ext uri="{FF2B5EF4-FFF2-40B4-BE49-F238E27FC236}">
                  <a16:creationId xmlns:a16="http://schemas.microsoft.com/office/drawing/2014/main" id="{E5CE7F8B-7455-4A66-B406-FE78E462DE57}"/>
                </a:ext>
              </a:extLst>
            </p:cNvPr>
            <p:cNvSpPr>
              <a:spLocks/>
            </p:cNvSpPr>
            <p:nvPr/>
          </p:nvSpPr>
          <p:spPr bwMode="auto">
            <a:xfrm flipV="1">
              <a:off x="5117842" y="3864759"/>
              <a:ext cx="644610" cy="24013"/>
            </a:xfrm>
            <a:custGeom>
              <a:avLst/>
              <a:gdLst>
                <a:gd name="T0" fmla="*/ 859 w 859"/>
                <a:gd name="T1" fmla="*/ 0 h 32"/>
                <a:gd name="T2" fmla="*/ 832 w 859"/>
                <a:gd name="T3" fmla="*/ 32 h 32"/>
                <a:gd name="T4" fmla="*/ 16 w 859"/>
                <a:gd name="T5" fmla="*/ 32 h 32"/>
                <a:gd name="T6" fmla="*/ 0 w 859"/>
                <a:gd name="T7" fmla="*/ 0 h 32"/>
                <a:gd name="T8" fmla="*/ 859 w 859"/>
                <a:gd name="T9" fmla="*/ 0 h 32"/>
              </a:gdLst>
              <a:ahLst/>
              <a:cxnLst>
                <a:cxn ang="0">
                  <a:pos x="T0" y="T1"/>
                </a:cxn>
                <a:cxn ang="0">
                  <a:pos x="T2" y="T3"/>
                </a:cxn>
                <a:cxn ang="0">
                  <a:pos x="T4" y="T5"/>
                </a:cxn>
                <a:cxn ang="0">
                  <a:pos x="T6" y="T7"/>
                </a:cxn>
                <a:cxn ang="0">
                  <a:pos x="T8" y="T9"/>
                </a:cxn>
              </a:cxnLst>
              <a:rect l="0" t="0" r="r" b="b"/>
              <a:pathLst>
                <a:path w="859" h="32">
                  <a:moveTo>
                    <a:pt x="859" y="0"/>
                  </a:moveTo>
                  <a:lnTo>
                    <a:pt x="832" y="32"/>
                  </a:lnTo>
                  <a:lnTo>
                    <a:pt x="16" y="32"/>
                  </a:lnTo>
                  <a:lnTo>
                    <a:pt x="0" y="0"/>
                  </a:lnTo>
                  <a:lnTo>
                    <a:pt x="859" y="0"/>
                  </a:lnTo>
                  <a:close/>
                </a:path>
              </a:pathLst>
            </a:custGeom>
            <a:solidFill>
              <a:schemeClr val="accent3">
                <a:lumMod val="75000"/>
              </a:schemeClr>
            </a:solidFill>
            <a:ln>
              <a:noFill/>
            </a:ln>
          </p:spPr>
          <p:txBody>
            <a:bodyPr anchor="ctr"/>
            <a:lstStyle/>
            <a:p>
              <a:pPr algn="ctr"/>
              <a:endParaRPr sz="2400"/>
            </a:p>
          </p:txBody>
        </p:sp>
        <p:sp>
          <p:nvSpPr>
            <p:cNvPr id="124" name="Freeform: Shape 44">
              <a:extLst>
                <a:ext uri="{FF2B5EF4-FFF2-40B4-BE49-F238E27FC236}">
                  <a16:creationId xmlns:a16="http://schemas.microsoft.com/office/drawing/2014/main" id="{EA2B2E8B-132C-4F14-B58E-8191E4A2CC85}"/>
                </a:ext>
              </a:extLst>
            </p:cNvPr>
            <p:cNvSpPr>
              <a:spLocks/>
            </p:cNvSpPr>
            <p:nvPr/>
          </p:nvSpPr>
          <p:spPr bwMode="auto">
            <a:xfrm flipV="1">
              <a:off x="4171565" y="3755948"/>
              <a:ext cx="785688" cy="1013816"/>
            </a:xfrm>
            <a:custGeom>
              <a:avLst/>
              <a:gdLst>
                <a:gd name="T0" fmla="*/ 795 w 795"/>
                <a:gd name="T1" fmla="*/ 1025 h 1025"/>
                <a:gd name="T2" fmla="*/ 139 w 795"/>
                <a:gd name="T3" fmla="*/ 73 h 1025"/>
                <a:gd name="T4" fmla="*/ 6 w 795"/>
                <a:gd name="T5" fmla="*/ 85 h 1025"/>
                <a:gd name="T6" fmla="*/ 1 w 795"/>
                <a:gd name="T7" fmla="*/ 114 h 1025"/>
                <a:gd name="T8" fmla="*/ 1 w 795"/>
                <a:gd name="T9" fmla="*/ 139 h 1025"/>
                <a:gd name="T10" fmla="*/ 795 w 795"/>
                <a:gd name="T11" fmla="*/ 1025 h 1025"/>
              </a:gdLst>
              <a:ahLst/>
              <a:cxnLst>
                <a:cxn ang="0">
                  <a:pos x="T0" y="T1"/>
                </a:cxn>
                <a:cxn ang="0">
                  <a:pos x="T2" y="T3"/>
                </a:cxn>
                <a:cxn ang="0">
                  <a:pos x="T4" y="T5"/>
                </a:cxn>
                <a:cxn ang="0">
                  <a:pos x="T6" y="T7"/>
                </a:cxn>
                <a:cxn ang="0">
                  <a:pos x="T8" y="T9"/>
                </a:cxn>
                <a:cxn ang="0">
                  <a:pos x="T10" y="T11"/>
                </a:cxn>
              </a:cxnLst>
              <a:rect l="0" t="0" r="r" b="b"/>
              <a:pathLst>
                <a:path w="795" h="1025">
                  <a:moveTo>
                    <a:pt x="795" y="1025"/>
                  </a:moveTo>
                  <a:cubicBezTo>
                    <a:pt x="795" y="1025"/>
                    <a:pt x="142" y="356"/>
                    <a:pt x="139" y="73"/>
                  </a:cubicBezTo>
                  <a:cubicBezTo>
                    <a:pt x="139" y="73"/>
                    <a:pt x="27" y="0"/>
                    <a:pt x="6" y="85"/>
                  </a:cubicBezTo>
                  <a:cubicBezTo>
                    <a:pt x="4" y="93"/>
                    <a:pt x="2" y="103"/>
                    <a:pt x="1" y="114"/>
                  </a:cubicBezTo>
                  <a:cubicBezTo>
                    <a:pt x="0" y="123"/>
                    <a:pt x="0" y="132"/>
                    <a:pt x="1" y="139"/>
                  </a:cubicBezTo>
                  <a:cubicBezTo>
                    <a:pt x="3" y="196"/>
                    <a:pt x="77" y="409"/>
                    <a:pt x="795" y="1025"/>
                  </a:cubicBezTo>
                  <a:close/>
                </a:path>
              </a:pathLst>
            </a:custGeom>
            <a:solidFill>
              <a:schemeClr val="accent3">
                <a:lumMod val="50000"/>
              </a:schemeClr>
            </a:solidFill>
            <a:ln>
              <a:noFill/>
            </a:ln>
          </p:spPr>
          <p:txBody>
            <a:bodyPr anchor="ctr"/>
            <a:lstStyle/>
            <a:p>
              <a:pPr algn="ctr"/>
              <a:endParaRPr sz="2400"/>
            </a:p>
          </p:txBody>
        </p:sp>
      </p:grpSp>
      <p:grpSp>
        <p:nvGrpSpPr>
          <p:cNvPr id="125" name="Group 5">
            <a:extLst>
              <a:ext uri="{FF2B5EF4-FFF2-40B4-BE49-F238E27FC236}">
                <a16:creationId xmlns:a16="http://schemas.microsoft.com/office/drawing/2014/main" id="{B9E22C57-40F3-4A95-A430-4B7B94CBF742}"/>
              </a:ext>
            </a:extLst>
          </p:cNvPr>
          <p:cNvGrpSpPr/>
          <p:nvPr/>
        </p:nvGrpSpPr>
        <p:grpSpPr>
          <a:xfrm>
            <a:off x="6524510" y="3792490"/>
            <a:ext cx="2093837" cy="1652489"/>
            <a:chOff x="6429548" y="3755948"/>
            <a:chExt cx="1683939" cy="1328992"/>
          </a:xfrm>
        </p:grpSpPr>
        <p:sp>
          <p:nvSpPr>
            <p:cNvPr id="126" name="Freeform: Shape 46">
              <a:extLst>
                <a:ext uri="{FF2B5EF4-FFF2-40B4-BE49-F238E27FC236}">
                  <a16:creationId xmlns:a16="http://schemas.microsoft.com/office/drawing/2014/main" id="{A647B9EA-5CB5-48EE-995B-52510376E764}"/>
                </a:ext>
              </a:extLst>
            </p:cNvPr>
            <p:cNvSpPr>
              <a:spLocks/>
            </p:cNvSpPr>
            <p:nvPr/>
          </p:nvSpPr>
          <p:spPr bwMode="auto">
            <a:xfrm flipH="1" flipV="1">
              <a:off x="6429548" y="3888773"/>
              <a:ext cx="1590887" cy="1196167"/>
            </a:xfrm>
            <a:custGeom>
              <a:avLst/>
              <a:gdLst>
                <a:gd name="T0" fmla="*/ 1375 w 1609"/>
                <a:gd name="T1" fmla="*/ 716 h 1210"/>
                <a:gd name="T2" fmla="*/ 1491 w 1609"/>
                <a:gd name="T3" fmla="*/ 578 h 1210"/>
                <a:gd name="T4" fmla="*/ 1609 w 1609"/>
                <a:gd name="T5" fmla="*/ 1210 h 1210"/>
                <a:gd name="T6" fmla="*/ 957 w 1609"/>
                <a:gd name="T7" fmla="*/ 1210 h 1210"/>
                <a:gd name="T8" fmla="*/ 1069 w 1609"/>
                <a:gd name="T9" fmla="*/ 1080 h 1210"/>
                <a:gd name="T10" fmla="*/ 0 w 1609"/>
                <a:gd name="T11" fmla="*/ 350 h 1210"/>
                <a:gd name="T12" fmla="*/ 235 w 1609"/>
                <a:gd name="T13" fmla="*/ 132 h 1210"/>
                <a:gd name="T14" fmla="*/ 1375 w 1609"/>
                <a:gd name="T15" fmla="*/ 716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9" h="1210">
                  <a:moveTo>
                    <a:pt x="1375" y="716"/>
                  </a:moveTo>
                  <a:cubicBezTo>
                    <a:pt x="1491" y="578"/>
                    <a:pt x="1491" y="578"/>
                    <a:pt x="1491" y="578"/>
                  </a:cubicBezTo>
                  <a:cubicBezTo>
                    <a:pt x="1609" y="1210"/>
                    <a:pt x="1609" y="1210"/>
                    <a:pt x="1609" y="1210"/>
                  </a:cubicBezTo>
                  <a:cubicBezTo>
                    <a:pt x="957" y="1210"/>
                    <a:pt x="957" y="1210"/>
                    <a:pt x="957" y="1210"/>
                  </a:cubicBezTo>
                  <a:cubicBezTo>
                    <a:pt x="1069" y="1080"/>
                    <a:pt x="1069" y="1080"/>
                    <a:pt x="1069" y="1080"/>
                  </a:cubicBezTo>
                  <a:cubicBezTo>
                    <a:pt x="1069" y="1080"/>
                    <a:pt x="149" y="190"/>
                    <a:pt x="0" y="350"/>
                  </a:cubicBezTo>
                  <a:cubicBezTo>
                    <a:pt x="0" y="350"/>
                    <a:pt x="49" y="204"/>
                    <a:pt x="235" y="132"/>
                  </a:cubicBezTo>
                  <a:cubicBezTo>
                    <a:pt x="235" y="132"/>
                    <a:pt x="477" y="0"/>
                    <a:pt x="1375" y="716"/>
                  </a:cubicBezTo>
                  <a:close/>
                </a:path>
              </a:pathLst>
            </a:custGeom>
            <a:solidFill>
              <a:srgbClr val="D44E71"/>
            </a:solidFill>
            <a:ln>
              <a:noFill/>
            </a:ln>
          </p:spPr>
          <p:txBody>
            <a:bodyPr anchor="ctr"/>
            <a:lstStyle/>
            <a:p>
              <a:pPr algn="ctr"/>
              <a:endParaRPr sz="2400"/>
            </a:p>
          </p:txBody>
        </p:sp>
        <p:sp>
          <p:nvSpPr>
            <p:cNvPr id="127" name="Straight Connector 47">
              <a:extLst>
                <a:ext uri="{FF2B5EF4-FFF2-40B4-BE49-F238E27FC236}">
                  <a16:creationId xmlns:a16="http://schemas.microsoft.com/office/drawing/2014/main" id="{A49888D7-9989-41B3-A54F-911246B82E00}"/>
                </a:ext>
              </a:extLst>
            </p:cNvPr>
            <p:cNvSpPr>
              <a:spLocks/>
            </p:cNvSpPr>
            <p:nvPr/>
          </p:nvSpPr>
          <p:spPr bwMode="auto">
            <a:xfrm flipH="1" flipV="1">
              <a:off x="6491082" y="44876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28" name="Straight Connector 48">
              <a:extLst>
                <a:ext uri="{FF2B5EF4-FFF2-40B4-BE49-F238E27FC236}">
                  <a16:creationId xmlns:a16="http://schemas.microsoft.com/office/drawing/2014/main" id="{70FA7D58-E849-4555-88F8-6455CF0A39B7}"/>
                </a:ext>
              </a:extLst>
            </p:cNvPr>
            <p:cNvSpPr>
              <a:spLocks/>
            </p:cNvSpPr>
            <p:nvPr/>
          </p:nvSpPr>
          <p:spPr bwMode="auto">
            <a:xfrm flipH="1" flipV="1">
              <a:off x="6491082" y="44876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29" name="Freeform: Shape 49">
              <a:extLst>
                <a:ext uri="{FF2B5EF4-FFF2-40B4-BE49-F238E27FC236}">
                  <a16:creationId xmlns:a16="http://schemas.microsoft.com/office/drawing/2014/main" id="{6FE61FA6-37ED-495C-98DE-34A95B44CB98}"/>
                </a:ext>
              </a:extLst>
            </p:cNvPr>
            <p:cNvSpPr>
              <a:spLocks/>
            </p:cNvSpPr>
            <p:nvPr/>
          </p:nvSpPr>
          <p:spPr bwMode="auto">
            <a:xfrm flipH="1" flipV="1">
              <a:off x="6963846" y="3985576"/>
              <a:ext cx="1149641" cy="905755"/>
            </a:xfrm>
            <a:custGeom>
              <a:avLst/>
              <a:gdLst>
                <a:gd name="T0" fmla="*/ 155 w 1163"/>
                <a:gd name="T1" fmla="*/ 167 h 916"/>
                <a:gd name="T2" fmla="*/ 155 w 1163"/>
                <a:gd name="T3" fmla="*/ 167 h 916"/>
                <a:gd name="T4" fmla="*/ 1135 w 1163"/>
                <a:gd name="T5" fmla="*/ 916 h 916"/>
                <a:gd name="T6" fmla="*/ 1163 w 1163"/>
                <a:gd name="T7" fmla="*/ 884 h 916"/>
                <a:gd name="T8" fmla="*/ 94 w 1163"/>
                <a:gd name="T9" fmla="*/ 154 h 916"/>
                <a:gd name="T10" fmla="*/ 95 w 1163"/>
                <a:gd name="T11" fmla="*/ 154 h 916"/>
                <a:gd name="T12" fmla="*/ 94 w 1163"/>
                <a:gd name="T13" fmla="*/ 154 h 916"/>
                <a:gd name="T14" fmla="*/ 196 w 1163"/>
                <a:gd name="T15" fmla="*/ 460 h 916"/>
                <a:gd name="T16" fmla="*/ 155 w 1163"/>
                <a:gd name="T17" fmla="*/ 167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3" h="916">
                  <a:moveTo>
                    <a:pt x="155" y="167"/>
                  </a:moveTo>
                  <a:cubicBezTo>
                    <a:pt x="155" y="167"/>
                    <a:pt x="155" y="167"/>
                    <a:pt x="155" y="167"/>
                  </a:cubicBezTo>
                  <a:cubicBezTo>
                    <a:pt x="271" y="204"/>
                    <a:pt x="565" y="350"/>
                    <a:pt x="1135" y="916"/>
                  </a:cubicBezTo>
                  <a:cubicBezTo>
                    <a:pt x="1163" y="884"/>
                    <a:pt x="1163" y="884"/>
                    <a:pt x="1163" y="884"/>
                  </a:cubicBezTo>
                  <a:cubicBezTo>
                    <a:pt x="1163" y="884"/>
                    <a:pt x="251" y="0"/>
                    <a:pt x="94" y="154"/>
                  </a:cubicBezTo>
                  <a:cubicBezTo>
                    <a:pt x="94" y="154"/>
                    <a:pt x="94" y="154"/>
                    <a:pt x="95" y="154"/>
                  </a:cubicBezTo>
                  <a:cubicBezTo>
                    <a:pt x="94" y="154"/>
                    <a:pt x="94" y="154"/>
                    <a:pt x="94" y="154"/>
                  </a:cubicBezTo>
                  <a:cubicBezTo>
                    <a:pt x="25" y="261"/>
                    <a:pt x="196" y="460"/>
                    <a:pt x="196" y="460"/>
                  </a:cubicBezTo>
                  <a:cubicBezTo>
                    <a:pt x="0" y="184"/>
                    <a:pt x="155" y="167"/>
                    <a:pt x="155" y="167"/>
                  </a:cubicBezTo>
                  <a:close/>
                </a:path>
              </a:pathLst>
            </a:custGeom>
            <a:solidFill>
              <a:srgbClr val="9D184D"/>
            </a:solidFill>
            <a:ln>
              <a:noFill/>
            </a:ln>
          </p:spPr>
          <p:txBody>
            <a:bodyPr anchor="ctr"/>
            <a:lstStyle/>
            <a:p>
              <a:pPr algn="ctr"/>
              <a:endParaRPr sz="2400"/>
            </a:p>
          </p:txBody>
        </p:sp>
        <p:sp>
          <p:nvSpPr>
            <p:cNvPr id="130" name="Freeform: Shape 50">
              <a:extLst>
                <a:ext uri="{FF2B5EF4-FFF2-40B4-BE49-F238E27FC236}">
                  <a16:creationId xmlns:a16="http://schemas.microsoft.com/office/drawing/2014/main" id="{CA88C7D2-986B-4AA1-9779-CBA7ADE0A946}"/>
                </a:ext>
              </a:extLst>
            </p:cNvPr>
            <p:cNvSpPr>
              <a:spLocks/>
            </p:cNvSpPr>
            <p:nvPr/>
          </p:nvSpPr>
          <p:spPr bwMode="auto">
            <a:xfrm flipH="1" flipV="1">
              <a:off x="6429548" y="3864759"/>
              <a:ext cx="644610" cy="24013"/>
            </a:xfrm>
            <a:custGeom>
              <a:avLst/>
              <a:gdLst>
                <a:gd name="T0" fmla="*/ 859 w 859"/>
                <a:gd name="T1" fmla="*/ 0 h 32"/>
                <a:gd name="T2" fmla="*/ 832 w 859"/>
                <a:gd name="T3" fmla="*/ 32 h 32"/>
                <a:gd name="T4" fmla="*/ 16 w 859"/>
                <a:gd name="T5" fmla="*/ 32 h 32"/>
                <a:gd name="T6" fmla="*/ 0 w 859"/>
                <a:gd name="T7" fmla="*/ 0 h 32"/>
                <a:gd name="T8" fmla="*/ 859 w 859"/>
                <a:gd name="T9" fmla="*/ 0 h 32"/>
              </a:gdLst>
              <a:ahLst/>
              <a:cxnLst>
                <a:cxn ang="0">
                  <a:pos x="T0" y="T1"/>
                </a:cxn>
                <a:cxn ang="0">
                  <a:pos x="T2" y="T3"/>
                </a:cxn>
                <a:cxn ang="0">
                  <a:pos x="T4" y="T5"/>
                </a:cxn>
                <a:cxn ang="0">
                  <a:pos x="T6" y="T7"/>
                </a:cxn>
                <a:cxn ang="0">
                  <a:pos x="T8" y="T9"/>
                </a:cxn>
              </a:cxnLst>
              <a:rect l="0" t="0" r="r" b="b"/>
              <a:pathLst>
                <a:path w="859" h="32">
                  <a:moveTo>
                    <a:pt x="859" y="0"/>
                  </a:moveTo>
                  <a:lnTo>
                    <a:pt x="832" y="32"/>
                  </a:lnTo>
                  <a:lnTo>
                    <a:pt x="16" y="32"/>
                  </a:lnTo>
                  <a:lnTo>
                    <a:pt x="0" y="0"/>
                  </a:lnTo>
                  <a:lnTo>
                    <a:pt x="859" y="0"/>
                  </a:lnTo>
                  <a:close/>
                </a:path>
              </a:pathLst>
            </a:custGeom>
            <a:solidFill>
              <a:srgbClr val="9D184D"/>
            </a:solidFill>
            <a:ln>
              <a:noFill/>
            </a:ln>
          </p:spPr>
          <p:txBody>
            <a:bodyPr anchor="ctr"/>
            <a:lstStyle/>
            <a:p>
              <a:pPr algn="ctr"/>
              <a:endParaRPr sz="2400"/>
            </a:p>
          </p:txBody>
        </p:sp>
        <p:sp>
          <p:nvSpPr>
            <p:cNvPr id="131" name="Freeform: Shape 51">
              <a:extLst>
                <a:ext uri="{FF2B5EF4-FFF2-40B4-BE49-F238E27FC236}">
                  <a16:creationId xmlns:a16="http://schemas.microsoft.com/office/drawing/2014/main" id="{8888EB61-CC23-457F-90E8-D5EEBD9688BC}"/>
                </a:ext>
              </a:extLst>
            </p:cNvPr>
            <p:cNvSpPr>
              <a:spLocks/>
            </p:cNvSpPr>
            <p:nvPr/>
          </p:nvSpPr>
          <p:spPr bwMode="auto">
            <a:xfrm flipH="1" flipV="1">
              <a:off x="7234747" y="3755948"/>
              <a:ext cx="785688" cy="1013816"/>
            </a:xfrm>
            <a:custGeom>
              <a:avLst/>
              <a:gdLst>
                <a:gd name="T0" fmla="*/ 795 w 795"/>
                <a:gd name="T1" fmla="*/ 1025 h 1025"/>
                <a:gd name="T2" fmla="*/ 139 w 795"/>
                <a:gd name="T3" fmla="*/ 73 h 1025"/>
                <a:gd name="T4" fmla="*/ 6 w 795"/>
                <a:gd name="T5" fmla="*/ 85 h 1025"/>
                <a:gd name="T6" fmla="*/ 1 w 795"/>
                <a:gd name="T7" fmla="*/ 114 h 1025"/>
                <a:gd name="T8" fmla="*/ 1 w 795"/>
                <a:gd name="T9" fmla="*/ 139 h 1025"/>
                <a:gd name="T10" fmla="*/ 795 w 795"/>
                <a:gd name="T11" fmla="*/ 1025 h 1025"/>
              </a:gdLst>
              <a:ahLst/>
              <a:cxnLst>
                <a:cxn ang="0">
                  <a:pos x="T0" y="T1"/>
                </a:cxn>
                <a:cxn ang="0">
                  <a:pos x="T2" y="T3"/>
                </a:cxn>
                <a:cxn ang="0">
                  <a:pos x="T4" y="T5"/>
                </a:cxn>
                <a:cxn ang="0">
                  <a:pos x="T6" y="T7"/>
                </a:cxn>
                <a:cxn ang="0">
                  <a:pos x="T8" y="T9"/>
                </a:cxn>
                <a:cxn ang="0">
                  <a:pos x="T10" y="T11"/>
                </a:cxn>
              </a:cxnLst>
              <a:rect l="0" t="0" r="r" b="b"/>
              <a:pathLst>
                <a:path w="795" h="1025">
                  <a:moveTo>
                    <a:pt x="795" y="1025"/>
                  </a:moveTo>
                  <a:cubicBezTo>
                    <a:pt x="795" y="1025"/>
                    <a:pt x="142" y="356"/>
                    <a:pt x="139" y="73"/>
                  </a:cubicBezTo>
                  <a:cubicBezTo>
                    <a:pt x="139" y="73"/>
                    <a:pt x="27" y="0"/>
                    <a:pt x="6" y="85"/>
                  </a:cubicBezTo>
                  <a:cubicBezTo>
                    <a:pt x="4" y="93"/>
                    <a:pt x="2" y="103"/>
                    <a:pt x="1" y="114"/>
                  </a:cubicBezTo>
                  <a:cubicBezTo>
                    <a:pt x="0" y="123"/>
                    <a:pt x="0" y="132"/>
                    <a:pt x="1" y="139"/>
                  </a:cubicBezTo>
                  <a:cubicBezTo>
                    <a:pt x="3" y="196"/>
                    <a:pt x="77" y="409"/>
                    <a:pt x="795" y="1025"/>
                  </a:cubicBezTo>
                  <a:close/>
                </a:path>
              </a:pathLst>
            </a:custGeom>
            <a:solidFill>
              <a:srgbClr val="9D184D"/>
            </a:solidFill>
            <a:ln>
              <a:noFill/>
            </a:ln>
          </p:spPr>
          <p:txBody>
            <a:bodyPr anchor="ctr"/>
            <a:lstStyle/>
            <a:p>
              <a:pPr algn="ctr"/>
              <a:endParaRPr sz="2400"/>
            </a:p>
          </p:txBody>
        </p:sp>
      </p:grpSp>
      <p:grpSp>
        <p:nvGrpSpPr>
          <p:cNvPr id="132" name="组合 131">
            <a:extLst>
              <a:ext uri="{FF2B5EF4-FFF2-40B4-BE49-F238E27FC236}">
                <a16:creationId xmlns:a16="http://schemas.microsoft.com/office/drawing/2014/main" id="{B2F27BD6-7733-4778-97E3-EEC6DC3B1840}"/>
              </a:ext>
            </a:extLst>
          </p:cNvPr>
          <p:cNvGrpSpPr/>
          <p:nvPr/>
        </p:nvGrpSpPr>
        <p:grpSpPr>
          <a:xfrm>
            <a:off x="5715208" y="3322348"/>
            <a:ext cx="789137" cy="789137"/>
            <a:chOff x="4286405" y="2491760"/>
            <a:chExt cx="591853" cy="591853"/>
          </a:xfrm>
        </p:grpSpPr>
        <p:sp>
          <p:nvSpPr>
            <p:cNvPr id="133" name="Oval 30">
              <a:extLst>
                <a:ext uri="{FF2B5EF4-FFF2-40B4-BE49-F238E27FC236}">
                  <a16:creationId xmlns:a16="http://schemas.microsoft.com/office/drawing/2014/main" id="{B67ABEA0-9314-419E-BCE1-62034B0DC3D0}"/>
                </a:ext>
              </a:extLst>
            </p:cNvPr>
            <p:cNvSpPr/>
            <p:nvPr/>
          </p:nvSpPr>
          <p:spPr>
            <a:xfrm>
              <a:off x="4286405" y="2491760"/>
              <a:ext cx="591853" cy="591853"/>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34" name="Freeform: Shape 54">
              <a:extLst>
                <a:ext uri="{FF2B5EF4-FFF2-40B4-BE49-F238E27FC236}">
                  <a16:creationId xmlns:a16="http://schemas.microsoft.com/office/drawing/2014/main" id="{B7D50CEF-8405-455F-A560-F8ECF24832AC}"/>
                </a:ext>
              </a:extLst>
            </p:cNvPr>
            <p:cNvSpPr>
              <a:spLocks/>
            </p:cNvSpPr>
            <p:nvPr/>
          </p:nvSpPr>
          <p:spPr bwMode="auto">
            <a:xfrm>
              <a:off x="4395959" y="2674145"/>
              <a:ext cx="372743" cy="280381"/>
            </a:xfrm>
            <a:custGeom>
              <a:avLst/>
              <a:gdLst/>
              <a:ahLst/>
              <a:cxnLst>
                <a:cxn ang="0">
                  <a:pos x="101" y="2"/>
                </a:cxn>
                <a:cxn ang="0">
                  <a:pos x="27" y="0"/>
                </a:cxn>
                <a:cxn ang="0">
                  <a:pos x="2" y="22"/>
                </a:cxn>
                <a:cxn ang="0">
                  <a:pos x="2" y="32"/>
                </a:cxn>
                <a:cxn ang="0">
                  <a:pos x="61" y="92"/>
                </a:cxn>
                <a:cxn ang="0">
                  <a:pos x="121" y="32"/>
                </a:cxn>
                <a:cxn ang="0">
                  <a:pos x="120" y="22"/>
                </a:cxn>
                <a:cxn ang="0">
                  <a:pos x="86" y="14"/>
                </a:cxn>
                <a:cxn ang="0">
                  <a:pos x="93" y="8"/>
                </a:cxn>
                <a:cxn ang="0">
                  <a:pos x="76" y="27"/>
                </a:cxn>
                <a:cxn ang="0">
                  <a:pos x="93" y="27"/>
                </a:cxn>
                <a:cxn ang="0">
                  <a:pos x="73" y="25"/>
                </a:cxn>
                <a:cxn ang="0">
                  <a:pos x="75" y="9"/>
                </a:cxn>
                <a:cxn ang="0">
                  <a:pos x="70" y="27"/>
                </a:cxn>
                <a:cxn ang="0">
                  <a:pos x="61" y="20"/>
                </a:cxn>
                <a:cxn ang="0">
                  <a:pos x="70" y="8"/>
                </a:cxn>
                <a:cxn ang="0">
                  <a:pos x="53" y="8"/>
                </a:cxn>
                <a:cxn ang="0">
                  <a:pos x="58" y="17"/>
                </a:cxn>
                <a:cxn ang="0">
                  <a:pos x="40" y="16"/>
                </a:cxn>
                <a:cxn ang="0">
                  <a:pos x="58" y="17"/>
                </a:cxn>
                <a:cxn ang="0">
                  <a:pos x="30" y="27"/>
                </a:cxn>
                <a:cxn ang="0">
                  <a:pos x="47" y="27"/>
                </a:cxn>
                <a:cxn ang="0">
                  <a:pos x="37" y="14"/>
                </a:cxn>
                <a:cxn ang="0">
                  <a:pos x="43" y="8"/>
                </a:cxn>
                <a:cxn ang="0">
                  <a:pos x="34" y="17"/>
                </a:cxn>
                <a:cxn ang="0">
                  <a:pos x="8" y="27"/>
                </a:cxn>
                <a:cxn ang="0">
                  <a:pos x="11" y="31"/>
                </a:cxn>
                <a:cxn ang="0">
                  <a:pos x="49" y="71"/>
                </a:cxn>
                <a:cxn ang="0">
                  <a:pos x="29" y="31"/>
                </a:cxn>
                <a:cxn ang="0">
                  <a:pos x="57" y="78"/>
                </a:cxn>
                <a:cxn ang="0">
                  <a:pos x="52" y="31"/>
                </a:cxn>
                <a:cxn ang="0">
                  <a:pos x="61" y="79"/>
                </a:cxn>
                <a:cxn ang="0">
                  <a:pos x="65" y="78"/>
                </a:cxn>
                <a:cxn ang="0">
                  <a:pos x="94" y="31"/>
                </a:cxn>
                <a:cxn ang="0">
                  <a:pos x="74" y="71"/>
                </a:cxn>
                <a:cxn ang="0">
                  <a:pos x="112" y="31"/>
                </a:cxn>
                <a:cxn ang="0">
                  <a:pos x="99" y="27"/>
                </a:cxn>
                <a:cxn ang="0">
                  <a:pos x="97" y="9"/>
                </a:cxn>
                <a:cxn ang="0">
                  <a:pos x="99" y="27"/>
                </a:cxn>
                <a:cxn ang="0">
                  <a:pos x="99" y="27"/>
                </a:cxn>
              </a:cxnLst>
              <a:rect l="0" t="0" r="r" b="b"/>
              <a:pathLst>
                <a:path w="123" h="92">
                  <a:moveTo>
                    <a:pt x="120" y="22"/>
                  </a:moveTo>
                  <a:cubicBezTo>
                    <a:pt x="101" y="2"/>
                    <a:pt x="101" y="2"/>
                    <a:pt x="101" y="2"/>
                  </a:cubicBezTo>
                  <a:cubicBezTo>
                    <a:pt x="100" y="1"/>
                    <a:pt x="98" y="0"/>
                    <a:pt x="96" y="0"/>
                  </a:cubicBezTo>
                  <a:cubicBezTo>
                    <a:pt x="27" y="0"/>
                    <a:pt x="27" y="0"/>
                    <a:pt x="27" y="0"/>
                  </a:cubicBezTo>
                  <a:cubicBezTo>
                    <a:pt x="25" y="0"/>
                    <a:pt x="23" y="1"/>
                    <a:pt x="22" y="2"/>
                  </a:cubicBezTo>
                  <a:cubicBezTo>
                    <a:pt x="2" y="22"/>
                    <a:pt x="2" y="22"/>
                    <a:pt x="2" y="22"/>
                  </a:cubicBezTo>
                  <a:cubicBezTo>
                    <a:pt x="1" y="23"/>
                    <a:pt x="0" y="25"/>
                    <a:pt x="0" y="27"/>
                  </a:cubicBezTo>
                  <a:cubicBezTo>
                    <a:pt x="0" y="29"/>
                    <a:pt x="1" y="31"/>
                    <a:pt x="2" y="32"/>
                  </a:cubicBezTo>
                  <a:cubicBezTo>
                    <a:pt x="56" y="90"/>
                    <a:pt x="56" y="90"/>
                    <a:pt x="56" y="90"/>
                  </a:cubicBezTo>
                  <a:cubicBezTo>
                    <a:pt x="57" y="91"/>
                    <a:pt x="59" y="92"/>
                    <a:pt x="61" y="92"/>
                  </a:cubicBezTo>
                  <a:cubicBezTo>
                    <a:pt x="64" y="92"/>
                    <a:pt x="66" y="91"/>
                    <a:pt x="67" y="90"/>
                  </a:cubicBezTo>
                  <a:cubicBezTo>
                    <a:pt x="121" y="32"/>
                    <a:pt x="121" y="32"/>
                    <a:pt x="121" y="32"/>
                  </a:cubicBezTo>
                  <a:cubicBezTo>
                    <a:pt x="122" y="31"/>
                    <a:pt x="123" y="29"/>
                    <a:pt x="123" y="27"/>
                  </a:cubicBezTo>
                  <a:cubicBezTo>
                    <a:pt x="123" y="25"/>
                    <a:pt x="122" y="23"/>
                    <a:pt x="120" y="22"/>
                  </a:cubicBezTo>
                  <a:close/>
                  <a:moveTo>
                    <a:pt x="93" y="8"/>
                  </a:moveTo>
                  <a:cubicBezTo>
                    <a:pt x="86" y="14"/>
                    <a:pt x="86" y="14"/>
                    <a:pt x="86" y="14"/>
                  </a:cubicBezTo>
                  <a:cubicBezTo>
                    <a:pt x="79" y="8"/>
                    <a:pt x="79" y="8"/>
                    <a:pt x="79" y="8"/>
                  </a:cubicBezTo>
                  <a:lnTo>
                    <a:pt x="93" y="8"/>
                  </a:lnTo>
                  <a:close/>
                  <a:moveTo>
                    <a:pt x="93" y="27"/>
                  </a:moveTo>
                  <a:cubicBezTo>
                    <a:pt x="76" y="27"/>
                    <a:pt x="76" y="27"/>
                    <a:pt x="76" y="27"/>
                  </a:cubicBezTo>
                  <a:cubicBezTo>
                    <a:pt x="85" y="19"/>
                    <a:pt x="85" y="19"/>
                    <a:pt x="85" y="19"/>
                  </a:cubicBezTo>
                  <a:lnTo>
                    <a:pt x="93" y="27"/>
                  </a:lnTo>
                  <a:close/>
                  <a:moveTo>
                    <a:pt x="83" y="16"/>
                  </a:moveTo>
                  <a:cubicBezTo>
                    <a:pt x="73" y="25"/>
                    <a:pt x="73" y="25"/>
                    <a:pt x="73" y="25"/>
                  </a:cubicBezTo>
                  <a:cubicBezTo>
                    <a:pt x="64" y="17"/>
                    <a:pt x="64" y="17"/>
                    <a:pt x="64" y="17"/>
                  </a:cubicBezTo>
                  <a:cubicBezTo>
                    <a:pt x="75" y="9"/>
                    <a:pt x="75" y="9"/>
                    <a:pt x="75" y="9"/>
                  </a:cubicBezTo>
                  <a:lnTo>
                    <a:pt x="83" y="16"/>
                  </a:lnTo>
                  <a:close/>
                  <a:moveTo>
                    <a:pt x="70" y="27"/>
                  </a:moveTo>
                  <a:cubicBezTo>
                    <a:pt x="53" y="27"/>
                    <a:pt x="53" y="27"/>
                    <a:pt x="53" y="27"/>
                  </a:cubicBezTo>
                  <a:cubicBezTo>
                    <a:pt x="61" y="20"/>
                    <a:pt x="61" y="20"/>
                    <a:pt x="61" y="20"/>
                  </a:cubicBezTo>
                  <a:lnTo>
                    <a:pt x="70" y="27"/>
                  </a:lnTo>
                  <a:close/>
                  <a:moveTo>
                    <a:pt x="70" y="8"/>
                  </a:moveTo>
                  <a:cubicBezTo>
                    <a:pt x="61" y="15"/>
                    <a:pt x="61" y="15"/>
                    <a:pt x="61" y="15"/>
                  </a:cubicBezTo>
                  <a:cubicBezTo>
                    <a:pt x="53" y="8"/>
                    <a:pt x="53" y="8"/>
                    <a:pt x="53" y="8"/>
                  </a:cubicBezTo>
                  <a:lnTo>
                    <a:pt x="70" y="8"/>
                  </a:lnTo>
                  <a:close/>
                  <a:moveTo>
                    <a:pt x="58" y="17"/>
                  </a:moveTo>
                  <a:cubicBezTo>
                    <a:pt x="50" y="25"/>
                    <a:pt x="50" y="25"/>
                    <a:pt x="50" y="25"/>
                  </a:cubicBezTo>
                  <a:cubicBezTo>
                    <a:pt x="40" y="16"/>
                    <a:pt x="40" y="16"/>
                    <a:pt x="40" y="16"/>
                  </a:cubicBezTo>
                  <a:cubicBezTo>
                    <a:pt x="48" y="9"/>
                    <a:pt x="48" y="9"/>
                    <a:pt x="48" y="9"/>
                  </a:cubicBezTo>
                  <a:lnTo>
                    <a:pt x="58" y="17"/>
                  </a:lnTo>
                  <a:close/>
                  <a:moveTo>
                    <a:pt x="47" y="27"/>
                  </a:moveTo>
                  <a:cubicBezTo>
                    <a:pt x="30" y="27"/>
                    <a:pt x="30" y="27"/>
                    <a:pt x="30" y="27"/>
                  </a:cubicBezTo>
                  <a:cubicBezTo>
                    <a:pt x="37" y="19"/>
                    <a:pt x="37" y="19"/>
                    <a:pt x="37" y="19"/>
                  </a:cubicBezTo>
                  <a:lnTo>
                    <a:pt x="47" y="27"/>
                  </a:lnTo>
                  <a:close/>
                  <a:moveTo>
                    <a:pt x="43" y="8"/>
                  </a:moveTo>
                  <a:cubicBezTo>
                    <a:pt x="37" y="14"/>
                    <a:pt x="37" y="14"/>
                    <a:pt x="37" y="14"/>
                  </a:cubicBezTo>
                  <a:cubicBezTo>
                    <a:pt x="30" y="8"/>
                    <a:pt x="30" y="8"/>
                    <a:pt x="30" y="8"/>
                  </a:cubicBezTo>
                  <a:lnTo>
                    <a:pt x="43" y="8"/>
                  </a:lnTo>
                  <a:close/>
                  <a:moveTo>
                    <a:pt x="26" y="9"/>
                  </a:moveTo>
                  <a:cubicBezTo>
                    <a:pt x="34" y="17"/>
                    <a:pt x="34" y="17"/>
                    <a:pt x="34" y="17"/>
                  </a:cubicBezTo>
                  <a:cubicBezTo>
                    <a:pt x="24" y="27"/>
                    <a:pt x="24" y="27"/>
                    <a:pt x="24" y="27"/>
                  </a:cubicBezTo>
                  <a:cubicBezTo>
                    <a:pt x="8" y="27"/>
                    <a:pt x="8" y="27"/>
                    <a:pt x="8" y="27"/>
                  </a:cubicBezTo>
                  <a:lnTo>
                    <a:pt x="26" y="9"/>
                  </a:lnTo>
                  <a:close/>
                  <a:moveTo>
                    <a:pt x="11" y="31"/>
                  </a:moveTo>
                  <a:cubicBezTo>
                    <a:pt x="25" y="31"/>
                    <a:pt x="25" y="31"/>
                    <a:pt x="25" y="31"/>
                  </a:cubicBezTo>
                  <a:cubicBezTo>
                    <a:pt x="49" y="71"/>
                    <a:pt x="49" y="71"/>
                    <a:pt x="49" y="71"/>
                  </a:cubicBezTo>
                  <a:lnTo>
                    <a:pt x="11" y="31"/>
                  </a:lnTo>
                  <a:close/>
                  <a:moveTo>
                    <a:pt x="29" y="31"/>
                  </a:moveTo>
                  <a:cubicBezTo>
                    <a:pt x="48" y="31"/>
                    <a:pt x="48" y="31"/>
                    <a:pt x="48" y="31"/>
                  </a:cubicBezTo>
                  <a:cubicBezTo>
                    <a:pt x="57" y="78"/>
                    <a:pt x="57" y="78"/>
                    <a:pt x="57" y="78"/>
                  </a:cubicBezTo>
                  <a:lnTo>
                    <a:pt x="29" y="31"/>
                  </a:lnTo>
                  <a:close/>
                  <a:moveTo>
                    <a:pt x="52" y="31"/>
                  </a:moveTo>
                  <a:cubicBezTo>
                    <a:pt x="71" y="31"/>
                    <a:pt x="71" y="31"/>
                    <a:pt x="71" y="31"/>
                  </a:cubicBezTo>
                  <a:cubicBezTo>
                    <a:pt x="61" y="79"/>
                    <a:pt x="61" y="79"/>
                    <a:pt x="61" y="79"/>
                  </a:cubicBezTo>
                  <a:lnTo>
                    <a:pt x="52" y="31"/>
                  </a:lnTo>
                  <a:close/>
                  <a:moveTo>
                    <a:pt x="65" y="78"/>
                  </a:moveTo>
                  <a:cubicBezTo>
                    <a:pt x="75" y="31"/>
                    <a:pt x="75" y="31"/>
                    <a:pt x="75" y="31"/>
                  </a:cubicBezTo>
                  <a:cubicBezTo>
                    <a:pt x="94" y="31"/>
                    <a:pt x="94" y="31"/>
                    <a:pt x="94" y="31"/>
                  </a:cubicBezTo>
                  <a:lnTo>
                    <a:pt x="65" y="78"/>
                  </a:lnTo>
                  <a:close/>
                  <a:moveTo>
                    <a:pt x="74" y="71"/>
                  </a:moveTo>
                  <a:cubicBezTo>
                    <a:pt x="98" y="31"/>
                    <a:pt x="98" y="31"/>
                    <a:pt x="98" y="31"/>
                  </a:cubicBezTo>
                  <a:cubicBezTo>
                    <a:pt x="112" y="31"/>
                    <a:pt x="112" y="31"/>
                    <a:pt x="112" y="31"/>
                  </a:cubicBezTo>
                  <a:lnTo>
                    <a:pt x="74" y="71"/>
                  </a:lnTo>
                  <a:close/>
                  <a:moveTo>
                    <a:pt x="99" y="27"/>
                  </a:moveTo>
                  <a:cubicBezTo>
                    <a:pt x="88" y="17"/>
                    <a:pt x="88" y="17"/>
                    <a:pt x="88" y="17"/>
                  </a:cubicBezTo>
                  <a:cubicBezTo>
                    <a:pt x="97" y="9"/>
                    <a:pt x="97" y="9"/>
                    <a:pt x="97" y="9"/>
                  </a:cubicBezTo>
                  <a:cubicBezTo>
                    <a:pt x="115" y="27"/>
                    <a:pt x="115" y="27"/>
                    <a:pt x="115" y="27"/>
                  </a:cubicBezTo>
                  <a:lnTo>
                    <a:pt x="99" y="27"/>
                  </a:lnTo>
                  <a:close/>
                  <a:moveTo>
                    <a:pt x="99" y="27"/>
                  </a:moveTo>
                  <a:cubicBezTo>
                    <a:pt x="99" y="27"/>
                    <a:pt x="99" y="27"/>
                    <a:pt x="99" y="27"/>
                  </a:cubicBezTo>
                </a:path>
              </a:pathLst>
            </a:custGeom>
            <a:solidFill>
              <a:schemeClr val="tx1">
                <a:lumMod val="75000"/>
                <a:lumOff val="25000"/>
              </a:schemeClr>
            </a:solidFill>
            <a:ln w="9525">
              <a:noFill/>
              <a:round/>
              <a:headEnd/>
              <a:tailEnd/>
            </a:ln>
          </p:spPr>
          <p:txBody>
            <a:bodyPr anchor="ctr"/>
            <a:lstStyle/>
            <a:p>
              <a:pPr algn="ctr"/>
              <a:endParaRPr sz="2400"/>
            </a:p>
          </p:txBody>
        </p:sp>
      </p:grpSp>
      <p:sp>
        <p:nvSpPr>
          <p:cNvPr id="137" name="TextBox 59">
            <a:extLst>
              <a:ext uri="{FF2B5EF4-FFF2-40B4-BE49-F238E27FC236}">
                <a16:creationId xmlns:a16="http://schemas.microsoft.com/office/drawing/2014/main" id="{3AFADF5C-E24C-487E-929B-6312AB06E6D2}"/>
              </a:ext>
            </a:extLst>
          </p:cNvPr>
          <p:cNvSpPr txBox="1">
            <a:spLocks/>
          </p:cNvSpPr>
          <p:nvPr/>
        </p:nvSpPr>
        <p:spPr bwMode="auto">
          <a:xfrm>
            <a:off x="8388431" y="2176329"/>
            <a:ext cx="2462237" cy="556179"/>
          </a:xfrm>
          <a:prstGeom prst="rect">
            <a:avLst/>
          </a:prstGeom>
          <a:noFill/>
        </p:spPr>
        <p:txBody>
          <a:bodyPr wrap="square" lIns="384000" tIns="62400" rIns="120000" bIns="62400">
            <a:noAutofit/>
          </a:bodyPr>
          <a:lstStyle/>
          <a:p>
            <a:pPr lvl="0"/>
            <a:r>
              <a:rPr lang="vi-VN" sz="1600">
                <a:latin typeface="Arial" panose="020B0604020202020204" pitchFamily="34" charset="0"/>
                <a:cs typeface="Arial" panose="020B0604020202020204" pitchFamily="34" charset="0"/>
              </a:rPr>
              <a:t>Prevent duplicate code productivity loss for developers</a:t>
            </a:r>
            <a:endParaRPr lang="en-VN" sz="1600">
              <a:latin typeface="Arial" panose="020B0604020202020204" pitchFamily="34" charset="0"/>
              <a:cs typeface="Arial" panose="020B0604020202020204" pitchFamily="34" charset="0"/>
            </a:endParaRPr>
          </a:p>
        </p:txBody>
      </p:sp>
      <p:sp>
        <p:nvSpPr>
          <p:cNvPr id="140" name="TextBox 65">
            <a:extLst>
              <a:ext uri="{FF2B5EF4-FFF2-40B4-BE49-F238E27FC236}">
                <a16:creationId xmlns:a16="http://schemas.microsoft.com/office/drawing/2014/main" id="{492A1BE6-8368-4C71-B889-64DDEFCB6121}"/>
              </a:ext>
            </a:extLst>
          </p:cNvPr>
          <p:cNvSpPr txBox="1">
            <a:spLocks/>
          </p:cNvSpPr>
          <p:nvPr/>
        </p:nvSpPr>
        <p:spPr bwMode="auto">
          <a:xfrm>
            <a:off x="8618347" y="3562240"/>
            <a:ext cx="2462237" cy="556179"/>
          </a:xfrm>
          <a:prstGeom prst="rect">
            <a:avLst/>
          </a:prstGeom>
          <a:noFill/>
        </p:spPr>
        <p:txBody>
          <a:bodyPr wrap="square" lIns="120000" tIns="62400" rIns="120000" bIns="62400">
            <a:noAutofit/>
          </a:bodyPr>
          <a:lstStyle/>
          <a:p>
            <a:pPr lvl="0"/>
            <a:r>
              <a:rPr lang="en-US" sz="1600">
                <a:latin typeface="Arial" panose="020B0604020202020204" pitchFamily="34" charset="0"/>
                <a:cs typeface="Arial" panose="020B0604020202020204" pitchFamily="34" charset="0"/>
              </a:rPr>
              <a:t>Using Code Search to read the source, to better understand code before</a:t>
            </a:r>
            <a:endParaRPr lang="en-VN"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making a change, or to be able to understand someone else’s change.</a:t>
            </a:r>
            <a:endParaRPr lang="en-VN" sz="1600">
              <a:latin typeface="Arial" panose="020B0604020202020204" pitchFamily="34" charset="0"/>
              <a:cs typeface="Arial" panose="020B0604020202020204" pitchFamily="34" charset="0"/>
            </a:endParaRPr>
          </a:p>
        </p:txBody>
      </p:sp>
      <p:sp>
        <p:nvSpPr>
          <p:cNvPr id="143" name="TextBox 67">
            <a:extLst>
              <a:ext uri="{FF2B5EF4-FFF2-40B4-BE49-F238E27FC236}">
                <a16:creationId xmlns:a16="http://schemas.microsoft.com/office/drawing/2014/main" id="{7FA57776-F732-45F1-A743-765BD6F14B0C}"/>
              </a:ext>
            </a:extLst>
          </p:cNvPr>
          <p:cNvSpPr txBox="1">
            <a:spLocks/>
          </p:cNvSpPr>
          <p:nvPr/>
        </p:nvSpPr>
        <p:spPr bwMode="auto">
          <a:xfrm>
            <a:off x="888127" y="2150473"/>
            <a:ext cx="2491927" cy="790105"/>
          </a:xfrm>
          <a:prstGeom prst="rect">
            <a:avLst/>
          </a:prstGeom>
          <a:noFill/>
        </p:spPr>
        <p:txBody>
          <a:bodyPr wrap="square" lIns="120000" tIns="62400" rIns="120000" bIns="62400">
            <a:noAutofit/>
          </a:bodyPr>
          <a:lstStyle/>
          <a:p>
            <a:pPr lvl="0" algn="r"/>
            <a:r>
              <a:rPr lang="vi-VN" sz="1600">
                <a:latin typeface="Arial" panose="020B0604020202020204" pitchFamily="34" charset="0"/>
                <a:cs typeface="Arial" panose="020B0604020202020204" pitchFamily="34" charset="0"/>
              </a:rPr>
              <a:t>Something similar have already been done somewhere</a:t>
            </a:r>
            <a:endParaRPr lang="en-VN" sz="1600">
              <a:latin typeface="Arial" panose="020B0604020202020204" pitchFamily="34" charset="0"/>
              <a:cs typeface="Arial" panose="020B0604020202020204" pitchFamily="34" charset="0"/>
            </a:endParaRPr>
          </a:p>
        </p:txBody>
      </p:sp>
      <p:sp>
        <p:nvSpPr>
          <p:cNvPr id="146" name="TextBox 69">
            <a:extLst>
              <a:ext uri="{FF2B5EF4-FFF2-40B4-BE49-F238E27FC236}">
                <a16:creationId xmlns:a16="http://schemas.microsoft.com/office/drawing/2014/main" id="{213AFDDB-8965-4766-BAC5-85670D2DA5DE}"/>
              </a:ext>
            </a:extLst>
          </p:cNvPr>
          <p:cNvSpPr txBox="1">
            <a:spLocks/>
          </p:cNvSpPr>
          <p:nvPr/>
        </p:nvSpPr>
        <p:spPr bwMode="auto">
          <a:xfrm>
            <a:off x="723900" y="4261434"/>
            <a:ext cx="2838655" cy="556179"/>
          </a:xfrm>
          <a:prstGeom prst="rect">
            <a:avLst/>
          </a:prstGeom>
          <a:noFill/>
        </p:spPr>
        <p:txBody>
          <a:bodyPr wrap="square" lIns="120000" tIns="62400" rIns="120000" bIns="62400">
            <a:noAutofit/>
          </a:bodyPr>
          <a:lstStyle/>
          <a:p>
            <a:pPr lvl="0" algn="r"/>
            <a:r>
              <a:rPr lang="en-US" sz="1600">
                <a:latin typeface="Arial" panose="020B0604020202020204" pitchFamily="34" charset="0"/>
                <a:cs typeface="Arial" panose="020B0604020202020204" pitchFamily="34" charset="0"/>
              </a:rPr>
              <a:t>Precisely answered with either search queries or by following semantic links</a:t>
            </a:r>
            <a:endParaRPr lang="en-VN" sz="1600">
              <a:latin typeface="Arial" panose="020B0604020202020204" pitchFamily="34" charset="0"/>
              <a:cs typeface="Arial" panose="020B0604020202020204" pitchFamily="34" charset="0"/>
            </a:endParaRPr>
          </a:p>
        </p:txBody>
      </p:sp>
      <p:sp>
        <p:nvSpPr>
          <p:cNvPr id="48" name="Text Box 7">
            <a:extLst>
              <a:ext uri="{FF2B5EF4-FFF2-40B4-BE49-F238E27FC236}">
                <a16:creationId xmlns:a16="http://schemas.microsoft.com/office/drawing/2014/main" id="{E7166128-4DB4-483D-A50E-55A25537C88C}"/>
              </a:ext>
            </a:extLst>
          </p:cNvPr>
          <p:cNvSpPr txBox="1">
            <a:spLocks noChangeArrowheads="1"/>
          </p:cNvSpPr>
          <p:nvPr/>
        </p:nvSpPr>
        <p:spPr bwMode="auto">
          <a:xfrm>
            <a:off x="2188275" y="350114"/>
            <a:ext cx="3889847" cy="477054"/>
          </a:xfrm>
          <a:prstGeom prst="rect">
            <a:avLst/>
          </a:prstGeom>
          <a:noFill/>
          <a:ln w="9525">
            <a:noFill/>
            <a:miter lim="800000"/>
          </a:ln>
        </p:spPr>
        <p:txBody>
          <a:bodyPr wrap="none" lIns="45720" tIns="22860" rIns="45720" bIns="22860">
            <a:spAutoFit/>
          </a:bodyPr>
          <a:lstStyle/>
          <a:p>
            <a:r>
              <a:rPr lang="vi-VN" sz="2800"/>
              <a:t>Why use Code Search?</a:t>
            </a:r>
            <a:endParaRPr lang="en-VN" sz="2800"/>
          </a:p>
        </p:txBody>
      </p:sp>
    </p:spTree>
    <p:extLst>
      <p:ext uri="{BB962C8B-B14F-4D97-AF65-F5344CB8AC3E}">
        <p14:creationId xmlns:p14="http://schemas.microsoft.com/office/powerpoint/2010/main" val="2284120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Click="0" advTm="4000">
        <p15:prstTrans prst="origami"/>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randombar(horizontal)">
                                      <p:cBhvr>
                                        <p:cTn id="7" dur="500"/>
                                        <p:tgtEl>
                                          <p:spTgt spid="132"/>
                                        </p:tgtEl>
                                      </p:cBhvr>
                                    </p:animEffect>
                                  </p:childTnLst>
                                </p:cTn>
                              </p:par>
                            </p:childTnLst>
                          </p:cTn>
                        </p:par>
                        <p:par>
                          <p:cTn id="8" fill="hold">
                            <p:stCondLst>
                              <p:cond delay="500"/>
                            </p:stCondLst>
                            <p:childTnLst>
                              <p:par>
                                <p:cTn id="9" presetID="2" presetClass="entr" presetSubtype="12"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500" fill="hold"/>
                                        <p:tgtEl>
                                          <p:spTgt spid="71"/>
                                        </p:tgtEl>
                                        <p:attrNameLst>
                                          <p:attrName>ppt_x</p:attrName>
                                        </p:attrNameLst>
                                      </p:cBhvr>
                                      <p:tavLst>
                                        <p:tav tm="0">
                                          <p:val>
                                            <p:strVal val="0-#ppt_w/2"/>
                                          </p:val>
                                        </p:tav>
                                        <p:tav tm="100000">
                                          <p:val>
                                            <p:strVal val="#ppt_x"/>
                                          </p:val>
                                        </p:tav>
                                      </p:tavLst>
                                    </p:anim>
                                    <p:anim calcmode="lin" valueType="num">
                                      <p:cBhvr additive="base">
                                        <p:cTn id="12" dur="500" fill="hold"/>
                                        <p:tgtEl>
                                          <p:spTgt spid="71"/>
                                        </p:tgtEl>
                                        <p:attrNameLst>
                                          <p:attrName>ppt_y</p:attrName>
                                        </p:attrNameLst>
                                      </p:cBhvr>
                                      <p:tavLst>
                                        <p:tav tm="0">
                                          <p:val>
                                            <p:strVal val="1+#ppt_h/2"/>
                                          </p:val>
                                        </p:tav>
                                        <p:tav tm="100000">
                                          <p:val>
                                            <p:strVal val="#ppt_y"/>
                                          </p:val>
                                        </p:tav>
                                      </p:tavLst>
                                    </p:anim>
                                  </p:childTnLst>
                                </p:cTn>
                              </p:par>
                              <p:par>
                                <p:cTn id="13" presetID="2" presetClass="entr" presetSubtype="9"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0-#ppt_w/2"/>
                                          </p:val>
                                        </p:tav>
                                        <p:tav tm="100000">
                                          <p:val>
                                            <p:strVal val="#ppt_x"/>
                                          </p:val>
                                        </p:tav>
                                      </p:tavLst>
                                    </p:anim>
                                    <p:anim calcmode="lin" valueType="num">
                                      <p:cBhvr additive="base">
                                        <p:cTn id="16" dur="500" fill="hold"/>
                                        <p:tgtEl>
                                          <p:spTgt spid="57"/>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1+#ppt_w/2"/>
                                          </p:val>
                                        </p:tav>
                                        <p:tav tm="100000">
                                          <p:val>
                                            <p:strVal val="#ppt_x"/>
                                          </p:val>
                                        </p:tav>
                                      </p:tavLst>
                                    </p:anim>
                                    <p:anim calcmode="lin" valueType="num">
                                      <p:cBhvr additive="base">
                                        <p:cTn id="20" dur="500" fill="hold"/>
                                        <p:tgtEl>
                                          <p:spTgt spid="64"/>
                                        </p:tgtEl>
                                        <p:attrNameLst>
                                          <p:attrName>ppt_y</p:attrName>
                                        </p:attrNameLst>
                                      </p:cBhvr>
                                      <p:tavLst>
                                        <p:tav tm="0">
                                          <p:val>
                                            <p:strVal val="0-#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125"/>
                                        </p:tgtEl>
                                        <p:attrNameLst>
                                          <p:attrName>style.visibility</p:attrName>
                                        </p:attrNameLst>
                                      </p:cBhvr>
                                      <p:to>
                                        <p:strVal val="visible"/>
                                      </p:to>
                                    </p:set>
                                    <p:anim calcmode="lin" valueType="num">
                                      <p:cBhvr additive="base">
                                        <p:cTn id="23" dur="500" fill="hold"/>
                                        <p:tgtEl>
                                          <p:spTgt spid="125"/>
                                        </p:tgtEl>
                                        <p:attrNameLst>
                                          <p:attrName>ppt_x</p:attrName>
                                        </p:attrNameLst>
                                      </p:cBhvr>
                                      <p:tavLst>
                                        <p:tav tm="0">
                                          <p:val>
                                            <p:strVal val="1+#ppt_w/2"/>
                                          </p:val>
                                        </p:tav>
                                        <p:tav tm="100000">
                                          <p:val>
                                            <p:strVal val="#ppt_x"/>
                                          </p:val>
                                        </p:tav>
                                      </p:tavLst>
                                    </p:anim>
                                    <p:anim calcmode="lin" valueType="num">
                                      <p:cBhvr additive="base">
                                        <p:cTn id="24"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3">
            <a:extLst>
              <a:ext uri="{FF2B5EF4-FFF2-40B4-BE49-F238E27FC236}">
                <a16:creationId xmlns:a16="http://schemas.microsoft.com/office/drawing/2014/main" id="{C3883BF6-0E40-4526-8FF1-00BC452D3A1A}"/>
              </a:ext>
            </a:extLst>
          </p:cNvPr>
          <p:cNvGrpSpPr/>
          <p:nvPr/>
        </p:nvGrpSpPr>
        <p:grpSpPr>
          <a:xfrm>
            <a:off x="3601195" y="1988844"/>
            <a:ext cx="2093837" cy="1652489"/>
            <a:chOff x="4078513" y="2305388"/>
            <a:chExt cx="1683939" cy="1328992"/>
          </a:xfrm>
        </p:grpSpPr>
        <p:sp>
          <p:nvSpPr>
            <p:cNvPr id="58" name="Freeform: Shape 24">
              <a:extLst>
                <a:ext uri="{FF2B5EF4-FFF2-40B4-BE49-F238E27FC236}">
                  <a16:creationId xmlns:a16="http://schemas.microsoft.com/office/drawing/2014/main" id="{1B41D806-BC19-4721-A88F-CEB9DF35B0A9}"/>
                </a:ext>
              </a:extLst>
            </p:cNvPr>
            <p:cNvSpPr>
              <a:spLocks/>
            </p:cNvSpPr>
            <p:nvPr/>
          </p:nvSpPr>
          <p:spPr bwMode="auto">
            <a:xfrm>
              <a:off x="4171565" y="2305388"/>
              <a:ext cx="1590887" cy="1196167"/>
            </a:xfrm>
            <a:custGeom>
              <a:avLst/>
              <a:gdLst>
                <a:gd name="T0" fmla="*/ 1375 w 1609"/>
                <a:gd name="T1" fmla="*/ 716 h 1210"/>
                <a:gd name="T2" fmla="*/ 1491 w 1609"/>
                <a:gd name="T3" fmla="*/ 578 h 1210"/>
                <a:gd name="T4" fmla="*/ 1609 w 1609"/>
                <a:gd name="T5" fmla="*/ 1210 h 1210"/>
                <a:gd name="T6" fmla="*/ 957 w 1609"/>
                <a:gd name="T7" fmla="*/ 1210 h 1210"/>
                <a:gd name="T8" fmla="*/ 1069 w 1609"/>
                <a:gd name="T9" fmla="*/ 1080 h 1210"/>
                <a:gd name="T10" fmla="*/ 0 w 1609"/>
                <a:gd name="T11" fmla="*/ 350 h 1210"/>
                <a:gd name="T12" fmla="*/ 235 w 1609"/>
                <a:gd name="T13" fmla="*/ 132 h 1210"/>
                <a:gd name="T14" fmla="*/ 1375 w 1609"/>
                <a:gd name="T15" fmla="*/ 716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9" h="1210">
                  <a:moveTo>
                    <a:pt x="1375" y="716"/>
                  </a:moveTo>
                  <a:cubicBezTo>
                    <a:pt x="1491" y="578"/>
                    <a:pt x="1491" y="578"/>
                    <a:pt x="1491" y="578"/>
                  </a:cubicBezTo>
                  <a:cubicBezTo>
                    <a:pt x="1609" y="1210"/>
                    <a:pt x="1609" y="1210"/>
                    <a:pt x="1609" y="1210"/>
                  </a:cubicBezTo>
                  <a:cubicBezTo>
                    <a:pt x="957" y="1210"/>
                    <a:pt x="957" y="1210"/>
                    <a:pt x="957" y="1210"/>
                  </a:cubicBezTo>
                  <a:cubicBezTo>
                    <a:pt x="1069" y="1080"/>
                    <a:pt x="1069" y="1080"/>
                    <a:pt x="1069" y="1080"/>
                  </a:cubicBezTo>
                  <a:cubicBezTo>
                    <a:pt x="1069" y="1080"/>
                    <a:pt x="149" y="190"/>
                    <a:pt x="0" y="350"/>
                  </a:cubicBezTo>
                  <a:cubicBezTo>
                    <a:pt x="0" y="350"/>
                    <a:pt x="49" y="204"/>
                    <a:pt x="235" y="132"/>
                  </a:cubicBezTo>
                  <a:cubicBezTo>
                    <a:pt x="235" y="132"/>
                    <a:pt x="477" y="0"/>
                    <a:pt x="1375" y="716"/>
                  </a:cubicBezTo>
                  <a:close/>
                </a:path>
              </a:pathLst>
            </a:custGeom>
            <a:solidFill>
              <a:schemeClr val="accent1">
                <a:lumMod val="50000"/>
              </a:schemeClr>
            </a:solidFill>
            <a:ln>
              <a:noFill/>
            </a:ln>
          </p:spPr>
          <p:txBody>
            <a:bodyPr anchor="ctr"/>
            <a:lstStyle/>
            <a:p>
              <a:pPr algn="ctr"/>
              <a:endParaRPr sz="2400"/>
            </a:p>
          </p:txBody>
        </p:sp>
        <p:sp>
          <p:nvSpPr>
            <p:cNvPr id="59" name="Straight Connector 25">
              <a:extLst>
                <a:ext uri="{FF2B5EF4-FFF2-40B4-BE49-F238E27FC236}">
                  <a16:creationId xmlns:a16="http://schemas.microsoft.com/office/drawing/2014/main" id="{D7B73CEB-8760-43E6-9A6E-6AC42E333FD3}"/>
                </a:ext>
              </a:extLst>
            </p:cNvPr>
            <p:cNvSpPr>
              <a:spLocks/>
            </p:cNvSpPr>
            <p:nvPr/>
          </p:nvSpPr>
          <p:spPr bwMode="auto">
            <a:xfrm>
              <a:off x="5700918" y="290272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60" name="Straight Connector 26">
              <a:extLst>
                <a:ext uri="{FF2B5EF4-FFF2-40B4-BE49-F238E27FC236}">
                  <a16:creationId xmlns:a16="http://schemas.microsoft.com/office/drawing/2014/main" id="{1E968463-001D-4F2D-8066-0EAC3AC06D4F}"/>
                </a:ext>
              </a:extLst>
            </p:cNvPr>
            <p:cNvSpPr>
              <a:spLocks/>
            </p:cNvSpPr>
            <p:nvPr/>
          </p:nvSpPr>
          <p:spPr bwMode="auto">
            <a:xfrm>
              <a:off x="5700918" y="290272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61" name="Freeform: Shape 27">
              <a:extLst>
                <a:ext uri="{FF2B5EF4-FFF2-40B4-BE49-F238E27FC236}">
                  <a16:creationId xmlns:a16="http://schemas.microsoft.com/office/drawing/2014/main" id="{DCD5EE50-9D07-42C7-AFAD-565A1E5DF462}"/>
                </a:ext>
              </a:extLst>
            </p:cNvPr>
            <p:cNvSpPr>
              <a:spLocks/>
            </p:cNvSpPr>
            <p:nvPr/>
          </p:nvSpPr>
          <p:spPr bwMode="auto">
            <a:xfrm>
              <a:off x="4078513" y="2498996"/>
              <a:ext cx="1149641" cy="905755"/>
            </a:xfrm>
            <a:custGeom>
              <a:avLst/>
              <a:gdLst>
                <a:gd name="T0" fmla="*/ 155 w 1163"/>
                <a:gd name="T1" fmla="*/ 167 h 916"/>
                <a:gd name="T2" fmla="*/ 155 w 1163"/>
                <a:gd name="T3" fmla="*/ 167 h 916"/>
                <a:gd name="T4" fmla="*/ 1135 w 1163"/>
                <a:gd name="T5" fmla="*/ 916 h 916"/>
                <a:gd name="T6" fmla="*/ 1163 w 1163"/>
                <a:gd name="T7" fmla="*/ 884 h 916"/>
                <a:gd name="T8" fmla="*/ 94 w 1163"/>
                <a:gd name="T9" fmla="*/ 154 h 916"/>
                <a:gd name="T10" fmla="*/ 95 w 1163"/>
                <a:gd name="T11" fmla="*/ 154 h 916"/>
                <a:gd name="T12" fmla="*/ 94 w 1163"/>
                <a:gd name="T13" fmla="*/ 154 h 916"/>
                <a:gd name="T14" fmla="*/ 196 w 1163"/>
                <a:gd name="T15" fmla="*/ 460 h 916"/>
                <a:gd name="T16" fmla="*/ 155 w 1163"/>
                <a:gd name="T17" fmla="*/ 167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3" h="916">
                  <a:moveTo>
                    <a:pt x="155" y="167"/>
                  </a:moveTo>
                  <a:cubicBezTo>
                    <a:pt x="155" y="167"/>
                    <a:pt x="155" y="167"/>
                    <a:pt x="155" y="167"/>
                  </a:cubicBezTo>
                  <a:cubicBezTo>
                    <a:pt x="271" y="204"/>
                    <a:pt x="565" y="350"/>
                    <a:pt x="1135" y="916"/>
                  </a:cubicBezTo>
                  <a:cubicBezTo>
                    <a:pt x="1163" y="884"/>
                    <a:pt x="1163" y="884"/>
                    <a:pt x="1163" y="884"/>
                  </a:cubicBezTo>
                  <a:cubicBezTo>
                    <a:pt x="1163" y="884"/>
                    <a:pt x="251" y="0"/>
                    <a:pt x="94" y="154"/>
                  </a:cubicBezTo>
                  <a:cubicBezTo>
                    <a:pt x="94" y="154"/>
                    <a:pt x="94" y="154"/>
                    <a:pt x="95" y="154"/>
                  </a:cubicBezTo>
                  <a:cubicBezTo>
                    <a:pt x="94" y="154"/>
                    <a:pt x="94" y="154"/>
                    <a:pt x="94" y="154"/>
                  </a:cubicBezTo>
                  <a:cubicBezTo>
                    <a:pt x="25" y="261"/>
                    <a:pt x="196" y="460"/>
                    <a:pt x="196" y="460"/>
                  </a:cubicBezTo>
                  <a:cubicBezTo>
                    <a:pt x="0" y="184"/>
                    <a:pt x="155" y="167"/>
                    <a:pt x="155" y="167"/>
                  </a:cubicBezTo>
                  <a:close/>
                </a:path>
              </a:pathLst>
            </a:custGeom>
            <a:solidFill>
              <a:schemeClr val="accent1">
                <a:lumMod val="75000"/>
              </a:schemeClr>
            </a:solidFill>
            <a:ln>
              <a:noFill/>
            </a:ln>
          </p:spPr>
          <p:txBody>
            <a:bodyPr anchor="ctr"/>
            <a:lstStyle/>
            <a:p>
              <a:pPr algn="ctr"/>
              <a:endParaRPr sz="2400"/>
            </a:p>
          </p:txBody>
        </p:sp>
        <p:sp>
          <p:nvSpPr>
            <p:cNvPr id="62" name="Freeform: Shape 28">
              <a:extLst>
                <a:ext uri="{FF2B5EF4-FFF2-40B4-BE49-F238E27FC236}">
                  <a16:creationId xmlns:a16="http://schemas.microsoft.com/office/drawing/2014/main" id="{67160850-0DD7-40E9-937C-611FD3CE3AF3}"/>
                </a:ext>
              </a:extLst>
            </p:cNvPr>
            <p:cNvSpPr>
              <a:spLocks/>
            </p:cNvSpPr>
            <p:nvPr/>
          </p:nvSpPr>
          <p:spPr bwMode="auto">
            <a:xfrm>
              <a:off x="5117842" y="3501555"/>
              <a:ext cx="644610" cy="24013"/>
            </a:xfrm>
            <a:custGeom>
              <a:avLst/>
              <a:gdLst>
                <a:gd name="T0" fmla="*/ 859 w 859"/>
                <a:gd name="T1" fmla="*/ 0 h 32"/>
                <a:gd name="T2" fmla="*/ 832 w 859"/>
                <a:gd name="T3" fmla="*/ 32 h 32"/>
                <a:gd name="T4" fmla="*/ 16 w 859"/>
                <a:gd name="T5" fmla="*/ 32 h 32"/>
                <a:gd name="T6" fmla="*/ 0 w 859"/>
                <a:gd name="T7" fmla="*/ 0 h 32"/>
                <a:gd name="T8" fmla="*/ 859 w 859"/>
                <a:gd name="T9" fmla="*/ 0 h 32"/>
              </a:gdLst>
              <a:ahLst/>
              <a:cxnLst>
                <a:cxn ang="0">
                  <a:pos x="T0" y="T1"/>
                </a:cxn>
                <a:cxn ang="0">
                  <a:pos x="T2" y="T3"/>
                </a:cxn>
                <a:cxn ang="0">
                  <a:pos x="T4" y="T5"/>
                </a:cxn>
                <a:cxn ang="0">
                  <a:pos x="T6" y="T7"/>
                </a:cxn>
                <a:cxn ang="0">
                  <a:pos x="T8" y="T9"/>
                </a:cxn>
              </a:cxnLst>
              <a:rect l="0" t="0" r="r" b="b"/>
              <a:pathLst>
                <a:path w="859" h="32">
                  <a:moveTo>
                    <a:pt x="859" y="0"/>
                  </a:moveTo>
                  <a:lnTo>
                    <a:pt x="832" y="32"/>
                  </a:lnTo>
                  <a:lnTo>
                    <a:pt x="16" y="32"/>
                  </a:lnTo>
                  <a:lnTo>
                    <a:pt x="0" y="0"/>
                  </a:lnTo>
                  <a:lnTo>
                    <a:pt x="859" y="0"/>
                  </a:lnTo>
                  <a:close/>
                </a:path>
              </a:pathLst>
            </a:custGeom>
            <a:solidFill>
              <a:schemeClr val="accent1">
                <a:lumMod val="75000"/>
              </a:schemeClr>
            </a:solidFill>
            <a:ln>
              <a:noFill/>
            </a:ln>
          </p:spPr>
          <p:txBody>
            <a:bodyPr anchor="ctr"/>
            <a:lstStyle/>
            <a:p>
              <a:pPr algn="ctr"/>
              <a:endParaRPr sz="2400"/>
            </a:p>
          </p:txBody>
        </p:sp>
        <p:sp>
          <p:nvSpPr>
            <p:cNvPr id="63" name="Freeform: Shape 23">
              <a:extLst>
                <a:ext uri="{FF2B5EF4-FFF2-40B4-BE49-F238E27FC236}">
                  <a16:creationId xmlns:a16="http://schemas.microsoft.com/office/drawing/2014/main" id="{6A783383-189E-4A58-B0F7-3043CBA755BC}"/>
                </a:ext>
              </a:extLst>
            </p:cNvPr>
            <p:cNvSpPr>
              <a:spLocks/>
            </p:cNvSpPr>
            <p:nvPr/>
          </p:nvSpPr>
          <p:spPr bwMode="auto">
            <a:xfrm>
              <a:off x="4171565" y="2620564"/>
              <a:ext cx="785688" cy="1013816"/>
            </a:xfrm>
            <a:custGeom>
              <a:avLst/>
              <a:gdLst>
                <a:gd name="T0" fmla="*/ 795 w 795"/>
                <a:gd name="T1" fmla="*/ 1025 h 1025"/>
                <a:gd name="T2" fmla="*/ 139 w 795"/>
                <a:gd name="T3" fmla="*/ 73 h 1025"/>
                <a:gd name="T4" fmla="*/ 6 w 795"/>
                <a:gd name="T5" fmla="*/ 85 h 1025"/>
                <a:gd name="T6" fmla="*/ 1 w 795"/>
                <a:gd name="T7" fmla="*/ 114 h 1025"/>
                <a:gd name="T8" fmla="*/ 1 w 795"/>
                <a:gd name="T9" fmla="*/ 139 h 1025"/>
                <a:gd name="T10" fmla="*/ 795 w 795"/>
                <a:gd name="T11" fmla="*/ 1025 h 1025"/>
              </a:gdLst>
              <a:ahLst/>
              <a:cxnLst>
                <a:cxn ang="0">
                  <a:pos x="T0" y="T1"/>
                </a:cxn>
                <a:cxn ang="0">
                  <a:pos x="T2" y="T3"/>
                </a:cxn>
                <a:cxn ang="0">
                  <a:pos x="T4" y="T5"/>
                </a:cxn>
                <a:cxn ang="0">
                  <a:pos x="T6" y="T7"/>
                </a:cxn>
                <a:cxn ang="0">
                  <a:pos x="T8" y="T9"/>
                </a:cxn>
                <a:cxn ang="0">
                  <a:pos x="T10" y="T11"/>
                </a:cxn>
              </a:cxnLst>
              <a:rect l="0" t="0" r="r" b="b"/>
              <a:pathLst>
                <a:path w="795" h="1025">
                  <a:moveTo>
                    <a:pt x="795" y="1025"/>
                  </a:moveTo>
                  <a:cubicBezTo>
                    <a:pt x="795" y="1025"/>
                    <a:pt x="142" y="356"/>
                    <a:pt x="139" y="73"/>
                  </a:cubicBezTo>
                  <a:cubicBezTo>
                    <a:pt x="139" y="73"/>
                    <a:pt x="27" y="0"/>
                    <a:pt x="6" y="85"/>
                  </a:cubicBezTo>
                  <a:cubicBezTo>
                    <a:pt x="4" y="93"/>
                    <a:pt x="2" y="103"/>
                    <a:pt x="1" y="114"/>
                  </a:cubicBezTo>
                  <a:cubicBezTo>
                    <a:pt x="0" y="123"/>
                    <a:pt x="0" y="132"/>
                    <a:pt x="1" y="139"/>
                  </a:cubicBezTo>
                  <a:cubicBezTo>
                    <a:pt x="3" y="196"/>
                    <a:pt x="77" y="409"/>
                    <a:pt x="795" y="1025"/>
                  </a:cubicBezTo>
                  <a:close/>
                </a:path>
              </a:pathLst>
            </a:custGeom>
            <a:solidFill>
              <a:schemeClr val="accent1">
                <a:lumMod val="50000"/>
              </a:schemeClr>
            </a:solidFill>
            <a:ln>
              <a:noFill/>
            </a:ln>
          </p:spPr>
          <p:txBody>
            <a:bodyPr anchor="ctr"/>
            <a:lstStyle/>
            <a:p>
              <a:pPr algn="ctr"/>
              <a:endParaRPr sz="2400"/>
            </a:p>
          </p:txBody>
        </p:sp>
      </p:grpSp>
      <p:grpSp>
        <p:nvGrpSpPr>
          <p:cNvPr id="64" name="Group 2">
            <a:extLst>
              <a:ext uri="{FF2B5EF4-FFF2-40B4-BE49-F238E27FC236}">
                <a16:creationId xmlns:a16="http://schemas.microsoft.com/office/drawing/2014/main" id="{A4AB4436-72C5-455A-BBE0-BA61478AD63B}"/>
              </a:ext>
            </a:extLst>
          </p:cNvPr>
          <p:cNvGrpSpPr/>
          <p:nvPr/>
        </p:nvGrpSpPr>
        <p:grpSpPr>
          <a:xfrm>
            <a:off x="6524512" y="1988842"/>
            <a:ext cx="2093839" cy="1652489"/>
            <a:chOff x="6429547" y="2305387"/>
            <a:chExt cx="1683940" cy="1328992"/>
          </a:xfrm>
        </p:grpSpPr>
        <p:sp>
          <p:nvSpPr>
            <p:cNvPr id="65" name="Freeform: Shape 32">
              <a:extLst>
                <a:ext uri="{FF2B5EF4-FFF2-40B4-BE49-F238E27FC236}">
                  <a16:creationId xmlns:a16="http://schemas.microsoft.com/office/drawing/2014/main" id="{9C901D7A-85B3-4492-B612-E7CBB3075ECF}"/>
                </a:ext>
              </a:extLst>
            </p:cNvPr>
            <p:cNvSpPr>
              <a:spLocks/>
            </p:cNvSpPr>
            <p:nvPr/>
          </p:nvSpPr>
          <p:spPr bwMode="auto">
            <a:xfrm flipH="1">
              <a:off x="6429547" y="2305387"/>
              <a:ext cx="1590887" cy="1196167"/>
            </a:xfrm>
            <a:custGeom>
              <a:avLst/>
              <a:gdLst>
                <a:gd name="T0" fmla="*/ 1375 w 1609"/>
                <a:gd name="T1" fmla="*/ 716 h 1210"/>
                <a:gd name="T2" fmla="*/ 1491 w 1609"/>
                <a:gd name="T3" fmla="*/ 578 h 1210"/>
                <a:gd name="T4" fmla="*/ 1609 w 1609"/>
                <a:gd name="T5" fmla="*/ 1210 h 1210"/>
                <a:gd name="T6" fmla="*/ 957 w 1609"/>
                <a:gd name="T7" fmla="*/ 1210 h 1210"/>
                <a:gd name="T8" fmla="*/ 1069 w 1609"/>
                <a:gd name="T9" fmla="*/ 1080 h 1210"/>
                <a:gd name="T10" fmla="*/ 0 w 1609"/>
                <a:gd name="T11" fmla="*/ 350 h 1210"/>
                <a:gd name="T12" fmla="*/ 235 w 1609"/>
                <a:gd name="T13" fmla="*/ 132 h 1210"/>
                <a:gd name="T14" fmla="*/ 1375 w 1609"/>
                <a:gd name="T15" fmla="*/ 716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9" h="1210">
                  <a:moveTo>
                    <a:pt x="1375" y="716"/>
                  </a:moveTo>
                  <a:cubicBezTo>
                    <a:pt x="1491" y="578"/>
                    <a:pt x="1491" y="578"/>
                    <a:pt x="1491" y="578"/>
                  </a:cubicBezTo>
                  <a:cubicBezTo>
                    <a:pt x="1609" y="1210"/>
                    <a:pt x="1609" y="1210"/>
                    <a:pt x="1609" y="1210"/>
                  </a:cubicBezTo>
                  <a:cubicBezTo>
                    <a:pt x="957" y="1210"/>
                    <a:pt x="957" y="1210"/>
                    <a:pt x="957" y="1210"/>
                  </a:cubicBezTo>
                  <a:cubicBezTo>
                    <a:pt x="1069" y="1080"/>
                    <a:pt x="1069" y="1080"/>
                    <a:pt x="1069" y="1080"/>
                  </a:cubicBezTo>
                  <a:cubicBezTo>
                    <a:pt x="1069" y="1080"/>
                    <a:pt x="149" y="190"/>
                    <a:pt x="0" y="350"/>
                  </a:cubicBezTo>
                  <a:cubicBezTo>
                    <a:pt x="0" y="350"/>
                    <a:pt x="49" y="204"/>
                    <a:pt x="235" y="132"/>
                  </a:cubicBezTo>
                  <a:cubicBezTo>
                    <a:pt x="235" y="132"/>
                    <a:pt x="477" y="0"/>
                    <a:pt x="1375" y="716"/>
                  </a:cubicBezTo>
                  <a:close/>
                </a:path>
              </a:pathLst>
            </a:custGeom>
            <a:solidFill>
              <a:schemeClr val="tx2">
                <a:lumMod val="75000"/>
              </a:schemeClr>
            </a:solidFill>
            <a:ln>
              <a:noFill/>
            </a:ln>
          </p:spPr>
          <p:txBody>
            <a:bodyPr anchor="ctr"/>
            <a:lstStyle/>
            <a:p>
              <a:pPr algn="ctr"/>
              <a:endParaRPr sz="2400"/>
            </a:p>
          </p:txBody>
        </p:sp>
        <p:sp>
          <p:nvSpPr>
            <p:cNvPr id="66" name="Straight Connector 33">
              <a:extLst>
                <a:ext uri="{FF2B5EF4-FFF2-40B4-BE49-F238E27FC236}">
                  <a16:creationId xmlns:a16="http://schemas.microsoft.com/office/drawing/2014/main" id="{17798496-6D38-441F-8A80-9E4A16158DDD}"/>
                </a:ext>
              </a:extLst>
            </p:cNvPr>
            <p:cNvSpPr>
              <a:spLocks/>
            </p:cNvSpPr>
            <p:nvPr/>
          </p:nvSpPr>
          <p:spPr bwMode="auto">
            <a:xfrm flipH="1">
              <a:off x="6491082" y="29027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67" name="Straight Connector 34">
              <a:extLst>
                <a:ext uri="{FF2B5EF4-FFF2-40B4-BE49-F238E27FC236}">
                  <a16:creationId xmlns:a16="http://schemas.microsoft.com/office/drawing/2014/main" id="{98B01997-36F7-4A04-AF1D-02B11902AB38}"/>
                </a:ext>
              </a:extLst>
            </p:cNvPr>
            <p:cNvSpPr>
              <a:spLocks/>
            </p:cNvSpPr>
            <p:nvPr/>
          </p:nvSpPr>
          <p:spPr bwMode="auto">
            <a:xfrm flipH="1">
              <a:off x="6491082" y="290272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68" name="Freeform: Shape 35">
              <a:extLst>
                <a:ext uri="{FF2B5EF4-FFF2-40B4-BE49-F238E27FC236}">
                  <a16:creationId xmlns:a16="http://schemas.microsoft.com/office/drawing/2014/main" id="{4FCD568B-FE2B-412A-A778-926DBD8548BC}"/>
                </a:ext>
              </a:extLst>
            </p:cNvPr>
            <p:cNvSpPr>
              <a:spLocks/>
            </p:cNvSpPr>
            <p:nvPr/>
          </p:nvSpPr>
          <p:spPr bwMode="auto">
            <a:xfrm flipH="1">
              <a:off x="6963846" y="2498996"/>
              <a:ext cx="1149641" cy="905755"/>
            </a:xfrm>
            <a:custGeom>
              <a:avLst/>
              <a:gdLst>
                <a:gd name="T0" fmla="*/ 155 w 1163"/>
                <a:gd name="T1" fmla="*/ 167 h 916"/>
                <a:gd name="T2" fmla="*/ 155 w 1163"/>
                <a:gd name="T3" fmla="*/ 167 h 916"/>
                <a:gd name="T4" fmla="*/ 1135 w 1163"/>
                <a:gd name="T5" fmla="*/ 916 h 916"/>
                <a:gd name="T6" fmla="*/ 1163 w 1163"/>
                <a:gd name="T7" fmla="*/ 884 h 916"/>
                <a:gd name="T8" fmla="*/ 94 w 1163"/>
                <a:gd name="T9" fmla="*/ 154 h 916"/>
                <a:gd name="T10" fmla="*/ 95 w 1163"/>
                <a:gd name="T11" fmla="*/ 154 h 916"/>
                <a:gd name="T12" fmla="*/ 94 w 1163"/>
                <a:gd name="T13" fmla="*/ 154 h 916"/>
                <a:gd name="T14" fmla="*/ 196 w 1163"/>
                <a:gd name="T15" fmla="*/ 460 h 916"/>
                <a:gd name="T16" fmla="*/ 155 w 1163"/>
                <a:gd name="T17" fmla="*/ 167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3" h="916">
                  <a:moveTo>
                    <a:pt x="155" y="167"/>
                  </a:moveTo>
                  <a:cubicBezTo>
                    <a:pt x="155" y="167"/>
                    <a:pt x="155" y="167"/>
                    <a:pt x="155" y="167"/>
                  </a:cubicBezTo>
                  <a:cubicBezTo>
                    <a:pt x="271" y="204"/>
                    <a:pt x="565" y="350"/>
                    <a:pt x="1135" y="916"/>
                  </a:cubicBezTo>
                  <a:cubicBezTo>
                    <a:pt x="1163" y="884"/>
                    <a:pt x="1163" y="884"/>
                    <a:pt x="1163" y="884"/>
                  </a:cubicBezTo>
                  <a:cubicBezTo>
                    <a:pt x="1163" y="884"/>
                    <a:pt x="251" y="0"/>
                    <a:pt x="94" y="154"/>
                  </a:cubicBezTo>
                  <a:cubicBezTo>
                    <a:pt x="94" y="154"/>
                    <a:pt x="94" y="154"/>
                    <a:pt x="95" y="154"/>
                  </a:cubicBezTo>
                  <a:cubicBezTo>
                    <a:pt x="94" y="154"/>
                    <a:pt x="94" y="154"/>
                    <a:pt x="94" y="154"/>
                  </a:cubicBezTo>
                  <a:cubicBezTo>
                    <a:pt x="25" y="261"/>
                    <a:pt x="196" y="460"/>
                    <a:pt x="196" y="460"/>
                  </a:cubicBezTo>
                  <a:cubicBezTo>
                    <a:pt x="0" y="184"/>
                    <a:pt x="155" y="167"/>
                    <a:pt x="155" y="167"/>
                  </a:cubicBezTo>
                  <a:close/>
                </a:path>
              </a:pathLst>
            </a:custGeom>
            <a:solidFill>
              <a:schemeClr val="tx2">
                <a:lumMod val="60000"/>
                <a:lumOff val="40000"/>
              </a:schemeClr>
            </a:solidFill>
            <a:ln>
              <a:noFill/>
            </a:ln>
          </p:spPr>
          <p:txBody>
            <a:bodyPr anchor="ctr"/>
            <a:lstStyle/>
            <a:p>
              <a:pPr algn="ctr"/>
              <a:endParaRPr sz="2400"/>
            </a:p>
          </p:txBody>
        </p:sp>
        <p:sp>
          <p:nvSpPr>
            <p:cNvPr id="69" name="Freeform: Shape 36">
              <a:extLst>
                <a:ext uri="{FF2B5EF4-FFF2-40B4-BE49-F238E27FC236}">
                  <a16:creationId xmlns:a16="http://schemas.microsoft.com/office/drawing/2014/main" id="{0D539C47-0D5E-4BF0-AB52-0B365F57A9A6}"/>
                </a:ext>
              </a:extLst>
            </p:cNvPr>
            <p:cNvSpPr>
              <a:spLocks/>
            </p:cNvSpPr>
            <p:nvPr/>
          </p:nvSpPr>
          <p:spPr bwMode="auto">
            <a:xfrm flipH="1">
              <a:off x="6429548" y="3501556"/>
              <a:ext cx="644610" cy="24013"/>
            </a:xfrm>
            <a:custGeom>
              <a:avLst/>
              <a:gdLst>
                <a:gd name="T0" fmla="*/ 859 w 859"/>
                <a:gd name="T1" fmla="*/ 0 h 32"/>
                <a:gd name="T2" fmla="*/ 832 w 859"/>
                <a:gd name="T3" fmla="*/ 32 h 32"/>
                <a:gd name="T4" fmla="*/ 16 w 859"/>
                <a:gd name="T5" fmla="*/ 32 h 32"/>
                <a:gd name="T6" fmla="*/ 0 w 859"/>
                <a:gd name="T7" fmla="*/ 0 h 32"/>
                <a:gd name="T8" fmla="*/ 859 w 859"/>
                <a:gd name="T9" fmla="*/ 0 h 32"/>
              </a:gdLst>
              <a:ahLst/>
              <a:cxnLst>
                <a:cxn ang="0">
                  <a:pos x="T0" y="T1"/>
                </a:cxn>
                <a:cxn ang="0">
                  <a:pos x="T2" y="T3"/>
                </a:cxn>
                <a:cxn ang="0">
                  <a:pos x="T4" y="T5"/>
                </a:cxn>
                <a:cxn ang="0">
                  <a:pos x="T6" y="T7"/>
                </a:cxn>
                <a:cxn ang="0">
                  <a:pos x="T8" y="T9"/>
                </a:cxn>
              </a:cxnLst>
              <a:rect l="0" t="0" r="r" b="b"/>
              <a:pathLst>
                <a:path w="859" h="32">
                  <a:moveTo>
                    <a:pt x="859" y="0"/>
                  </a:moveTo>
                  <a:lnTo>
                    <a:pt x="832" y="32"/>
                  </a:lnTo>
                  <a:lnTo>
                    <a:pt x="16" y="32"/>
                  </a:lnTo>
                  <a:lnTo>
                    <a:pt x="0" y="0"/>
                  </a:lnTo>
                  <a:lnTo>
                    <a:pt x="859" y="0"/>
                  </a:lnTo>
                  <a:close/>
                </a:path>
              </a:pathLst>
            </a:custGeom>
            <a:solidFill>
              <a:schemeClr val="tx2">
                <a:lumMod val="60000"/>
                <a:lumOff val="40000"/>
              </a:schemeClr>
            </a:solidFill>
            <a:ln>
              <a:noFill/>
            </a:ln>
          </p:spPr>
          <p:txBody>
            <a:bodyPr anchor="ctr"/>
            <a:lstStyle/>
            <a:p>
              <a:pPr algn="ctr"/>
              <a:endParaRPr sz="2400"/>
            </a:p>
          </p:txBody>
        </p:sp>
        <p:sp>
          <p:nvSpPr>
            <p:cNvPr id="70" name="Freeform: Shape 37">
              <a:extLst>
                <a:ext uri="{FF2B5EF4-FFF2-40B4-BE49-F238E27FC236}">
                  <a16:creationId xmlns:a16="http://schemas.microsoft.com/office/drawing/2014/main" id="{125628FD-DDD4-4C1F-ABD0-8D0BC43820EE}"/>
                </a:ext>
              </a:extLst>
            </p:cNvPr>
            <p:cNvSpPr>
              <a:spLocks/>
            </p:cNvSpPr>
            <p:nvPr/>
          </p:nvSpPr>
          <p:spPr bwMode="auto">
            <a:xfrm flipH="1">
              <a:off x="7234747" y="2620563"/>
              <a:ext cx="785688" cy="1013816"/>
            </a:xfrm>
            <a:custGeom>
              <a:avLst/>
              <a:gdLst>
                <a:gd name="T0" fmla="*/ 795 w 795"/>
                <a:gd name="T1" fmla="*/ 1025 h 1025"/>
                <a:gd name="T2" fmla="*/ 139 w 795"/>
                <a:gd name="T3" fmla="*/ 73 h 1025"/>
                <a:gd name="T4" fmla="*/ 6 w 795"/>
                <a:gd name="T5" fmla="*/ 85 h 1025"/>
                <a:gd name="T6" fmla="*/ 1 w 795"/>
                <a:gd name="T7" fmla="*/ 114 h 1025"/>
                <a:gd name="T8" fmla="*/ 1 w 795"/>
                <a:gd name="T9" fmla="*/ 139 h 1025"/>
                <a:gd name="T10" fmla="*/ 795 w 795"/>
                <a:gd name="T11" fmla="*/ 1025 h 1025"/>
              </a:gdLst>
              <a:ahLst/>
              <a:cxnLst>
                <a:cxn ang="0">
                  <a:pos x="T0" y="T1"/>
                </a:cxn>
                <a:cxn ang="0">
                  <a:pos x="T2" y="T3"/>
                </a:cxn>
                <a:cxn ang="0">
                  <a:pos x="T4" y="T5"/>
                </a:cxn>
                <a:cxn ang="0">
                  <a:pos x="T6" y="T7"/>
                </a:cxn>
                <a:cxn ang="0">
                  <a:pos x="T8" y="T9"/>
                </a:cxn>
                <a:cxn ang="0">
                  <a:pos x="T10" y="T11"/>
                </a:cxn>
              </a:cxnLst>
              <a:rect l="0" t="0" r="r" b="b"/>
              <a:pathLst>
                <a:path w="795" h="1025">
                  <a:moveTo>
                    <a:pt x="795" y="1025"/>
                  </a:moveTo>
                  <a:cubicBezTo>
                    <a:pt x="795" y="1025"/>
                    <a:pt x="142" y="356"/>
                    <a:pt x="139" y="73"/>
                  </a:cubicBezTo>
                  <a:cubicBezTo>
                    <a:pt x="139" y="73"/>
                    <a:pt x="27" y="0"/>
                    <a:pt x="6" y="85"/>
                  </a:cubicBezTo>
                  <a:cubicBezTo>
                    <a:pt x="4" y="93"/>
                    <a:pt x="2" y="103"/>
                    <a:pt x="1" y="114"/>
                  </a:cubicBezTo>
                  <a:cubicBezTo>
                    <a:pt x="0" y="123"/>
                    <a:pt x="0" y="132"/>
                    <a:pt x="1" y="139"/>
                  </a:cubicBezTo>
                  <a:cubicBezTo>
                    <a:pt x="3" y="196"/>
                    <a:pt x="77" y="409"/>
                    <a:pt x="795" y="1025"/>
                  </a:cubicBezTo>
                  <a:close/>
                </a:path>
              </a:pathLst>
            </a:custGeom>
            <a:solidFill>
              <a:schemeClr val="tx2">
                <a:lumMod val="60000"/>
                <a:lumOff val="40000"/>
              </a:schemeClr>
            </a:solidFill>
            <a:ln>
              <a:noFill/>
            </a:ln>
          </p:spPr>
          <p:txBody>
            <a:bodyPr anchor="ctr"/>
            <a:lstStyle/>
            <a:p>
              <a:pPr algn="ctr"/>
              <a:endParaRPr sz="2400"/>
            </a:p>
          </p:txBody>
        </p:sp>
      </p:grpSp>
      <p:grpSp>
        <p:nvGrpSpPr>
          <p:cNvPr id="71" name="Group 4">
            <a:extLst>
              <a:ext uri="{FF2B5EF4-FFF2-40B4-BE49-F238E27FC236}">
                <a16:creationId xmlns:a16="http://schemas.microsoft.com/office/drawing/2014/main" id="{EC0CAB67-33E4-42AA-B6AD-A995869399A7}"/>
              </a:ext>
            </a:extLst>
          </p:cNvPr>
          <p:cNvGrpSpPr/>
          <p:nvPr/>
        </p:nvGrpSpPr>
        <p:grpSpPr>
          <a:xfrm>
            <a:off x="3601195" y="3792490"/>
            <a:ext cx="2093837" cy="1652489"/>
            <a:chOff x="4078513" y="3755948"/>
            <a:chExt cx="1683939" cy="1328992"/>
          </a:xfrm>
        </p:grpSpPr>
        <p:sp>
          <p:nvSpPr>
            <p:cNvPr id="72" name="Freeform: Shape 39">
              <a:extLst>
                <a:ext uri="{FF2B5EF4-FFF2-40B4-BE49-F238E27FC236}">
                  <a16:creationId xmlns:a16="http://schemas.microsoft.com/office/drawing/2014/main" id="{C9891E23-DA48-4DDA-8E99-05AD31A9FF97}"/>
                </a:ext>
              </a:extLst>
            </p:cNvPr>
            <p:cNvSpPr>
              <a:spLocks/>
            </p:cNvSpPr>
            <p:nvPr/>
          </p:nvSpPr>
          <p:spPr bwMode="auto">
            <a:xfrm flipV="1">
              <a:off x="4171565" y="3888773"/>
              <a:ext cx="1590887" cy="1196167"/>
            </a:xfrm>
            <a:custGeom>
              <a:avLst/>
              <a:gdLst>
                <a:gd name="T0" fmla="*/ 1375 w 1609"/>
                <a:gd name="T1" fmla="*/ 716 h 1210"/>
                <a:gd name="T2" fmla="*/ 1491 w 1609"/>
                <a:gd name="T3" fmla="*/ 578 h 1210"/>
                <a:gd name="T4" fmla="*/ 1609 w 1609"/>
                <a:gd name="T5" fmla="*/ 1210 h 1210"/>
                <a:gd name="T6" fmla="*/ 957 w 1609"/>
                <a:gd name="T7" fmla="*/ 1210 h 1210"/>
                <a:gd name="T8" fmla="*/ 1069 w 1609"/>
                <a:gd name="T9" fmla="*/ 1080 h 1210"/>
                <a:gd name="T10" fmla="*/ 0 w 1609"/>
                <a:gd name="T11" fmla="*/ 350 h 1210"/>
                <a:gd name="T12" fmla="*/ 235 w 1609"/>
                <a:gd name="T13" fmla="*/ 132 h 1210"/>
                <a:gd name="T14" fmla="*/ 1375 w 1609"/>
                <a:gd name="T15" fmla="*/ 716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9" h="1210">
                  <a:moveTo>
                    <a:pt x="1375" y="716"/>
                  </a:moveTo>
                  <a:cubicBezTo>
                    <a:pt x="1491" y="578"/>
                    <a:pt x="1491" y="578"/>
                    <a:pt x="1491" y="578"/>
                  </a:cubicBezTo>
                  <a:cubicBezTo>
                    <a:pt x="1609" y="1210"/>
                    <a:pt x="1609" y="1210"/>
                    <a:pt x="1609" y="1210"/>
                  </a:cubicBezTo>
                  <a:cubicBezTo>
                    <a:pt x="957" y="1210"/>
                    <a:pt x="957" y="1210"/>
                    <a:pt x="957" y="1210"/>
                  </a:cubicBezTo>
                  <a:cubicBezTo>
                    <a:pt x="1069" y="1080"/>
                    <a:pt x="1069" y="1080"/>
                    <a:pt x="1069" y="1080"/>
                  </a:cubicBezTo>
                  <a:cubicBezTo>
                    <a:pt x="1069" y="1080"/>
                    <a:pt x="149" y="190"/>
                    <a:pt x="0" y="350"/>
                  </a:cubicBezTo>
                  <a:cubicBezTo>
                    <a:pt x="0" y="350"/>
                    <a:pt x="49" y="204"/>
                    <a:pt x="235" y="132"/>
                  </a:cubicBezTo>
                  <a:cubicBezTo>
                    <a:pt x="235" y="132"/>
                    <a:pt x="477" y="0"/>
                    <a:pt x="1375" y="716"/>
                  </a:cubicBezTo>
                  <a:close/>
                </a:path>
              </a:pathLst>
            </a:custGeom>
            <a:solidFill>
              <a:schemeClr val="accent1">
                <a:lumMod val="60000"/>
                <a:lumOff val="40000"/>
              </a:schemeClr>
            </a:solidFill>
            <a:ln>
              <a:noFill/>
            </a:ln>
          </p:spPr>
          <p:txBody>
            <a:bodyPr anchor="ctr"/>
            <a:lstStyle/>
            <a:p>
              <a:pPr algn="ctr"/>
              <a:endParaRPr sz="2400"/>
            </a:p>
          </p:txBody>
        </p:sp>
        <p:sp>
          <p:nvSpPr>
            <p:cNvPr id="73" name="Straight Connector 40">
              <a:extLst>
                <a:ext uri="{FF2B5EF4-FFF2-40B4-BE49-F238E27FC236}">
                  <a16:creationId xmlns:a16="http://schemas.microsoft.com/office/drawing/2014/main" id="{9E31AB1D-14F6-4F9A-BE01-D4214BCEAC3B}"/>
                </a:ext>
              </a:extLst>
            </p:cNvPr>
            <p:cNvSpPr>
              <a:spLocks/>
            </p:cNvSpPr>
            <p:nvPr/>
          </p:nvSpPr>
          <p:spPr bwMode="auto">
            <a:xfrm flipV="1">
              <a:off x="5700918" y="44876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21" name="Straight Connector 41">
              <a:extLst>
                <a:ext uri="{FF2B5EF4-FFF2-40B4-BE49-F238E27FC236}">
                  <a16:creationId xmlns:a16="http://schemas.microsoft.com/office/drawing/2014/main" id="{9158DFFE-7752-45CD-A57F-9C5511A895B7}"/>
                </a:ext>
              </a:extLst>
            </p:cNvPr>
            <p:cNvSpPr>
              <a:spLocks/>
            </p:cNvSpPr>
            <p:nvPr/>
          </p:nvSpPr>
          <p:spPr bwMode="auto">
            <a:xfrm flipV="1">
              <a:off x="5700918" y="44876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22" name="Freeform: Shape 42">
              <a:extLst>
                <a:ext uri="{FF2B5EF4-FFF2-40B4-BE49-F238E27FC236}">
                  <a16:creationId xmlns:a16="http://schemas.microsoft.com/office/drawing/2014/main" id="{E10057FF-FC1C-459F-B0B7-CEF4CCC13262}"/>
                </a:ext>
              </a:extLst>
            </p:cNvPr>
            <p:cNvSpPr>
              <a:spLocks/>
            </p:cNvSpPr>
            <p:nvPr/>
          </p:nvSpPr>
          <p:spPr bwMode="auto">
            <a:xfrm flipV="1">
              <a:off x="4078513" y="3985576"/>
              <a:ext cx="1149641" cy="905755"/>
            </a:xfrm>
            <a:custGeom>
              <a:avLst/>
              <a:gdLst>
                <a:gd name="T0" fmla="*/ 155 w 1163"/>
                <a:gd name="T1" fmla="*/ 167 h 916"/>
                <a:gd name="T2" fmla="*/ 155 w 1163"/>
                <a:gd name="T3" fmla="*/ 167 h 916"/>
                <a:gd name="T4" fmla="*/ 1135 w 1163"/>
                <a:gd name="T5" fmla="*/ 916 h 916"/>
                <a:gd name="T6" fmla="*/ 1163 w 1163"/>
                <a:gd name="T7" fmla="*/ 884 h 916"/>
                <a:gd name="T8" fmla="*/ 94 w 1163"/>
                <a:gd name="T9" fmla="*/ 154 h 916"/>
                <a:gd name="T10" fmla="*/ 95 w 1163"/>
                <a:gd name="T11" fmla="*/ 154 h 916"/>
                <a:gd name="T12" fmla="*/ 94 w 1163"/>
                <a:gd name="T13" fmla="*/ 154 h 916"/>
                <a:gd name="T14" fmla="*/ 196 w 1163"/>
                <a:gd name="T15" fmla="*/ 460 h 916"/>
                <a:gd name="T16" fmla="*/ 155 w 1163"/>
                <a:gd name="T17" fmla="*/ 167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3" h="916">
                  <a:moveTo>
                    <a:pt x="155" y="167"/>
                  </a:moveTo>
                  <a:cubicBezTo>
                    <a:pt x="155" y="167"/>
                    <a:pt x="155" y="167"/>
                    <a:pt x="155" y="167"/>
                  </a:cubicBezTo>
                  <a:cubicBezTo>
                    <a:pt x="271" y="204"/>
                    <a:pt x="565" y="350"/>
                    <a:pt x="1135" y="916"/>
                  </a:cubicBezTo>
                  <a:cubicBezTo>
                    <a:pt x="1163" y="884"/>
                    <a:pt x="1163" y="884"/>
                    <a:pt x="1163" y="884"/>
                  </a:cubicBezTo>
                  <a:cubicBezTo>
                    <a:pt x="1163" y="884"/>
                    <a:pt x="251" y="0"/>
                    <a:pt x="94" y="154"/>
                  </a:cubicBezTo>
                  <a:cubicBezTo>
                    <a:pt x="94" y="154"/>
                    <a:pt x="94" y="154"/>
                    <a:pt x="95" y="154"/>
                  </a:cubicBezTo>
                  <a:cubicBezTo>
                    <a:pt x="94" y="154"/>
                    <a:pt x="94" y="154"/>
                    <a:pt x="94" y="154"/>
                  </a:cubicBezTo>
                  <a:cubicBezTo>
                    <a:pt x="25" y="261"/>
                    <a:pt x="196" y="460"/>
                    <a:pt x="196" y="460"/>
                  </a:cubicBezTo>
                  <a:cubicBezTo>
                    <a:pt x="0" y="184"/>
                    <a:pt x="155" y="167"/>
                    <a:pt x="155" y="167"/>
                  </a:cubicBezTo>
                  <a:close/>
                </a:path>
              </a:pathLst>
            </a:custGeom>
            <a:solidFill>
              <a:schemeClr val="accent3">
                <a:lumMod val="75000"/>
              </a:schemeClr>
            </a:solidFill>
            <a:ln>
              <a:noFill/>
            </a:ln>
          </p:spPr>
          <p:txBody>
            <a:bodyPr anchor="ctr"/>
            <a:lstStyle/>
            <a:p>
              <a:pPr algn="ctr"/>
              <a:endParaRPr sz="2400"/>
            </a:p>
          </p:txBody>
        </p:sp>
        <p:sp>
          <p:nvSpPr>
            <p:cNvPr id="123" name="Freeform: Shape 43">
              <a:extLst>
                <a:ext uri="{FF2B5EF4-FFF2-40B4-BE49-F238E27FC236}">
                  <a16:creationId xmlns:a16="http://schemas.microsoft.com/office/drawing/2014/main" id="{E5CE7F8B-7455-4A66-B406-FE78E462DE57}"/>
                </a:ext>
              </a:extLst>
            </p:cNvPr>
            <p:cNvSpPr>
              <a:spLocks/>
            </p:cNvSpPr>
            <p:nvPr/>
          </p:nvSpPr>
          <p:spPr bwMode="auto">
            <a:xfrm flipV="1">
              <a:off x="5117842" y="3864759"/>
              <a:ext cx="644610" cy="24013"/>
            </a:xfrm>
            <a:custGeom>
              <a:avLst/>
              <a:gdLst>
                <a:gd name="T0" fmla="*/ 859 w 859"/>
                <a:gd name="T1" fmla="*/ 0 h 32"/>
                <a:gd name="T2" fmla="*/ 832 w 859"/>
                <a:gd name="T3" fmla="*/ 32 h 32"/>
                <a:gd name="T4" fmla="*/ 16 w 859"/>
                <a:gd name="T5" fmla="*/ 32 h 32"/>
                <a:gd name="T6" fmla="*/ 0 w 859"/>
                <a:gd name="T7" fmla="*/ 0 h 32"/>
                <a:gd name="T8" fmla="*/ 859 w 859"/>
                <a:gd name="T9" fmla="*/ 0 h 32"/>
              </a:gdLst>
              <a:ahLst/>
              <a:cxnLst>
                <a:cxn ang="0">
                  <a:pos x="T0" y="T1"/>
                </a:cxn>
                <a:cxn ang="0">
                  <a:pos x="T2" y="T3"/>
                </a:cxn>
                <a:cxn ang="0">
                  <a:pos x="T4" y="T5"/>
                </a:cxn>
                <a:cxn ang="0">
                  <a:pos x="T6" y="T7"/>
                </a:cxn>
                <a:cxn ang="0">
                  <a:pos x="T8" y="T9"/>
                </a:cxn>
              </a:cxnLst>
              <a:rect l="0" t="0" r="r" b="b"/>
              <a:pathLst>
                <a:path w="859" h="32">
                  <a:moveTo>
                    <a:pt x="859" y="0"/>
                  </a:moveTo>
                  <a:lnTo>
                    <a:pt x="832" y="32"/>
                  </a:lnTo>
                  <a:lnTo>
                    <a:pt x="16" y="32"/>
                  </a:lnTo>
                  <a:lnTo>
                    <a:pt x="0" y="0"/>
                  </a:lnTo>
                  <a:lnTo>
                    <a:pt x="859" y="0"/>
                  </a:lnTo>
                  <a:close/>
                </a:path>
              </a:pathLst>
            </a:custGeom>
            <a:solidFill>
              <a:schemeClr val="accent3">
                <a:lumMod val="75000"/>
              </a:schemeClr>
            </a:solidFill>
            <a:ln>
              <a:noFill/>
            </a:ln>
          </p:spPr>
          <p:txBody>
            <a:bodyPr anchor="ctr"/>
            <a:lstStyle/>
            <a:p>
              <a:pPr algn="ctr"/>
              <a:endParaRPr sz="2400"/>
            </a:p>
          </p:txBody>
        </p:sp>
        <p:sp>
          <p:nvSpPr>
            <p:cNvPr id="124" name="Freeform: Shape 44">
              <a:extLst>
                <a:ext uri="{FF2B5EF4-FFF2-40B4-BE49-F238E27FC236}">
                  <a16:creationId xmlns:a16="http://schemas.microsoft.com/office/drawing/2014/main" id="{EA2B2E8B-132C-4F14-B58E-8191E4A2CC85}"/>
                </a:ext>
              </a:extLst>
            </p:cNvPr>
            <p:cNvSpPr>
              <a:spLocks/>
            </p:cNvSpPr>
            <p:nvPr/>
          </p:nvSpPr>
          <p:spPr bwMode="auto">
            <a:xfrm flipV="1">
              <a:off x="4171565" y="3755948"/>
              <a:ext cx="785688" cy="1013816"/>
            </a:xfrm>
            <a:custGeom>
              <a:avLst/>
              <a:gdLst>
                <a:gd name="T0" fmla="*/ 795 w 795"/>
                <a:gd name="T1" fmla="*/ 1025 h 1025"/>
                <a:gd name="T2" fmla="*/ 139 w 795"/>
                <a:gd name="T3" fmla="*/ 73 h 1025"/>
                <a:gd name="T4" fmla="*/ 6 w 795"/>
                <a:gd name="T5" fmla="*/ 85 h 1025"/>
                <a:gd name="T6" fmla="*/ 1 w 795"/>
                <a:gd name="T7" fmla="*/ 114 h 1025"/>
                <a:gd name="T8" fmla="*/ 1 w 795"/>
                <a:gd name="T9" fmla="*/ 139 h 1025"/>
                <a:gd name="T10" fmla="*/ 795 w 795"/>
                <a:gd name="T11" fmla="*/ 1025 h 1025"/>
              </a:gdLst>
              <a:ahLst/>
              <a:cxnLst>
                <a:cxn ang="0">
                  <a:pos x="T0" y="T1"/>
                </a:cxn>
                <a:cxn ang="0">
                  <a:pos x="T2" y="T3"/>
                </a:cxn>
                <a:cxn ang="0">
                  <a:pos x="T4" y="T5"/>
                </a:cxn>
                <a:cxn ang="0">
                  <a:pos x="T6" y="T7"/>
                </a:cxn>
                <a:cxn ang="0">
                  <a:pos x="T8" y="T9"/>
                </a:cxn>
                <a:cxn ang="0">
                  <a:pos x="T10" y="T11"/>
                </a:cxn>
              </a:cxnLst>
              <a:rect l="0" t="0" r="r" b="b"/>
              <a:pathLst>
                <a:path w="795" h="1025">
                  <a:moveTo>
                    <a:pt x="795" y="1025"/>
                  </a:moveTo>
                  <a:cubicBezTo>
                    <a:pt x="795" y="1025"/>
                    <a:pt x="142" y="356"/>
                    <a:pt x="139" y="73"/>
                  </a:cubicBezTo>
                  <a:cubicBezTo>
                    <a:pt x="139" y="73"/>
                    <a:pt x="27" y="0"/>
                    <a:pt x="6" y="85"/>
                  </a:cubicBezTo>
                  <a:cubicBezTo>
                    <a:pt x="4" y="93"/>
                    <a:pt x="2" y="103"/>
                    <a:pt x="1" y="114"/>
                  </a:cubicBezTo>
                  <a:cubicBezTo>
                    <a:pt x="0" y="123"/>
                    <a:pt x="0" y="132"/>
                    <a:pt x="1" y="139"/>
                  </a:cubicBezTo>
                  <a:cubicBezTo>
                    <a:pt x="3" y="196"/>
                    <a:pt x="77" y="409"/>
                    <a:pt x="795" y="1025"/>
                  </a:cubicBezTo>
                  <a:close/>
                </a:path>
              </a:pathLst>
            </a:custGeom>
            <a:solidFill>
              <a:schemeClr val="accent3">
                <a:lumMod val="50000"/>
              </a:schemeClr>
            </a:solidFill>
            <a:ln>
              <a:noFill/>
            </a:ln>
          </p:spPr>
          <p:txBody>
            <a:bodyPr anchor="ctr"/>
            <a:lstStyle/>
            <a:p>
              <a:pPr algn="ctr"/>
              <a:endParaRPr sz="2400"/>
            </a:p>
          </p:txBody>
        </p:sp>
      </p:grpSp>
      <p:grpSp>
        <p:nvGrpSpPr>
          <p:cNvPr id="125" name="Group 5">
            <a:extLst>
              <a:ext uri="{FF2B5EF4-FFF2-40B4-BE49-F238E27FC236}">
                <a16:creationId xmlns:a16="http://schemas.microsoft.com/office/drawing/2014/main" id="{B9E22C57-40F3-4A95-A430-4B7B94CBF742}"/>
              </a:ext>
            </a:extLst>
          </p:cNvPr>
          <p:cNvGrpSpPr/>
          <p:nvPr/>
        </p:nvGrpSpPr>
        <p:grpSpPr>
          <a:xfrm>
            <a:off x="6524510" y="3792490"/>
            <a:ext cx="2093837" cy="1652489"/>
            <a:chOff x="6429548" y="3755948"/>
            <a:chExt cx="1683939" cy="1328992"/>
          </a:xfrm>
        </p:grpSpPr>
        <p:sp>
          <p:nvSpPr>
            <p:cNvPr id="126" name="Freeform: Shape 46">
              <a:extLst>
                <a:ext uri="{FF2B5EF4-FFF2-40B4-BE49-F238E27FC236}">
                  <a16:creationId xmlns:a16="http://schemas.microsoft.com/office/drawing/2014/main" id="{A647B9EA-5CB5-48EE-995B-52510376E764}"/>
                </a:ext>
              </a:extLst>
            </p:cNvPr>
            <p:cNvSpPr>
              <a:spLocks/>
            </p:cNvSpPr>
            <p:nvPr/>
          </p:nvSpPr>
          <p:spPr bwMode="auto">
            <a:xfrm flipH="1" flipV="1">
              <a:off x="6429548" y="3888773"/>
              <a:ext cx="1590887" cy="1196167"/>
            </a:xfrm>
            <a:custGeom>
              <a:avLst/>
              <a:gdLst>
                <a:gd name="T0" fmla="*/ 1375 w 1609"/>
                <a:gd name="T1" fmla="*/ 716 h 1210"/>
                <a:gd name="T2" fmla="*/ 1491 w 1609"/>
                <a:gd name="T3" fmla="*/ 578 h 1210"/>
                <a:gd name="T4" fmla="*/ 1609 w 1609"/>
                <a:gd name="T5" fmla="*/ 1210 h 1210"/>
                <a:gd name="T6" fmla="*/ 957 w 1609"/>
                <a:gd name="T7" fmla="*/ 1210 h 1210"/>
                <a:gd name="T8" fmla="*/ 1069 w 1609"/>
                <a:gd name="T9" fmla="*/ 1080 h 1210"/>
                <a:gd name="T10" fmla="*/ 0 w 1609"/>
                <a:gd name="T11" fmla="*/ 350 h 1210"/>
                <a:gd name="T12" fmla="*/ 235 w 1609"/>
                <a:gd name="T13" fmla="*/ 132 h 1210"/>
                <a:gd name="T14" fmla="*/ 1375 w 1609"/>
                <a:gd name="T15" fmla="*/ 716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9" h="1210">
                  <a:moveTo>
                    <a:pt x="1375" y="716"/>
                  </a:moveTo>
                  <a:cubicBezTo>
                    <a:pt x="1491" y="578"/>
                    <a:pt x="1491" y="578"/>
                    <a:pt x="1491" y="578"/>
                  </a:cubicBezTo>
                  <a:cubicBezTo>
                    <a:pt x="1609" y="1210"/>
                    <a:pt x="1609" y="1210"/>
                    <a:pt x="1609" y="1210"/>
                  </a:cubicBezTo>
                  <a:cubicBezTo>
                    <a:pt x="957" y="1210"/>
                    <a:pt x="957" y="1210"/>
                    <a:pt x="957" y="1210"/>
                  </a:cubicBezTo>
                  <a:cubicBezTo>
                    <a:pt x="1069" y="1080"/>
                    <a:pt x="1069" y="1080"/>
                    <a:pt x="1069" y="1080"/>
                  </a:cubicBezTo>
                  <a:cubicBezTo>
                    <a:pt x="1069" y="1080"/>
                    <a:pt x="149" y="190"/>
                    <a:pt x="0" y="350"/>
                  </a:cubicBezTo>
                  <a:cubicBezTo>
                    <a:pt x="0" y="350"/>
                    <a:pt x="49" y="204"/>
                    <a:pt x="235" y="132"/>
                  </a:cubicBezTo>
                  <a:cubicBezTo>
                    <a:pt x="235" y="132"/>
                    <a:pt x="477" y="0"/>
                    <a:pt x="1375" y="716"/>
                  </a:cubicBezTo>
                  <a:close/>
                </a:path>
              </a:pathLst>
            </a:custGeom>
            <a:solidFill>
              <a:srgbClr val="D44E71"/>
            </a:solidFill>
            <a:ln>
              <a:noFill/>
            </a:ln>
          </p:spPr>
          <p:txBody>
            <a:bodyPr anchor="ctr"/>
            <a:lstStyle/>
            <a:p>
              <a:pPr algn="ctr"/>
              <a:endParaRPr sz="2400"/>
            </a:p>
          </p:txBody>
        </p:sp>
        <p:sp>
          <p:nvSpPr>
            <p:cNvPr id="127" name="Straight Connector 47">
              <a:extLst>
                <a:ext uri="{FF2B5EF4-FFF2-40B4-BE49-F238E27FC236}">
                  <a16:creationId xmlns:a16="http://schemas.microsoft.com/office/drawing/2014/main" id="{A49888D7-9989-41B3-A54F-911246B82E00}"/>
                </a:ext>
              </a:extLst>
            </p:cNvPr>
            <p:cNvSpPr>
              <a:spLocks/>
            </p:cNvSpPr>
            <p:nvPr/>
          </p:nvSpPr>
          <p:spPr bwMode="auto">
            <a:xfrm flipH="1" flipV="1">
              <a:off x="6491082" y="44876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28" name="Straight Connector 48">
              <a:extLst>
                <a:ext uri="{FF2B5EF4-FFF2-40B4-BE49-F238E27FC236}">
                  <a16:creationId xmlns:a16="http://schemas.microsoft.com/office/drawing/2014/main" id="{70FA7D58-E849-4555-88F8-6455CF0A39B7}"/>
                </a:ext>
              </a:extLst>
            </p:cNvPr>
            <p:cNvSpPr>
              <a:spLocks/>
            </p:cNvSpPr>
            <p:nvPr/>
          </p:nvSpPr>
          <p:spPr bwMode="auto">
            <a:xfrm flipH="1" flipV="1">
              <a:off x="6491082" y="448760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129" name="Freeform: Shape 49">
              <a:extLst>
                <a:ext uri="{FF2B5EF4-FFF2-40B4-BE49-F238E27FC236}">
                  <a16:creationId xmlns:a16="http://schemas.microsoft.com/office/drawing/2014/main" id="{6FE61FA6-37ED-495C-98DE-34A95B44CB98}"/>
                </a:ext>
              </a:extLst>
            </p:cNvPr>
            <p:cNvSpPr>
              <a:spLocks/>
            </p:cNvSpPr>
            <p:nvPr/>
          </p:nvSpPr>
          <p:spPr bwMode="auto">
            <a:xfrm flipH="1" flipV="1">
              <a:off x="6963846" y="3985576"/>
              <a:ext cx="1149641" cy="905755"/>
            </a:xfrm>
            <a:custGeom>
              <a:avLst/>
              <a:gdLst>
                <a:gd name="T0" fmla="*/ 155 w 1163"/>
                <a:gd name="T1" fmla="*/ 167 h 916"/>
                <a:gd name="T2" fmla="*/ 155 w 1163"/>
                <a:gd name="T3" fmla="*/ 167 h 916"/>
                <a:gd name="T4" fmla="*/ 1135 w 1163"/>
                <a:gd name="T5" fmla="*/ 916 h 916"/>
                <a:gd name="T6" fmla="*/ 1163 w 1163"/>
                <a:gd name="T7" fmla="*/ 884 h 916"/>
                <a:gd name="T8" fmla="*/ 94 w 1163"/>
                <a:gd name="T9" fmla="*/ 154 h 916"/>
                <a:gd name="T10" fmla="*/ 95 w 1163"/>
                <a:gd name="T11" fmla="*/ 154 h 916"/>
                <a:gd name="T12" fmla="*/ 94 w 1163"/>
                <a:gd name="T13" fmla="*/ 154 h 916"/>
                <a:gd name="T14" fmla="*/ 196 w 1163"/>
                <a:gd name="T15" fmla="*/ 460 h 916"/>
                <a:gd name="T16" fmla="*/ 155 w 1163"/>
                <a:gd name="T17" fmla="*/ 167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3" h="916">
                  <a:moveTo>
                    <a:pt x="155" y="167"/>
                  </a:moveTo>
                  <a:cubicBezTo>
                    <a:pt x="155" y="167"/>
                    <a:pt x="155" y="167"/>
                    <a:pt x="155" y="167"/>
                  </a:cubicBezTo>
                  <a:cubicBezTo>
                    <a:pt x="271" y="204"/>
                    <a:pt x="565" y="350"/>
                    <a:pt x="1135" y="916"/>
                  </a:cubicBezTo>
                  <a:cubicBezTo>
                    <a:pt x="1163" y="884"/>
                    <a:pt x="1163" y="884"/>
                    <a:pt x="1163" y="884"/>
                  </a:cubicBezTo>
                  <a:cubicBezTo>
                    <a:pt x="1163" y="884"/>
                    <a:pt x="251" y="0"/>
                    <a:pt x="94" y="154"/>
                  </a:cubicBezTo>
                  <a:cubicBezTo>
                    <a:pt x="94" y="154"/>
                    <a:pt x="94" y="154"/>
                    <a:pt x="95" y="154"/>
                  </a:cubicBezTo>
                  <a:cubicBezTo>
                    <a:pt x="94" y="154"/>
                    <a:pt x="94" y="154"/>
                    <a:pt x="94" y="154"/>
                  </a:cubicBezTo>
                  <a:cubicBezTo>
                    <a:pt x="25" y="261"/>
                    <a:pt x="196" y="460"/>
                    <a:pt x="196" y="460"/>
                  </a:cubicBezTo>
                  <a:cubicBezTo>
                    <a:pt x="0" y="184"/>
                    <a:pt x="155" y="167"/>
                    <a:pt x="155" y="167"/>
                  </a:cubicBezTo>
                  <a:close/>
                </a:path>
              </a:pathLst>
            </a:custGeom>
            <a:solidFill>
              <a:srgbClr val="9D184D"/>
            </a:solidFill>
            <a:ln>
              <a:noFill/>
            </a:ln>
          </p:spPr>
          <p:txBody>
            <a:bodyPr anchor="ctr"/>
            <a:lstStyle/>
            <a:p>
              <a:pPr algn="ctr"/>
              <a:endParaRPr sz="2400"/>
            </a:p>
          </p:txBody>
        </p:sp>
        <p:sp>
          <p:nvSpPr>
            <p:cNvPr id="130" name="Freeform: Shape 50">
              <a:extLst>
                <a:ext uri="{FF2B5EF4-FFF2-40B4-BE49-F238E27FC236}">
                  <a16:creationId xmlns:a16="http://schemas.microsoft.com/office/drawing/2014/main" id="{CA88C7D2-986B-4AA1-9779-CBA7ADE0A946}"/>
                </a:ext>
              </a:extLst>
            </p:cNvPr>
            <p:cNvSpPr>
              <a:spLocks/>
            </p:cNvSpPr>
            <p:nvPr/>
          </p:nvSpPr>
          <p:spPr bwMode="auto">
            <a:xfrm flipH="1" flipV="1">
              <a:off x="6429548" y="3864759"/>
              <a:ext cx="644610" cy="24013"/>
            </a:xfrm>
            <a:custGeom>
              <a:avLst/>
              <a:gdLst>
                <a:gd name="T0" fmla="*/ 859 w 859"/>
                <a:gd name="T1" fmla="*/ 0 h 32"/>
                <a:gd name="T2" fmla="*/ 832 w 859"/>
                <a:gd name="T3" fmla="*/ 32 h 32"/>
                <a:gd name="T4" fmla="*/ 16 w 859"/>
                <a:gd name="T5" fmla="*/ 32 h 32"/>
                <a:gd name="T6" fmla="*/ 0 w 859"/>
                <a:gd name="T7" fmla="*/ 0 h 32"/>
                <a:gd name="T8" fmla="*/ 859 w 859"/>
                <a:gd name="T9" fmla="*/ 0 h 32"/>
              </a:gdLst>
              <a:ahLst/>
              <a:cxnLst>
                <a:cxn ang="0">
                  <a:pos x="T0" y="T1"/>
                </a:cxn>
                <a:cxn ang="0">
                  <a:pos x="T2" y="T3"/>
                </a:cxn>
                <a:cxn ang="0">
                  <a:pos x="T4" y="T5"/>
                </a:cxn>
                <a:cxn ang="0">
                  <a:pos x="T6" y="T7"/>
                </a:cxn>
                <a:cxn ang="0">
                  <a:pos x="T8" y="T9"/>
                </a:cxn>
              </a:cxnLst>
              <a:rect l="0" t="0" r="r" b="b"/>
              <a:pathLst>
                <a:path w="859" h="32">
                  <a:moveTo>
                    <a:pt x="859" y="0"/>
                  </a:moveTo>
                  <a:lnTo>
                    <a:pt x="832" y="32"/>
                  </a:lnTo>
                  <a:lnTo>
                    <a:pt x="16" y="32"/>
                  </a:lnTo>
                  <a:lnTo>
                    <a:pt x="0" y="0"/>
                  </a:lnTo>
                  <a:lnTo>
                    <a:pt x="859" y="0"/>
                  </a:lnTo>
                  <a:close/>
                </a:path>
              </a:pathLst>
            </a:custGeom>
            <a:solidFill>
              <a:srgbClr val="9D184D"/>
            </a:solidFill>
            <a:ln>
              <a:noFill/>
            </a:ln>
          </p:spPr>
          <p:txBody>
            <a:bodyPr anchor="ctr"/>
            <a:lstStyle/>
            <a:p>
              <a:pPr algn="ctr"/>
              <a:endParaRPr sz="2400"/>
            </a:p>
          </p:txBody>
        </p:sp>
        <p:sp>
          <p:nvSpPr>
            <p:cNvPr id="131" name="Freeform: Shape 51">
              <a:extLst>
                <a:ext uri="{FF2B5EF4-FFF2-40B4-BE49-F238E27FC236}">
                  <a16:creationId xmlns:a16="http://schemas.microsoft.com/office/drawing/2014/main" id="{8888EB61-CC23-457F-90E8-D5EEBD9688BC}"/>
                </a:ext>
              </a:extLst>
            </p:cNvPr>
            <p:cNvSpPr>
              <a:spLocks/>
            </p:cNvSpPr>
            <p:nvPr/>
          </p:nvSpPr>
          <p:spPr bwMode="auto">
            <a:xfrm flipH="1" flipV="1">
              <a:off x="7234747" y="3755948"/>
              <a:ext cx="785688" cy="1013816"/>
            </a:xfrm>
            <a:custGeom>
              <a:avLst/>
              <a:gdLst>
                <a:gd name="T0" fmla="*/ 795 w 795"/>
                <a:gd name="T1" fmla="*/ 1025 h 1025"/>
                <a:gd name="T2" fmla="*/ 139 w 795"/>
                <a:gd name="T3" fmla="*/ 73 h 1025"/>
                <a:gd name="T4" fmla="*/ 6 w 795"/>
                <a:gd name="T5" fmla="*/ 85 h 1025"/>
                <a:gd name="T6" fmla="*/ 1 w 795"/>
                <a:gd name="T7" fmla="*/ 114 h 1025"/>
                <a:gd name="T8" fmla="*/ 1 w 795"/>
                <a:gd name="T9" fmla="*/ 139 h 1025"/>
                <a:gd name="T10" fmla="*/ 795 w 795"/>
                <a:gd name="T11" fmla="*/ 1025 h 1025"/>
              </a:gdLst>
              <a:ahLst/>
              <a:cxnLst>
                <a:cxn ang="0">
                  <a:pos x="T0" y="T1"/>
                </a:cxn>
                <a:cxn ang="0">
                  <a:pos x="T2" y="T3"/>
                </a:cxn>
                <a:cxn ang="0">
                  <a:pos x="T4" y="T5"/>
                </a:cxn>
                <a:cxn ang="0">
                  <a:pos x="T6" y="T7"/>
                </a:cxn>
                <a:cxn ang="0">
                  <a:pos x="T8" y="T9"/>
                </a:cxn>
                <a:cxn ang="0">
                  <a:pos x="T10" y="T11"/>
                </a:cxn>
              </a:cxnLst>
              <a:rect l="0" t="0" r="r" b="b"/>
              <a:pathLst>
                <a:path w="795" h="1025">
                  <a:moveTo>
                    <a:pt x="795" y="1025"/>
                  </a:moveTo>
                  <a:cubicBezTo>
                    <a:pt x="795" y="1025"/>
                    <a:pt x="142" y="356"/>
                    <a:pt x="139" y="73"/>
                  </a:cubicBezTo>
                  <a:cubicBezTo>
                    <a:pt x="139" y="73"/>
                    <a:pt x="27" y="0"/>
                    <a:pt x="6" y="85"/>
                  </a:cubicBezTo>
                  <a:cubicBezTo>
                    <a:pt x="4" y="93"/>
                    <a:pt x="2" y="103"/>
                    <a:pt x="1" y="114"/>
                  </a:cubicBezTo>
                  <a:cubicBezTo>
                    <a:pt x="0" y="123"/>
                    <a:pt x="0" y="132"/>
                    <a:pt x="1" y="139"/>
                  </a:cubicBezTo>
                  <a:cubicBezTo>
                    <a:pt x="3" y="196"/>
                    <a:pt x="77" y="409"/>
                    <a:pt x="795" y="1025"/>
                  </a:cubicBezTo>
                  <a:close/>
                </a:path>
              </a:pathLst>
            </a:custGeom>
            <a:solidFill>
              <a:srgbClr val="9D184D"/>
            </a:solidFill>
            <a:ln>
              <a:noFill/>
            </a:ln>
          </p:spPr>
          <p:txBody>
            <a:bodyPr anchor="ctr"/>
            <a:lstStyle/>
            <a:p>
              <a:pPr algn="ctr"/>
              <a:endParaRPr sz="2400"/>
            </a:p>
          </p:txBody>
        </p:sp>
      </p:grpSp>
      <p:grpSp>
        <p:nvGrpSpPr>
          <p:cNvPr id="132" name="组合 131">
            <a:extLst>
              <a:ext uri="{FF2B5EF4-FFF2-40B4-BE49-F238E27FC236}">
                <a16:creationId xmlns:a16="http://schemas.microsoft.com/office/drawing/2014/main" id="{B2F27BD6-7733-4778-97E3-EEC6DC3B1840}"/>
              </a:ext>
            </a:extLst>
          </p:cNvPr>
          <p:cNvGrpSpPr/>
          <p:nvPr/>
        </p:nvGrpSpPr>
        <p:grpSpPr>
          <a:xfrm>
            <a:off x="5715208" y="3322348"/>
            <a:ext cx="789137" cy="789137"/>
            <a:chOff x="4286405" y="2491760"/>
            <a:chExt cx="591853" cy="591853"/>
          </a:xfrm>
        </p:grpSpPr>
        <p:sp>
          <p:nvSpPr>
            <p:cNvPr id="133" name="Oval 30">
              <a:extLst>
                <a:ext uri="{FF2B5EF4-FFF2-40B4-BE49-F238E27FC236}">
                  <a16:creationId xmlns:a16="http://schemas.microsoft.com/office/drawing/2014/main" id="{B67ABEA0-9314-419E-BCE1-62034B0DC3D0}"/>
                </a:ext>
              </a:extLst>
            </p:cNvPr>
            <p:cNvSpPr/>
            <p:nvPr/>
          </p:nvSpPr>
          <p:spPr>
            <a:xfrm>
              <a:off x="4286405" y="2491760"/>
              <a:ext cx="591853" cy="591853"/>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134" name="Freeform: Shape 54">
              <a:extLst>
                <a:ext uri="{FF2B5EF4-FFF2-40B4-BE49-F238E27FC236}">
                  <a16:creationId xmlns:a16="http://schemas.microsoft.com/office/drawing/2014/main" id="{B7D50CEF-8405-455F-A560-F8ECF24832AC}"/>
                </a:ext>
              </a:extLst>
            </p:cNvPr>
            <p:cNvSpPr>
              <a:spLocks/>
            </p:cNvSpPr>
            <p:nvPr/>
          </p:nvSpPr>
          <p:spPr bwMode="auto">
            <a:xfrm>
              <a:off x="4395959" y="2674145"/>
              <a:ext cx="372743" cy="280381"/>
            </a:xfrm>
            <a:custGeom>
              <a:avLst/>
              <a:gdLst/>
              <a:ahLst/>
              <a:cxnLst>
                <a:cxn ang="0">
                  <a:pos x="101" y="2"/>
                </a:cxn>
                <a:cxn ang="0">
                  <a:pos x="27" y="0"/>
                </a:cxn>
                <a:cxn ang="0">
                  <a:pos x="2" y="22"/>
                </a:cxn>
                <a:cxn ang="0">
                  <a:pos x="2" y="32"/>
                </a:cxn>
                <a:cxn ang="0">
                  <a:pos x="61" y="92"/>
                </a:cxn>
                <a:cxn ang="0">
                  <a:pos x="121" y="32"/>
                </a:cxn>
                <a:cxn ang="0">
                  <a:pos x="120" y="22"/>
                </a:cxn>
                <a:cxn ang="0">
                  <a:pos x="86" y="14"/>
                </a:cxn>
                <a:cxn ang="0">
                  <a:pos x="93" y="8"/>
                </a:cxn>
                <a:cxn ang="0">
                  <a:pos x="76" y="27"/>
                </a:cxn>
                <a:cxn ang="0">
                  <a:pos x="93" y="27"/>
                </a:cxn>
                <a:cxn ang="0">
                  <a:pos x="73" y="25"/>
                </a:cxn>
                <a:cxn ang="0">
                  <a:pos x="75" y="9"/>
                </a:cxn>
                <a:cxn ang="0">
                  <a:pos x="70" y="27"/>
                </a:cxn>
                <a:cxn ang="0">
                  <a:pos x="61" y="20"/>
                </a:cxn>
                <a:cxn ang="0">
                  <a:pos x="70" y="8"/>
                </a:cxn>
                <a:cxn ang="0">
                  <a:pos x="53" y="8"/>
                </a:cxn>
                <a:cxn ang="0">
                  <a:pos x="58" y="17"/>
                </a:cxn>
                <a:cxn ang="0">
                  <a:pos x="40" y="16"/>
                </a:cxn>
                <a:cxn ang="0">
                  <a:pos x="58" y="17"/>
                </a:cxn>
                <a:cxn ang="0">
                  <a:pos x="30" y="27"/>
                </a:cxn>
                <a:cxn ang="0">
                  <a:pos x="47" y="27"/>
                </a:cxn>
                <a:cxn ang="0">
                  <a:pos x="37" y="14"/>
                </a:cxn>
                <a:cxn ang="0">
                  <a:pos x="43" y="8"/>
                </a:cxn>
                <a:cxn ang="0">
                  <a:pos x="34" y="17"/>
                </a:cxn>
                <a:cxn ang="0">
                  <a:pos x="8" y="27"/>
                </a:cxn>
                <a:cxn ang="0">
                  <a:pos x="11" y="31"/>
                </a:cxn>
                <a:cxn ang="0">
                  <a:pos x="49" y="71"/>
                </a:cxn>
                <a:cxn ang="0">
                  <a:pos x="29" y="31"/>
                </a:cxn>
                <a:cxn ang="0">
                  <a:pos x="57" y="78"/>
                </a:cxn>
                <a:cxn ang="0">
                  <a:pos x="52" y="31"/>
                </a:cxn>
                <a:cxn ang="0">
                  <a:pos x="61" y="79"/>
                </a:cxn>
                <a:cxn ang="0">
                  <a:pos x="65" y="78"/>
                </a:cxn>
                <a:cxn ang="0">
                  <a:pos x="94" y="31"/>
                </a:cxn>
                <a:cxn ang="0">
                  <a:pos x="74" y="71"/>
                </a:cxn>
                <a:cxn ang="0">
                  <a:pos x="112" y="31"/>
                </a:cxn>
                <a:cxn ang="0">
                  <a:pos x="99" y="27"/>
                </a:cxn>
                <a:cxn ang="0">
                  <a:pos x="97" y="9"/>
                </a:cxn>
                <a:cxn ang="0">
                  <a:pos x="99" y="27"/>
                </a:cxn>
                <a:cxn ang="0">
                  <a:pos x="99" y="27"/>
                </a:cxn>
              </a:cxnLst>
              <a:rect l="0" t="0" r="r" b="b"/>
              <a:pathLst>
                <a:path w="123" h="92">
                  <a:moveTo>
                    <a:pt x="120" y="22"/>
                  </a:moveTo>
                  <a:cubicBezTo>
                    <a:pt x="101" y="2"/>
                    <a:pt x="101" y="2"/>
                    <a:pt x="101" y="2"/>
                  </a:cubicBezTo>
                  <a:cubicBezTo>
                    <a:pt x="100" y="1"/>
                    <a:pt x="98" y="0"/>
                    <a:pt x="96" y="0"/>
                  </a:cubicBezTo>
                  <a:cubicBezTo>
                    <a:pt x="27" y="0"/>
                    <a:pt x="27" y="0"/>
                    <a:pt x="27" y="0"/>
                  </a:cubicBezTo>
                  <a:cubicBezTo>
                    <a:pt x="25" y="0"/>
                    <a:pt x="23" y="1"/>
                    <a:pt x="22" y="2"/>
                  </a:cubicBezTo>
                  <a:cubicBezTo>
                    <a:pt x="2" y="22"/>
                    <a:pt x="2" y="22"/>
                    <a:pt x="2" y="22"/>
                  </a:cubicBezTo>
                  <a:cubicBezTo>
                    <a:pt x="1" y="23"/>
                    <a:pt x="0" y="25"/>
                    <a:pt x="0" y="27"/>
                  </a:cubicBezTo>
                  <a:cubicBezTo>
                    <a:pt x="0" y="29"/>
                    <a:pt x="1" y="31"/>
                    <a:pt x="2" y="32"/>
                  </a:cubicBezTo>
                  <a:cubicBezTo>
                    <a:pt x="56" y="90"/>
                    <a:pt x="56" y="90"/>
                    <a:pt x="56" y="90"/>
                  </a:cubicBezTo>
                  <a:cubicBezTo>
                    <a:pt x="57" y="91"/>
                    <a:pt x="59" y="92"/>
                    <a:pt x="61" y="92"/>
                  </a:cubicBezTo>
                  <a:cubicBezTo>
                    <a:pt x="64" y="92"/>
                    <a:pt x="66" y="91"/>
                    <a:pt x="67" y="90"/>
                  </a:cubicBezTo>
                  <a:cubicBezTo>
                    <a:pt x="121" y="32"/>
                    <a:pt x="121" y="32"/>
                    <a:pt x="121" y="32"/>
                  </a:cubicBezTo>
                  <a:cubicBezTo>
                    <a:pt x="122" y="31"/>
                    <a:pt x="123" y="29"/>
                    <a:pt x="123" y="27"/>
                  </a:cubicBezTo>
                  <a:cubicBezTo>
                    <a:pt x="123" y="25"/>
                    <a:pt x="122" y="23"/>
                    <a:pt x="120" y="22"/>
                  </a:cubicBezTo>
                  <a:close/>
                  <a:moveTo>
                    <a:pt x="93" y="8"/>
                  </a:moveTo>
                  <a:cubicBezTo>
                    <a:pt x="86" y="14"/>
                    <a:pt x="86" y="14"/>
                    <a:pt x="86" y="14"/>
                  </a:cubicBezTo>
                  <a:cubicBezTo>
                    <a:pt x="79" y="8"/>
                    <a:pt x="79" y="8"/>
                    <a:pt x="79" y="8"/>
                  </a:cubicBezTo>
                  <a:lnTo>
                    <a:pt x="93" y="8"/>
                  </a:lnTo>
                  <a:close/>
                  <a:moveTo>
                    <a:pt x="93" y="27"/>
                  </a:moveTo>
                  <a:cubicBezTo>
                    <a:pt x="76" y="27"/>
                    <a:pt x="76" y="27"/>
                    <a:pt x="76" y="27"/>
                  </a:cubicBezTo>
                  <a:cubicBezTo>
                    <a:pt x="85" y="19"/>
                    <a:pt x="85" y="19"/>
                    <a:pt x="85" y="19"/>
                  </a:cubicBezTo>
                  <a:lnTo>
                    <a:pt x="93" y="27"/>
                  </a:lnTo>
                  <a:close/>
                  <a:moveTo>
                    <a:pt x="83" y="16"/>
                  </a:moveTo>
                  <a:cubicBezTo>
                    <a:pt x="73" y="25"/>
                    <a:pt x="73" y="25"/>
                    <a:pt x="73" y="25"/>
                  </a:cubicBezTo>
                  <a:cubicBezTo>
                    <a:pt x="64" y="17"/>
                    <a:pt x="64" y="17"/>
                    <a:pt x="64" y="17"/>
                  </a:cubicBezTo>
                  <a:cubicBezTo>
                    <a:pt x="75" y="9"/>
                    <a:pt x="75" y="9"/>
                    <a:pt x="75" y="9"/>
                  </a:cubicBezTo>
                  <a:lnTo>
                    <a:pt x="83" y="16"/>
                  </a:lnTo>
                  <a:close/>
                  <a:moveTo>
                    <a:pt x="70" y="27"/>
                  </a:moveTo>
                  <a:cubicBezTo>
                    <a:pt x="53" y="27"/>
                    <a:pt x="53" y="27"/>
                    <a:pt x="53" y="27"/>
                  </a:cubicBezTo>
                  <a:cubicBezTo>
                    <a:pt x="61" y="20"/>
                    <a:pt x="61" y="20"/>
                    <a:pt x="61" y="20"/>
                  </a:cubicBezTo>
                  <a:lnTo>
                    <a:pt x="70" y="27"/>
                  </a:lnTo>
                  <a:close/>
                  <a:moveTo>
                    <a:pt x="70" y="8"/>
                  </a:moveTo>
                  <a:cubicBezTo>
                    <a:pt x="61" y="15"/>
                    <a:pt x="61" y="15"/>
                    <a:pt x="61" y="15"/>
                  </a:cubicBezTo>
                  <a:cubicBezTo>
                    <a:pt x="53" y="8"/>
                    <a:pt x="53" y="8"/>
                    <a:pt x="53" y="8"/>
                  </a:cubicBezTo>
                  <a:lnTo>
                    <a:pt x="70" y="8"/>
                  </a:lnTo>
                  <a:close/>
                  <a:moveTo>
                    <a:pt x="58" y="17"/>
                  </a:moveTo>
                  <a:cubicBezTo>
                    <a:pt x="50" y="25"/>
                    <a:pt x="50" y="25"/>
                    <a:pt x="50" y="25"/>
                  </a:cubicBezTo>
                  <a:cubicBezTo>
                    <a:pt x="40" y="16"/>
                    <a:pt x="40" y="16"/>
                    <a:pt x="40" y="16"/>
                  </a:cubicBezTo>
                  <a:cubicBezTo>
                    <a:pt x="48" y="9"/>
                    <a:pt x="48" y="9"/>
                    <a:pt x="48" y="9"/>
                  </a:cubicBezTo>
                  <a:lnTo>
                    <a:pt x="58" y="17"/>
                  </a:lnTo>
                  <a:close/>
                  <a:moveTo>
                    <a:pt x="47" y="27"/>
                  </a:moveTo>
                  <a:cubicBezTo>
                    <a:pt x="30" y="27"/>
                    <a:pt x="30" y="27"/>
                    <a:pt x="30" y="27"/>
                  </a:cubicBezTo>
                  <a:cubicBezTo>
                    <a:pt x="37" y="19"/>
                    <a:pt x="37" y="19"/>
                    <a:pt x="37" y="19"/>
                  </a:cubicBezTo>
                  <a:lnTo>
                    <a:pt x="47" y="27"/>
                  </a:lnTo>
                  <a:close/>
                  <a:moveTo>
                    <a:pt x="43" y="8"/>
                  </a:moveTo>
                  <a:cubicBezTo>
                    <a:pt x="37" y="14"/>
                    <a:pt x="37" y="14"/>
                    <a:pt x="37" y="14"/>
                  </a:cubicBezTo>
                  <a:cubicBezTo>
                    <a:pt x="30" y="8"/>
                    <a:pt x="30" y="8"/>
                    <a:pt x="30" y="8"/>
                  </a:cubicBezTo>
                  <a:lnTo>
                    <a:pt x="43" y="8"/>
                  </a:lnTo>
                  <a:close/>
                  <a:moveTo>
                    <a:pt x="26" y="9"/>
                  </a:moveTo>
                  <a:cubicBezTo>
                    <a:pt x="34" y="17"/>
                    <a:pt x="34" y="17"/>
                    <a:pt x="34" y="17"/>
                  </a:cubicBezTo>
                  <a:cubicBezTo>
                    <a:pt x="24" y="27"/>
                    <a:pt x="24" y="27"/>
                    <a:pt x="24" y="27"/>
                  </a:cubicBezTo>
                  <a:cubicBezTo>
                    <a:pt x="8" y="27"/>
                    <a:pt x="8" y="27"/>
                    <a:pt x="8" y="27"/>
                  </a:cubicBezTo>
                  <a:lnTo>
                    <a:pt x="26" y="9"/>
                  </a:lnTo>
                  <a:close/>
                  <a:moveTo>
                    <a:pt x="11" y="31"/>
                  </a:moveTo>
                  <a:cubicBezTo>
                    <a:pt x="25" y="31"/>
                    <a:pt x="25" y="31"/>
                    <a:pt x="25" y="31"/>
                  </a:cubicBezTo>
                  <a:cubicBezTo>
                    <a:pt x="49" y="71"/>
                    <a:pt x="49" y="71"/>
                    <a:pt x="49" y="71"/>
                  </a:cubicBezTo>
                  <a:lnTo>
                    <a:pt x="11" y="31"/>
                  </a:lnTo>
                  <a:close/>
                  <a:moveTo>
                    <a:pt x="29" y="31"/>
                  </a:moveTo>
                  <a:cubicBezTo>
                    <a:pt x="48" y="31"/>
                    <a:pt x="48" y="31"/>
                    <a:pt x="48" y="31"/>
                  </a:cubicBezTo>
                  <a:cubicBezTo>
                    <a:pt x="57" y="78"/>
                    <a:pt x="57" y="78"/>
                    <a:pt x="57" y="78"/>
                  </a:cubicBezTo>
                  <a:lnTo>
                    <a:pt x="29" y="31"/>
                  </a:lnTo>
                  <a:close/>
                  <a:moveTo>
                    <a:pt x="52" y="31"/>
                  </a:moveTo>
                  <a:cubicBezTo>
                    <a:pt x="71" y="31"/>
                    <a:pt x="71" y="31"/>
                    <a:pt x="71" y="31"/>
                  </a:cubicBezTo>
                  <a:cubicBezTo>
                    <a:pt x="61" y="79"/>
                    <a:pt x="61" y="79"/>
                    <a:pt x="61" y="79"/>
                  </a:cubicBezTo>
                  <a:lnTo>
                    <a:pt x="52" y="31"/>
                  </a:lnTo>
                  <a:close/>
                  <a:moveTo>
                    <a:pt x="65" y="78"/>
                  </a:moveTo>
                  <a:cubicBezTo>
                    <a:pt x="75" y="31"/>
                    <a:pt x="75" y="31"/>
                    <a:pt x="75" y="31"/>
                  </a:cubicBezTo>
                  <a:cubicBezTo>
                    <a:pt x="94" y="31"/>
                    <a:pt x="94" y="31"/>
                    <a:pt x="94" y="31"/>
                  </a:cubicBezTo>
                  <a:lnTo>
                    <a:pt x="65" y="78"/>
                  </a:lnTo>
                  <a:close/>
                  <a:moveTo>
                    <a:pt x="74" y="71"/>
                  </a:moveTo>
                  <a:cubicBezTo>
                    <a:pt x="98" y="31"/>
                    <a:pt x="98" y="31"/>
                    <a:pt x="98" y="31"/>
                  </a:cubicBezTo>
                  <a:cubicBezTo>
                    <a:pt x="112" y="31"/>
                    <a:pt x="112" y="31"/>
                    <a:pt x="112" y="31"/>
                  </a:cubicBezTo>
                  <a:lnTo>
                    <a:pt x="74" y="71"/>
                  </a:lnTo>
                  <a:close/>
                  <a:moveTo>
                    <a:pt x="99" y="27"/>
                  </a:moveTo>
                  <a:cubicBezTo>
                    <a:pt x="88" y="17"/>
                    <a:pt x="88" y="17"/>
                    <a:pt x="88" y="17"/>
                  </a:cubicBezTo>
                  <a:cubicBezTo>
                    <a:pt x="97" y="9"/>
                    <a:pt x="97" y="9"/>
                    <a:pt x="97" y="9"/>
                  </a:cubicBezTo>
                  <a:cubicBezTo>
                    <a:pt x="115" y="27"/>
                    <a:pt x="115" y="27"/>
                    <a:pt x="115" y="27"/>
                  </a:cubicBezTo>
                  <a:lnTo>
                    <a:pt x="99" y="27"/>
                  </a:lnTo>
                  <a:close/>
                  <a:moveTo>
                    <a:pt x="99" y="27"/>
                  </a:moveTo>
                  <a:cubicBezTo>
                    <a:pt x="99" y="27"/>
                    <a:pt x="99" y="27"/>
                    <a:pt x="99" y="27"/>
                  </a:cubicBezTo>
                </a:path>
              </a:pathLst>
            </a:custGeom>
            <a:solidFill>
              <a:schemeClr val="tx1">
                <a:lumMod val="75000"/>
                <a:lumOff val="25000"/>
              </a:schemeClr>
            </a:solidFill>
            <a:ln w="9525">
              <a:noFill/>
              <a:round/>
              <a:headEnd/>
              <a:tailEnd/>
            </a:ln>
          </p:spPr>
          <p:txBody>
            <a:bodyPr anchor="ctr"/>
            <a:lstStyle/>
            <a:p>
              <a:pPr algn="ctr"/>
              <a:endParaRPr sz="2400"/>
            </a:p>
          </p:txBody>
        </p:sp>
      </p:grpSp>
      <p:sp>
        <p:nvSpPr>
          <p:cNvPr id="137" name="TextBox 59">
            <a:extLst>
              <a:ext uri="{FF2B5EF4-FFF2-40B4-BE49-F238E27FC236}">
                <a16:creationId xmlns:a16="http://schemas.microsoft.com/office/drawing/2014/main" id="{3AFADF5C-E24C-487E-929B-6312AB06E6D2}"/>
              </a:ext>
            </a:extLst>
          </p:cNvPr>
          <p:cNvSpPr txBox="1">
            <a:spLocks/>
          </p:cNvSpPr>
          <p:nvPr/>
        </p:nvSpPr>
        <p:spPr bwMode="auto">
          <a:xfrm>
            <a:off x="8388431" y="2176329"/>
            <a:ext cx="2462237" cy="556179"/>
          </a:xfrm>
          <a:prstGeom prst="rect">
            <a:avLst/>
          </a:prstGeom>
          <a:noFill/>
        </p:spPr>
        <p:txBody>
          <a:bodyPr wrap="square" lIns="384000" tIns="62400" rIns="120000" bIns="62400">
            <a:noAutofit/>
          </a:bodyPr>
          <a:lstStyle/>
          <a:p>
            <a:pPr lvl="0"/>
            <a:r>
              <a:rPr lang="en-US" sz="1600">
                <a:latin typeface="Arial Unicode MS" panose="020B0604020202020204" pitchFamily="34" charset="-128"/>
                <a:ea typeface="Arial Unicode MS" panose="020B0604020202020204" pitchFamily="34" charset="-128"/>
                <a:cs typeface="Arial Unicode MS" panose="020B0604020202020204" pitchFamily="34" charset="-128"/>
              </a:rPr>
              <a:t>Used to find the proper library for specific problems in the first place</a:t>
            </a:r>
            <a:endParaRPr lang="en-VN"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0" name="TextBox 65">
            <a:extLst>
              <a:ext uri="{FF2B5EF4-FFF2-40B4-BE49-F238E27FC236}">
                <a16:creationId xmlns:a16="http://schemas.microsoft.com/office/drawing/2014/main" id="{492A1BE6-8368-4C71-B889-64DDEFCB6121}"/>
              </a:ext>
            </a:extLst>
          </p:cNvPr>
          <p:cNvSpPr txBox="1">
            <a:spLocks/>
          </p:cNvSpPr>
          <p:nvPr/>
        </p:nvSpPr>
        <p:spPr bwMode="auto">
          <a:xfrm>
            <a:off x="8617349" y="4196125"/>
            <a:ext cx="2462237" cy="556179"/>
          </a:xfrm>
          <a:prstGeom prst="rect">
            <a:avLst/>
          </a:prstGeom>
          <a:noFill/>
        </p:spPr>
        <p:txBody>
          <a:bodyPr wrap="square" lIns="120000" tIns="62400" rIns="120000" bIns="62400">
            <a:noAutofit/>
          </a:bodyPr>
          <a:lstStyle/>
          <a:p>
            <a:pPr lvl="0"/>
            <a:r>
              <a:rPr lang="en-US" sz="1600">
                <a:latin typeface="Arial Unicode MS" panose="020B0604020202020204" pitchFamily="34" charset="-128"/>
                <a:ea typeface="Arial Unicode MS" panose="020B0604020202020204" pitchFamily="34" charset="-128"/>
                <a:cs typeface="Arial Unicode MS" panose="020B0604020202020204" pitchFamily="34" charset="-128"/>
              </a:rPr>
              <a:t>Same history panel can also be very useful in finding the best person to ask about the code</a:t>
            </a:r>
            <a:endParaRPr lang="en-VN"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3" name="TextBox 67">
            <a:extLst>
              <a:ext uri="{FF2B5EF4-FFF2-40B4-BE49-F238E27FC236}">
                <a16:creationId xmlns:a16="http://schemas.microsoft.com/office/drawing/2014/main" id="{7FA57776-F732-45F1-A743-765BD6F14B0C}"/>
              </a:ext>
            </a:extLst>
          </p:cNvPr>
          <p:cNvSpPr txBox="1">
            <a:spLocks/>
          </p:cNvSpPr>
          <p:nvPr/>
        </p:nvSpPr>
        <p:spPr bwMode="auto">
          <a:xfrm>
            <a:off x="888127" y="2150473"/>
            <a:ext cx="2692892" cy="1278527"/>
          </a:xfrm>
          <a:prstGeom prst="rect">
            <a:avLst/>
          </a:prstGeom>
          <a:noFill/>
        </p:spPr>
        <p:txBody>
          <a:bodyPr wrap="square" lIns="120000" tIns="62400" rIns="120000" bIns="62400">
            <a:noAutofit/>
          </a:bodyPr>
          <a:lstStyle/>
          <a:p>
            <a:pPr lvl="0" algn="r"/>
            <a:r>
              <a:rPr lang="en-US" sz="1600">
                <a:latin typeface="Arial Unicode MS" panose="020B0604020202020204" pitchFamily="34" charset="-128"/>
                <a:ea typeface="Arial Unicode MS" panose="020B0604020202020204" pitchFamily="34" charset="-128"/>
                <a:cs typeface="Arial Unicode MS" panose="020B0604020202020204" pitchFamily="34" charset="-128"/>
              </a:rPr>
              <a:t>How others have done something: see how the API should be applied to a particular problem, ..</a:t>
            </a:r>
            <a:endParaRPr lang="en-VN"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6" name="TextBox 69">
            <a:extLst>
              <a:ext uri="{FF2B5EF4-FFF2-40B4-BE49-F238E27FC236}">
                <a16:creationId xmlns:a16="http://schemas.microsoft.com/office/drawing/2014/main" id="{213AFDDB-8965-4766-BAC5-85670D2DA5DE}"/>
              </a:ext>
            </a:extLst>
          </p:cNvPr>
          <p:cNvSpPr txBox="1">
            <a:spLocks/>
          </p:cNvSpPr>
          <p:nvPr/>
        </p:nvSpPr>
        <p:spPr bwMode="auto">
          <a:xfrm>
            <a:off x="457216" y="4062560"/>
            <a:ext cx="3169394" cy="1379489"/>
          </a:xfrm>
          <a:prstGeom prst="rect">
            <a:avLst/>
          </a:prstGeom>
          <a:noFill/>
        </p:spPr>
        <p:txBody>
          <a:bodyPr wrap="square" lIns="120000" tIns="62400" rIns="120000" bIns="62400">
            <a:noAutofit/>
          </a:bodyPr>
          <a:lstStyle/>
          <a:p>
            <a:pPr lvl="0" algn="r"/>
            <a:r>
              <a:rPr lang="en-US" sz="1600">
                <a:latin typeface="Arial Unicode MS" panose="020B0604020202020204" pitchFamily="34" charset="-128"/>
                <a:ea typeface="Arial Unicode MS" panose="020B0604020202020204" pitchFamily="34" charset="-128"/>
                <a:cs typeface="Arial Unicode MS" panose="020B0604020202020204" pitchFamily="34" charset="-128"/>
              </a:rPr>
              <a:t>Try to answer the question of why a certain piece of code was added, or why it behaves in a certain way. Such questions often arise during debugging.</a:t>
            </a:r>
            <a:endParaRPr lang="en-VN"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8" name="Text Box 7">
            <a:extLst>
              <a:ext uri="{FF2B5EF4-FFF2-40B4-BE49-F238E27FC236}">
                <a16:creationId xmlns:a16="http://schemas.microsoft.com/office/drawing/2014/main" id="{E7166128-4DB4-483D-A50E-55A25537C88C}"/>
              </a:ext>
            </a:extLst>
          </p:cNvPr>
          <p:cNvSpPr txBox="1">
            <a:spLocks noChangeArrowheads="1"/>
          </p:cNvSpPr>
          <p:nvPr/>
        </p:nvSpPr>
        <p:spPr bwMode="auto">
          <a:xfrm>
            <a:off x="2188275" y="350114"/>
            <a:ext cx="3889847" cy="477054"/>
          </a:xfrm>
          <a:prstGeom prst="rect">
            <a:avLst/>
          </a:prstGeom>
          <a:noFill/>
          <a:ln w="9525">
            <a:noFill/>
            <a:miter lim="800000"/>
          </a:ln>
        </p:spPr>
        <p:txBody>
          <a:bodyPr wrap="none" lIns="45720" tIns="22860" rIns="45720" bIns="22860">
            <a:spAutoFit/>
          </a:bodyPr>
          <a:lstStyle/>
          <a:p>
            <a:r>
              <a:rPr lang="vi-VN" sz="2800"/>
              <a:t>Why use Code Search?</a:t>
            </a:r>
            <a:endParaRPr lang="en-VN" sz="2800"/>
          </a:p>
        </p:txBody>
      </p:sp>
    </p:spTree>
    <p:extLst>
      <p:ext uri="{BB962C8B-B14F-4D97-AF65-F5344CB8AC3E}">
        <p14:creationId xmlns:p14="http://schemas.microsoft.com/office/powerpoint/2010/main" val="570332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Click="0" advTm="4000">
        <p15:prstTrans prst="origami"/>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randombar(horizontal)">
                                      <p:cBhvr>
                                        <p:cTn id="7" dur="500"/>
                                        <p:tgtEl>
                                          <p:spTgt spid="132"/>
                                        </p:tgtEl>
                                      </p:cBhvr>
                                    </p:animEffect>
                                  </p:childTnLst>
                                </p:cTn>
                              </p:par>
                            </p:childTnLst>
                          </p:cTn>
                        </p:par>
                        <p:par>
                          <p:cTn id="8" fill="hold">
                            <p:stCondLst>
                              <p:cond delay="500"/>
                            </p:stCondLst>
                            <p:childTnLst>
                              <p:par>
                                <p:cTn id="9" presetID="2" presetClass="entr" presetSubtype="12"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500" fill="hold"/>
                                        <p:tgtEl>
                                          <p:spTgt spid="71"/>
                                        </p:tgtEl>
                                        <p:attrNameLst>
                                          <p:attrName>ppt_x</p:attrName>
                                        </p:attrNameLst>
                                      </p:cBhvr>
                                      <p:tavLst>
                                        <p:tav tm="0">
                                          <p:val>
                                            <p:strVal val="0-#ppt_w/2"/>
                                          </p:val>
                                        </p:tav>
                                        <p:tav tm="100000">
                                          <p:val>
                                            <p:strVal val="#ppt_x"/>
                                          </p:val>
                                        </p:tav>
                                      </p:tavLst>
                                    </p:anim>
                                    <p:anim calcmode="lin" valueType="num">
                                      <p:cBhvr additive="base">
                                        <p:cTn id="12" dur="500" fill="hold"/>
                                        <p:tgtEl>
                                          <p:spTgt spid="71"/>
                                        </p:tgtEl>
                                        <p:attrNameLst>
                                          <p:attrName>ppt_y</p:attrName>
                                        </p:attrNameLst>
                                      </p:cBhvr>
                                      <p:tavLst>
                                        <p:tav tm="0">
                                          <p:val>
                                            <p:strVal val="1+#ppt_h/2"/>
                                          </p:val>
                                        </p:tav>
                                        <p:tav tm="100000">
                                          <p:val>
                                            <p:strVal val="#ppt_y"/>
                                          </p:val>
                                        </p:tav>
                                      </p:tavLst>
                                    </p:anim>
                                  </p:childTnLst>
                                </p:cTn>
                              </p:par>
                              <p:par>
                                <p:cTn id="13" presetID="2" presetClass="entr" presetSubtype="9"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0-#ppt_w/2"/>
                                          </p:val>
                                        </p:tav>
                                        <p:tav tm="100000">
                                          <p:val>
                                            <p:strVal val="#ppt_x"/>
                                          </p:val>
                                        </p:tav>
                                      </p:tavLst>
                                    </p:anim>
                                    <p:anim calcmode="lin" valueType="num">
                                      <p:cBhvr additive="base">
                                        <p:cTn id="16" dur="500" fill="hold"/>
                                        <p:tgtEl>
                                          <p:spTgt spid="57"/>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1+#ppt_w/2"/>
                                          </p:val>
                                        </p:tav>
                                        <p:tav tm="100000">
                                          <p:val>
                                            <p:strVal val="#ppt_x"/>
                                          </p:val>
                                        </p:tav>
                                      </p:tavLst>
                                    </p:anim>
                                    <p:anim calcmode="lin" valueType="num">
                                      <p:cBhvr additive="base">
                                        <p:cTn id="20" dur="500" fill="hold"/>
                                        <p:tgtEl>
                                          <p:spTgt spid="64"/>
                                        </p:tgtEl>
                                        <p:attrNameLst>
                                          <p:attrName>ppt_y</p:attrName>
                                        </p:attrNameLst>
                                      </p:cBhvr>
                                      <p:tavLst>
                                        <p:tav tm="0">
                                          <p:val>
                                            <p:strVal val="0-#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125"/>
                                        </p:tgtEl>
                                        <p:attrNameLst>
                                          <p:attrName>style.visibility</p:attrName>
                                        </p:attrNameLst>
                                      </p:cBhvr>
                                      <p:to>
                                        <p:strVal val="visible"/>
                                      </p:to>
                                    </p:set>
                                    <p:anim calcmode="lin" valueType="num">
                                      <p:cBhvr additive="base">
                                        <p:cTn id="23" dur="500" fill="hold"/>
                                        <p:tgtEl>
                                          <p:spTgt spid="125"/>
                                        </p:tgtEl>
                                        <p:attrNameLst>
                                          <p:attrName>ppt_x</p:attrName>
                                        </p:attrNameLst>
                                      </p:cBhvr>
                                      <p:tavLst>
                                        <p:tav tm="0">
                                          <p:val>
                                            <p:strVal val="1+#ppt_w/2"/>
                                          </p:val>
                                        </p:tav>
                                        <p:tav tm="100000">
                                          <p:val>
                                            <p:strVal val="#ppt_x"/>
                                          </p:val>
                                        </p:tav>
                                      </p:tavLst>
                                    </p:anim>
                                    <p:anim calcmode="lin" valueType="num">
                                      <p:cBhvr additive="base">
                                        <p:cTn id="24"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Text Box 7">
            <a:extLst>
              <a:ext uri="{FF2B5EF4-FFF2-40B4-BE49-F238E27FC236}">
                <a16:creationId xmlns:a16="http://schemas.microsoft.com/office/drawing/2014/main" id="{63897BE1-947C-4DAE-A6A0-16C5A4FC8FA2}"/>
              </a:ext>
            </a:extLst>
          </p:cNvPr>
          <p:cNvSpPr txBox="1">
            <a:spLocks noChangeArrowheads="1"/>
          </p:cNvSpPr>
          <p:nvPr/>
        </p:nvSpPr>
        <p:spPr bwMode="auto">
          <a:xfrm>
            <a:off x="2790834" y="3266752"/>
            <a:ext cx="6393738" cy="1277273"/>
          </a:xfrm>
          <a:prstGeom prst="rect">
            <a:avLst/>
          </a:prstGeom>
          <a:noFill/>
          <a:ln w="9525">
            <a:noFill/>
            <a:miter lim="800000"/>
          </a:ln>
        </p:spPr>
        <p:txBody>
          <a:bodyPr wrap="none" lIns="45720" tIns="22860" rIns="45720" bIns="22860">
            <a:spAutoFit/>
          </a:bodyPr>
          <a:lstStyle/>
          <a:p>
            <a:pPr algn="ctr"/>
            <a:r>
              <a:rPr lang="vi-VN" sz="4000" dirty="0">
                <a:latin typeface="Arial Unicode MS" panose="020B0604020202020204" pitchFamily="34" charset="-128"/>
                <a:ea typeface="Arial Unicode MS" panose="020B0604020202020204" pitchFamily="34" charset="-128"/>
                <a:cs typeface="Arial Unicode MS" panose="020B0604020202020204" pitchFamily="34" charset="-128"/>
              </a:rPr>
              <a:t>Why a Separate Web Tool?</a:t>
            </a:r>
          </a:p>
          <a:p>
            <a:pPr algn="ctr"/>
            <a:r>
              <a:rPr lang="vi-VN" sz="4000" dirty="0">
                <a:latin typeface="Arial Unicode MS" panose="020B0604020202020204" pitchFamily="34" charset="-128"/>
                <a:ea typeface="Arial Unicode MS" panose="020B0604020202020204" pitchFamily="34" charset="-128"/>
                <a:cs typeface="Arial Unicode MS" panose="020B0604020202020204" pitchFamily="34" charset="-128"/>
              </a:rPr>
              <a:t>Impact of Scale on Design</a:t>
            </a:r>
            <a:endParaRPr lang="en-VN" sz="4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6" name="Group 35">
            <a:extLst>
              <a:ext uri="{FF2B5EF4-FFF2-40B4-BE49-F238E27FC236}">
                <a16:creationId xmlns:a16="http://schemas.microsoft.com/office/drawing/2014/main" id="{A2DEAF5B-D436-4E45-8E55-063F288A0EA8}"/>
              </a:ext>
            </a:extLst>
          </p:cNvPr>
          <p:cNvGrpSpPr>
            <a:grpSpLocks/>
          </p:cNvGrpSpPr>
          <p:nvPr/>
        </p:nvGrpSpPr>
        <p:grpSpPr bwMode="auto">
          <a:xfrm>
            <a:off x="5482430" y="1967707"/>
            <a:ext cx="995363" cy="993775"/>
            <a:chOff x="4353864" y="3817694"/>
            <a:chExt cx="995966" cy="993236"/>
          </a:xfrm>
        </p:grpSpPr>
        <p:sp>
          <p:nvSpPr>
            <p:cNvPr id="7" name="Oval 19">
              <a:extLst>
                <a:ext uri="{FF2B5EF4-FFF2-40B4-BE49-F238E27FC236}">
                  <a16:creationId xmlns:a16="http://schemas.microsoft.com/office/drawing/2014/main" id="{80457CBD-4B42-4FC3-AAA8-C1D16006AB71}"/>
                </a:ext>
              </a:extLst>
            </p:cNvPr>
            <p:cNvSpPr>
              <a:spLocks noChangeArrowheads="1"/>
            </p:cNvSpPr>
            <p:nvPr/>
          </p:nvSpPr>
          <p:spPr bwMode="auto">
            <a:xfrm>
              <a:off x="4353864" y="3817694"/>
              <a:ext cx="995966" cy="993236"/>
            </a:xfrm>
            <a:prstGeom prst="ellipse">
              <a:avLst/>
            </a:prstGeom>
            <a:solidFill>
              <a:srgbClr val="D44E71"/>
            </a:solidFill>
            <a:ln w="19050">
              <a:solidFill>
                <a:schemeClr val="bg1"/>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400" dirty="0">
                <a:solidFill>
                  <a:schemeClr val="bg1"/>
                </a:solidFill>
                <a:latin typeface="Arial" panose="020B0604020202020204" pitchFamily="34" charset="0"/>
                <a:ea typeface="康煕字典體(Demo)" pitchFamily="2" charset="-120"/>
                <a:sym typeface="Arial" panose="020B0604020202020204" pitchFamily="34" charset="0"/>
              </a:endParaRPr>
            </a:p>
          </p:txBody>
        </p:sp>
        <p:grpSp>
          <p:nvGrpSpPr>
            <p:cNvPr id="8" name="Group 37">
              <a:extLst>
                <a:ext uri="{FF2B5EF4-FFF2-40B4-BE49-F238E27FC236}">
                  <a16:creationId xmlns:a16="http://schemas.microsoft.com/office/drawing/2014/main" id="{2312E0B1-62ED-4843-9EEB-8567636BA879}"/>
                </a:ext>
              </a:extLst>
            </p:cNvPr>
            <p:cNvGrpSpPr/>
            <p:nvPr/>
          </p:nvGrpSpPr>
          <p:grpSpPr>
            <a:xfrm>
              <a:off x="4679625" y="4077785"/>
              <a:ext cx="344442" cy="500499"/>
              <a:chOff x="-1587" y="-1587"/>
              <a:chExt cx="4211637" cy="6119812"/>
            </a:xfrm>
            <a:solidFill>
              <a:schemeClr val="bg1"/>
            </a:solidFill>
          </p:grpSpPr>
          <p:sp>
            <p:nvSpPr>
              <p:cNvPr id="12" name="Freeform 39">
                <a:extLst>
                  <a:ext uri="{FF2B5EF4-FFF2-40B4-BE49-F238E27FC236}">
                    <a16:creationId xmlns:a16="http://schemas.microsoft.com/office/drawing/2014/main" id="{4594A5A6-54D8-48E9-BB91-A1A1F0A7C8B3}"/>
                  </a:ext>
                </a:extLst>
              </p:cNvPr>
              <p:cNvSpPr>
                <a:spLocks noEditPoints="1"/>
              </p:cNvSpPr>
              <p:nvPr/>
            </p:nvSpPr>
            <p:spPr bwMode="auto">
              <a:xfrm>
                <a:off x="-1587" y="-1587"/>
                <a:ext cx="4211637" cy="6119812"/>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sp>
            <p:nvSpPr>
              <p:cNvPr id="13" name="Freeform 40">
                <a:extLst>
                  <a:ext uri="{FF2B5EF4-FFF2-40B4-BE49-F238E27FC236}">
                    <a16:creationId xmlns:a16="http://schemas.microsoft.com/office/drawing/2014/main" id="{C557E5A2-2E72-4943-B85D-E46B5EBAA983}"/>
                  </a:ext>
                </a:extLst>
              </p:cNvPr>
              <p:cNvSpPr/>
              <p:nvPr/>
            </p:nvSpPr>
            <p:spPr bwMode="auto">
              <a:xfrm>
                <a:off x="957263" y="955675"/>
                <a:ext cx="1239837" cy="1239837"/>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grpFill/>
              <a:ln>
                <a:noFill/>
              </a:ln>
            </p:spPr>
            <p:txBody>
              <a:bodyPr/>
              <a:lstStyle/>
              <a:p>
                <a:pPr eaLnBrk="1" fontAlgn="auto" hangingPunct="1">
                  <a:defRPr/>
                </a:pPr>
                <a:endParaRPr lang="id-ID" noProof="1">
                  <a:latin typeface="Arial" panose="020B0604020202020204" pitchFamily="34" charset="0"/>
                  <a:ea typeface="康煕字典體(Demo)" pitchFamily="2" charset="-120"/>
                  <a:sym typeface="Arial" panose="020B0604020202020204" pitchFamily="34" charset="0"/>
                </a:endParaRPr>
              </a:p>
            </p:txBody>
          </p:sp>
        </p:grpSp>
      </p:grpSp>
    </p:spTree>
    <p:extLst>
      <p:ext uri="{BB962C8B-B14F-4D97-AF65-F5344CB8AC3E}">
        <p14:creationId xmlns:p14="http://schemas.microsoft.com/office/powerpoint/2010/main" val="3150424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airplan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1355</Words>
  <Application>Microsoft Macintosh PowerPoint</Application>
  <PresentationFormat>Widescreen</PresentationFormat>
  <Paragraphs>219</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 Unicode MS</vt:lpstr>
      <vt:lpstr>等线</vt:lpstr>
      <vt:lpstr>等线 Light</vt: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NGUYEN DUY MINH 20183591</cp:lastModifiedBy>
  <cp:revision>31</cp:revision>
  <dcterms:created xsi:type="dcterms:W3CDTF">2017-10-30T03:00:27Z</dcterms:created>
  <dcterms:modified xsi:type="dcterms:W3CDTF">2021-03-31T19:00:41Z</dcterms:modified>
</cp:coreProperties>
</file>