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281" r:id="rId2"/>
    <p:sldId id="283" r:id="rId3"/>
    <p:sldId id="284" r:id="rId4"/>
    <p:sldId id="285" r:id="rId5"/>
    <p:sldId id="286" r:id="rId6"/>
    <p:sldId id="288" r:id="rId7"/>
    <p:sldId id="289" r:id="rId8"/>
    <p:sldId id="353" r:id="rId9"/>
    <p:sldId id="360" r:id="rId10"/>
    <p:sldId id="361" r:id="rId11"/>
    <p:sldId id="362" r:id="rId12"/>
    <p:sldId id="372" r:id="rId13"/>
    <p:sldId id="363" r:id="rId14"/>
    <p:sldId id="365" r:id="rId15"/>
    <p:sldId id="364" r:id="rId16"/>
    <p:sldId id="366" r:id="rId17"/>
    <p:sldId id="371" r:id="rId18"/>
    <p:sldId id="370" r:id="rId19"/>
    <p:sldId id="367" r:id="rId20"/>
    <p:sldId id="373" r:id="rId21"/>
    <p:sldId id="374" r:id="rId22"/>
    <p:sldId id="37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B45"/>
    <a:srgbClr val="D5CEB5"/>
    <a:srgbClr val="CDCDB0"/>
    <a:srgbClr val="B2AB8C"/>
    <a:srgbClr val="B5B193"/>
    <a:srgbClr val="B3B090"/>
    <a:srgbClr val="E4E4E4"/>
    <a:srgbClr val="E2E2E2"/>
    <a:srgbClr val="7A3821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1756" autoAdjust="0"/>
  </p:normalViewPr>
  <p:slideViewPr>
    <p:cSldViewPr>
      <p:cViewPr>
        <p:scale>
          <a:sx n="80" d="100"/>
          <a:sy n="80" d="100"/>
        </p:scale>
        <p:origin x="-1242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68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800599" y="2057400"/>
            <a:ext cx="419100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Hans\Desktop\LOGO FPT POLYTECHNIC_110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" y="63500"/>
            <a:ext cx="1202070" cy="46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  <p:sp>
        <p:nvSpPr>
          <p:cNvPr id="2" name="Pentagon 1"/>
          <p:cNvSpPr/>
          <p:nvPr/>
        </p:nvSpPr>
        <p:spPr>
          <a:xfrm>
            <a:off x="0" y="381000"/>
            <a:ext cx="6934200" cy="9144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6172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Sinh viên trình bày chuyên đề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4.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đề 3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Tìm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hiểu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Marketing 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ix.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5.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đề 4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SEO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Onpage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6.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5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SEO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Offpage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7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6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Tìm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hiểu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Google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Adwords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8.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7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Tìm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hiểu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YouTube Ads.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9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8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Tìm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hiểu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Google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AdSense.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10.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9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Facebook.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Slideshow Ads.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11.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10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hiểu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Facebook.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Carousel Ads.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12.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11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hiểu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Facebook.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Canvas Ads.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13.</a:t>
            </a: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12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Các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cách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thập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địa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chỉ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email.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157" r="729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Pentagon 7"/>
          <p:cNvSpPr/>
          <p:nvPr/>
        </p:nvSpPr>
        <p:spPr>
          <a:xfrm>
            <a:off x="0" y="1295400"/>
            <a:ext cx="5638800" cy="1981200"/>
          </a:xfrm>
          <a:prstGeom prst="homePlate">
            <a:avLst>
              <a:gd name="adj" fmla="val 0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0" y="381000"/>
            <a:ext cx="5638800" cy="914400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5715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Chuyên Đề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6019800" cy="762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 Giáo viên chia nhóm sinh viên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14.</a:t>
            </a: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13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Thực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hiện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Email 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arketing.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15.</a:t>
            </a: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14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Các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cách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thập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số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điện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thoại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16.</a:t>
            </a: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15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Thực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hiện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SMS 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arketing.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157" r="729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1295400"/>
            <a:ext cx="5638800" cy="1981200"/>
          </a:xfrm>
          <a:prstGeom prst="homePlate">
            <a:avLst>
              <a:gd name="adj" fmla="val 0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0" y="381000"/>
            <a:ext cx="5638800" cy="914400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334000" cy="12954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bg1">
                    <a:lumMod val="65000"/>
                  </a:schemeClr>
                </a:solidFill>
              </a:rPr>
              <a:t> Giáo viên chia nhóm sinh viên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/>
              <a:t> Các nhóm chọn chuyên đề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5715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Chuyên Đề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157" r="729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1295400"/>
            <a:ext cx="5638800" cy="2362200"/>
          </a:xfrm>
          <a:prstGeom prst="homePlate">
            <a:avLst>
              <a:gd name="adj" fmla="val 0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0" y="381000"/>
            <a:ext cx="5638800" cy="914400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84300"/>
            <a:ext cx="5257800" cy="2197100"/>
          </a:xfrm>
        </p:spPr>
        <p:txBody>
          <a:bodyPr>
            <a:noAutofit/>
          </a:bodyPr>
          <a:lstStyle/>
          <a:p>
            <a:pPr marL="280988" indent="-280988"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Giáo viên chia nhóm sinh viên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 nhóm chọn chuyên đề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smtClean="0"/>
              <a:t>Giáo viên xếp lịch cho các nhóm thuyết trình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5715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Chuyên Đề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157" r="729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" name="Pentagon 11"/>
          <p:cNvSpPr/>
          <p:nvPr/>
        </p:nvSpPr>
        <p:spPr>
          <a:xfrm>
            <a:off x="0" y="1295400"/>
            <a:ext cx="6096000" cy="3200400"/>
          </a:xfrm>
          <a:prstGeom prst="homePlate">
            <a:avLst>
              <a:gd name="adj" fmla="val 0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0" y="381000"/>
            <a:ext cx="6096000" cy="914400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867400" cy="2971800"/>
          </a:xfrm>
        </p:spPr>
        <p:txBody>
          <a:bodyPr>
            <a:noAutofit/>
          </a:bodyPr>
          <a:lstStyle/>
          <a:p>
            <a:pPr marL="280988" indent="-280988"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bg1">
                    <a:lumMod val="50000"/>
                  </a:schemeClr>
                </a:solidFill>
              </a:rPr>
              <a:t>Giáo viên chia nhóm sinh viên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bg1">
                    <a:lumMod val="50000"/>
                  </a:schemeClr>
                </a:solidFill>
              </a:rPr>
              <a:t>Các nhóm chọn chuyên đề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b="0" smtClean="0">
                <a:solidFill>
                  <a:schemeClr val="bg1">
                    <a:lumMod val="50000"/>
                  </a:schemeClr>
                </a:solidFill>
              </a:rPr>
              <a:t>Giáo viên xếp lịch cho các nhóm</a:t>
            </a:r>
          </a:p>
          <a:p>
            <a:pPr marL="280988" indent="-280988">
              <a:buFont typeface="Arial" pitchFamily="34" charset="0"/>
              <a:buChar char="•"/>
            </a:pPr>
            <a:r>
              <a:rPr lang="en-US" sz="2800" smtClean="0"/>
              <a:t>Sinh viên tìm hiểu chuyên đề và chuẩn bị nội dung bài thuyết trình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5715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Chuyên Đề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71800" y="2834640"/>
            <a:ext cx="3200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mtClean="0">
                <a:latin typeface="Segoe UI" pitchFamily="34" charset="0"/>
                <a:ea typeface="Roboto" pitchFamily="2" charset="0"/>
                <a:cs typeface="Segoe UI" pitchFamily="34" charset="0"/>
              </a:rPr>
              <a:t>Chia Nhóm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592240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711952" y="4498848"/>
            <a:ext cx="3432048" cy="2383536"/>
            <a:chOff x="5711952" y="4498848"/>
            <a:chExt cx="3432048" cy="2383536"/>
          </a:xfrm>
        </p:grpSpPr>
        <p:pic>
          <p:nvPicPr>
            <p:cNvPr id="1028" name="Picture 4" descr="C:\Users\powerpoint.vn\Downloads\pro21_1_group_students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127" y="4532969"/>
              <a:ext cx="3266873" cy="2339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 1"/>
            <p:cNvSpPr/>
            <p:nvPr/>
          </p:nvSpPr>
          <p:spPr>
            <a:xfrm>
              <a:off x="5711952" y="4498848"/>
              <a:ext cx="1164336" cy="2383536"/>
            </a:xfrm>
            <a:custGeom>
              <a:avLst/>
              <a:gdLst>
                <a:gd name="connsiteX0" fmla="*/ 1036320 w 1170432"/>
                <a:gd name="connsiteY0" fmla="*/ 316992 h 2383536"/>
                <a:gd name="connsiteX1" fmla="*/ 1170432 w 1170432"/>
                <a:gd name="connsiteY1" fmla="*/ 737616 h 2383536"/>
                <a:gd name="connsiteX2" fmla="*/ 1030224 w 1170432"/>
                <a:gd name="connsiteY2" fmla="*/ 816864 h 2383536"/>
                <a:gd name="connsiteX3" fmla="*/ 944880 w 1170432"/>
                <a:gd name="connsiteY3" fmla="*/ 902208 h 2383536"/>
                <a:gd name="connsiteX4" fmla="*/ 883920 w 1170432"/>
                <a:gd name="connsiteY4" fmla="*/ 1042416 h 2383536"/>
                <a:gd name="connsiteX5" fmla="*/ 877824 w 1170432"/>
                <a:gd name="connsiteY5" fmla="*/ 1152144 h 2383536"/>
                <a:gd name="connsiteX6" fmla="*/ 883920 w 1170432"/>
                <a:gd name="connsiteY6" fmla="*/ 1292352 h 2383536"/>
                <a:gd name="connsiteX7" fmla="*/ 883920 w 1170432"/>
                <a:gd name="connsiteY7" fmla="*/ 1359408 h 2383536"/>
                <a:gd name="connsiteX8" fmla="*/ 859536 w 1170432"/>
                <a:gd name="connsiteY8" fmla="*/ 1493520 h 2383536"/>
                <a:gd name="connsiteX9" fmla="*/ 908304 w 1170432"/>
                <a:gd name="connsiteY9" fmla="*/ 1652016 h 2383536"/>
                <a:gd name="connsiteX10" fmla="*/ 908304 w 1170432"/>
                <a:gd name="connsiteY10" fmla="*/ 1767840 h 2383536"/>
                <a:gd name="connsiteX11" fmla="*/ 981456 w 1170432"/>
                <a:gd name="connsiteY11" fmla="*/ 1822704 h 2383536"/>
                <a:gd name="connsiteX12" fmla="*/ 1042416 w 1170432"/>
                <a:gd name="connsiteY12" fmla="*/ 1914144 h 2383536"/>
                <a:gd name="connsiteX13" fmla="*/ 1066800 w 1170432"/>
                <a:gd name="connsiteY13" fmla="*/ 2036064 h 2383536"/>
                <a:gd name="connsiteX14" fmla="*/ 1085088 w 1170432"/>
                <a:gd name="connsiteY14" fmla="*/ 2200656 h 2383536"/>
                <a:gd name="connsiteX15" fmla="*/ 1097280 w 1170432"/>
                <a:gd name="connsiteY15" fmla="*/ 2328672 h 2383536"/>
                <a:gd name="connsiteX16" fmla="*/ 1097280 w 1170432"/>
                <a:gd name="connsiteY16" fmla="*/ 2383536 h 2383536"/>
                <a:gd name="connsiteX17" fmla="*/ 457200 w 1170432"/>
                <a:gd name="connsiteY17" fmla="*/ 2383536 h 2383536"/>
                <a:gd name="connsiteX18" fmla="*/ 0 w 1170432"/>
                <a:gd name="connsiteY18" fmla="*/ 1182624 h 2383536"/>
                <a:gd name="connsiteX19" fmla="*/ 554736 w 1170432"/>
                <a:gd name="connsiteY19" fmla="*/ 0 h 2383536"/>
                <a:gd name="connsiteX20" fmla="*/ 1164336 w 1170432"/>
                <a:gd name="connsiteY20" fmla="*/ 103632 h 2383536"/>
                <a:gd name="connsiteX21" fmla="*/ 1036320 w 1170432"/>
                <a:gd name="connsiteY21" fmla="*/ 316992 h 2383536"/>
                <a:gd name="connsiteX0" fmla="*/ 1036320 w 1170432"/>
                <a:gd name="connsiteY0" fmla="*/ 316992 h 2383536"/>
                <a:gd name="connsiteX1" fmla="*/ 1170432 w 1170432"/>
                <a:gd name="connsiteY1" fmla="*/ 737616 h 2383536"/>
                <a:gd name="connsiteX2" fmla="*/ 1014984 w 1170432"/>
                <a:gd name="connsiteY2" fmla="*/ 806704 h 2383536"/>
                <a:gd name="connsiteX3" fmla="*/ 944880 w 1170432"/>
                <a:gd name="connsiteY3" fmla="*/ 902208 h 2383536"/>
                <a:gd name="connsiteX4" fmla="*/ 883920 w 1170432"/>
                <a:gd name="connsiteY4" fmla="*/ 1042416 h 2383536"/>
                <a:gd name="connsiteX5" fmla="*/ 877824 w 1170432"/>
                <a:gd name="connsiteY5" fmla="*/ 1152144 h 2383536"/>
                <a:gd name="connsiteX6" fmla="*/ 883920 w 1170432"/>
                <a:gd name="connsiteY6" fmla="*/ 1292352 h 2383536"/>
                <a:gd name="connsiteX7" fmla="*/ 883920 w 1170432"/>
                <a:gd name="connsiteY7" fmla="*/ 1359408 h 2383536"/>
                <a:gd name="connsiteX8" fmla="*/ 859536 w 1170432"/>
                <a:gd name="connsiteY8" fmla="*/ 1493520 h 2383536"/>
                <a:gd name="connsiteX9" fmla="*/ 908304 w 1170432"/>
                <a:gd name="connsiteY9" fmla="*/ 1652016 h 2383536"/>
                <a:gd name="connsiteX10" fmla="*/ 908304 w 1170432"/>
                <a:gd name="connsiteY10" fmla="*/ 1767840 h 2383536"/>
                <a:gd name="connsiteX11" fmla="*/ 981456 w 1170432"/>
                <a:gd name="connsiteY11" fmla="*/ 1822704 h 2383536"/>
                <a:gd name="connsiteX12" fmla="*/ 1042416 w 1170432"/>
                <a:gd name="connsiteY12" fmla="*/ 1914144 h 2383536"/>
                <a:gd name="connsiteX13" fmla="*/ 1066800 w 1170432"/>
                <a:gd name="connsiteY13" fmla="*/ 2036064 h 2383536"/>
                <a:gd name="connsiteX14" fmla="*/ 1085088 w 1170432"/>
                <a:gd name="connsiteY14" fmla="*/ 2200656 h 2383536"/>
                <a:gd name="connsiteX15" fmla="*/ 1097280 w 1170432"/>
                <a:gd name="connsiteY15" fmla="*/ 2328672 h 2383536"/>
                <a:gd name="connsiteX16" fmla="*/ 1097280 w 1170432"/>
                <a:gd name="connsiteY16" fmla="*/ 2383536 h 2383536"/>
                <a:gd name="connsiteX17" fmla="*/ 457200 w 1170432"/>
                <a:gd name="connsiteY17" fmla="*/ 2383536 h 2383536"/>
                <a:gd name="connsiteX18" fmla="*/ 0 w 1170432"/>
                <a:gd name="connsiteY18" fmla="*/ 1182624 h 2383536"/>
                <a:gd name="connsiteX19" fmla="*/ 554736 w 1170432"/>
                <a:gd name="connsiteY19" fmla="*/ 0 h 2383536"/>
                <a:gd name="connsiteX20" fmla="*/ 1164336 w 1170432"/>
                <a:gd name="connsiteY20" fmla="*/ 103632 h 2383536"/>
                <a:gd name="connsiteX21" fmla="*/ 1036320 w 1170432"/>
                <a:gd name="connsiteY21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44880 w 1164336"/>
                <a:gd name="connsiteY3" fmla="*/ 902208 h 2383536"/>
                <a:gd name="connsiteX4" fmla="*/ 883920 w 1164336"/>
                <a:gd name="connsiteY4" fmla="*/ 1042416 h 2383536"/>
                <a:gd name="connsiteX5" fmla="*/ 877824 w 1164336"/>
                <a:gd name="connsiteY5" fmla="*/ 1152144 h 2383536"/>
                <a:gd name="connsiteX6" fmla="*/ 883920 w 1164336"/>
                <a:gd name="connsiteY6" fmla="*/ 1292352 h 2383536"/>
                <a:gd name="connsiteX7" fmla="*/ 883920 w 1164336"/>
                <a:gd name="connsiteY7" fmla="*/ 1359408 h 2383536"/>
                <a:gd name="connsiteX8" fmla="*/ 859536 w 1164336"/>
                <a:gd name="connsiteY8" fmla="*/ 1493520 h 2383536"/>
                <a:gd name="connsiteX9" fmla="*/ 908304 w 1164336"/>
                <a:gd name="connsiteY9" fmla="*/ 1652016 h 2383536"/>
                <a:gd name="connsiteX10" fmla="*/ 908304 w 1164336"/>
                <a:gd name="connsiteY10" fmla="*/ 1767840 h 2383536"/>
                <a:gd name="connsiteX11" fmla="*/ 981456 w 1164336"/>
                <a:gd name="connsiteY11" fmla="*/ 1822704 h 2383536"/>
                <a:gd name="connsiteX12" fmla="*/ 1042416 w 1164336"/>
                <a:gd name="connsiteY12" fmla="*/ 1914144 h 2383536"/>
                <a:gd name="connsiteX13" fmla="*/ 1066800 w 1164336"/>
                <a:gd name="connsiteY13" fmla="*/ 2036064 h 2383536"/>
                <a:gd name="connsiteX14" fmla="*/ 1085088 w 1164336"/>
                <a:gd name="connsiteY14" fmla="*/ 2200656 h 2383536"/>
                <a:gd name="connsiteX15" fmla="*/ 1097280 w 1164336"/>
                <a:gd name="connsiteY15" fmla="*/ 2328672 h 2383536"/>
                <a:gd name="connsiteX16" fmla="*/ 1097280 w 1164336"/>
                <a:gd name="connsiteY16" fmla="*/ 2383536 h 2383536"/>
                <a:gd name="connsiteX17" fmla="*/ 457200 w 1164336"/>
                <a:gd name="connsiteY17" fmla="*/ 2383536 h 2383536"/>
                <a:gd name="connsiteX18" fmla="*/ 0 w 1164336"/>
                <a:gd name="connsiteY18" fmla="*/ 1182624 h 2383536"/>
                <a:gd name="connsiteX19" fmla="*/ 554736 w 1164336"/>
                <a:gd name="connsiteY19" fmla="*/ 0 h 2383536"/>
                <a:gd name="connsiteX20" fmla="*/ 1164336 w 1164336"/>
                <a:gd name="connsiteY20" fmla="*/ 103632 h 2383536"/>
                <a:gd name="connsiteX21" fmla="*/ 1036320 w 1164336"/>
                <a:gd name="connsiteY21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44880 w 1164336"/>
                <a:gd name="connsiteY3" fmla="*/ 902208 h 2383536"/>
                <a:gd name="connsiteX4" fmla="*/ 914908 w 1164336"/>
                <a:gd name="connsiteY4" fmla="*/ 929132 h 2383536"/>
                <a:gd name="connsiteX5" fmla="*/ 883920 w 1164336"/>
                <a:gd name="connsiteY5" fmla="*/ 1042416 h 2383536"/>
                <a:gd name="connsiteX6" fmla="*/ 877824 w 1164336"/>
                <a:gd name="connsiteY6" fmla="*/ 1152144 h 2383536"/>
                <a:gd name="connsiteX7" fmla="*/ 883920 w 1164336"/>
                <a:gd name="connsiteY7" fmla="*/ 1292352 h 2383536"/>
                <a:gd name="connsiteX8" fmla="*/ 883920 w 1164336"/>
                <a:gd name="connsiteY8" fmla="*/ 1359408 h 2383536"/>
                <a:gd name="connsiteX9" fmla="*/ 859536 w 1164336"/>
                <a:gd name="connsiteY9" fmla="*/ 1493520 h 2383536"/>
                <a:gd name="connsiteX10" fmla="*/ 908304 w 1164336"/>
                <a:gd name="connsiteY10" fmla="*/ 1652016 h 2383536"/>
                <a:gd name="connsiteX11" fmla="*/ 908304 w 1164336"/>
                <a:gd name="connsiteY11" fmla="*/ 1767840 h 2383536"/>
                <a:gd name="connsiteX12" fmla="*/ 981456 w 1164336"/>
                <a:gd name="connsiteY12" fmla="*/ 1822704 h 2383536"/>
                <a:gd name="connsiteX13" fmla="*/ 1042416 w 1164336"/>
                <a:gd name="connsiteY13" fmla="*/ 1914144 h 2383536"/>
                <a:gd name="connsiteX14" fmla="*/ 1066800 w 1164336"/>
                <a:gd name="connsiteY14" fmla="*/ 2036064 h 2383536"/>
                <a:gd name="connsiteX15" fmla="*/ 1085088 w 1164336"/>
                <a:gd name="connsiteY15" fmla="*/ 2200656 h 2383536"/>
                <a:gd name="connsiteX16" fmla="*/ 1097280 w 1164336"/>
                <a:gd name="connsiteY16" fmla="*/ 2328672 h 2383536"/>
                <a:gd name="connsiteX17" fmla="*/ 1097280 w 1164336"/>
                <a:gd name="connsiteY17" fmla="*/ 2383536 h 2383536"/>
                <a:gd name="connsiteX18" fmla="*/ 457200 w 1164336"/>
                <a:gd name="connsiteY18" fmla="*/ 2383536 h 2383536"/>
                <a:gd name="connsiteX19" fmla="*/ 0 w 1164336"/>
                <a:gd name="connsiteY19" fmla="*/ 1182624 h 2383536"/>
                <a:gd name="connsiteX20" fmla="*/ 554736 w 1164336"/>
                <a:gd name="connsiteY20" fmla="*/ 0 h 2383536"/>
                <a:gd name="connsiteX21" fmla="*/ 1164336 w 1164336"/>
                <a:gd name="connsiteY21" fmla="*/ 103632 h 2383536"/>
                <a:gd name="connsiteX22" fmla="*/ 1036320 w 1164336"/>
                <a:gd name="connsiteY22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39800 w 1164336"/>
                <a:gd name="connsiteY3" fmla="*/ 892048 h 2383536"/>
                <a:gd name="connsiteX4" fmla="*/ 914908 w 1164336"/>
                <a:gd name="connsiteY4" fmla="*/ 929132 h 2383536"/>
                <a:gd name="connsiteX5" fmla="*/ 883920 w 1164336"/>
                <a:gd name="connsiteY5" fmla="*/ 1042416 h 2383536"/>
                <a:gd name="connsiteX6" fmla="*/ 877824 w 1164336"/>
                <a:gd name="connsiteY6" fmla="*/ 1152144 h 2383536"/>
                <a:gd name="connsiteX7" fmla="*/ 883920 w 1164336"/>
                <a:gd name="connsiteY7" fmla="*/ 1292352 h 2383536"/>
                <a:gd name="connsiteX8" fmla="*/ 883920 w 1164336"/>
                <a:gd name="connsiteY8" fmla="*/ 1359408 h 2383536"/>
                <a:gd name="connsiteX9" fmla="*/ 859536 w 1164336"/>
                <a:gd name="connsiteY9" fmla="*/ 1493520 h 2383536"/>
                <a:gd name="connsiteX10" fmla="*/ 908304 w 1164336"/>
                <a:gd name="connsiteY10" fmla="*/ 1652016 h 2383536"/>
                <a:gd name="connsiteX11" fmla="*/ 908304 w 1164336"/>
                <a:gd name="connsiteY11" fmla="*/ 1767840 h 2383536"/>
                <a:gd name="connsiteX12" fmla="*/ 981456 w 1164336"/>
                <a:gd name="connsiteY12" fmla="*/ 1822704 h 2383536"/>
                <a:gd name="connsiteX13" fmla="*/ 1042416 w 1164336"/>
                <a:gd name="connsiteY13" fmla="*/ 1914144 h 2383536"/>
                <a:gd name="connsiteX14" fmla="*/ 1066800 w 1164336"/>
                <a:gd name="connsiteY14" fmla="*/ 2036064 h 2383536"/>
                <a:gd name="connsiteX15" fmla="*/ 1085088 w 1164336"/>
                <a:gd name="connsiteY15" fmla="*/ 2200656 h 2383536"/>
                <a:gd name="connsiteX16" fmla="*/ 1097280 w 1164336"/>
                <a:gd name="connsiteY16" fmla="*/ 2328672 h 2383536"/>
                <a:gd name="connsiteX17" fmla="*/ 1097280 w 1164336"/>
                <a:gd name="connsiteY17" fmla="*/ 2383536 h 2383536"/>
                <a:gd name="connsiteX18" fmla="*/ 457200 w 1164336"/>
                <a:gd name="connsiteY18" fmla="*/ 2383536 h 2383536"/>
                <a:gd name="connsiteX19" fmla="*/ 0 w 1164336"/>
                <a:gd name="connsiteY19" fmla="*/ 1182624 h 2383536"/>
                <a:gd name="connsiteX20" fmla="*/ 554736 w 1164336"/>
                <a:gd name="connsiteY20" fmla="*/ 0 h 2383536"/>
                <a:gd name="connsiteX21" fmla="*/ 1164336 w 1164336"/>
                <a:gd name="connsiteY21" fmla="*/ 103632 h 2383536"/>
                <a:gd name="connsiteX22" fmla="*/ 1036320 w 1164336"/>
                <a:gd name="connsiteY22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39800 w 1164336"/>
                <a:gd name="connsiteY3" fmla="*/ 892048 h 2383536"/>
                <a:gd name="connsiteX4" fmla="*/ 914908 w 1164336"/>
                <a:gd name="connsiteY4" fmla="*/ 929132 h 2383536"/>
                <a:gd name="connsiteX5" fmla="*/ 883920 w 1164336"/>
                <a:gd name="connsiteY5" fmla="*/ 1042416 h 2383536"/>
                <a:gd name="connsiteX6" fmla="*/ 877824 w 1164336"/>
                <a:gd name="connsiteY6" fmla="*/ 1152144 h 2383536"/>
                <a:gd name="connsiteX7" fmla="*/ 883920 w 1164336"/>
                <a:gd name="connsiteY7" fmla="*/ 1292352 h 2383536"/>
                <a:gd name="connsiteX8" fmla="*/ 871220 w 1164336"/>
                <a:gd name="connsiteY8" fmla="*/ 1359408 h 2383536"/>
                <a:gd name="connsiteX9" fmla="*/ 859536 w 1164336"/>
                <a:gd name="connsiteY9" fmla="*/ 1493520 h 2383536"/>
                <a:gd name="connsiteX10" fmla="*/ 908304 w 1164336"/>
                <a:gd name="connsiteY10" fmla="*/ 1652016 h 2383536"/>
                <a:gd name="connsiteX11" fmla="*/ 908304 w 1164336"/>
                <a:gd name="connsiteY11" fmla="*/ 1767840 h 2383536"/>
                <a:gd name="connsiteX12" fmla="*/ 981456 w 1164336"/>
                <a:gd name="connsiteY12" fmla="*/ 1822704 h 2383536"/>
                <a:gd name="connsiteX13" fmla="*/ 1042416 w 1164336"/>
                <a:gd name="connsiteY13" fmla="*/ 1914144 h 2383536"/>
                <a:gd name="connsiteX14" fmla="*/ 1066800 w 1164336"/>
                <a:gd name="connsiteY14" fmla="*/ 2036064 h 2383536"/>
                <a:gd name="connsiteX15" fmla="*/ 1085088 w 1164336"/>
                <a:gd name="connsiteY15" fmla="*/ 2200656 h 2383536"/>
                <a:gd name="connsiteX16" fmla="*/ 1097280 w 1164336"/>
                <a:gd name="connsiteY16" fmla="*/ 2328672 h 2383536"/>
                <a:gd name="connsiteX17" fmla="*/ 1097280 w 1164336"/>
                <a:gd name="connsiteY17" fmla="*/ 2383536 h 2383536"/>
                <a:gd name="connsiteX18" fmla="*/ 457200 w 1164336"/>
                <a:gd name="connsiteY18" fmla="*/ 2383536 h 2383536"/>
                <a:gd name="connsiteX19" fmla="*/ 0 w 1164336"/>
                <a:gd name="connsiteY19" fmla="*/ 1182624 h 2383536"/>
                <a:gd name="connsiteX20" fmla="*/ 554736 w 1164336"/>
                <a:gd name="connsiteY20" fmla="*/ 0 h 2383536"/>
                <a:gd name="connsiteX21" fmla="*/ 1164336 w 1164336"/>
                <a:gd name="connsiteY21" fmla="*/ 103632 h 2383536"/>
                <a:gd name="connsiteX22" fmla="*/ 1036320 w 1164336"/>
                <a:gd name="connsiteY22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39800 w 1164336"/>
                <a:gd name="connsiteY3" fmla="*/ 892048 h 2383536"/>
                <a:gd name="connsiteX4" fmla="*/ 914908 w 1164336"/>
                <a:gd name="connsiteY4" fmla="*/ 929132 h 2383536"/>
                <a:gd name="connsiteX5" fmla="*/ 883920 w 1164336"/>
                <a:gd name="connsiteY5" fmla="*/ 1042416 h 2383536"/>
                <a:gd name="connsiteX6" fmla="*/ 877824 w 1164336"/>
                <a:gd name="connsiteY6" fmla="*/ 1152144 h 2383536"/>
                <a:gd name="connsiteX7" fmla="*/ 883920 w 1164336"/>
                <a:gd name="connsiteY7" fmla="*/ 1292352 h 2383536"/>
                <a:gd name="connsiteX8" fmla="*/ 871220 w 1164336"/>
                <a:gd name="connsiteY8" fmla="*/ 1359408 h 2383536"/>
                <a:gd name="connsiteX9" fmla="*/ 859536 w 1164336"/>
                <a:gd name="connsiteY9" fmla="*/ 1493520 h 2383536"/>
                <a:gd name="connsiteX10" fmla="*/ 908304 w 1164336"/>
                <a:gd name="connsiteY10" fmla="*/ 1652016 h 2383536"/>
                <a:gd name="connsiteX11" fmla="*/ 894588 w 1164336"/>
                <a:gd name="connsiteY11" fmla="*/ 1716532 h 2383536"/>
                <a:gd name="connsiteX12" fmla="*/ 908304 w 1164336"/>
                <a:gd name="connsiteY12" fmla="*/ 1767840 h 2383536"/>
                <a:gd name="connsiteX13" fmla="*/ 981456 w 1164336"/>
                <a:gd name="connsiteY13" fmla="*/ 1822704 h 2383536"/>
                <a:gd name="connsiteX14" fmla="*/ 1042416 w 1164336"/>
                <a:gd name="connsiteY14" fmla="*/ 1914144 h 2383536"/>
                <a:gd name="connsiteX15" fmla="*/ 1066800 w 1164336"/>
                <a:gd name="connsiteY15" fmla="*/ 2036064 h 2383536"/>
                <a:gd name="connsiteX16" fmla="*/ 1085088 w 1164336"/>
                <a:gd name="connsiteY16" fmla="*/ 2200656 h 2383536"/>
                <a:gd name="connsiteX17" fmla="*/ 1097280 w 1164336"/>
                <a:gd name="connsiteY17" fmla="*/ 2328672 h 2383536"/>
                <a:gd name="connsiteX18" fmla="*/ 1097280 w 1164336"/>
                <a:gd name="connsiteY18" fmla="*/ 2383536 h 2383536"/>
                <a:gd name="connsiteX19" fmla="*/ 457200 w 1164336"/>
                <a:gd name="connsiteY19" fmla="*/ 2383536 h 2383536"/>
                <a:gd name="connsiteX20" fmla="*/ 0 w 1164336"/>
                <a:gd name="connsiteY20" fmla="*/ 1182624 h 2383536"/>
                <a:gd name="connsiteX21" fmla="*/ 554736 w 1164336"/>
                <a:gd name="connsiteY21" fmla="*/ 0 h 2383536"/>
                <a:gd name="connsiteX22" fmla="*/ 1164336 w 1164336"/>
                <a:gd name="connsiteY22" fmla="*/ 103632 h 2383536"/>
                <a:gd name="connsiteX23" fmla="*/ 1036320 w 1164336"/>
                <a:gd name="connsiteY23" fmla="*/ 316992 h 2383536"/>
                <a:gd name="connsiteX0" fmla="*/ 1036320 w 1164336"/>
                <a:gd name="connsiteY0" fmla="*/ 316992 h 2383536"/>
                <a:gd name="connsiteX1" fmla="*/ 1155192 w 1164336"/>
                <a:gd name="connsiteY1" fmla="*/ 732536 h 2383536"/>
                <a:gd name="connsiteX2" fmla="*/ 1014984 w 1164336"/>
                <a:gd name="connsiteY2" fmla="*/ 806704 h 2383536"/>
                <a:gd name="connsiteX3" fmla="*/ 939800 w 1164336"/>
                <a:gd name="connsiteY3" fmla="*/ 892048 h 2383536"/>
                <a:gd name="connsiteX4" fmla="*/ 914908 w 1164336"/>
                <a:gd name="connsiteY4" fmla="*/ 929132 h 2383536"/>
                <a:gd name="connsiteX5" fmla="*/ 883920 w 1164336"/>
                <a:gd name="connsiteY5" fmla="*/ 1042416 h 2383536"/>
                <a:gd name="connsiteX6" fmla="*/ 877824 w 1164336"/>
                <a:gd name="connsiteY6" fmla="*/ 1152144 h 2383536"/>
                <a:gd name="connsiteX7" fmla="*/ 883920 w 1164336"/>
                <a:gd name="connsiteY7" fmla="*/ 1292352 h 2383536"/>
                <a:gd name="connsiteX8" fmla="*/ 871220 w 1164336"/>
                <a:gd name="connsiteY8" fmla="*/ 1359408 h 2383536"/>
                <a:gd name="connsiteX9" fmla="*/ 859536 w 1164336"/>
                <a:gd name="connsiteY9" fmla="*/ 1493520 h 2383536"/>
                <a:gd name="connsiteX10" fmla="*/ 908304 w 1164336"/>
                <a:gd name="connsiteY10" fmla="*/ 1652016 h 2383536"/>
                <a:gd name="connsiteX11" fmla="*/ 894588 w 1164336"/>
                <a:gd name="connsiteY11" fmla="*/ 1716532 h 2383536"/>
                <a:gd name="connsiteX12" fmla="*/ 908304 w 1164336"/>
                <a:gd name="connsiteY12" fmla="*/ 1767840 h 2383536"/>
                <a:gd name="connsiteX13" fmla="*/ 968756 w 1164336"/>
                <a:gd name="connsiteY13" fmla="*/ 1848104 h 2383536"/>
                <a:gd name="connsiteX14" fmla="*/ 1042416 w 1164336"/>
                <a:gd name="connsiteY14" fmla="*/ 1914144 h 2383536"/>
                <a:gd name="connsiteX15" fmla="*/ 1066800 w 1164336"/>
                <a:gd name="connsiteY15" fmla="*/ 2036064 h 2383536"/>
                <a:gd name="connsiteX16" fmla="*/ 1085088 w 1164336"/>
                <a:gd name="connsiteY16" fmla="*/ 2200656 h 2383536"/>
                <a:gd name="connsiteX17" fmla="*/ 1097280 w 1164336"/>
                <a:gd name="connsiteY17" fmla="*/ 2328672 h 2383536"/>
                <a:gd name="connsiteX18" fmla="*/ 1097280 w 1164336"/>
                <a:gd name="connsiteY18" fmla="*/ 2383536 h 2383536"/>
                <a:gd name="connsiteX19" fmla="*/ 457200 w 1164336"/>
                <a:gd name="connsiteY19" fmla="*/ 2383536 h 2383536"/>
                <a:gd name="connsiteX20" fmla="*/ 0 w 1164336"/>
                <a:gd name="connsiteY20" fmla="*/ 1182624 h 2383536"/>
                <a:gd name="connsiteX21" fmla="*/ 554736 w 1164336"/>
                <a:gd name="connsiteY21" fmla="*/ 0 h 2383536"/>
                <a:gd name="connsiteX22" fmla="*/ 1164336 w 1164336"/>
                <a:gd name="connsiteY22" fmla="*/ 103632 h 2383536"/>
                <a:gd name="connsiteX23" fmla="*/ 1036320 w 1164336"/>
                <a:gd name="connsiteY23" fmla="*/ 316992 h 23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64336" h="2383536">
                  <a:moveTo>
                    <a:pt x="1036320" y="316992"/>
                  </a:moveTo>
                  <a:lnTo>
                    <a:pt x="1155192" y="732536"/>
                  </a:lnTo>
                  <a:lnTo>
                    <a:pt x="1014984" y="806704"/>
                  </a:lnTo>
                  <a:lnTo>
                    <a:pt x="939800" y="892048"/>
                  </a:lnTo>
                  <a:cubicBezTo>
                    <a:pt x="934889" y="903563"/>
                    <a:pt x="919819" y="917617"/>
                    <a:pt x="914908" y="929132"/>
                  </a:cubicBezTo>
                  <a:lnTo>
                    <a:pt x="883920" y="1042416"/>
                  </a:lnTo>
                  <a:lnTo>
                    <a:pt x="877824" y="1152144"/>
                  </a:lnTo>
                  <a:lnTo>
                    <a:pt x="883920" y="1292352"/>
                  </a:lnTo>
                  <a:lnTo>
                    <a:pt x="871220" y="1359408"/>
                  </a:lnTo>
                  <a:lnTo>
                    <a:pt x="859536" y="1493520"/>
                  </a:lnTo>
                  <a:lnTo>
                    <a:pt x="908304" y="1652016"/>
                  </a:lnTo>
                  <a:cubicBezTo>
                    <a:pt x="907119" y="1673521"/>
                    <a:pt x="895773" y="1695027"/>
                    <a:pt x="894588" y="1716532"/>
                  </a:cubicBezTo>
                  <a:lnTo>
                    <a:pt x="908304" y="1767840"/>
                  </a:lnTo>
                  <a:lnTo>
                    <a:pt x="968756" y="1848104"/>
                  </a:lnTo>
                  <a:lnTo>
                    <a:pt x="1042416" y="1914144"/>
                  </a:lnTo>
                  <a:lnTo>
                    <a:pt x="1066800" y="2036064"/>
                  </a:lnTo>
                  <a:lnTo>
                    <a:pt x="1085088" y="2200656"/>
                  </a:lnTo>
                  <a:lnTo>
                    <a:pt x="1097280" y="2328672"/>
                  </a:lnTo>
                  <a:lnTo>
                    <a:pt x="1097280" y="2383536"/>
                  </a:lnTo>
                  <a:lnTo>
                    <a:pt x="457200" y="2383536"/>
                  </a:lnTo>
                  <a:lnTo>
                    <a:pt x="0" y="1182624"/>
                  </a:lnTo>
                  <a:lnTo>
                    <a:pt x="554736" y="0"/>
                  </a:lnTo>
                  <a:lnTo>
                    <a:pt x="1164336" y="103632"/>
                  </a:lnTo>
                  <a:lnTo>
                    <a:pt x="1036320" y="316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5952" y="4513804"/>
            <a:ext cx="2286000" cy="2377343"/>
            <a:chOff x="3425952" y="4513804"/>
            <a:chExt cx="2286000" cy="2377343"/>
          </a:xfrm>
        </p:grpSpPr>
        <p:pic>
          <p:nvPicPr>
            <p:cNvPr id="1027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14073" y="661671"/>
            <a:ext cx="5353372" cy="6202191"/>
            <a:chOff x="2057400" y="1367692"/>
            <a:chExt cx="4713619" cy="5461000"/>
          </a:xfrm>
        </p:grpSpPr>
        <p:pic>
          <p:nvPicPr>
            <p:cNvPr id="2050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95"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/>
            </a:p>
          </p:txBody>
        </p:sp>
      </p:grpSp>
      <p:sp>
        <p:nvSpPr>
          <p:cNvPr id="5" name="Pentagon 4"/>
          <p:cNvSpPr/>
          <p:nvPr/>
        </p:nvSpPr>
        <p:spPr>
          <a:xfrm>
            <a:off x="0" y="2286000"/>
            <a:ext cx="3905250" cy="9471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23095" y="2499552"/>
            <a:ext cx="3810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Chọn Chuyên đề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2.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đề 1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819400"/>
            <a:ext cx="5257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Lập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hoạch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marketing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800600"/>
            <a:ext cx="5105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3810000"/>
            <a:ext cx="3810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3.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b="1" baseline="0" dirty="0" smtClean="0"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2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19400"/>
            <a:ext cx="490611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Xây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dựng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website.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800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348</Words>
  <Application>Microsoft Office PowerPoint</Application>
  <PresentationFormat>On-screen Show (4:3)</PresentationFormat>
  <Paragraphs>88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FPT Poly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351</cp:revision>
  <dcterms:created xsi:type="dcterms:W3CDTF">2013-04-23T08:05:33Z</dcterms:created>
  <dcterms:modified xsi:type="dcterms:W3CDTF">2019-03-10T12:25:54Z</dcterms:modified>
</cp:coreProperties>
</file>