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5" r:id="rId1"/>
    <p:sldMasterId id="2147484006" r:id="rId2"/>
    <p:sldMasterId id="2147484251" r:id="rId3"/>
  </p:sldMasterIdLst>
  <p:notesMasterIdLst>
    <p:notesMasterId r:id="rId15"/>
  </p:notesMasterIdLst>
  <p:handoutMasterIdLst>
    <p:handoutMasterId r:id="rId16"/>
  </p:handoutMasterIdLst>
  <p:sldIdLst>
    <p:sldId id="640" r:id="rId4"/>
    <p:sldId id="641" r:id="rId5"/>
    <p:sldId id="642" r:id="rId6"/>
    <p:sldId id="644" r:id="rId7"/>
    <p:sldId id="643" r:id="rId8"/>
    <p:sldId id="645" r:id="rId9"/>
    <p:sldId id="646" r:id="rId10"/>
    <p:sldId id="647" r:id="rId11"/>
    <p:sldId id="649" r:id="rId12"/>
    <p:sldId id="650" r:id="rId13"/>
    <p:sldId id="648" r:id="rId14"/>
  </p:sldIdLst>
  <p:sldSz cx="10693400" cy="756126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520700" indent="-635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1042988" indent="-128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563688" indent="-1920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2085975" indent="-25717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2B0F0B0E-20ED-4DD1-9F8C-468CF9BADBF5}">
          <p14:sldIdLst>
            <p14:sldId id="640"/>
            <p14:sldId id="641"/>
            <p14:sldId id="642"/>
            <p14:sldId id="644"/>
            <p14:sldId id="643"/>
            <p14:sldId id="645"/>
            <p14:sldId id="646"/>
            <p14:sldId id="647"/>
            <p14:sldId id="649"/>
            <p14:sldId id="650"/>
            <p14:sldId id="6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03F"/>
    <a:srgbClr val="324AA0"/>
    <a:srgbClr val="263879"/>
    <a:srgbClr val="2F4C68"/>
    <a:srgbClr val="FF9E0E"/>
    <a:srgbClr val="FFEE30"/>
    <a:srgbClr val="3366FF"/>
    <a:srgbClr val="C68516"/>
    <a:srgbClr val="C9892F"/>
    <a:srgbClr val="49CB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3" autoAdjust="0"/>
    <p:restoredTop sz="74474" autoAdjust="0"/>
  </p:normalViewPr>
  <p:slideViewPr>
    <p:cSldViewPr>
      <p:cViewPr varScale="1">
        <p:scale>
          <a:sx n="54" d="100"/>
          <a:sy n="54" d="100"/>
        </p:scale>
        <p:origin x="1788" y="66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2994" y="84"/>
      </p:cViewPr>
      <p:guideLst/>
    </p:cSldViewPr>
  </p:notes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837A6-BF0C-442C-92CF-C4A54D412DAC}" type="datetimeFigureOut">
              <a:rPr lang="en-US" smtClean="0"/>
              <a:pPr/>
              <a:t>01-Mar-18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37A28-C7D9-4E65-A435-9D76974BD2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37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pPr>
              <a:defRPr/>
            </a:pPr>
            <a:fld id="{02B582D1-358A-474A-8767-094A669479E7}" type="datetimeFigureOut">
              <a:rPr lang="en-US"/>
              <a:pPr>
                <a:defRPr/>
              </a:pPr>
              <a:t>01-Mar-18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746125"/>
            <a:ext cx="5264150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30" tIns="44115" rIns="88230" bIns="44115" rtlCol="0" anchor="ctr"/>
          <a:lstStyle/>
          <a:p>
            <a:pPr lvl="0"/>
            <a:endParaRPr lang="en-AU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64" y="4716947"/>
            <a:ext cx="5438748" cy="4465930"/>
          </a:xfrm>
          <a:prstGeom prst="rect">
            <a:avLst/>
          </a:prstGeom>
        </p:spPr>
        <p:txBody>
          <a:bodyPr vert="horz" lIns="88230" tIns="44115" rIns="88230" bIns="44115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pPr>
              <a:defRPr/>
            </a:pPr>
            <a:fld id="{C4BC1B65-0AF4-41D4-8F9C-CAD0172941A8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8427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042988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0700" algn="l" defTabSz="1042988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2988" algn="l" defTabSz="1042988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3688" algn="l" defTabSz="1042988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2988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ARE WE?</a:t>
            </a:r>
          </a:p>
          <a:p>
            <a:r>
              <a:rPr lang="en-US" dirty="0"/>
              <a:t>GIVE SOME HISTORY,</a:t>
            </a:r>
            <a:r>
              <a:rPr lang="en-US" baseline="0" dirty="0"/>
              <a:t> DIFFERENT OFFICES 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BC1B65-0AF4-41D4-8F9C-CAD0172941A8}" type="slidenum">
              <a:rPr lang="en-AU" smtClean="0"/>
              <a:pPr>
                <a:defRPr/>
              </a:pPr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88390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BC1B65-0AF4-41D4-8F9C-CAD0172941A8}" type="slidenum">
              <a:rPr lang="en-AU" smtClean="0"/>
              <a:pPr>
                <a:defRPr/>
              </a:pPr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5740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BC1B65-0AF4-41D4-8F9C-CAD0172941A8}" type="slidenum">
              <a:rPr lang="en-AU" smtClean="0"/>
              <a:pPr>
                <a:defRPr/>
              </a:pPr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5576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BC1B65-0AF4-41D4-8F9C-CAD0172941A8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9376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BC1B65-0AF4-41D4-8F9C-CAD0172941A8}" type="slidenum">
              <a:rPr lang="en-AU" smtClean="0"/>
              <a:pPr>
                <a:defRPr/>
              </a:pPr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598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BC1B65-0AF4-41D4-8F9C-CAD0172941A8}" type="slidenum">
              <a:rPr lang="en-AU" smtClean="0"/>
              <a:pPr>
                <a:defRPr/>
              </a:pPr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2010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BC1B65-0AF4-41D4-8F9C-CAD0172941A8}" type="slidenum">
              <a:rPr lang="en-AU" smtClean="0"/>
              <a:pPr>
                <a:defRPr/>
              </a:pPr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70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11" Type="http://schemas.openxmlformats.org/officeDocument/2006/relationships/image" Target="../media/image10.png"/><Relationship Id="rId5" Type="http://schemas.openxmlformats.org/officeDocument/2006/relationships/image" Target="../media/image5.jpeg"/><Relationship Id="rId10" Type="http://schemas.openxmlformats.org/officeDocument/2006/relationships/image" Target="../media/image9.png"/><Relationship Id="rId4" Type="http://schemas.openxmlformats.org/officeDocument/2006/relationships/image" Target="../media/image4.jpe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11" Type="http://schemas.openxmlformats.org/officeDocument/2006/relationships/image" Target="../media/image10.png"/><Relationship Id="rId5" Type="http://schemas.openxmlformats.org/officeDocument/2006/relationships/image" Target="../media/image5.jpeg"/><Relationship Id="rId10" Type="http://schemas.openxmlformats.org/officeDocument/2006/relationships/image" Target="../media/image9.png"/><Relationship Id="rId4" Type="http://schemas.openxmlformats.org/officeDocument/2006/relationships/image" Target="../media/image4.jpe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11" Type="http://schemas.openxmlformats.org/officeDocument/2006/relationships/image" Target="../media/image10.png"/><Relationship Id="rId5" Type="http://schemas.openxmlformats.org/officeDocument/2006/relationships/image" Target="../media/image5.jpeg"/><Relationship Id="rId10" Type="http://schemas.openxmlformats.org/officeDocument/2006/relationships/image" Target="../media/image9.png"/><Relationship Id="rId4" Type="http://schemas.openxmlformats.org/officeDocument/2006/relationships/image" Target="../media/image4.jpe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jpeg"/><Relationship Id="rId11" Type="http://schemas.openxmlformats.org/officeDocument/2006/relationships/image" Target="../media/image10.png"/><Relationship Id="rId5" Type="http://schemas.openxmlformats.org/officeDocument/2006/relationships/image" Target="../media/image5.jpeg"/><Relationship Id="rId10" Type="http://schemas.openxmlformats.org/officeDocument/2006/relationships/image" Target="../media/image9.png"/><Relationship Id="rId4" Type="http://schemas.openxmlformats.org/officeDocument/2006/relationships/image" Target="../media/image4.jpeg"/><Relationship Id="rId9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  <a:prstGeom prst="rect">
            <a:avLst/>
          </a:prstGeom>
        </p:spPr>
        <p:txBody>
          <a:bodyPr lIns="104306" tIns="52153" rIns="104306" bIns="52153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  <a:prstGeom prst="rect">
            <a:avLst/>
          </a:prstGeom>
        </p:spPr>
        <p:txBody>
          <a:bodyPr lIns="104306" tIns="52153" rIns="104306" bIns="52153"/>
          <a:lstStyle>
            <a:lvl1pPr marL="0" indent="0" algn="ctr">
              <a:buNone/>
              <a:defRPr/>
            </a:lvl1pPr>
            <a:lvl2pPr marL="521528" indent="0" algn="ctr">
              <a:buNone/>
              <a:defRPr/>
            </a:lvl2pPr>
            <a:lvl3pPr marL="1043056" indent="0" algn="ctr">
              <a:buNone/>
              <a:defRPr/>
            </a:lvl3pPr>
            <a:lvl4pPr marL="1564584" indent="0" algn="ctr">
              <a:buNone/>
              <a:defRPr/>
            </a:lvl4pPr>
            <a:lvl5pPr marL="2086112" indent="0" algn="ctr">
              <a:buNone/>
              <a:defRPr/>
            </a:lvl5pPr>
            <a:lvl6pPr marL="2607640" indent="0" algn="ctr">
              <a:buNone/>
              <a:defRPr/>
            </a:lvl6pPr>
            <a:lvl7pPr marL="3129168" indent="0" algn="ctr">
              <a:buNone/>
              <a:defRPr/>
            </a:lvl7pPr>
            <a:lvl8pPr marL="3650696" indent="0" algn="ctr">
              <a:buNone/>
              <a:defRPr/>
            </a:lvl8pPr>
            <a:lvl9pPr marL="417222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771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2715" y="302802"/>
            <a:ext cx="2406015" cy="6451578"/>
          </a:xfrm>
          <a:prstGeom prst="rect">
            <a:avLst/>
          </a:prstGeom>
        </p:spPr>
        <p:txBody>
          <a:bodyPr vert="eaVert" lIns="104306" tIns="52153" rIns="104306" bIns="52153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302802"/>
            <a:ext cx="7039822" cy="6451578"/>
          </a:xfrm>
          <a:prstGeom prst="rect">
            <a:avLst/>
          </a:prstGeom>
        </p:spPr>
        <p:txBody>
          <a:bodyPr vert="eaVert" lIns="104306" tIns="52153" rIns="104306" bIns="52153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524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internetmarketingexpertsalicesprings.com.au/wp-content/uploads/2015/11/Alice-Springs-Slid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5" b="10081"/>
          <a:stretch/>
        </p:blipFill>
        <p:spPr bwMode="auto">
          <a:xfrm>
            <a:off x="2450014" y="1749297"/>
            <a:ext cx="8240426" cy="333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owchart: Card 10"/>
          <p:cNvSpPr/>
          <p:nvPr userDrawn="1"/>
        </p:nvSpPr>
        <p:spPr>
          <a:xfrm flipH="1">
            <a:off x="1359" y="1439972"/>
            <a:ext cx="2462581" cy="1469114"/>
          </a:xfrm>
          <a:prstGeom prst="flowChartPunchedCard">
            <a:avLst/>
          </a:prstGeom>
          <a:solidFill>
            <a:srgbClr val="273879"/>
          </a:solidFill>
          <a:ln>
            <a:solidFill>
              <a:srgbClr val="2738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" r="10075"/>
          <a:stretch/>
        </p:blipFill>
        <p:spPr>
          <a:xfrm>
            <a:off x="12504" y="1942144"/>
            <a:ext cx="2453269" cy="2850397"/>
          </a:xfrm>
          <a:prstGeom prst="rect">
            <a:avLst/>
          </a:prstGeom>
        </p:spPr>
      </p:pic>
      <p:pic>
        <p:nvPicPr>
          <p:cNvPr id="2064" name="Picture 16" descr="http://www.eomtechno.com/images/demo/slider/02.jp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9" t="14537" b="9269"/>
          <a:stretch/>
        </p:blipFill>
        <p:spPr bwMode="auto">
          <a:xfrm>
            <a:off x="2476918" y="3363901"/>
            <a:ext cx="1954895" cy="143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www.computeraideddesignguide.com/wp-content/uploads/2015/09/cloud-software-for-CAD.jpe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9"/>
          <a:stretch/>
        </p:blipFill>
        <p:spPr bwMode="auto">
          <a:xfrm>
            <a:off x="6401130" y="3368045"/>
            <a:ext cx="1951682" cy="14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https://62e528761d0685343e1c-f3d1b99a743ffa4142d9d7f1978d9686.ssl.cf2.rackcdn.com/files/54096/width668/yyy3xrn9-1405580597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"/>
          <a:stretch/>
        </p:blipFill>
        <p:spPr bwMode="auto">
          <a:xfrm>
            <a:off x="8362690" y="1934736"/>
            <a:ext cx="1926000" cy="142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static.pexels.com/photos/4316/technology-computer-chips-gigabyte.jpg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7"/>
          <a:stretch/>
        </p:blipFill>
        <p:spPr bwMode="auto">
          <a:xfrm>
            <a:off x="4447576" y="1943247"/>
            <a:ext cx="1944630" cy="14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4438560" y="1735262"/>
            <a:ext cx="1944000" cy="18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432287" y="1733119"/>
            <a:ext cx="0" cy="334800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8356900" y="1743490"/>
            <a:ext cx="1936800" cy="18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3" name="Straight Connector 32"/>
          <p:cNvCxnSpPr/>
          <p:nvPr userDrawn="1"/>
        </p:nvCxnSpPr>
        <p:spPr>
          <a:xfrm flipH="1">
            <a:off x="2463465" y="1736776"/>
            <a:ext cx="826152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8355124" y="1733120"/>
            <a:ext cx="0" cy="334800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73733" y="4814168"/>
            <a:ext cx="1958080" cy="2652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363371" y="4800946"/>
            <a:ext cx="2316660" cy="278954"/>
          </a:xfrm>
          <a:prstGeom prst="rect">
            <a:avLst/>
          </a:prstGeom>
        </p:spPr>
      </p:pic>
      <p:sp>
        <p:nvSpPr>
          <p:cNvPr id="29" name="Rectangle 28"/>
          <p:cNvSpPr/>
          <p:nvPr userDrawn="1"/>
        </p:nvSpPr>
        <p:spPr>
          <a:xfrm>
            <a:off x="8372663" y="1745802"/>
            <a:ext cx="2307368" cy="18893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-2183" y="4805061"/>
            <a:ext cx="2477325" cy="276001"/>
          </a:xfrm>
          <a:prstGeom prst="rect">
            <a:avLst/>
          </a:prstGeom>
        </p:spPr>
      </p:pic>
      <p:cxnSp>
        <p:nvCxnSpPr>
          <p:cNvPr id="26" name="Straight Connector 25"/>
          <p:cNvCxnSpPr/>
          <p:nvPr userDrawn="1"/>
        </p:nvCxnSpPr>
        <p:spPr>
          <a:xfrm>
            <a:off x="519939" y="1430669"/>
            <a:ext cx="0" cy="365400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4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889" y="372209"/>
            <a:ext cx="1439862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 userDrawn="1"/>
        </p:nvSpPr>
        <p:spPr>
          <a:xfrm>
            <a:off x="519939" y="5406113"/>
            <a:ext cx="4872529" cy="77965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buNone/>
              <a:tabLst/>
            </a:pPr>
            <a:r>
              <a:rPr lang="en-AU" sz="4400" i="0" u="none" strike="noStrike" kern="1200" cap="none" dirty="0">
                <a:ln>
                  <a:noFill/>
                </a:ln>
                <a:solidFill>
                  <a:srgbClr val="022169"/>
                </a:solidFill>
                <a:latin typeface="+mj-lt"/>
                <a:ea typeface="Microsoft YaHei" pitchFamily="2"/>
                <a:cs typeface="Arial" pitchFamily="2"/>
              </a:rPr>
              <a:t>DEK TECHNOLOGIES </a:t>
            </a:r>
            <a:endParaRPr lang="en-AU" sz="2500" i="0" u="none" strike="noStrike" kern="1200" cap="none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531971" y="5980732"/>
            <a:ext cx="4727298" cy="48226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buNone/>
              <a:tabLst/>
            </a:pPr>
            <a:r>
              <a:rPr lang="en-AU" sz="2500" i="0" u="none" strike="noStrike" kern="1200" cap="none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Microsoft YaHei" pitchFamily="2"/>
                <a:cs typeface="Arial" pitchFamily="2"/>
              </a:rPr>
              <a:t>Developing Tomorrow’s Technology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 flipV="1">
            <a:off x="21075" y="4803467"/>
            <a:ext cx="106934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 flipV="1">
            <a:off x="12511" y="3363026"/>
            <a:ext cx="106934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394596" y="1733120"/>
            <a:ext cx="0" cy="334800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5"/>
          <p:cNvSpPr>
            <a:spLocks noChangeArrowheads="1"/>
          </p:cNvSpPr>
          <p:nvPr userDrawn="1"/>
        </p:nvSpPr>
        <p:spPr bwMode="auto">
          <a:xfrm>
            <a:off x="0" y="7340599"/>
            <a:ext cx="10693400" cy="220663"/>
          </a:xfrm>
          <a:prstGeom prst="rect">
            <a:avLst/>
          </a:prstGeom>
          <a:solidFill>
            <a:srgbClr val="022169"/>
          </a:solidFill>
          <a:ln w="9360" cap="flat">
            <a:solidFill>
              <a:srgbClr val="02216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7" name="TextBox 36"/>
          <p:cNvSpPr txBox="1"/>
          <p:nvPr userDrawn="1"/>
        </p:nvSpPr>
        <p:spPr>
          <a:xfrm>
            <a:off x="537594" y="7311323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</a:rPr>
              <a:t>22 July 2016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2463465" y="1733119"/>
            <a:ext cx="0" cy="334800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0295222" y="1731410"/>
            <a:ext cx="0" cy="334800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10688922" y="1744110"/>
            <a:ext cx="0" cy="334800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2493495" y="1966879"/>
            <a:ext cx="1934586" cy="1401166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 flipH="1" flipV="1">
            <a:off x="21075" y="1933210"/>
            <a:ext cx="106934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344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01-Mar-18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84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internetmarketingexpertsalicesprings.com.au/wp-content/uploads/2015/11/Alice-Springs-Slid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5" b="10081"/>
          <a:stretch/>
        </p:blipFill>
        <p:spPr bwMode="auto">
          <a:xfrm>
            <a:off x="2450014" y="1749297"/>
            <a:ext cx="8240426" cy="333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owchart: Card 10"/>
          <p:cNvSpPr/>
          <p:nvPr userDrawn="1"/>
        </p:nvSpPr>
        <p:spPr>
          <a:xfrm flipH="1">
            <a:off x="1359" y="1439972"/>
            <a:ext cx="2462581" cy="1469114"/>
          </a:xfrm>
          <a:prstGeom prst="flowChartPunchedCard">
            <a:avLst/>
          </a:prstGeom>
          <a:solidFill>
            <a:srgbClr val="273879"/>
          </a:solidFill>
          <a:ln>
            <a:solidFill>
              <a:srgbClr val="2738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" r="10075"/>
          <a:stretch/>
        </p:blipFill>
        <p:spPr>
          <a:xfrm>
            <a:off x="12504" y="1942144"/>
            <a:ext cx="2453269" cy="2850397"/>
          </a:xfrm>
          <a:prstGeom prst="rect">
            <a:avLst/>
          </a:prstGeom>
        </p:spPr>
      </p:pic>
      <p:pic>
        <p:nvPicPr>
          <p:cNvPr id="2064" name="Picture 16" descr="http://www.eomtechno.com/images/demo/slider/02.jp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9" t="14537" b="9269"/>
          <a:stretch/>
        </p:blipFill>
        <p:spPr bwMode="auto">
          <a:xfrm>
            <a:off x="2476918" y="3363901"/>
            <a:ext cx="1954895" cy="143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www.computeraideddesignguide.com/wp-content/uploads/2015/09/cloud-software-for-CAD.jpe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9"/>
          <a:stretch/>
        </p:blipFill>
        <p:spPr bwMode="auto">
          <a:xfrm>
            <a:off x="6401130" y="3368045"/>
            <a:ext cx="1951682" cy="14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https://62e528761d0685343e1c-f3d1b99a743ffa4142d9d7f1978d9686.ssl.cf2.rackcdn.com/files/54096/width668/yyy3xrn9-1405580597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"/>
          <a:stretch/>
        </p:blipFill>
        <p:spPr bwMode="auto">
          <a:xfrm>
            <a:off x="8362690" y="1934736"/>
            <a:ext cx="1926000" cy="142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static.pexels.com/photos/4316/technology-computer-chips-gigabyte.jpg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7"/>
          <a:stretch/>
        </p:blipFill>
        <p:spPr bwMode="auto">
          <a:xfrm>
            <a:off x="4447576" y="1943247"/>
            <a:ext cx="1944630" cy="14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4438560" y="1735262"/>
            <a:ext cx="1944000" cy="18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432287" y="1733119"/>
            <a:ext cx="0" cy="334800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8356900" y="1743490"/>
            <a:ext cx="1936800" cy="18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3" name="Straight Connector 32"/>
          <p:cNvCxnSpPr/>
          <p:nvPr userDrawn="1"/>
        </p:nvCxnSpPr>
        <p:spPr>
          <a:xfrm flipH="1">
            <a:off x="2463465" y="1736776"/>
            <a:ext cx="826152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8355124" y="1733120"/>
            <a:ext cx="0" cy="334800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73733" y="4814168"/>
            <a:ext cx="1958080" cy="2652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363371" y="4800946"/>
            <a:ext cx="2316660" cy="278954"/>
          </a:xfrm>
          <a:prstGeom prst="rect">
            <a:avLst/>
          </a:prstGeom>
        </p:spPr>
      </p:pic>
      <p:sp>
        <p:nvSpPr>
          <p:cNvPr id="29" name="Rectangle 28"/>
          <p:cNvSpPr/>
          <p:nvPr userDrawn="1"/>
        </p:nvSpPr>
        <p:spPr>
          <a:xfrm>
            <a:off x="8372663" y="1745802"/>
            <a:ext cx="2307368" cy="18893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-2183" y="4805061"/>
            <a:ext cx="2477325" cy="276001"/>
          </a:xfrm>
          <a:prstGeom prst="rect">
            <a:avLst/>
          </a:prstGeom>
        </p:spPr>
      </p:pic>
      <p:cxnSp>
        <p:nvCxnSpPr>
          <p:cNvPr id="26" name="Straight Connector 25"/>
          <p:cNvCxnSpPr/>
          <p:nvPr userDrawn="1"/>
        </p:nvCxnSpPr>
        <p:spPr>
          <a:xfrm>
            <a:off x="519939" y="1430669"/>
            <a:ext cx="0" cy="365400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4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889" y="372209"/>
            <a:ext cx="1439862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 userDrawn="1"/>
        </p:nvSpPr>
        <p:spPr>
          <a:xfrm>
            <a:off x="519939" y="5406113"/>
            <a:ext cx="4872529" cy="77965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buNone/>
              <a:tabLst/>
            </a:pPr>
            <a:r>
              <a:rPr lang="en-AU" sz="4400" i="0" u="none" strike="noStrike" kern="1200" cap="none" dirty="0">
                <a:ln>
                  <a:noFill/>
                </a:ln>
                <a:solidFill>
                  <a:srgbClr val="022169"/>
                </a:solidFill>
                <a:latin typeface="+mj-lt"/>
                <a:ea typeface="Microsoft YaHei" pitchFamily="2"/>
                <a:cs typeface="Arial" pitchFamily="2"/>
              </a:rPr>
              <a:t>DEK TECHNOLOGIES </a:t>
            </a:r>
            <a:endParaRPr lang="en-AU" sz="2500" i="0" u="none" strike="noStrike" kern="1200" cap="none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531971" y="5980732"/>
            <a:ext cx="4727298" cy="48226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buNone/>
              <a:tabLst/>
            </a:pPr>
            <a:r>
              <a:rPr lang="en-AU" sz="2500" i="0" u="none" strike="noStrike" kern="1200" cap="none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Microsoft YaHei" pitchFamily="2"/>
                <a:cs typeface="Arial" pitchFamily="2"/>
              </a:rPr>
              <a:t>Developing Tomorrow’s Technology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 flipV="1">
            <a:off x="21075" y="4803467"/>
            <a:ext cx="106934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 flipV="1">
            <a:off x="12511" y="3363026"/>
            <a:ext cx="106934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394596" y="1733120"/>
            <a:ext cx="0" cy="334800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5"/>
          <p:cNvSpPr>
            <a:spLocks noChangeArrowheads="1"/>
          </p:cNvSpPr>
          <p:nvPr userDrawn="1"/>
        </p:nvSpPr>
        <p:spPr bwMode="auto">
          <a:xfrm>
            <a:off x="0" y="7340599"/>
            <a:ext cx="10693400" cy="220663"/>
          </a:xfrm>
          <a:prstGeom prst="rect">
            <a:avLst/>
          </a:prstGeom>
          <a:solidFill>
            <a:srgbClr val="022169"/>
          </a:solidFill>
          <a:ln w="9360" cap="flat">
            <a:solidFill>
              <a:srgbClr val="02216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7" name="TextBox 36"/>
          <p:cNvSpPr txBox="1"/>
          <p:nvPr userDrawn="1"/>
        </p:nvSpPr>
        <p:spPr>
          <a:xfrm>
            <a:off x="537594" y="7311323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</a:rPr>
              <a:t>22 July 2016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2463465" y="1733119"/>
            <a:ext cx="0" cy="334800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0295222" y="1731410"/>
            <a:ext cx="0" cy="334800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10688922" y="1744110"/>
            <a:ext cx="0" cy="334800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2493495" y="1966879"/>
            <a:ext cx="1934586" cy="1401166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 flipH="1" flipV="1">
            <a:off x="21075" y="1933210"/>
            <a:ext cx="106934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393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internetmarketingexpertsalicesprings.com.au/wp-content/uploads/2015/11/Alice-Springs-Slid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5" b="10081"/>
          <a:stretch/>
        </p:blipFill>
        <p:spPr bwMode="auto">
          <a:xfrm>
            <a:off x="2450014" y="1749297"/>
            <a:ext cx="8240426" cy="333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owchart: Card 10"/>
          <p:cNvSpPr/>
          <p:nvPr userDrawn="1"/>
        </p:nvSpPr>
        <p:spPr>
          <a:xfrm flipH="1">
            <a:off x="1359" y="1439972"/>
            <a:ext cx="2462581" cy="1469114"/>
          </a:xfrm>
          <a:prstGeom prst="flowChartPunchedCard">
            <a:avLst/>
          </a:prstGeom>
          <a:solidFill>
            <a:srgbClr val="273879"/>
          </a:solidFill>
          <a:ln>
            <a:solidFill>
              <a:srgbClr val="2738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" r="10075"/>
          <a:stretch/>
        </p:blipFill>
        <p:spPr>
          <a:xfrm>
            <a:off x="12504" y="1942144"/>
            <a:ext cx="2453269" cy="2850397"/>
          </a:xfrm>
          <a:prstGeom prst="rect">
            <a:avLst/>
          </a:prstGeom>
        </p:spPr>
      </p:pic>
      <p:pic>
        <p:nvPicPr>
          <p:cNvPr id="2064" name="Picture 16" descr="http://www.eomtechno.com/images/demo/slider/02.jp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9" t="14537" b="9269"/>
          <a:stretch/>
        </p:blipFill>
        <p:spPr bwMode="auto">
          <a:xfrm>
            <a:off x="2476918" y="3363901"/>
            <a:ext cx="1954895" cy="143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www.computeraideddesignguide.com/wp-content/uploads/2015/09/cloud-software-for-CAD.jpe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9"/>
          <a:stretch/>
        </p:blipFill>
        <p:spPr bwMode="auto">
          <a:xfrm>
            <a:off x="6401130" y="3368045"/>
            <a:ext cx="1951682" cy="14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https://62e528761d0685343e1c-f3d1b99a743ffa4142d9d7f1978d9686.ssl.cf2.rackcdn.com/files/54096/width668/yyy3xrn9-1405580597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"/>
          <a:stretch/>
        </p:blipFill>
        <p:spPr bwMode="auto">
          <a:xfrm>
            <a:off x="8362690" y="1934736"/>
            <a:ext cx="1926000" cy="142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static.pexels.com/photos/4316/technology-computer-chips-gigabyte.jpg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7"/>
          <a:stretch/>
        </p:blipFill>
        <p:spPr bwMode="auto">
          <a:xfrm>
            <a:off x="4447576" y="1943247"/>
            <a:ext cx="1944630" cy="14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4438560" y="1735262"/>
            <a:ext cx="1944000" cy="18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432287" y="1733119"/>
            <a:ext cx="0" cy="334800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8356900" y="1743490"/>
            <a:ext cx="1936800" cy="18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3" name="Straight Connector 32"/>
          <p:cNvCxnSpPr/>
          <p:nvPr userDrawn="1"/>
        </p:nvCxnSpPr>
        <p:spPr>
          <a:xfrm flipH="1">
            <a:off x="2463465" y="1736776"/>
            <a:ext cx="826152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8355124" y="1733120"/>
            <a:ext cx="0" cy="334800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73733" y="4814168"/>
            <a:ext cx="1958080" cy="2652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363371" y="4800946"/>
            <a:ext cx="2316660" cy="278954"/>
          </a:xfrm>
          <a:prstGeom prst="rect">
            <a:avLst/>
          </a:prstGeom>
        </p:spPr>
      </p:pic>
      <p:sp>
        <p:nvSpPr>
          <p:cNvPr id="29" name="Rectangle 28"/>
          <p:cNvSpPr/>
          <p:nvPr userDrawn="1"/>
        </p:nvSpPr>
        <p:spPr>
          <a:xfrm>
            <a:off x="8372663" y="1745802"/>
            <a:ext cx="2307368" cy="18893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-2183" y="4805061"/>
            <a:ext cx="2477325" cy="276001"/>
          </a:xfrm>
          <a:prstGeom prst="rect">
            <a:avLst/>
          </a:prstGeom>
        </p:spPr>
      </p:pic>
      <p:cxnSp>
        <p:nvCxnSpPr>
          <p:cNvPr id="26" name="Straight Connector 25"/>
          <p:cNvCxnSpPr/>
          <p:nvPr userDrawn="1"/>
        </p:nvCxnSpPr>
        <p:spPr>
          <a:xfrm>
            <a:off x="519939" y="1430669"/>
            <a:ext cx="0" cy="365400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4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889" y="372209"/>
            <a:ext cx="1439862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 userDrawn="1"/>
        </p:nvSpPr>
        <p:spPr>
          <a:xfrm>
            <a:off x="519939" y="5406113"/>
            <a:ext cx="4872529" cy="77965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buNone/>
              <a:tabLst/>
            </a:pPr>
            <a:r>
              <a:rPr lang="en-AU" sz="4400" i="0" u="none" strike="noStrike" kern="1200" cap="none" dirty="0">
                <a:ln>
                  <a:noFill/>
                </a:ln>
                <a:solidFill>
                  <a:srgbClr val="022169"/>
                </a:solidFill>
                <a:latin typeface="+mj-lt"/>
                <a:ea typeface="Microsoft YaHei" pitchFamily="2"/>
                <a:cs typeface="Arial" pitchFamily="2"/>
              </a:rPr>
              <a:t>DEK TECHNOLOGIES </a:t>
            </a:r>
            <a:endParaRPr lang="en-AU" sz="2500" i="0" u="none" strike="noStrike" kern="1200" cap="none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531971" y="5980732"/>
            <a:ext cx="4727298" cy="48226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buNone/>
              <a:tabLst/>
            </a:pPr>
            <a:r>
              <a:rPr lang="en-AU" sz="2500" i="0" u="none" strike="noStrike" kern="1200" cap="none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Microsoft YaHei" pitchFamily="2"/>
                <a:cs typeface="Arial" pitchFamily="2"/>
              </a:rPr>
              <a:t>Developing Tomorrow’s Technology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 flipV="1">
            <a:off x="21075" y="4803467"/>
            <a:ext cx="106934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 flipV="1">
            <a:off x="12511" y="3363026"/>
            <a:ext cx="106934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394596" y="1733120"/>
            <a:ext cx="0" cy="334800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5"/>
          <p:cNvSpPr>
            <a:spLocks noChangeArrowheads="1"/>
          </p:cNvSpPr>
          <p:nvPr userDrawn="1"/>
        </p:nvSpPr>
        <p:spPr bwMode="auto">
          <a:xfrm>
            <a:off x="0" y="7340599"/>
            <a:ext cx="10693400" cy="220663"/>
          </a:xfrm>
          <a:prstGeom prst="rect">
            <a:avLst/>
          </a:prstGeom>
          <a:solidFill>
            <a:srgbClr val="022169"/>
          </a:solidFill>
          <a:ln w="9360" cap="flat">
            <a:solidFill>
              <a:srgbClr val="02216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7" name="TextBox 36"/>
          <p:cNvSpPr txBox="1"/>
          <p:nvPr userDrawn="1"/>
        </p:nvSpPr>
        <p:spPr>
          <a:xfrm>
            <a:off x="537594" y="7311323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</a:rPr>
              <a:t>22 July 2016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2463465" y="1733119"/>
            <a:ext cx="0" cy="334800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0295222" y="1731410"/>
            <a:ext cx="0" cy="334800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10688922" y="1744110"/>
            <a:ext cx="0" cy="334800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2493495" y="1966879"/>
            <a:ext cx="1934586" cy="1401166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 flipH="1" flipV="1">
            <a:off x="21075" y="1933210"/>
            <a:ext cx="106934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956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431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409680" cy="438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558556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40968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0089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59144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355720" y="1769040"/>
            <a:ext cx="459144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0992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7876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05" y="4858812"/>
            <a:ext cx="9089390" cy="1501751"/>
          </a:xfrm>
          <a:prstGeom prst="rect">
            <a:avLst/>
          </a:prstGeom>
        </p:spPr>
        <p:txBody>
          <a:bodyPr lIns="104306" tIns="52153" rIns="104306" bIns="52153"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  <a:prstGeom prst="rect">
            <a:avLst/>
          </a:prstGeom>
        </p:spPr>
        <p:txBody>
          <a:bodyPr lIns="104306" tIns="52153" rIns="104306" bIns="52153" anchor="b"/>
          <a:lstStyle>
            <a:lvl1pPr marL="0" indent="0">
              <a:buNone/>
              <a:defRPr sz="2300"/>
            </a:lvl1pPr>
            <a:lvl2pPr marL="521528" indent="0">
              <a:buNone/>
              <a:defRPr sz="2100"/>
            </a:lvl2pPr>
            <a:lvl3pPr marL="1043056" indent="0">
              <a:buNone/>
              <a:defRPr sz="1800"/>
            </a:lvl3pPr>
            <a:lvl4pPr marL="1564584" indent="0">
              <a:buNone/>
              <a:defRPr sz="1600"/>
            </a:lvl4pPr>
            <a:lvl5pPr marL="2086112" indent="0">
              <a:buNone/>
              <a:defRPr sz="1600"/>
            </a:lvl5pPr>
            <a:lvl6pPr marL="2607640" indent="0">
              <a:buNone/>
              <a:defRPr sz="1600"/>
            </a:lvl6pPr>
            <a:lvl7pPr marL="3129168" indent="0">
              <a:buNone/>
              <a:defRPr sz="1600"/>
            </a:lvl7pPr>
            <a:lvl8pPr marL="3650696" indent="0">
              <a:buNone/>
              <a:defRPr sz="1600"/>
            </a:lvl8pPr>
            <a:lvl9pPr marL="4172224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976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464089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5914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34600" y="4059000"/>
            <a:ext cx="45914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355720" y="1769040"/>
            <a:ext cx="459144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54516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59144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355720" y="1769040"/>
            <a:ext cx="45914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355720" y="4059000"/>
            <a:ext cx="45914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3055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5914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355720" y="1769040"/>
            <a:ext cx="45914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34600" y="4059000"/>
            <a:ext cx="940896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96303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4096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34600" y="4059000"/>
            <a:ext cx="94096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27651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5914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355720" y="1769040"/>
            <a:ext cx="45914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355720" y="4059000"/>
            <a:ext cx="45914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34600" y="4059000"/>
            <a:ext cx="45914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3705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 dirty="0"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5914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355720" y="1769040"/>
            <a:ext cx="45914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6777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142" y="657139"/>
            <a:ext cx="8783120" cy="3543564"/>
          </a:xfrm>
        </p:spPr>
        <p:txBody>
          <a:bodyPr anchor="b">
            <a:normAutofit/>
          </a:bodyPr>
          <a:lstStyle>
            <a:lvl1pPr algn="ctr">
              <a:defRPr sz="441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142" y="4284716"/>
            <a:ext cx="8783120" cy="2446669"/>
          </a:xfrm>
        </p:spPr>
        <p:txBody>
          <a:bodyPr anchor="t">
            <a:normAutofit/>
          </a:bodyPr>
          <a:lstStyle>
            <a:lvl1pPr marL="0" indent="0" algn="ctr">
              <a:buNone/>
              <a:defRPr sz="198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504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8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2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01-Mar-18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78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01-Mar-18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648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142" y="3606097"/>
            <a:ext cx="8783120" cy="2010278"/>
          </a:xfrm>
        </p:spPr>
        <p:txBody>
          <a:bodyPr anchor="b">
            <a:normAutofit/>
          </a:bodyPr>
          <a:lstStyle>
            <a:lvl1pPr algn="r">
              <a:defRPr sz="3087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8142" y="5627187"/>
            <a:ext cx="8783120" cy="1100617"/>
          </a:xfrm>
        </p:spPr>
        <p:txBody>
          <a:bodyPr anchor="t">
            <a:normAutofit/>
          </a:bodyPr>
          <a:lstStyle>
            <a:lvl1pPr marL="0" indent="0" algn="r">
              <a:buNone/>
              <a:defRPr sz="198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504063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01-Mar-18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19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lIns="104306" tIns="52153" rIns="104306" bIns="52153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1764295"/>
            <a:ext cx="4722918" cy="4990084"/>
          </a:xfrm>
          <a:prstGeom prst="rect">
            <a:avLst/>
          </a:prstGeom>
        </p:spPr>
        <p:txBody>
          <a:bodyPr lIns="104306" tIns="52153" rIns="104306" bIns="52153"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2" y="1764295"/>
            <a:ext cx="4722918" cy="4990084"/>
          </a:xfrm>
          <a:prstGeom prst="rect">
            <a:avLst/>
          </a:prstGeom>
        </p:spPr>
        <p:txBody>
          <a:bodyPr lIns="104306" tIns="52153" rIns="104306" bIns="52153"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32077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7012" y="2272236"/>
            <a:ext cx="4309488" cy="4444729"/>
          </a:xfrm>
        </p:spPr>
        <p:txBody>
          <a:bodyPr>
            <a:normAutofit/>
          </a:bodyPr>
          <a:lstStyle>
            <a:lvl1pPr>
              <a:defRPr sz="1764"/>
            </a:lvl1pPr>
            <a:lvl2pPr>
              <a:defRPr sz="1544"/>
            </a:lvl2pPr>
            <a:lvl3pPr>
              <a:defRPr sz="1323"/>
            </a:lvl3pPr>
            <a:lvl4pPr>
              <a:defRPr sz="1213"/>
            </a:lvl4pPr>
            <a:lvl5pPr>
              <a:defRPr sz="1213"/>
            </a:lvl5pPr>
            <a:lvl6pPr>
              <a:defRPr sz="1213"/>
            </a:lvl6pPr>
            <a:lvl7pPr>
              <a:defRPr sz="1213"/>
            </a:lvl7pPr>
            <a:lvl8pPr>
              <a:defRPr sz="1213"/>
            </a:lvl8pPr>
            <a:lvl9pPr>
              <a:defRPr sz="121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6901" y="2272236"/>
            <a:ext cx="4314360" cy="4444728"/>
          </a:xfrm>
        </p:spPr>
        <p:txBody>
          <a:bodyPr>
            <a:normAutofit/>
          </a:bodyPr>
          <a:lstStyle>
            <a:lvl1pPr>
              <a:defRPr sz="1764"/>
            </a:lvl1pPr>
            <a:lvl2pPr>
              <a:defRPr sz="1544"/>
            </a:lvl2pPr>
            <a:lvl3pPr>
              <a:defRPr sz="1323"/>
            </a:lvl3pPr>
            <a:lvl4pPr>
              <a:defRPr sz="1213"/>
            </a:lvl4pPr>
            <a:lvl5pPr>
              <a:defRPr sz="1213"/>
            </a:lvl5pPr>
            <a:lvl6pPr>
              <a:defRPr sz="1213"/>
            </a:lvl6pPr>
            <a:lvl7pPr>
              <a:defRPr sz="1213"/>
            </a:lvl7pPr>
            <a:lvl8pPr>
              <a:defRPr sz="1213"/>
            </a:lvl8pPr>
            <a:lvl9pPr>
              <a:defRPr sz="121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01-Mar-18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540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764" y="2272235"/>
            <a:ext cx="3972735" cy="808824"/>
          </a:xfrm>
        </p:spPr>
        <p:txBody>
          <a:bodyPr anchor="b">
            <a:noAutofit/>
          </a:bodyPr>
          <a:lstStyle>
            <a:lvl1pPr marL="0" indent="0">
              <a:buNone/>
              <a:defRPr sz="2426" b="0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7012" y="3071725"/>
            <a:ext cx="4309488" cy="3656080"/>
          </a:xfrm>
        </p:spPr>
        <p:txBody>
          <a:bodyPr anchor="t">
            <a:normAutofit/>
          </a:bodyPr>
          <a:lstStyle>
            <a:lvl1pPr>
              <a:defRPr sz="1764"/>
            </a:lvl1pPr>
            <a:lvl2pPr>
              <a:defRPr sz="1544"/>
            </a:lvl2pPr>
            <a:lvl3pPr>
              <a:defRPr sz="1323"/>
            </a:lvl3pPr>
            <a:lvl4pPr>
              <a:defRPr sz="1213"/>
            </a:lvl4pPr>
            <a:lvl5pPr>
              <a:defRPr sz="1213"/>
            </a:lvl5pPr>
            <a:lvl6pPr>
              <a:defRPr sz="1213"/>
            </a:lvl6pPr>
            <a:lvl7pPr>
              <a:defRPr sz="1213"/>
            </a:lvl7pPr>
            <a:lvl8pPr>
              <a:defRPr sz="1213"/>
            </a:lvl8pPr>
            <a:lvl9pPr>
              <a:defRPr sz="121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42148" y="2272236"/>
            <a:ext cx="3999114" cy="799488"/>
          </a:xfrm>
        </p:spPr>
        <p:txBody>
          <a:bodyPr anchor="b">
            <a:noAutofit/>
          </a:bodyPr>
          <a:lstStyle>
            <a:lvl1pPr marL="0" indent="0">
              <a:buNone/>
              <a:defRPr sz="2426" b="0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51" y="3071725"/>
            <a:ext cx="4328722" cy="3656080"/>
          </a:xfrm>
        </p:spPr>
        <p:txBody>
          <a:bodyPr anchor="t">
            <a:normAutofit/>
          </a:bodyPr>
          <a:lstStyle>
            <a:lvl1pPr>
              <a:defRPr sz="1764"/>
            </a:lvl1pPr>
            <a:lvl2pPr>
              <a:defRPr sz="1544"/>
            </a:lvl2pPr>
            <a:lvl3pPr>
              <a:defRPr sz="1323"/>
            </a:lvl3pPr>
            <a:lvl4pPr>
              <a:defRPr sz="1213"/>
            </a:lvl4pPr>
            <a:lvl5pPr>
              <a:defRPr sz="1213"/>
            </a:lvl5pPr>
            <a:lvl6pPr>
              <a:defRPr sz="1213"/>
            </a:lvl6pPr>
            <a:lvl7pPr>
              <a:defRPr sz="1213"/>
            </a:lvl7pPr>
            <a:lvl8pPr>
              <a:defRPr sz="1213"/>
            </a:lvl8pPr>
            <a:lvl9pPr>
              <a:defRPr sz="121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01-Mar-18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231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01-Mar-18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174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01-Mar-18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952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012" y="1934889"/>
            <a:ext cx="3192026" cy="1512253"/>
          </a:xfrm>
        </p:spPr>
        <p:txBody>
          <a:bodyPr anchor="b">
            <a:normAutofit/>
          </a:bodyPr>
          <a:lstStyle>
            <a:lvl1pPr algn="l">
              <a:defRPr sz="242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7635" y="657138"/>
            <a:ext cx="5263627" cy="6070666"/>
          </a:xfrm>
        </p:spPr>
        <p:txBody>
          <a:bodyPr anchor="ctr">
            <a:normAutofit/>
          </a:bodyPr>
          <a:lstStyle>
            <a:lvl1pPr>
              <a:defRPr sz="1985"/>
            </a:lvl1pPr>
            <a:lvl2pPr>
              <a:defRPr sz="1764"/>
            </a:lvl2pPr>
            <a:lvl3pPr>
              <a:defRPr sz="1544"/>
            </a:lvl3pPr>
            <a:lvl4pPr>
              <a:defRPr sz="1323"/>
            </a:lvl4pPr>
            <a:lvl5pPr>
              <a:defRPr sz="1213"/>
            </a:lvl5pPr>
            <a:lvl6pPr>
              <a:defRPr sz="1213"/>
            </a:lvl6pPr>
            <a:lvl7pPr>
              <a:defRPr sz="1213"/>
            </a:lvl7pPr>
            <a:lvl8pPr>
              <a:defRPr sz="1213"/>
            </a:lvl8pPr>
            <a:lvl9pPr>
              <a:defRPr sz="121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7012" y="3447142"/>
            <a:ext cx="3192026" cy="2016337"/>
          </a:xfrm>
        </p:spPr>
        <p:txBody>
          <a:bodyPr>
            <a:normAutofit/>
          </a:bodyPr>
          <a:lstStyle>
            <a:lvl1pPr marL="0" indent="0">
              <a:buNone/>
              <a:defRPr sz="1764"/>
            </a:lvl1pPr>
            <a:lvl2pPr marL="504063" indent="0">
              <a:buNone/>
              <a:defRPr sz="1323"/>
            </a:lvl2pPr>
            <a:lvl3pPr marL="1008126" indent="0">
              <a:buNone/>
              <a:defRPr sz="1103"/>
            </a:lvl3pPr>
            <a:lvl4pPr marL="1512189" indent="0">
              <a:buNone/>
              <a:defRPr sz="992"/>
            </a:lvl4pPr>
            <a:lvl5pPr marL="2016252" indent="0">
              <a:buNone/>
              <a:defRPr sz="992"/>
            </a:lvl5pPr>
            <a:lvl6pPr marL="2520315" indent="0">
              <a:buNone/>
              <a:defRPr sz="992"/>
            </a:lvl6pPr>
            <a:lvl7pPr marL="3024378" indent="0">
              <a:buNone/>
              <a:defRPr sz="992"/>
            </a:lvl7pPr>
            <a:lvl8pPr marL="3528441" indent="0">
              <a:buNone/>
              <a:defRPr sz="992"/>
            </a:lvl8pPr>
            <a:lvl9pPr marL="4032504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01-Mar-18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585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012" y="2092929"/>
            <a:ext cx="5173392" cy="1512253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50003" y="-20163"/>
            <a:ext cx="2923684" cy="7611671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063" indent="0">
              <a:buNone/>
              <a:defRPr sz="1764"/>
            </a:lvl2pPr>
            <a:lvl3pPr marL="1008126" indent="0">
              <a:buNone/>
              <a:defRPr sz="1764"/>
            </a:lvl3pPr>
            <a:lvl4pPr marL="1512189" indent="0">
              <a:buNone/>
              <a:defRPr sz="1764"/>
            </a:lvl4pPr>
            <a:lvl5pPr marL="2016252" indent="0">
              <a:buNone/>
              <a:defRPr sz="1764"/>
            </a:lvl5pPr>
            <a:lvl6pPr marL="2520315" indent="0">
              <a:buNone/>
              <a:defRPr sz="1764"/>
            </a:lvl6pPr>
            <a:lvl7pPr marL="3024378" indent="0">
              <a:buNone/>
              <a:defRPr sz="1764"/>
            </a:lvl7pPr>
            <a:lvl8pPr marL="3528441" indent="0">
              <a:buNone/>
              <a:defRPr sz="1764"/>
            </a:lvl8pPr>
            <a:lvl9pPr marL="4032504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809" y="3605182"/>
            <a:ext cx="5173392" cy="2016337"/>
          </a:xfrm>
        </p:spPr>
        <p:txBody>
          <a:bodyPr>
            <a:normAutofit/>
          </a:bodyPr>
          <a:lstStyle>
            <a:lvl1pPr marL="0" indent="0">
              <a:buNone/>
              <a:defRPr sz="1764"/>
            </a:lvl1pPr>
            <a:lvl2pPr marL="504063" indent="0">
              <a:buNone/>
              <a:defRPr sz="1323"/>
            </a:lvl2pPr>
            <a:lvl3pPr marL="1008126" indent="0">
              <a:buNone/>
              <a:defRPr sz="1103"/>
            </a:lvl3pPr>
            <a:lvl4pPr marL="1512189" indent="0">
              <a:buNone/>
              <a:defRPr sz="992"/>
            </a:lvl4pPr>
            <a:lvl5pPr marL="2016252" indent="0">
              <a:buNone/>
              <a:defRPr sz="992"/>
            </a:lvl5pPr>
            <a:lvl6pPr marL="2520315" indent="0">
              <a:buNone/>
              <a:defRPr sz="992"/>
            </a:lvl6pPr>
            <a:lvl7pPr marL="3024378" indent="0">
              <a:buNone/>
              <a:defRPr sz="992"/>
            </a:lvl7pPr>
            <a:lvl8pPr marL="3528441" indent="0">
              <a:buNone/>
              <a:defRPr sz="992"/>
            </a:lvl8pPr>
            <a:lvl9pPr marL="4032504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90156" y="6815219"/>
            <a:ext cx="840248" cy="402567"/>
          </a:xfrm>
        </p:spPr>
        <p:txBody>
          <a:bodyPr/>
          <a:lstStyle/>
          <a:p>
            <a:fld id="{3C633830-2244-49AE-BC4A-47F415C177C6}" type="datetimeFigureOut">
              <a:rPr lang="en-US" smtClean="0"/>
              <a:t>01-Mar-18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57012" y="6815219"/>
            <a:ext cx="4333143" cy="4025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83929" y="6815219"/>
            <a:ext cx="356898" cy="363013"/>
          </a:xfrm>
        </p:spPr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457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73" y="4826381"/>
            <a:ext cx="8669100" cy="1000566"/>
          </a:xfrm>
        </p:spPr>
        <p:txBody>
          <a:bodyPr anchor="b">
            <a:normAutofit/>
          </a:bodyPr>
          <a:lstStyle>
            <a:lvl1pPr algn="l">
              <a:defRPr sz="220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3174" y="1098343"/>
            <a:ext cx="8538613" cy="328683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063" indent="0">
              <a:buNone/>
              <a:defRPr sz="1764"/>
            </a:lvl2pPr>
            <a:lvl3pPr marL="1008126" indent="0">
              <a:buNone/>
              <a:defRPr sz="1764"/>
            </a:lvl3pPr>
            <a:lvl4pPr marL="1512189" indent="0">
              <a:buNone/>
              <a:defRPr sz="1764"/>
            </a:lvl4pPr>
            <a:lvl5pPr marL="2016252" indent="0">
              <a:buNone/>
              <a:defRPr sz="1764"/>
            </a:lvl5pPr>
            <a:lvl6pPr marL="2520315" indent="0">
              <a:buNone/>
              <a:defRPr sz="1764"/>
            </a:lvl6pPr>
            <a:lvl7pPr marL="3024378" indent="0">
              <a:buNone/>
              <a:defRPr sz="1764"/>
            </a:lvl7pPr>
            <a:lvl8pPr marL="3528441" indent="0">
              <a:buNone/>
              <a:defRPr sz="1764"/>
            </a:lvl8pPr>
            <a:lvl9pPr marL="4032504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73" y="5826946"/>
            <a:ext cx="8669100" cy="900858"/>
          </a:xfrm>
        </p:spPr>
        <p:txBody>
          <a:bodyPr>
            <a:normAutofit/>
          </a:bodyPr>
          <a:lstStyle>
            <a:lvl1pPr marL="0" indent="0">
              <a:buNone/>
              <a:defRPr sz="1544"/>
            </a:lvl1pPr>
            <a:lvl2pPr marL="504063" indent="0">
              <a:buNone/>
              <a:defRPr sz="1323"/>
            </a:lvl2pPr>
            <a:lvl3pPr marL="1008126" indent="0">
              <a:buNone/>
              <a:defRPr sz="1103"/>
            </a:lvl3pPr>
            <a:lvl4pPr marL="1512189" indent="0">
              <a:buNone/>
              <a:defRPr sz="992"/>
            </a:lvl4pPr>
            <a:lvl5pPr marL="2016252" indent="0">
              <a:buNone/>
              <a:defRPr sz="992"/>
            </a:lvl5pPr>
            <a:lvl6pPr marL="2520315" indent="0">
              <a:buNone/>
              <a:defRPr sz="992"/>
            </a:lvl6pPr>
            <a:lvl7pPr marL="3024378" indent="0">
              <a:buNone/>
              <a:defRPr sz="992"/>
            </a:lvl7pPr>
            <a:lvl8pPr marL="3528441" indent="0">
              <a:buNone/>
              <a:defRPr sz="992"/>
            </a:lvl8pPr>
            <a:lvl9pPr marL="4032504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01-Mar-18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3173" y="6815219"/>
            <a:ext cx="6241650" cy="4025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8938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011" y="657138"/>
            <a:ext cx="8784252" cy="3459550"/>
          </a:xfrm>
        </p:spPr>
        <p:txBody>
          <a:bodyPr anchor="ctr">
            <a:normAutofit/>
          </a:bodyPr>
          <a:lstStyle>
            <a:lvl1pPr algn="l">
              <a:defRPr sz="3087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011" y="4788800"/>
            <a:ext cx="8784252" cy="1939004"/>
          </a:xfrm>
        </p:spPr>
        <p:txBody>
          <a:bodyPr anchor="ctr">
            <a:normAutofit/>
          </a:bodyPr>
          <a:lstStyle>
            <a:lvl1pPr marL="0" indent="0" algn="l">
              <a:buNone/>
              <a:defRPr sz="198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504063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01-Mar-18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408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82743" y="948494"/>
            <a:ext cx="534809" cy="644743"/>
          </a:xfrm>
          <a:prstGeom prst="rect">
            <a:avLst/>
          </a:prstGeom>
        </p:spPr>
        <p:txBody>
          <a:bodyPr vert="horz" lIns="100817" tIns="50408" rIns="100817" bIns="504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2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25540" y="3292118"/>
            <a:ext cx="534809" cy="644743"/>
          </a:xfrm>
          <a:prstGeom prst="rect">
            <a:avLst/>
          </a:prstGeom>
        </p:spPr>
        <p:txBody>
          <a:bodyPr vert="horz" lIns="100817" tIns="50408" rIns="100817" bIns="504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2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780" y="657138"/>
            <a:ext cx="8155840" cy="3356238"/>
          </a:xfrm>
        </p:spPr>
        <p:txBody>
          <a:bodyPr anchor="ctr">
            <a:normAutofit/>
          </a:bodyPr>
          <a:lstStyle>
            <a:lvl1pPr algn="l">
              <a:defRPr sz="3087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69332" y="4024962"/>
            <a:ext cx="7754736" cy="42007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544"/>
            </a:lvl1pPr>
            <a:lvl2pPr marL="504063" indent="0">
              <a:buFontTx/>
              <a:buNone/>
              <a:defRPr/>
            </a:lvl2pPr>
            <a:lvl3pPr marL="1008126" indent="0">
              <a:buFontTx/>
              <a:buNone/>
              <a:defRPr/>
            </a:lvl3pPr>
            <a:lvl4pPr marL="1512189" indent="0">
              <a:buFontTx/>
              <a:buNone/>
              <a:defRPr/>
            </a:lvl4pPr>
            <a:lvl5pPr marL="2016252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012" y="5117145"/>
            <a:ext cx="8784250" cy="1596267"/>
          </a:xfrm>
        </p:spPr>
        <p:txBody>
          <a:bodyPr anchor="ctr">
            <a:normAutofit/>
          </a:bodyPr>
          <a:lstStyle>
            <a:lvl1pPr marL="0" indent="0" algn="l">
              <a:buNone/>
              <a:defRPr sz="198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504063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01-Mar-18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333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011" y="3973099"/>
            <a:ext cx="8785262" cy="1619420"/>
          </a:xfrm>
        </p:spPr>
        <p:txBody>
          <a:bodyPr anchor="b">
            <a:normAutofit/>
          </a:bodyPr>
          <a:lstStyle>
            <a:lvl1pPr algn="l">
              <a:defRPr sz="3087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32" y="5592519"/>
            <a:ext cx="8785263" cy="1135285"/>
          </a:xfrm>
        </p:spPr>
        <p:txBody>
          <a:bodyPr anchor="t">
            <a:normAutofit/>
          </a:bodyPr>
          <a:lstStyle>
            <a:lvl1pPr marL="0" indent="0" algn="l">
              <a:buNone/>
              <a:defRPr sz="198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504063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01-Mar-18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3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lIns="104306" tIns="52153" rIns="104306" bIns="5215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  <a:prstGeom prst="rect">
            <a:avLst/>
          </a:prstGeom>
        </p:spPr>
        <p:txBody>
          <a:bodyPr lIns="104306" tIns="52153" rIns="104306" bIns="52153"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  <a:prstGeom prst="rect">
            <a:avLst/>
          </a:prstGeom>
        </p:spPr>
        <p:txBody>
          <a:bodyPr lIns="104306" tIns="52153" rIns="104306" bIns="52153"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  <a:prstGeom prst="rect">
            <a:avLst/>
          </a:prstGeom>
        </p:spPr>
        <p:txBody>
          <a:bodyPr lIns="104306" tIns="52153" rIns="104306" bIns="52153"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  <a:prstGeom prst="rect">
            <a:avLst/>
          </a:prstGeom>
        </p:spPr>
        <p:txBody>
          <a:bodyPr lIns="104306" tIns="52153" rIns="104306" bIns="52153"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625331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82743" y="831156"/>
            <a:ext cx="534809" cy="644743"/>
          </a:xfrm>
          <a:prstGeom prst="rect">
            <a:avLst/>
          </a:prstGeom>
        </p:spPr>
        <p:txBody>
          <a:bodyPr vert="horz" lIns="100817" tIns="50408" rIns="100817" bIns="504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2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24059" y="3174780"/>
            <a:ext cx="534809" cy="644743"/>
          </a:xfrm>
          <a:prstGeom prst="rect">
            <a:avLst/>
          </a:prstGeom>
        </p:spPr>
        <p:txBody>
          <a:bodyPr vert="horz" lIns="100817" tIns="50408" rIns="100817" bIns="504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2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780" y="657138"/>
            <a:ext cx="8155840" cy="3136049"/>
          </a:xfrm>
        </p:spPr>
        <p:txBody>
          <a:bodyPr anchor="ctr">
            <a:normAutofit/>
          </a:bodyPr>
          <a:lstStyle>
            <a:lvl1pPr algn="l">
              <a:defRPr sz="3087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57011" y="4284716"/>
            <a:ext cx="8785262" cy="116171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5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011" y="5446427"/>
            <a:ext cx="8785262" cy="1281377"/>
          </a:xfrm>
        </p:spPr>
        <p:txBody>
          <a:bodyPr anchor="t">
            <a:normAutofit/>
          </a:bodyPr>
          <a:lstStyle>
            <a:lvl1pPr marL="0" indent="0" algn="l">
              <a:buNone/>
              <a:defRPr sz="1764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50406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01-Mar-18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714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011" y="657138"/>
            <a:ext cx="8784250" cy="303948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087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57011" y="4060614"/>
            <a:ext cx="8784250" cy="11568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646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011" y="5217496"/>
            <a:ext cx="8784249" cy="1510308"/>
          </a:xfrm>
        </p:spPr>
        <p:txBody>
          <a:bodyPr anchor="t">
            <a:normAutofit/>
          </a:bodyPr>
          <a:lstStyle>
            <a:lvl1pPr marL="0" indent="0" algn="l">
              <a:buNone/>
              <a:defRPr sz="1764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50406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01-Mar-18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436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57012" y="657138"/>
            <a:ext cx="8784250" cy="14470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01-Mar-18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936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61859" y="657137"/>
            <a:ext cx="2079403" cy="60706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7012" y="657137"/>
            <a:ext cx="6577116" cy="6070667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01-Mar-18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90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internetmarketingexpertsalicesprings.com.au/wp-content/uploads/2015/11/Alice-Springs-Slid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5" b="10081"/>
          <a:stretch/>
        </p:blipFill>
        <p:spPr bwMode="auto">
          <a:xfrm>
            <a:off x="2450014" y="1749297"/>
            <a:ext cx="8240426" cy="333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owchart: Card 10"/>
          <p:cNvSpPr/>
          <p:nvPr userDrawn="1"/>
        </p:nvSpPr>
        <p:spPr>
          <a:xfrm flipH="1">
            <a:off x="1359" y="1439972"/>
            <a:ext cx="2462581" cy="1469114"/>
          </a:xfrm>
          <a:prstGeom prst="flowChartPunchedCard">
            <a:avLst/>
          </a:prstGeom>
          <a:solidFill>
            <a:srgbClr val="273879"/>
          </a:solidFill>
          <a:ln>
            <a:solidFill>
              <a:srgbClr val="2738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" r="10075"/>
          <a:stretch/>
        </p:blipFill>
        <p:spPr>
          <a:xfrm>
            <a:off x="12504" y="1942144"/>
            <a:ext cx="2453269" cy="2850397"/>
          </a:xfrm>
          <a:prstGeom prst="rect">
            <a:avLst/>
          </a:prstGeom>
        </p:spPr>
      </p:pic>
      <p:pic>
        <p:nvPicPr>
          <p:cNvPr id="2064" name="Picture 16" descr="http://www.eomtechno.com/images/demo/slider/02.jp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9" t="14537" b="9269"/>
          <a:stretch/>
        </p:blipFill>
        <p:spPr bwMode="auto">
          <a:xfrm>
            <a:off x="2476918" y="3363901"/>
            <a:ext cx="1954895" cy="143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www.computeraideddesignguide.com/wp-content/uploads/2015/09/cloud-software-for-CAD.jpe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9"/>
          <a:stretch/>
        </p:blipFill>
        <p:spPr bwMode="auto">
          <a:xfrm>
            <a:off x="6401130" y="3368045"/>
            <a:ext cx="1951682" cy="14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https://62e528761d0685343e1c-f3d1b99a743ffa4142d9d7f1978d9686.ssl.cf2.rackcdn.com/files/54096/width668/yyy3xrn9-1405580597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"/>
          <a:stretch/>
        </p:blipFill>
        <p:spPr bwMode="auto">
          <a:xfrm>
            <a:off x="8362690" y="1934736"/>
            <a:ext cx="1926000" cy="142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static.pexels.com/photos/4316/technology-computer-chips-gigabyte.jpg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7"/>
          <a:stretch/>
        </p:blipFill>
        <p:spPr bwMode="auto">
          <a:xfrm>
            <a:off x="4447576" y="1943247"/>
            <a:ext cx="1944630" cy="14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4438560" y="1735262"/>
            <a:ext cx="1944000" cy="18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432287" y="1733119"/>
            <a:ext cx="0" cy="334800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8356900" y="1743490"/>
            <a:ext cx="1936800" cy="18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3" name="Straight Connector 32"/>
          <p:cNvCxnSpPr/>
          <p:nvPr userDrawn="1"/>
        </p:nvCxnSpPr>
        <p:spPr>
          <a:xfrm flipH="1">
            <a:off x="2463465" y="1736776"/>
            <a:ext cx="826152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8355124" y="1733120"/>
            <a:ext cx="0" cy="334800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73733" y="4814168"/>
            <a:ext cx="1958080" cy="2652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363371" y="4800946"/>
            <a:ext cx="2316660" cy="278954"/>
          </a:xfrm>
          <a:prstGeom prst="rect">
            <a:avLst/>
          </a:prstGeom>
        </p:spPr>
      </p:pic>
      <p:sp>
        <p:nvSpPr>
          <p:cNvPr id="29" name="Rectangle 28"/>
          <p:cNvSpPr/>
          <p:nvPr userDrawn="1"/>
        </p:nvSpPr>
        <p:spPr>
          <a:xfrm>
            <a:off x="8372663" y="1745802"/>
            <a:ext cx="2307368" cy="18893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-2183" y="4805061"/>
            <a:ext cx="2477325" cy="276001"/>
          </a:xfrm>
          <a:prstGeom prst="rect">
            <a:avLst/>
          </a:prstGeom>
        </p:spPr>
      </p:pic>
      <p:cxnSp>
        <p:nvCxnSpPr>
          <p:cNvPr id="26" name="Straight Connector 25"/>
          <p:cNvCxnSpPr/>
          <p:nvPr userDrawn="1"/>
        </p:nvCxnSpPr>
        <p:spPr>
          <a:xfrm>
            <a:off x="519939" y="1430669"/>
            <a:ext cx="0" cy="365400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4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889" y="372209"/>
            <a:ext cx="1439862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 userDrawn="1"/>
        </p:nvSpPr>
        <p:spPr>
          <a:xfrm>
            <a:off x="519939" y="5406113"/>
            <a:ext cx="4872529" cy="77965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buNone/>
              <a:tabLst/>
            </a:pPr>
            <a:r>
              <a:rPr lang="en-AU" sz="4400" i="0" u="none" strike="noStrike" kern="1200" cap="none" dirty="0">
                <a:ln>
                  <a:noFill/>
                </a:ln>
                <a:solidFill>
                  <a:srgbClr val="022169"/>
                </a:solidFill>
                <a:latin typeface="+mj-lt"/>
                <a:ea typeface="Microsoft YaHei" pitchFamily="2"/>
                <a:cs typeface="Arial" pitchFamily="2"/>
              </a:rPr>
              <a:t>DEK TECHNOLOGIES </a:t>
            </a:r>
            <a:endParaRPr lang="en-AU" sz="2500" i="0" u="none" strike="noStrike" kern="1200" cap="none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531971" y="5980732"/>
            <a:ext cx="4727298" cy="48226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buNone/>
              <a:tabLst/>
            </a:pPr>
            <a:r>
              <a:rPr lang="en-AU" sz="2500" i="0" u="none" strike="noStrike" kern="1200" cap="none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Microsoft YaHei" pitchFamily="2"/>
                <a:cs typeface="Arial" pitchFamily="2"/>
              </a:rPr>
              <a:t>Developing Tomorrow’s Technology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 flipV="1">
            <a:off x="21075" y="4803467"/>
            <a:ext cx="106934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 flipV="1">
            <a:off x="12511" y="3363026"/>
            <a:ext cx="106934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394596" y="1733120"/>
            <a:ext cx="0" cy="334800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5"/>
          <p:cNvSpPr>
            <a:spLocks noChangeArrowheads="1"/>
          </p:cNvSpPr>
          <p:nvPr userDrawn="1"/>
        </p:nvSpPr>
        <p:spPr bwMode="auto">
          <a:xfrm>
            <a:off x="0" y="7340599"/>
            <a:ext cx="10693400" cy="220663"/>
          </a:xfrm>
          <a:prstGeom prst="rect">
            <a:avLst/>
          </a:prstGeom>
          <a:solidFill>
            <a:srgbClr val="022169"/>
          </a:solidFill>
          <a:ln w="9360" cap="flat">
            <a:solidFill>
              <a:srgbClr val="02216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7" name="TextBox 36"/>
          <p:cNvSpPr txBox="1"/>
          <p:nvPr userDrawn="1"/>
        </p:nvSpPr>
        <p:spPr>
          <a:xfrm>
            <a:off x="537594" y="7311323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</a:rPr>
              <a:t>22 July 2016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2463465" y="1733119"/>
            <a:ext cx="0" cy="334800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0295222" y="1731410"/>
            <a:ext cx="0" cy="334800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10688922" y="1744110"/>
            <a:ext cx="0" cy="334800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2493495" y="1966879"/>
            <a:ext cx="1934586" cy="1401166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 flipH="1" flipV="1">
            <a:off x="21075" y="1933210"/>
            <a:ext cx="106934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4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lIns="104306" tIns="52153" rIns="104306" bIns="52153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1542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710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  <a:prstGeom prst="rect">
            <a:avLst/>
          </a:prstGeom>
        </p:spPr>
        <p:txBody>
          <a:bodyPr lIns="104306" tIns="52153" rIns="104306" bIns="52153"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  <a:prstGeom prst="rect">
            <a:avLst/>
          </a:prstGeom>
        </p:spPr>
        <p:txBody>
          <a:bodyPr lIns="104306" tIns="52153" rIns="104306" bIns="52153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  <a:prstGeom prst="rect">
            <a:avLst/>
          </a:prstGeom>
        </p:spPr>
        <p:txBody>
          <a:bodyPr lIns="104306" tIns="52153" rIns="104306" bIns="52153"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530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  <a:prstGeom prst="rect">
            <a:avLst/>
          </a:prstGeom>
        </p:spPr>
        <p:txBody>
          <a:bodyPr lIns="104306" tIns="52153" rIns="104306" bIns="52153"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  <a:prstGeom prst="rect">
            <a:avLst/>
          </a:prstGeom>
        </p:spPr>
        <p:txBody>
          <a:bodyPr lIns="104306" tIns="52153" rIns="104306" bIns="52153"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pPr lvl="0"/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  <a:prstGeom prst="rect">
            <a:avLst/>
          </a:prstGeom>
        </p:spPr>
        <p:txBody>
          <a:bodyPr lIns="104306" tIns="52153" rIns="104306" bIns="52153"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773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lIns="104306" tIns="52153" rIns="104306" bIns="52153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eaVert" lIns="104306" tIns="52153" rIns="104306" bIns="52153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624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1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image" Target="../media/image1.gif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514" y="6834169"/>
            <a:ext cx="1119188" cy="5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1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19" r:id="rId11"/>
    <p:sldLayoutId id="2147484205" r:id="rId12"/>
    <p:sldLayoutId id="2147484204" r:id="rId13"/>
    <p:sldLayoutId id="214748422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5pPr>
      <a:lvl6pPr marL="521528" algn="ctr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6pPr>
      <a:lvl7pPr marL="1043056" algn="ctr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7pPr>
      <a:lvl8pPr marL="1564584" algn="ctr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8pPr>
      <a:lvl9pPr marL="2086112" algn="ctr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9pPr>
    </p:titleStyle>
    <p:bodyStyle>
      <a:lvl1pPr marL="390525" indent="-390525" algn="l" rtl="0" eaLnBrk="0" fontAlgn="base" hangingPunct="0">
        <a:spcBef>
          <a:spcPct val="20000"/>
        </a:spcBef>
        <a:spcAft>
          <a:spcPct val="0"/>
        </a:spcAft>
        <a:buChar char="•"/>
        <a:defRPr sz="3700">
          <a:solidFill>
            <a:schemeClr val="tx1"/>
          </a:solidFill>
          <a:latin typeface="+mn-lt"/>
          <a:ea typeface="+mn-ea"/>
          <a:cs typeface="+mn-cs"/>
        </a:defRPr>
      </a:lvl1pPr>
      <a:lvl2pPr marL="846138" indent="-325438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303338" indent="-260350" algn="l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</a:defRPr>
      </a:lvl3pPr>
      <a:lvl4pPr marL="1824038" indent="-260350" algn="l" rtl="0" eaLnBrk="0" fontAlgn="base" hangingPunct="0">
        <a:spcBef>
          <a:spcPct val="2000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</a:defRPr>
      </a:lvl4pPr>
      <a:lvl5pPr marL="2346325" indent="-260350" algn="l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5pPr>
      <a:lvl6pPr marL="2868404" indent="-260764" algn="l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6pPr>
      <a:lvl7pPr marL="3389932" indent="-260764" algn="l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7pPr>
      <a:lvl8pPr marL="3911460" indent="-260764" algn="l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8pPr>
      <a:lvl9pPr marL="4432988" indent="-260764" algn="l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82760" y="246240"/>
            <a:ext cx="9713520" cy="1246320"/>
          </a:xfrm>
          <a:prstGeom prst="rect">
            <a:avLst/>
          </a:prstGeom>
          <a:solidFill>
            <a:srgbClr val="324AA0"/>
          </a:solidFill>
        </p:spPr>
      </p:sp>
      <p:pic>
        <p:nvPicPr>
          <p:cNvPr id="5" name="Picture 1"/>
          <p:cNvPicPr/>
          <p:nvPr/>
        </p:nvPicPr>
        <p:blipFill>
          <a:blip r:embed="rId14"/>
          <a:stretch>
            <a:fillRect/>
          </a:stretch>
        </p:blipFill>
        <p:spPr>
          <a:xfrm>
            <a:off x="9405360" y="6834240"/>
            <a:ext cx="1117080" cy="564480"/>
          </a:xfrm>
          <a:prstGeom prst="rect">
            <a:avLst/>
          </a:prstGeom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40968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810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7012" y="657138"/>
            <a:ext cx="8784250" cy="1447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013" y="2272236"/>
            <a:ext cx="8784249" cy="4455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1858" y="6811819"/>
            <a:ext cx="1505618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01-Mar-18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7012" y="6811819"/>
            <a:ext cx="6577116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8729" y="6811819"/>
            <a:ext cx="48354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514" y="6834169"/>
            <a:ext cx="1119188" cy="5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50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52" r:id="rId1"/>
    <p:sldLayoutId id="2147484253" r:id="rId2"/>
    <p:sldLayoutId id="2147484254" r:id="rId3"/>
    <p:sldLayoutId id="2147484255" r:id="rId4"/>
    <p:sldLayoutId id="2147484256" r:id="rId5"/>
    <p:sldLayoutId id="2147484257" r:id="rId6"/>
    <p:sldLayoutId id="2147484258" r:id="rId7"/>
    <p:sldLayoutId id="2147484259" r:id="rId8"/>
    <p:sldLayoutId id="2147484260" r:id="rId9"/>
    <p:sldLayoutId id="2147484261" r:id="rId10"/>
    <p:sldLayoutId id="2147484262" r:id="rId11"/>
    <p:sldLayoutId id="2147484263" r:id="rId12"/>
    <p:sldLayoutId id="2147484264" r:id="rId13"/>
    <p:sldLayoutId id="2147484265" r:id="rId14"/>
    <p:sldLayoutId id="2147484266" r:id="rId15"/>
    <p:sldLayoutId id="2147484267" r:id="rId16"/>
    <p:sldLayoutId id="2147484268" r:id="rId17"/>
    <p:sldLayoutId id="2147484269" r:id="rId18"/>
  </p:sldLayoutIdLst>
  <p:txStyles>
    <p:titleStyle>
      <a:lvl1pPr algn="l" defTabSz="504063" rtl="0" eaLnBrk="1" latinLnBrk="0" hangingPunct="1">
        <a:spcBef>
          <a:spcPct val="0"/>
        </a:spcBef>
        <a:buNone/>
        <a:defRPr sz="40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5039" indent="-315039" algn="l" defTabSz="504063" rtl="0" eaLnBrk="1" latinLnBrk="0" hangingPunct="1">
        <a:spcBef>
          <a:spcPct val="20000"/>
        </a:spcBef>
        <a:spcAft>
          <a:spcPts val="662"/>
        </a:spcAft>
        <a:buClr>
          <a:schemeClr val="tx1"/>
        </a:buClr>
        <a:buSzPct val="130000"/>
        <a:buFont typeface="Arial"/>
        <a:buChar char="•"/>
        <a:defRPr sz="3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819102" indent="-315039" algn="l" defTabSz="504063" rtl="0" eaLnBrk="1" latinLnBrk="0" hangingPunct="1">
        <a:spcBef>
          <a:spcPct val="20000"/>
        </a:spcBef>
        <a:spcAft>
          <a:spcPts val="662"/>
        </a:spcAft>
        <a:buClr>
          <a:schemeClr val="tx1"/>
        </a:buClr>
        <a:buSzPct val="130000"/>
        <a:buFont typeface="Arial"/>
        <a:buChar char="•"/>
        <a:defRPr sz="3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323165" indent="-315039" algn="l" defTabSz="504063" rtl="0" eaLnBrk="1" latinLnBrk="0" hangingPunct="1">
        <a:spcBef>
          <a:spcPct val="20000"/>
        </a:spcBef>
        <a:spcAft>
          <a:spcPts val="662"/>
        </a:spcAft>
        <a:buClr>
          <a:schemeClr val="tx1"/>
        </a:buClr>
        <a:buSzPct val="130000"/>
        <a:buFont typeface="Arial"/>
        <a:buChar char="•"/>
        <a:defRPr sz="2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701213" indent="-189024" algn="l" defTabSz="504063" rtl="0" eaLnBrk="1" latinLnBrk="0" hangingPunct="1">
        <a:spcBef>
          <a:spcPct val="20000"/>
        </a:spcBef>
        <a:spcAft>
          <a:spcPts val="662"/>
        </a:spcAft>
        <a:buClr>
          <a:schemeClr val="tx1"/>
        </a:buClr>
        <a:buSzPct val="130000"/>
        <a:buFont typeface="Arial"/>
        <a:buChar char="•"/>
        <a:defRPr sz="2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205276" indent="-189024" algn="l" defTabSz="504063" rtl="0" eaLnBrk="1" latinLnBrk="0" hangingPunct="1">
        <a:spcBef>
          <a:spcPct val="20000"/>
        </a:spcBef>
        <a:spcAft>
          <a:spcPts val="662"/>
        </a:spcAft>
        <a:buClr>
          <a:schemeClr val="tx1"/>
        </a:buClr>
        <a:buSzPct val="130000"/>
        <a:buFont typeface="Arial"/>
        <a:buChar char="•"/>
        <a:defRPr sz="2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772347" indent="-252032" algn="l" defTabSz="504063" rtl="0" eaLnBrk="1" latinLnBrk="0" hangingPunct="1">
        <a:spcBef>
          <a:spcPct val="20000"/>
        </a:spcBef>
        <a:spcAft>
          <a:spcPts val="662"/>
        </a:spcAft>
        <a:buClr>
          <a:schemeClr val="tx1"/>
        </a:buClr>
        <a:buSzPct val="130000"/>
        <a:buFont typeface="Arial"/>
        <a:buChar char="•"/>
        <a:defRPr sz="1213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3276410" indent="-252032" algn="l" defTabSz="504063" rtl="0" eaLnBrk="1" latinLnBrk="0" hangingPunct="1">
        <a:spcBef>
          <a:spcPct val="20000"/>
        </a:spcBef>
        <a:spcAft>
          <a:spcPts val="662"/>
        </a:spcAft>
        <a:buClr>
          <a:schemeClr val="tx1"/>
        </a:buClr>
        <a:buSzPct val="130000"/>
        <a:buFont typeface="Arial"/>
        <a:buChar char="•"/>
        <a:defRPr sz="1213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780473" indent="-252032" algn="l" defTabSz="504063" rtl="0" eaLnBrk="1" latinLnBrk="0" hangingPunct="1">
        <a:spcBef>
          <a:spcPct val="20000"/>
        </a:spcBef>
        <a:spcAft>
          <a:spcPts val="662"/>
        </a:spcAft>
        <a:buClr>
          <a:schemeClr val="tx1"/>
        </a:buClr>
        <a:buSzPct val="130000"/>
        <a:buFont typeface="Arial"/>
        <a:buChar char="•"/>
        <a:defRPr sz="1213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4284536" indent="-252032" algn="l" defTabSz="504063" rtl="0" eaLnBrk="1" latinLnBrk="0" hangingPunct="1">
        <a:spcBef>
          <a:spcPct val="20000"/>
        </a:spcBef>
        <a:spcAft>
          <a:spcPts val="662"/>
        </a:spcAft>
        <a:buClr>
          <a:schemeClr val="tx1"/>
        </a:buClr>
        <a:buSzPct val="100000"/>
        <a:buFont typeface="Arial"/>
        <a:buChar char="•"/>
        <a:defRPr sz="1213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Quang.d.nguyen@dektech.com.au" TargetMode="External"/><Relationship Id="rId7" Type="http://schemas.openxmlformats.org/officeDocument/2006/relationships/hyperlink" Target="mailto:Thao.v.truong@dektech.com.a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6" Type="http://schemas.openxmlformats.org/officeDocument/2006/relationships/hyperlink" Target="mailto:Khanh.n.tram@dektech.com.au" TargetMode="External"/><Relationship Id="rId5" Type="http://schemas.openxmlformats.org/officeDocument/2006/relationships/hyperlink" Target="mailto:Tham.th.nguyen@dektech.com.au" TargetMode="External"/><Relationship Id="rId4" Type="http://schemas.openxmlformats.org/officeDocument/2006/relationships/hyperlink" Target="mailto:Phuong.th.nguyen@dektech.com.a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klab.herokuapp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://192.168.122.24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274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5F4B-DDDA-4B61-865D-EC117EB0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Internship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241D-DA1D-4B72-A1AB-51402292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find an </a:t>
            </a:r>
            <a:r>
              <a:rPr lang="en-US" dirty="0">
                <a:solidFill>
                  <a:schemeClr val="accent6"/>
                </a:solidFill>
              </a:rPr>
              <a:t>opportunity</a:t>
            </a:r>
            <a:r>
              <a:rPr lang="en-US" dirty="0"/>
              <a:t> here, send your application to </a:t>
            </a:r>
            <a:r>
              <a:rPr lang="en-US" dirty="0">
                <a:solidFill>
                  <a:schemeClr val="accent6"/>
                </a:solidFill>
              </a:rPr>
              <a:t>HR</a:t>
            </a:r>
            <a:r>
              <a:rPr lang="en-US" dirty="0"/>
              <a:t> (Ms. </a:t>
            </a:r>
            <a:r>
              <a:rPr lang="en-US" dirty="0" err="1">
                <a:solidFill>
                  <a:schemeClr val="accent6"/>
                </a:solidFill>
              </a:rPr>
              <a:t>Thắm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3175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F2F Quang / 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/</a:t>
            </a:r>
            <a:r>
              <a:rPr lang="en-US" dirty="0" err="1"/>
              <a:t>Khánh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4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Internship @ DEK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8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37" y="123031"/>
            <a:ext cx="8784250" cy="1447070"/>
          </a:xfrm>
        </p:spPr>
        <p:txBody>
          <a:bodyPr/>
          <a:lstStyle/>
          <a:p>
            <a:r>
              <a:rPr lang="en-US" dirty="0"/>
              <a:t>Contacts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266030"/>
            <a:ext cx="9190287" cy="617220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Quang Nguyen</a:t>
            </a:r>
          </a:p>
          <a:p>
            <a:pPr lvl="1"/>
            <a:r>
              <a:rPr lang="en-US" dirty="0">
                <a:hlinkClick r:id="rId3"/>
              </a:rPr>
              <a:t>Quang.d.nguyen@dektech.com.au</a:t>
            </a:r>
            <a:endParaRPr lang="en-US" dirty="0"/>
          </a:p>
          <a:p>
            <a:pPr lvl="1"/>
            <a:r>
              <a:rPr lang="en-US" dirty="0"/>
              <a:t>Slack: @</a:t>
            </a:r>
            <a:r>
              <a:rPr lang="en-US" dirty="0" err="1"/>
              <a:t>quang</a:t>
            </a:r>
            <a:endParaRPr lang="en-US" dirty="0"/>
          </a:p>
          <a:p>
            <a:r>
              <a:rPr lang="en-US" dirty="0"/>
              <a:t>Ha Phuong </a:t>
            </a:r>
          </a:p>
          <a:p>
            <a:pPr lvl="1"/>
            <a:r>
              <a:rPr lang="en-US" dirty="0">
                <a:hlinkClick r:id="rId4"/>
              </a:rPr>
              <a:t>Phuong.th.nguyen@dektech.com.au</a:t>
            </a:r>
            <a:endParaRPr lang="en-US" dirty="0"/>
          </a:p>
          <a:p>
            <a:pPr lvl="1"/>
            <a:r>
              <a:rPr lang="en-US" dirty="0"/>
              <a:t>Slack: @Ha Phuong Nguyen</a:t>
            </a:r>
          </a:p>
          <a:p>
            <a:r>
              <a:rPr lang="en-US" dirty="0"/>
              <a:t>Tham Nguyen (HR)</a:t>
            </a:r>
          </a:p>
          <a:p>
            <a:pPr lvl="1"/>
            <a:r>
              <a:rPr lang="en-US" dirty="0">
                <a:hlinkClick r:id="rId5"/>
              </a:rPr>
              <a:t>Tham.th.nguyen@dektech.com.au</a:t>
            </a:r>
            <a:endParaRPr lang="en-US" dirty="0"/>
          </a:p>
          <a:p>
            <a:pPr lvl="1"/>
            <a:r>
              <a:rPr lang="en-US" dirty="0"/>
              <a:t>Slack: @</a:t>
            </a:r>
            <a:r>
              <a:rPr lang="en-US" dirty="0" err="1"/>
              <a:t>thamnguyen</a:t>
            </a:r>
            <a:endParaRPr lang="en-US" dirty="0"/>
          </a:p>
          <a:p>
            <a:r>
              <a:rPr lang="en-US" dirty="0" err="1"/>
              <a:t>Khanh</a:t>
            </a:r>
            <a:r>
              <a:rPr lang="en-US" dirty="0"/>
              <a:t> Tram(Technical support)</a:t>
            </a:r>
          </a:p>
          <a:p>
            <a:pPr lvl="1"/>
            <a:r>
              <a:rPr lang="en-US" dirty="0">
                <a:hlinkClick r:id="rId6"/>
              </a:rPr>
              <a:t>Khanh.n.tram@dektech.com.au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Slack: @</a:t>
            </a:r>
            <a:r>
              <a:rPr lang="en-US" dirty="0" err="1"/>
              <a:t>Khánh</a:t>
            </a:r>
            <a:endParaRPr lang="en-US" dirty="0"/>
          </a:p>
          <a:p>
            <a:r>
              <a:rPr lang="en-US" dirty="0"/>
              <a:t>Thao Truong (IT)</a:t>
            </a:r>
          </a:p>
          <a:p>
            <a:pPr lvl="1"/>
            <a:r>
              <a:rPr lang="en-US" dirty="0">
                <a:hlinkClick r:id="rId7"/>
              </a:rPr>
              <a:t>Thao.v.truong@dektech.com.au</a:t>
            </a:r>
            <a:endParaRPr lang="en-US" dirty="0"/>
          </a:p>
          <a:p>
            <a:pPr lvl="1"/>
            <a:r>
              <a:rPr lang="en-US" dirty="0"/>
              <a:t>Skype: </a:t>
            </a:r>
            <a:r>
              <a:rPr lang="en-US" dirty="0" err="1"/>
              <a:t>live:truongvanthao</a:t>
            </a:r>
            <a:endParaRPr lang="en-US" sz="3600" dirty="0"/>
          </a:p>
          <a:p>
            <a:pPr marL="504063" lvl="1" indent="0">
              <a:buNone/>
            </a:pPr>
            <a:endParaRPr lang="en-US" dirty="0"/>
          </a:p>
          <a:p>
            <a:pPr marL="50406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1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123031"/>
            <a:ext cx="8784250" cy="914400"/>
          </a:xfrm>
        </p:spPr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351631"/>
            <a:ext cx="9601200" cy="7543799"/>
          </a:xfrm>
        </p:spPr>
        <p:txBody>
          <a:bodyPr>
            <a:noAutofit/>
          </a:bodyPr>
          <a:lstStyle/>
          <a:p>
            <a:r>
              <a:rPr lang="en-US" sz="2400" dirty="0"/>
              <a:t>3-9 members</a:t>
            </a:r>
          </a:p>
          <a:p>
            <a:r>
              <a:rPr lang="en-US" sz="2400" dirty="0"/>
              <a:t>Scrum or Kanban</a:t>
            </a:r>
          </a:p>
          <a:p>
            <a:r>
              <a:rPr lang="en-US" sz="2400" dirty="0"/>
              <a:t>Need a name</a:t>
            </a:r>
          </a:p>
          <a:p>
            <a:pPr lvl="1"/>
            <a:r>
              <a:rPr lang="en-US" sz="2000" dirty="0"/>
              <a:t>Previous teams will help</a:t>
            </a:r>
          </a:p>
          <a:p>
            <a:r>
              <a:rPr lang="en-US" sz="2400" dirty="0"/>
              <a:t>Working Agreement</a:t>
            </a:r>
          </a:p>
          <a:p>
            <a:pPr lvl="1"/>
            <a:r>
              <a:rPr lang="en-US" sz="2000" dirty="0"/>
              <a:t>DoD (later)</a:t>
            </a:r>
          </a:p>
          <a:p>
            <a:pPr lvl="1"/>
            <a:r>
              <a:rPr lang="en-US" sz="2000" dirty="0"/>
              <a:t>Way of Working</a:t>
            </a:r>
          </a:p>
          <a:p>
            <a:pPr lvl="2"/>
            <a:r>
              <a:rPr lang="en-US" sz="1800" dirty="0"/>
              <a:t>On time</a:t>
            </a:r>
          </a:p>
          <a:p>
            <a:pPr lvl="2"/>
            <a:r>
              <a:rPr lang="en-US" sz="1800" dirty="0"/>
              <a:t>Cleanness</a:t>
            </a:r>
          </a:p>
          <a:p>
            <a:pPr lvl="2"/>
            <a:r>
              <a:rPr lang="en-US" sz="1800" dirty="0"/>
              <a:t>Clean code</a:t>
            </a:r>
          </a:p>
          <a:p>
            <a:pPr lvl="2"/>
            <a:r>
              <a:rPr lang="en-US" sz="1800" dirty="0"/>
              <a:t>Face-to-face (F2F)</a:t>
            </a:r>
          </a:p>
          <a:p>
            <a:pPr lvl="2"/>
            <a:r>
              <a:rPr lang="en-US" sz="1800" dirty="0"/>
              <a:t>No assumptions</a:t>
            </a:r>
          </a:p>
          <a:p>
            <a:pPr lvl="2"/>
            <a:r>
              <a:rPr lang="en-US" sz="1800" dirty="0" err="1"/>
              <a:t>Timebox</a:t>
            </a:r>
            <a:endParaRPr lang="en-US" sz="1800" dirty="0"/>
          </a:p>
          <a:p>
            <a:pPr lvl="2"/>
            <a:r>
              <a:rPr lang="en-US" sz="1800" dirty="0"/>
              <a:t>Core time</a:t>
            </a:r>
          </a:p>
          <a:p>
            <a:pPr lvl="2"/>
            <a:r>
              <a:rPr lang="en-US" sz="1800" dirty="0"/>
              <a:t>Off time (update in General info &amp; inform Team before at lease 24hours)</a:t>
            </a:r>
          </a:p>
        </p:txBody>
      </p:sp>
    </p:spTree>
    <p:extLst>
      <p:ext uri="{BB962C8B-B14F-4D97-AF65-F5344CB8AC3E}">
        <p14:creationId xmlns:p14="http://schemas.microsoft.com/office/powerpoint/2010/main" val="1769778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Communications</a:t>
            </a:r>
          </a:p>
          <a:p>
            <a:pPr lvl="1"/>
            <a:r>
              <a:rPr lang="en-US" dirty="0"/>
              <a:t>Slack (</a:t>
            </a:r>
            <a:r>
              <a:rPr lang="en-US" dirty="0">
                <a:hlinkClick r:id="rId3"/>
              </a:rPr>
              <a:t>https://deklab.herokuapp.com/</a:t>
            </a:r>
            <a:r>
              <a:rPr lang="en-US" dirty="0"/>
              <a:t>)</a:t>
            </a:r>
          </a:p>
          <a:p>
            <a:pPr marL="504063" lvl="1" indent="0">
              <a:buNone/>
            </a:pPr>
            <a:r>
              <a:rPr lang="en-US" dirty="0"/>
              <a:t>Note: set notification will be notified for every new message</a:t>
            </a:r>
          </a:p>
          <a:p>
            <a:pPr lvl="1"/>
            <a:r>
              <a:rPr lang="en-US" dirty="0"/>
              <a:t>Gmail </a:t>
            </a:r>
          </a:p>
          <a:p>
            <a:r>
              <a:rPr lang="en-US" dirty="0" err="1"/>
              <a:t>Gitlab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http://192.168.122.24/</a:t>
            </a:r>
            <a:endParaRPr lang="en-US" dirty="0"/>
          </a:p>
          <a:p>
            <a:r>
              <a:rPr lang="en-US" dirty="0"/>
              <a:t>Jenkins</a:t>
            </a:r>
          </a:p>
          <a:p>
            <a:r>
              <a:rPr lang="en-US" dirty="0" err="1"/>
              <a:t>Sonarqube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7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Laptop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>
                <a:solidFill>
                  <a:schemeClr val="accent6"/>
                </a:solidFill>
              </a:rPr>
              <a:t>office</a:t>
            </a:r>
            <a:r>
              <a:rPr lang="en-US" dirty="0"/>
              <a:t> only</a:t>
            </a:r>
          </a:p>
          <a:p>
            <a:r>
              <a:rPr lang="en-US" dirty="0"/>
              <a:t>Not allow to install </a:t>
            </a:r>
            <a:r>
              <a:rPr lang="en-US" dirty="0">
                <a:solidFill>
                  <a:schemeClr val="accent6"/>
                </a:solidFill>
              </a:rPr>
              <a:t>any software </a:t>
            </a:r>
            <a:r>
              <a:rPr lang="en-US" dirty="0"/>
              <a:t>without it’s </a:t>
            </a:r>
            <a:r>
              <a:rPr lang="en-US" dirty="0">
                <a:solidFill>
                  <a:schemeClr val="accent6"/>
                </a:solidFill>
              </a:rPr>
              <a:t>approval</a:t>
            </a:r>
          </a:p>
          <a:p>
            <a:pPr lvl="1"/>
            <a:r>
              <a:rPr lang="en-US" sz="8000" dirty="0"/>
              <a:t>No </a:t>
            </a:r>
            <a:r>
              <a:rPr lang="en-US" sz="8000" dirty="0">
                <a:solidFill>
                  <a:schemeClr val="accent6"/>
                </a:solidFill>
              </a:rPr>
              <a:t>COC-COC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1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NODE</a:t>
            </a:r>
            <a:r>
              <a:rPr lang="en-US" dirty="0"/>
              <a:t> JS</a:t>
            </a:r>
          </a:p>
          <a:p>
            <a:r>
              <a:rPr lang="en-US" dirty="0"/>
              <a:t>Clean </a:t>
            </a:r>
            <a:r>
              <a:rPr lang="en-US" dirty="0">
                <a:solidFill>
                  <a:schemeClr val="accent6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962098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Company</a:t>
            </a:r>
            <a:r>
              <a:rPr lang="en-US" dirty="0"/>
              <a:t> policy</a:t>
            </a:r>
          </a:p>
          <a:p>
            <a:r>
              <a:rPr lang="en-US" dirty="0">
                <a:solidFill>
                  <a:schemeClr val="accent6"/>
                </a:solidFill>
              </a:rPr>
              <a:t>IT</a:t>
            </a:r>
            <a:r>
              <a:rPr lang="en-US" dirty="0"/>
              <a:t> policy</a:t>
            </a:r>
          </a:p>
          <a:p>
            <a:r>
              <a:rPr lang="en-US" dirty="0">
                <a:solidFill>
                  <a:schemeClr val="accent6"/>
                </a:solidFill>
              </a:rPr>
              <a:t>Agile</a:t>
            </a:r>
            <a:r>
              <a:rPr lang="en-US" dirty="0"/>
              <a:t> </a:t>
            </a:r>
          </a:p>
          <a:p>
            <a:r>
              <a:rPr lang="en-US" dirty="0"/>
              <a:t>Continuous </a:t>
            </a:r>
            <a:r>
              <a:rPr lang="en-US" dirty="0">
                <a:solidFill>
                  <a:schemeClr val="accent6"/>
                </a:solidFill>
              </a:rPr>
              <a:t>Integration</a:t>
            </a:r>
            <a:r>
              <a:rPr lang="en-US" dirty="0"/>
              <a:t> (CI)</a:t>
            </a:r>
          </a:p>
          <a:p>
            <a:r>
              <a:rPr lang="en-US" dirty="0">
                <a:solidFill>
                  <a:schemeClr val="accent6"/>
                </a:solidFill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078917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C692-0BAE-4979-BEA2-45497E32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Internship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94740-97A6-47D8-92FD-32642E378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Not mention</a:t>
            </a:r>
            <a:r>
              <a:rPr lang="en-US" dirty="0"/>
              <a:t> project details</a:t>
            </a:r>
          </a:p>
          <a:p>
            <a:r>
              <a:rPr lang="en-US" dirty="0">
                <a:solidFill>
                  <a:schemeClr val="accent6"/>
                </a:solidFill>
              </a:rPr>
              <a:t>Send</a:t>
            </a:r>
            <a:r>
              <a:rPr lang="en-US" dirty="0"/>
              <a:t> to us for </a:t>
            </a:r>
            <a:r>
              <a:rPr lang="en-US" dirty="0">
                <a:solidFill>
                  <a:schemeClr val="accent6"/>
                </a:solidFill>
              </a:rPr>
              <a:t>preview</a:t>
            </a:r>
            <a:r>
              <a:rPr lang="en-US" dirty="0"/>
              <a:t> before submit</a:t>
            </a:r>
          </a:p>
        </p:txBody>
      </p:sp>
    </p:spTree>
    <p:extLst>
      <p:ext uri="{BB962C8B-B14F-4D97-AF65-F5344CB8AC3E}">
        <p14:creationId xmlns:p14="http://schemas.microsoft.com/office/powerpoint/2010/main" val="610935221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9966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31375</TotalTime>
  <Words>278</Words>
  <Application>Microsoft Office PowerPoint</Application>
  <PresentationFormat>Custom</PresentationFormat>
  <Paragraphs>71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Microsoft YaHei</vt:lpstr>
      <vt:lpstr>Arial</vt:lpstr>
      <vt:lpstr>Calibri</vt:lpstr>
      <vt:lpstr>Century Gothic</vt:lpstr>
      <vt:lpstr>DejaVu Sans</vt:lpstr>
      <vt:lpstr>StarSymbol</vt:lpstr>
      <vt:lpstr>Times New Roman</vt:lpstr>
      <vt:lpstr>Verdana</vt:lpstr>
      <vt:lpstr>1_Default Design</vt:lpstr>
      <vt:lpstr>Office Theme</vt:lpstr>
      <vt:lpstr>Mesh</vt:lpstr>
      <vt:lpstr>PowerPoint Presentation</vt:lpstr>
      <vt:lpstr>Internship @ DEK</vt:lpstr>
      <vt:lpstr>Contacts </vt:lpstr>
      <vt:lpstr>Team</vt:lpstr>
      <vt:lpstr>Tools </vt:lpstr>
      <vt:lpstr>Laptop </vt:lpstr>
      <vt:lpstr>Self-study</vt:lpstr>
      <vt:lpstr>Training</vt:lpstr>
      <vt:lpstr>Internship Report</vt:lpstr>
      <vt:lpstr>After Internship</vt:lpstr>
      <vt:lpstr>Others</vt:lpstr>
    </vt:vector>
  </TitlesOfParts>
  <Company>DEK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Drini Mulla</dc:creator>
  <cp:lastModifiedBy>Nguyen Thi Ha Phuong</cp:lastModifiedBy>
  <cp:revision>1115</cp:revision>
  <dcterms:created xsi:type="dcterms:W3CDTF">2005-08-27T06:42:36Z</dcterms:created>
  <dcterms:modified xsi:type="dcterms:W3CDTF">2018-03-01T04:31:00Z</dcterms:modified>
</cp:coreProperties>
</file>