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</p:sldMasterIdLst>
  <p:notesMasterIdLst>
    <p:notesMasterId r:id="rId8"/>
  </p:notesMasterIdLst>
  <p:handoutMasterIdLst>
    <p:handoutMasterId r:id="rId9"/>
  </p:handoutMasterIdLst>
  <p:sldIdLst>
    <p:sldId id="273" r:id="rId5"/>
    <p:sldId id="274" r:id="rId6"/>
    <p:sldId id="272" r:id="rId7"/>
  </p:sldIdLst>
  <p:sldSz cx="9144000" cy="6858000" type="screen4x3"/>
  <p:notesSz cx="6997700" cy="9271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9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8F"/>
    <a:srgbClr val="064308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6" autoAdjust="0"/>
    <p:restoredTop sz="94660"/>
  </p:normalViewPr>
  <p:slideViewPr>
    <p:cSldViewPr snapToObjects="1">
      <p:cViewPr>
        <p:scale>
          <a:sx n="119" d="100"/>
          <a:sy n="119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9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57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00" tIns="46200" rIns="92400" bIns="462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65"/>
            <a:ext cx="5598160" cy="4171233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1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18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1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DE-SC0000661, the State of Michigan and</a:t>
            </a:r>
            <a:r>
              <a:rPr lang="en-US" sz="850" kern="1200" baseline="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Michigan </a:t>
            </a:r>
          </a:p>
          <a:p>
            <a:pPr algn="ctr"/>
            <a:r>
              <a:rPr lang="en-US" sz="850" kern="1200" baseline="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 State University. </a:t>
            </a:r>
            <a:r>
              <a:rPr lang="en-US" sz="85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97" y="202686"/>
            <a:ext cx="1764003" cy="2071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" y="6132905"/>
            <a:ext cx="9143390" cy="725095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6" y="6125846"/>
            <a:ext cx="9153755" cy="725917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 smtClean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910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803"/>
            <a:ext cx="9144000" cy="719101"/>
          </a:xfrm>
          <a:prstGeom prst="rect">
            <a:avLst/>
          </a:prstGeom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" y="6133209"/>
            <a:ext cx="913958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" y="6133209"/>
            <a:ext cx="913958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857"/>
            <a:ext cx="9144000" cy="725144"/>
          </a:xfrm>
          <a:prstGeom prst="rect">
            <a:avLst/>
          </a:prstGeom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smtClean="0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4007" r:id="rId3"/>
    <p:sldLayoutId id="2147483992" r:id="rId4"/>
    <p:sldLayoutId id="2147483993" r:id="rId5"/>
    <p:sldLayoutId id="2147483994" r:id="rId6"/>
    <p:sldLayoutId id="2147483995" r:id="rId7"/>
    <p:sldLayoutId id="2147483996" r:id="rId8"/>
  </p:sldLayoutIdLst>
  <p:hf hdr="0" dt="0"/>
  <p:txStyles>
    <p:titleStyle>
      <a:lvl1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kumimoji="1"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1" fontAlgn="base" hangingPunct="1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kumimoji="1"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kumimoji="1"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 kumimoji="1"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kumimoji="1"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kumimoji="1"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kumimoji="1"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kumimoji="1"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kumimoji="1"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Kei Fukushima</a:t>
            </a:r>
          </a:p>
          <a:p>
            <a:r>
              <a:rPr lang="en-US" altLang="ja-JP" dirty="0" smtClean="0"/>
              <a:t>Research Associate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kumimoji="1" lang="en-US" altLang="ja-JP" dirty="0" smtClean="0"/>
              <a:t>FLAME MEBT lattice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6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91270"/>
            <a:ext cx="8991600" cy="397384"/>
          </a:xfrm>
        </p:spPr>
        <p:txBody>
          <a:bodyPr/>
          <a:lstStyle/>
          <a:p>
            <a:pPr lvl="0"/>
            <a:r>
              <a:rPr lang="en-US" altLang="ja-JP" sz="2600" dirty="0" smtClean="0"/>
              <a:t>Benchmark: MEBT lattice for FLAME (z)</a:t>
            </a:r>
            <a:endParaRPr lang="ja-JP" altLang="ja-JP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253" y="2074007"/>
            <a:ext cx="3713347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866" y="762000"/>
            <a:ext cx="3706354" cy="2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866" y="3505200"/>
            <a:ext cx="3710667" cy="26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90600" y="4119103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1e-6 [MeV]</a:t>
            </a:r>
            <a:endParaRPr kumimoji="1" lang="ja-JP" altLang="en-US" sz="1200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85611" y="5558317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2e-3 [rad]</a:t>
            </a:r>
            <a:endParaRPr kumimoji="1" lang="ja-JP" altLang="en-US" sz="1200" b="1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5610" y="2815116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8e-4 [rad]</a:t>
            </a:r>
            <a:endParaRPr kumimoji="1" lang="ja-JP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26458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91270"/>
            <a:ext cx="8991600" cy="397384"/>
          </a:xfrm>
        </p:spPr>
        <p:txBody>
          <a:bodyPr/>
          <a:lstStyle/>
          <a:p>
            <a:pPr lvl="0"/>
            <a:r>
              <a:rPr lang="en-US" altLang="ja-JP" sz="2600" dirty="0" smtClean="0"/>
              <a:t>Benchmark: MEBT lattice for FLAME (</a:t>
            </a:r>
            <a:r>
              <a:rPr lang="en-US" altLang="ja-JP" sz="2600" dirty="0" err="1" smtClean="0"/>
              <a:t>x,y</a:t>
            </a:r>
            <a:r>
              <a:rPr lang="en-US" altLang="ja-JP" sz="2600" dirty="0" smtClean="0"/>
              <a:t>)</a:t>
            </a:r>
            <a:endParaRPr lang="ja-JP" altLang="ja-JP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Physics Application Internal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C:\Users\kei\Dropbox\スクリーンショット\mebt_test\xc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0" y="762000"/>
            <a:ext cx="3775914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449" y="3445607"/>
            <a:ext cx="3643416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866" y="762000"/>
            <a:ext cx="3706354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3014" y="3445607"/>
            <a:ext cx="3538519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90600" y="2807096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4e-5 [mm]</a:t>
            </a:r>
            <a:endParaRPr kumimoji="1" lang="ja-JP" altLang="en-US" sz="1200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0600" y="5498159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2e-3 [mm]</a:t>
            </a:r>
            <a:endParaRPr kumimoji="1" lang="ja-JP" altLang="en-US" sz="1200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85611" y="5499755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2e-2 [mm]</a:t>
            </a:r>
            <a:endParaRPr kumimoji="1" lang="ja-JP" altLang="en-US" sz="1200" b="1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85610" y="2815116"/>
            <a:ext cx="189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/>
              <a:t>Std. error = 4e-4 [mm]</a:t>
            </a:r>
            <a:endParaRPr kumimoji="1" lang="ja-JP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2654464028"/>
      </p:ext>
    </p:extLst>
  </p:cSld>
  <p:clrMapOvr>
    <a:masterClrMapping/>
  </p:clrMapOvr>
</p:sld>
</file>

<file path=ppt/theme/theme1.xml><?xml version="1.0" encoding="utf-8"?>
<a:theme xmlns:a="http://schemas.openxmlformats.org/drawingml/2006/main" name="FLA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FRIB Powerpoint Template.potx" id="{B01B81BA-5402-4D0F-8864-5D813D9B0A86}" vid="{C3911C9B-E954-470E-A79C-A3A9305411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64A49F64DF79428F509E137829B888" ma:contentTypeVersion="6" ma:contentTypeDescription="Create a new document." ma:contentTypeScope="" ma:versionID="8a7aed8bdf4c3413bc989bce2f4b261c">
  <xsd:schema xmlns:xsd="http://www.w3.org/2001/XMLSchema" xmlns:xs="http://www.w3.org/2001/XMLSchema" xmlns:p="http://schemas.microsoft.com/office/2006/metadata/properties" xmlns:ns3="31ac3772-10db-466f-87b2-5ca6a813de61" targetNamespace="http://schemas.microsoft.com/office/2006/metadata/properties" ma:root="true" ma:fieldsID="d4808b643a3fcdf475531a36b224db68" ns3:_="">
    <xsd:import namespace="31ac3772-10db-466f-87b2-5ca6a813de61"/>
    <xsd:element name="properties">
      <xsd:complexType>
        <xsd:sequence>
          <xsd:element name="documentManagement">
            <xsd:complexType>
              <xsd:all>
                <xsd:element ref="ns3:Archive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c3772-10db-466f-87b2-5ca6a813de61" elementFormDefault="qualified">
    <xsd:import namespace="http://schemas.microsoft.com/office/2006/documentManagement/types"/>
    <xsd:import namespace="http://schemas.microsoft.com/office/infopath/2007/PartnerControls"/>
    <xsd:element name="Archive_x0020_Date" ma:index="11" nillable="true" ma:displayName="Archive Date" ma:format="DateOnly" ma:internalName="Archive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rchive_x0020_Date xmlns="31ac3772-10db-466f-87b2-5ca6a813de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3E06B4-194F-4C10-A409-1F909A3A5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ac3772-10db-466f-87b2-5ca6a813d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BA702D-F6E6-4314-8945-369A109C75F9}">
  <ds:schemaRefs>
    <ds:schemaRef ds:uri="http://schemas.microsoft.com/office/2006/metadata/properties"/>
    <ds:schemaRef ds:uri="31ac3772-10db-466f-87b2-5ca6a813de61"/>
  </ds:schemaRefs>
</ds:datastoreItem>
</file>

<file path=customXml/itemProps3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FLAME.potx</Template>
  <TotalTime>17567</TotalTime>
  <Words>95</Words>
  <Application>Microsoft Office PowerPoint</Application>
  <PresentationFormat>画面に合わせる (4:3)</PresentationFormat>
  <Paragraphs>16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FLAME</vt:lpstr>
      <vt:lpstr>FLAME MEBT lattice</vt:lpstr>
      <vt:lpstr>Benchmark: MEBT lattice for FLAME (z)</vt:lpstr>
      <vt:lpstr>Benchmark: MEBT lattice for FLAME (x,y)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FRIB3 PowerPoint template</dc:title>
  <dc:creator>Kankula, Angie</dc:creator>
  <cp:lastModifiedBy>kei</cp:lastModifiedBy>
  <cp:revision>1073</cp:revision>
  <cp:lastPrinted>2013-06-17T20:20:32Z</cp:lastPrinted>
  <dcterms:created xsi:type="dcterms:W3CDTF">2009-08-06T11:48:02Z</dcterms:created>
  <dcterms:modified xsi:type="dcterms:W3CDTF">2017-10-25T19:28:43Z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0x010100F664A49F64DF79428F509E137829B888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