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78" y="1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ชื่อวิธีการปลูกต้นไม้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รหัสนิสิต65313303 ชื่อ นายพร</a:t>
            </a:r>
            <a:r>
              <a:rPr lang="th-TH" dirty="0" err="1"/>
              <a:t>รธวัฒน์</a:t>
            </a:r>
            <a:r>
              <a:rPr lang="th-TH" dirty="0"/>
              <a:t>  มั่นพรรษา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361268"/>
              </p:ext>
            </p:extLst>
          </p:nvPr>
        </p:nvGraphicFramePr>
        <p:xfrm>
          <a:off x="789709" y="2698462"/>
          <a:ext cx="10442748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30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TreeName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ต้นมะนาว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49177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ไม้ผล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Soil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ดินร่วน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Fertilizer Type</a:t>
                      </a: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13-13-21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703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Computer</a:t>
            </a:r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 (ถ้ามี)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 </a:t>
            </a:r>
            <a:r>
              <a:rPr lang="en-US" dirty="0"/>
              <a:t>1 </a:t>
            </a:r>
            <a:r>
              <a:rPr lang="th-TH" dirty="0"/>
              <a:t>หน้า</a:t>
            </a:r>
            <a:r>
              <a:rPr lang="en-US" dirty="0"/>
              <a:t>login </a:t>
            </a:r>
            <a:r>
              <a:rPr lang="th-TH" dirty="0"/>
              <a:t>ปุ่ม</a:t>
            </a:r>
            <a:r>
              <a:rPr lang="en-US" dirty="0"/>
              <a:t>register</a:t>
            </a:r>
            <a:r>
              <a:rPr lang="th-TH" dirty="0"/>
              <a:t>สามารถกด</a:t>
            </a:r>
            <a:r>
              <a:rPr lang="en-US" dirty="0"/>
              <a:t>create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2 </a:t>
            </a:r>
            <a:r>
              <a:rPr lang="th-TH" dirty="0"/>
              <a:t>โชว์รูปภาพ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3 </a:t>
            </a:r>
            <a:r>
              <a:rPr lang="th-TH" dirty="0"/>
              <a:t>ลูกเล่นและการตกแต่ง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89</Words>
  <Application>Microsoft Office PowerPoint</Application>
  <PresentationFormat>แบบจอกว้าง</PresentationFormat>
  <Paragraphs>37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ชื่อวิธีการปลูกต้นไม้</vt:lpstr>
      <vt:lpstr>DataDictionary</vt:lpstr>
      <vt:lpstr>ส่วนที่เพิ่มเติมจาก Project ตั้งต้น (ถ้ามี)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Nittiyapron Janthimee</cp:lastModifiedBy>
  <cp:revision>2</cp:revision>
  <dcterms:created xsi:type="dcterms:W3CDTF">2024-10-08T09:35:04Z</dcterms:created>
  <dcterms:modified xsi:type="dcterms:W3CDTF">2024-10-12T09:47:24Z</dcterms:modified>
</cp:coreProperties>
</file>