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76D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1" autoAdjust="0"/>
    <p:restoredTop sz="94694" autoAdjust="0"/>
  </p:normalViewPr>
  <p:slideViewPr>
    <p:cSldViewPr snapToGrid="0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8691-4BB2-4AA2-95A3-198F465037B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61C00-6DC7-474C-B4C4-7E932159BA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8EC6-3DA9-4FB4-A6BC-7AF85A238A4C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B01-CF49-47A7-AC2E-FF0619FB6407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852-74F8-41ED-A62D-E09CA80ACF69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1A2D-D4BC-424B-89EC-3DF212EFB3CD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9D68-2752-4A65-87FB-420641006516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8CC5-92C8-4580-8AD5-ABB05C508784}" type="datetime2">
              <a:rPr lang="vi-V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28-E521-4B5C-8EE9-2C5D3E51530D}" type="datetime2">
              <a:rPr lang="vi-V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B7-0F14-406A-8971-5610449F0BBD}" type="datetime2">
              <a:rPr lang="vi-V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9A96-5B6E-4EFA-B488-5918F0D30500}" type="datetime2">
              <a:rPr lang="vi-V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7695-E859-4344-A8AB-906FEA014869}" type="datetime2">
              <a:rPr lang="vi-V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052-7DF5-4645-BA89-E15990F2FDCF}" type="datetime2">
              <a:rPr lang="vi-V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1ADA-AA7F-4124-B504-B17523281D17}" type="datetime2">
              <a:rPr lang="vi-V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CFE7-4CFC-4698-A5C8-57D6C94FD847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1"/>
            <a:ext cx="12192000" cy="69559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6943-EDE3-4A4C-A6FF-F1D6A08AAA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144F-5DBD-9A48-9660-8470FF1D8E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321B-89FA-F64E-9F55-0AC52D060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6F03-A6A2-FB47-A0B4-5ACFB75DEA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896745" y="100965"/>
            <a:ext cx="7845425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BÁO CÁO THỰC TẬP TỐT NGHIỆPXÂY DỰNG WEBSITE KHÁCH SẠN BOOKING</a:t>
            </a:r>
            <a:endParaRPr lang="en-US" sz="2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559A96-5B6E-4EFA-B488-5918F0D30500}" type="datetime2">
              <a:rPr lang="vi-VN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Times New Roman</vt:lpstr>
      <vt:lpstr>Office Theme</vt:lpstr>
      <vt:lpstr>1_Custom Design</vt:lpstr>
      <vt:lpstr>Custom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khanh</dc:creator>
  <cp:lastModifiedBy>Admin</cp:lastModifiedBy>
  <cp:revision>104</cp:revision>
  <dcterms:created xsi:type="dcterms:W3CDTF">2021-04-24T02:00:00Z</dcterms:created>
  <dcterms:modified xsi:type="dcterms:W3CDTF">2023-03-28T01:29:34Z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E08F89EA4CAF4DE6B45B92A2CC9D6DC4</vt:lpwstr>
  </property>
  <property fmtid="{D5CDD505-2E9C-101B-9397-08002B2CF9AE}" pid="3" name="KSOProductBuildVer">
    <vt:lpwstr>1033-11.2.0.11513</vt:lpwstr>
  </property>
</Properties>
</file>