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45726bb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45726bb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Disable the second image until I talk about dry hands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45726bb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45726bb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45726bb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45726bb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45726bb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45726bb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45726bb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45726bb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45726bb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45726bb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32788b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32788b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Tower Dryer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Present by: Khai Akshat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00"/>
              <a:t>Disable the second image until I talk about dry hands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875" y="1695269"/>
            <a:ext cx="2269650" cy="17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027" y="1501190"/>
            <a:ext cx="2141125" cy="21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Slide when you referred about 80B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/>
              <a:t>									=</a:t>
            </a:r>
            <a:r>
              <a:rPr lang="vi" sz="2000"/>
              <a:t> </a:t>
            </a:r>
            <a:r>
              <a:rPr b="1" lang="vi" sz="2000">
                <a:solidFill>
                  <a:srgbClr val="FF0000"/>
                </a:solidFill>
              </a:rPr>
              <a:t>80.000.000.000 (80 BILLIONS !!!)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25" y="1655675"/>
            <a:ext cx="2993000" cy="21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Slides when we talk about damp towel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150" y="1493696"/>
            <a:ext cx="3761701" cy="27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Slide where you introduce the Tower Dryer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950" y="1165225"/>
            <a:ext cx="23241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Slide when you talk about your sister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300" y="1453325"/>
            <a:ext cx="2236850" cy="22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969" y="1489206"/>
            <a:ext cx="2165075" cy="21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90975" y="19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Sent you the audio, or youtube your choice, next to the dryer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475" y="1587225"/>
            <a:ext cx="2950075" cy="25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