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51" r:id="rId2"/>
    <p:sldId id="37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FFFF66"/>
    <a:srgbClr val="0080FF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7229" autoAdjust="0"/>
  </p:normalViewPr>
  <p:slideViewPr>
    <p:cSldViewPr snapToGrid="0" snapToObjects="1">
      <p:cViewPr varScale="1">
        <p:scale>
          <a:sx n="69" d="100"/>
          <a:sy n="69" d="100"/>
        </p:scale>
        <p:origin x="12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1EDC8-702A-FD40-9150-8DCEC491E19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E80BE-3D9E-0648-B8DA-77D65DE6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0E52-DE02-3C49-AB0A-0A3F777395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0E52-DE02-3C49-AB0A-0A3F777395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F6CB-EED7-4F4E-8419-BD295336693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DAFE-C891-AD49-ABA5-9DBEA70D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5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F6CB-EED7-4F4E-8419-BD295336693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DAFE-C891-AD49-ABA5-9DBEA70D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9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F6CB-EED7-4F4E-8419-BD295336693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DAFE-C891-AD49-ABA5-9DBEA70D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3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F6CB-EED7-4F4E-8419-BD295336693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DAFE-C891-AD49-ABA5-9DBEA70D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3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F6CB-EED7-4F4E-8419-BD295336693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DAFE-C891-AD49-ABA5-9DBEA70D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9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F6CB-EED7-4F4E-8419-BD295336693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DAFE-C891-AD49-ABA5-9DBEA70D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F6CB-EED7-4F4E-8419-BD295336693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DAFE-C891-AD49-ABA5-9DBEA70D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4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F6CB-EED7-4F4E-8419-BD295336693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DAFE-C891-AD49-ABA5-9DBEA70D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4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F6CB-EED7-4F4E-8419-BD295336693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DAFE-C891-AD49-ABA5-9DBEA70D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6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F6CB-EED7-4F4E-8419-BD295336693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DAFE-C891-AD49-ABA5-9DBEA70D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F6CB-EED7-4F4E-8419-BD295336693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DAFE-C891-AD49-ABA5-9DBEA70D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kleartextbook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BF6CB-EED7-4F4E-8419-BD295336693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4DAFE-C891-AD49-ABA5-9DBEA70D8F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직사각형 24">
            <a:hlinkClick r:id="rId13"/>
          </p:cNvPr>
          <p:cNvSpPr/>
          <p:nvPr userDrawn="1"/>
        </p:nvSpPr>
        <p:spPr>
          <a:xfrm>
            <a:off x="8077200" y="5839202"/>
            <a:ext cx="955040" cy="927358"/>
          </a:xfrm>
          <a:prstGeom prst="rect">
            <a:avLst/>
          </a:prstGeom>
          <a:blipFill dpi="0" rotWithShape="1">
            <a:blip r:embed="rId14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2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569888"/>
              </p:ext>
            </p:extLst>
          </p:nvPr>
        </p:nvGraphicFramePr>
        <p:xfrm>
          <a:off x="1000501" y="676211"/>
          <a:ext cx="736907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9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9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3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/>
                          <a:cs typeface="Arial Black"/>
                        </a:rPr>
                        <a:t>Conversation </a:t>
                      </a:r>
                      <a:r>
                        <a:rPr lang="en-US" altLang="ko-KR" sz="2800" dirty="0" smtClean="0">
                          <a:latin typeface="Arial Black"/>
                          <a:cs typeface="Arial Black"/>
                        </a:rPr>
                        <a:t>2</a:t>
                      </a:r>
                      <a:endParaRPr lang="en-US" sz="2800" dirty="0">
                        <a:latin typeface="Arial Black"/>
                        <a:cs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rgbClr val="9BBB59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BBB59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 Black"/>
                          <a:cs typeface="Arial Black"/>
                        </a:rPr>
                        <a:t>New Words</a:t>
                      </a:r>
                      <a:endParaRPr lang="en-US" sz="2800" b="1" dirty="0">
                        <a:latin typeface="Arial Black"/>
                        <a:cs typeface="Arial Black"/>
                      </a:endParaRPr>
                    </a:p>
                  </a:txBody>
                  <a:tcPr>
                    <a:lnR w="12700" cap="flat" cmpd="sng" algn="ctr">
                      <a:solidFill>
                        <a:srgbClr val="9BBB59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08193" y="1542653"/>
            <a:ext cx="8215313" cy="618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2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rgbClr val="008000"/>
                </a:solidFill>
                <a:ea typeface="나눔고딕"/>
                <a:cs typeface="나눔고딕"/>
              </a:rPr>
              <a:t>NOUN </a:t>
            </a:r>
          </a:p>
          <a:p>
            <a:pPr>
              <a:defRPr/>
            </a:pPr>
            <a:r>
              <a:rPr lang="ko-KR" altLang="en-US" dirty="0">
                <a:ea typeface="나눔고딕"/>
                <a:cs typeface="나눔고딕"/>
              </a:rPr>
              <a:t>근처</a:t>
            </a:r>
            <a:r>
              <a:rPr lang="en-US" altLang="ko-KR" dirty="0">
                <a:ea typeface="나눔고딕"/>
                <a:cs typeface="나눔고딕"/>
              </a:rPr>
              <a:t>	</a:t>
            </a:r>
            <a:r>
              <a:rPr lang="en-US" altLang="ko-KR" dirty="0" smtClean="0">
                <a:ea typeface="나눔고딕"/>
                <a:cs typeface="나눔고딕"/>
              </a:rPr>
              <a:t>		nearby</a:t>
            </a:r>
            <a:r>
              <a:rPr lang="en-US" altLang="ko-KR" dirty="0">
                <a:ea typeface="나눔고딕"/>
                <a:cs typeface="나눔고딕"/>
              </a:rPr>
              <a:t>, vicinity</a:t>
            </a:r>
          </a:p>
          <a:p>
            <a:pPr>
              <a:defRPr/>
            </a:pPr>
            <a:r>
              <a:rPr lang="ko-KR" altLang="en-US" dirty="0">
                <a:ea typeface="나눔고딕"/>
                <a:cs typeface="나눔고딕"/>
              </a:rPr>
              <a:t>말씀 </a:t>
            </a:r>
            <a:r>
              <a:rPr lang="en-US" altLang="ko-KR" dirty="0">
                <a:ea typeface="나눔고딕"/>
                <a:cs typeface="나눔고딕"/>
              </a:rPr>
              <a:t>	</a:t>
            </a:r>
            <a:r>
              <a:rPr lang="en-US" altLang="ko-KR" dirty="0" smtClean="0">
                <a:ea typeface="나눔고딕"/>
                <a:cs typeface="나눔고딕"/>
              </a:rPr>
              <a:t>	</a:t>
            </a:r>
            <a:r>
              <a:rPr lang="en-US" altLang="ko-KR" i="1" dirty="0" smtClean="0">
                <a:solidFill>
                  <a:srgbClr val="008000"/>
                </a:solidFill>
                <a:ea typeface="나눔고딕"/>
                <a:cs typeface="나눔고딕"/>
              </a:rPr>
              <a:t>hon</a:t>
            </a:r>
            <a:r>
              <a:rPr lang="en-US" altLang="ko-KR" i="1" dirty="0">
                <a:solidFill>
                  <a:srgbClr val="008000"/>
                </a:solidFill>
                <a:ea typeface="나눔고딕"/>
                <a:cs typeface="나눔고딕"/>
              </a:rPr>
              <a:t>.</a:t>
            </a:r>
            <a:r>
              <a:rPr lang="en-US" altLang="ko-KR" dirty="0">
                <a:ea typeface="나눔고딕"/>
                <a:cs typeface="나눔고딕"/>
              </a:rPr>
              <a:t> speech, words </a:t>
            </a:r>
          </a:p>
          <a:p>
            <a:pPr>
              <a:defRPr/>
            </a:pPr>
            <a:r>
              <a:rPr lang="ko-KR" altLang="en-US" dirty="0" smtClean="0">
                <a:ea typeface="나눔고딕"/>
                <a:cs typeface="나눔고딕"/>
              </a:rPr>
              <a:t>시청</a:t>
            </a:r>
            <a:r>
              <a:rPr lang="en-US" altLang="ko-KR" dirty="0" smtClean="0">
                <a:ea typeface="나눔고딕"/>
                <a:cs typeface="나눔고딕"/>
              </a:rPr>
              <a:t>		</a:t>
            </a:r>
            <a:r>
              <a:rPr lang="en-US" altLang="ko-KR" dirty="0">
                <a:ea typeface="나눔고딕"/>
                <a:cs typeface="나눔고딕"/>
              </a:rPr>
              <a:t>	city hall</a:t>
            </a:r>
          </a:p>
          <a:p>
            <a:pPr>
              <a:defRPr/>
            </a:pPr>
            <a:r>
              <a:rPr lang="ko-KR" altLang="en-US" dirty="0">
                <a:ea typeface="나눔고딕"/>
                <a:cs typeface="나눔고딕"/>
              </a:rPr>
              <a:t>역</a:t>
            </a:r>
            <a:r>
              <a:rPr lang="en-US" altLang="ko-KR" dirty="0">
                <a:ea typeface="나눔고딕"/>
                <a:cs typeface="나눔고딕"/>
              </a:rPr>
              <a:t>		</a:t>
            </a:r>
            <a:r>
              <a:rPr lang="en-US" altLang="ko-KR" dirty="0" smtClean="0">
                <a:ea typeface="나눔고딕"/>
                <a:cs typeface="나눔고딕"/>
              </a:rPr>
              <a:t>	station</a:t>
            </a:r>
            <a:endParaRPr lang="en-US" altLang="ko-KR" dirty="0">
              <a:ea typeface="나눔고딕"/>
              <a:cs typeface="나눔고딕"/>
            </a:endParaRPr>
          </a:p>
          <a:p>
            <a:pPr>
              <a:defRPr/>
            </a:pPr>
            <a:r>
              <a:rPr lang="ko-KR" altLang="en-US" dirty="0">
                <a:ea typeface="나눔고딕"/>
                <a:cs typeface="나눔고딕"/>
              </a:rPr>
              <a:t>오른쪽</a:t>
            </a:r>
            <a:r>
              <a:rPr lang="en-US" altLang="ko-KR" dirty="0">
                <a:ea typeface="나눔고딕"/>
                <a:cs typeface="나눔고딕"/>
              </a:rPr>
              <a:t>	</a:t>
            </a:r>
            <a:r>
              <a:rPr lang="en-US" altLang="ko-KR" dirty="0" smtClean="0">
                <a:ea typeface="나눔고딕"/>
                <a:cs typeface="나눔고딕"/>
              </a:rPr>
              <a:t>	right </a:t>
            </a:r>
            <a:r>
              <a:rPr lang="en-US" altLang="ko-KR" dirty="0">
                <a:ea typeface="나눔고딕"/>
                <a:cs typeface="나눔고딕"/>
              </a:rPr>
              <a:t>side</a:t>
            </a:r>
          </a:p>
          <a:p>
            <a:pPr>
              <a:defRPr/>
            </a:pPr>
            <a:r>
              <a:rPr lang="ko-KR" altLang="en-US" dirty="0">
                <a:ea typeface="나눔고딕"/>
                <a:cs typeface="나눔고딕"/>
              </a:rPr>
              <a:t>왼쪽 </a:t>
            </a:r>
            <a:r>
              <a:rPr lang="en-US" altLang="ko-KR" dirty="0">
                <a:ea typeface="나눔고딕"/>
                <a:cs typeface="나눔고딕"/>
              </a:rPr>
              <a:t>	</a:t>
            </a:r>
            <a:r>
              <a:rPr lang="en-US" altLang="ko-KR" dirty="0" smtClean="0">
                <a:ea typeface="나눔고딕"/>
                <a:cs typeface="나눔고딕"/>
              </a:rPr>
              <a:t>	left </a:t>
            </a:r>
            <a:r>
              <a:rPr lang="en-US" altLang="ko-KR" dirty="0">
                <a:ea typeface="나눔고딕"/>
                <a:cs typeface="나눔고딕"/>
              </a:rPr>
              <a:t>side</a:t>
            </a:r>
          </a:p>
          <a:p>
            <a:pPr>
              <a:defRPr/>
            </a:pPr>
            <a:r>
              <a:rPr lang="ko-KR" altLang="en-US" dirty="0">
                <a:ea typeface="나눔고딕"/>
                <a:cs typeface="나눔고딕"/>
              </a:rPr>
              <a:t>우표</a:t>
            </a:r>
            <a:r>
              <a:rPr lang="en-US" altLang="ko-KR" dirty="0">
                <a:ea typeface="나눔고딕"/>
                <a:cs typeface="나눔고딕"/>
              </a:rPr>
              <a:t>	</a:t>
            </a:r>
            <a:r>
              <a:rPr lang="en-US" altLang="ko-KR" dirty="0" smtClean="0">
                <a:ea typeface="나눔고딕"/>
                <a:cs typeface="나눔고딕"/>
              </a:rPr>
              <a:t>		stamp</a:t>
            </a:r>
            <a:endParaRPr lang="en-US" altLang="ko-KR" dirty="0">
              <a:ea typeface="나눔고딕"/>
              <a:cs typeface="나눔고딕"/>
            </a:endParaRPr>
          </a:p>
          <a:p>
            <a:pPr>
              <a:defRPr/>
            </a:pPr>
            <a:r>
              <a:rPr lang="ko-KR" altLang="en-US" dirty="0" smtClean="0">
                <a:ea typeface="나눔고딕"/>
                <a:cs typeface="나눔고딕"/>
              </a:rPr>
              <a:t>은행</a:t>
            </a:r>
            <a:r>
              <a:rPr lang="en-US" altLang="ko-KR" dirty="0" smtClean="0">
                <a:ea typeface="나눔고딕"/>
                <a:cs typeface="나눔고딕"/>
              </a:rPr>
              <a:t>		</a:t>
            </a:r>
            <a:r>
              <a:rPr lang="en-US" altLang="ko-KR" dirty="0">
                <a:ea typeface="나눔고딕"/>
                <a:cs typeface="나눔고딕"/>
              </a:rPr>
              <a:t>	bank</a:t>
            </a:r>
          </a:p>
          <a:p>
            <a:pPr>
              <a:defRPr/>
            </a:pPr>
            <a:r>
              <a:rPr lang="ko-KR" altLang="en-US" dirty="0" smtClean="0">
                <a:ea typeface="나눔고딕"/>
                <a:cs typeface="나눔고딕"/>
              </a:rPr>
              <a:t>의사</a:t>
            </a:r>
            <a:r>
              <a:rPr lang="en-US" altLang="ko-KR" dirty="0" smtClean="0">
                <a:ea typeface="나눔고딕"/>
                <a:cs typeface="나눔고딕"/>
              </a:rPr>
              <a:t>		</a:t>
            </a:r>
            <a:r>
              <a:rPr lang="en-US" altLang="ko-KR" dirty="0">
                <a:ea typeface="나눔고딕"/>
                <a:cs typeface="나눔고딕"/>
              </a:rPr>
              <a:t>	doctor</a:t>
            </a:r>
          </a:p>
          <a:p>
            <a:pPr>
              <a:defRPr/>
            </a:pPr>
            <a:r>
              <a:rPr lang="ko-KR" altLang="en-US" dirty="0">
                <a:ea typeface="나눔고딕"/>
                <a:cs typeface="나눔고딕"/>
              </a:rPr>
              <a:t>처음</a:t>
            </a:r>
            <a:r>
              <a:rPr lang="en-US" altLang="ko-KR" dirty="0">
                <a:ea typeface="나눔고딕"/>
                <a:cs typeface="나눔고딕"/>
              </a:rPr>
              <a:t>	</a:t>
            </a:r>
            <a:r>
              <a:rPr lang="en-US" altLang="ko-KR" dirty="0" smtClean="0">
                <a:ea typeface="나눔고딕"/>
                <a:cs typeface="나눔고딕"/>
              </a:rPr>
              <a:t>		the </a:t>
            </a:r>
            <a:r>
              <a:rPr lang="en-US" altLang="ko-KR" dirty="0">
                <a:ea typeface="나눔고딕"/>
                <a:cs typeface="나눔고딕"/>
              </a:rPr>
              <a:t>first time</a:t>
            </a:r>
          </a:p>
          <a:p>
            <a:pPr>
              <a:defRPr/>
            </a:pPr>
            <a:r>
              <a:rPr lang="ko-KR" altLang="en-US" dirty="0">
                <a:ea typeface="나눔고딕"/>
                <a:cs typeface="나눔고딕"/>
              </a:rPr>
              <a:t>호선</a:t>
            </a:r>
            <a:r>
              <a:rPr lang="en-US" altLang="ko-KR" dirty="0">
                <a:ea typeface="나눔고딕"/>
                <a:cs typeface="나눔고딕"/>
              </a:rPr>
              <a:t>	</a:t>
            </a:r>
            <a:r>
              <a:rPr lang="en-US" altLang="ko-KR" dirty="0" smtClean="0">
                <a:ea typeface="나눔고딕"/>
                <a:cs typeface="나눔고딕"/>
              </a:rPr>
              <a:t>		subway </a:t>
            </a:r>
            <a:r>
              <a:rPr lang="en-US" altLang="ko-KR" dirty="0">
                <a:ea typeface="나눔고딕"/>
                <a:cs typeface="나눔고딕"/>
              </a:rPr>
              <a:t>line</a:t>
            </a:r>
          </a:p>
          <a:p>
            <a:pPr>
              <a:defRPr/>
            </a:pPr>
            <a:r>
              <a:rPr lang="ko-KR" altLang="en-US" dirty="0">
                <a:ea typeface="나눔고딕"/>
                <a:cs typeface="나눔고딕"/>
              </a:rPr>
              <a:t>좀 </a:t>
            </a:r>
            <a:r>
              <a:rPr lang="en-US" altLang="ko-KR" dirty="0">
                <a:ea typeface="나눔고딕"/>
                <a:cs typeface="나눔고딕"/>
              </a:rPr>
              <a:t>		</a:t>
            </a:r>
            <a:r>
              <a:rPr lang="en-US" altLang="ko-KR" dirty="0" smtClean="0">
                <a:ea typeface="나눔고딕"/>
                <a:cs typeface="나눔고딕"/>
              </a:rPr>
              <a:t>	a </a:t>
            </a:r>
            <a:r>
              <a:rPr lang="en-US" altLang="ko-KR" dirty="0">
                <a:ea typeface="나눔고딕"/>
                <a:cs typeface="나눔고딕"/>
              </a:rPr>
              <a:t>little (=</a:t>
            </a:r>
            <a:r>
              <a:rPr lang="ko-KR" altLang="en-US" dirty="0">
                <a:ea typeface="나눔고딕"/>
                <a:cs typeface="나눔고딕"/>
              </a:rPr>
              <a:t>조금</a:t>
            </a:r>
            <a:r>
              <a:rPr lang="en-US" altLang="ko-KR" dirty="0">
                <a:ea typeface="나눔고딕"/>
                <a:cs typeface="나눔고딕"/>
              </a:rPr>
              <a:t>)</a:t>
            </a:r>
          </a:p>
          <a:p>
            <a:pPr>
              <a:defRPr/>
            </a:pPr>
            <a:endParaRPr lang="en-US" altLang="ko-KR" dirty="0">
              <a:ea typeface="나눔고딕"/>
              <a:cs typeface="나눔고딕"/>
            </a:endParaRPr>
          </a:p>
          <a:p>
            <a:pPr>
              <a:defRPr/>
            </a:pPr>
            <a:r>
              <a:rPr lang="en-US" altLang="ko-KR" b="1" dirty="0" smtClean="0">
                <a:solidFill>
                  <a:srgbClr val="008000"/>
                </a:solidFill>
                <a:ea typeface="나눔고딕"/>
                <a:cs typeface="나눔고딕"/>
              </a:rPr>
              <a:t>ADVERB</a:t>
            </a:r>
            <a:endParaRPr lang="en-US" altLang="ko-KR" b="1" dirty="0">
              <a:solidFill>
                <a:srgbClr val="008000"/>
              </a:solidFill>
              <a:ea typeface="나눔고딕"/>
              <a:cs typeface="나눔고딕"/>
            </a:endParaRPr>
          </a:p>
          <a:p>
            <a:pPr>
              <a:defRPr/>
            </a:pPr>
            <a:r>
              <a:rPr lang="ko-KR" altLang="en-US" dirty="0">
                <a:ea typeface="나눔고딕"/>
                <a:cs typeface="나눔고딕"/>
              </a:rPr>
              <a:t>쭉</a:t>
            </a:r>
            <a:r>
              <a:rPr lang="en-US" altLang="ko-KR" dirty="0">
                <a:ea typeface="나눔고딕"/>
                <a:cs typeface="나눔고딕"/>
              </a:rPr>
              <a:t>		</a:t>
            </a:r>
            <a:r>
              <a:rPr lang="en-US" altLang="ko-KR" dirty="0" smtClean="0">
                <a:ea typeface="나눔고딕"/>
                <a:cs typeface="나눔고딕"/>
              </a:rPr>
              <a:t>	straight</a:t>
            </a:r>
            <a:endParaRPr lang="en-US" altLang="ko-KR" dirty="0">
              <a:ea typeface="나눔고딕"/>
              <a:cs typeface="나눔고딕"/>
            </a:endParaRPr>
          </a:p>
          <a:p>
            <a:pPr>
              <a:defRPr/>
            </a:pPr>
            <a:endParaRPr lang="en-US" altLang="ko-KR" b="1" dirty="0" smtClean="0">
              <a:solidFill>
                <a:srgbClr val="008000"/>
              </a:solidFill>
              <a:ea typeface="나눔고딕"/>
              <a:cs typeface="나눔고딕"/>
            </a:endParaRPr>
          </a:p>
          <a:p>
            <a:pPr>
              <a:defRPr/>
            </a:pPr>
            <a:endParaRPr lang="en-US" altLang="ko-KR" b="1" dirty="0">
              <a:solidFill>
                <a:srgbClr val="008000"/>
              </a:solidFill>
              <a:ea typeface="나눔고딕"/>
              <a:cs typeface="나눔고딕"/>
            </a:endParaRPr>
          </a:p>
          <a:p>
            <a:pPr>
              <a:defRPr/>
            </a:pPr>
            <a:endParaRPr lang="en-US" altLang="ko-KR" b="1" dirty="0" smtClean="0">
              <a:solidFill>
                <a:srgbClr val="008000"/>
              </a:solidFill>
              <a:ea typeface="나눔고딕"/>
              <a:cs typeface="나눔고딕"/>
            </a:endParaRPr>
          </a:p>
          <a:p>
            <a:pPr>
              <a:defRPr/>
            </a:pPr>
            <a:endParaRPr lang="en-US" altLang="ko-KR" b="1" dirty="0">
              <a:solidFill>
                <a:srgbClr val="008000"/>
              </a:solidFill>
              <a:ea typeface="나눔고딕"/>
              <a:cs typeface="나눔고딕"/>
            </a:endParaRPr>
          </a:p>
          <a:p>
            <a:pPr>
              <a:defRPr/>
            </a:pPr>
            <a:endParaRPr lang="en-US" altLang="ko-KR" b="1" dirty="0">
              <a:solidFill>
                <a:srgbClr val="008000"/>
              </a:solidFill>
              <a:ea typeface="나눔고딕"/>
              <a:cs typeface="나눔고딕"/>
            </a:endParaRPr>
          </a:p>
          <a:p>
            <a:pPr>
              <a:defRPr/>
            </a:pPr>
            <a:endParaRPr lang="en-US" altLang="ko-KR" b="1" dirty="0" smtClean="0">
              <a:solidFill>
                <a:srgbClr val="008000"/>
              </a:solidFill>
              <a:ea typeface="나눔고딕"/>
              <a:cs typeface="나눔고딕"/>
            </a:endParaRPr>
          </a:p>
          <a:p>
            <a:pPr>
              <a:defRPr/>
            </a:pPr>
            <a:r>
              <a:rPr lang="en-US" altLang="ko-KR" b="1" dirty="0">
                <a:solidFill>
                  <a:srgbClr val="008000"/>
                </a:solidFill>
                <a:ea typeface="나눔고딕"/>
                <a:cs typeface="나눔고딕"/>
              </a:rPr>
              <a:t>VERB</a:t>
            </a:r>
          </a:p>
          <a:p>
            <a:pPr>
              <a:defRPr/>
            </a:pPr>
            <a:r>
              <a:rPr lang="ko-KR" altLang="en-US" dirty="0">
                <a:ea typeface="나눔고딕"/>
                <a:cs typeface="나눔고딕"/>
              </a:rPr>
              <a:t>돌다</a:t>
            </a:r>
            <a:r>
              <a:rPr lang="en-US" altLang="ko-KR" dirty="0">
                <a:ea typeface="나눔고딕"/>
                <a:cs typeface="나눔고딕"/>
              </a:rPr>
              <a:t>(</a:t>
            </a:r>
            <a:r>
              <a:rPr lang="ko-KR" altLang="en-US" dirty="0">
                <a:ea typeface="나눔고딕"/>
                <a:cs typeface="나눔고딕"/>
              </a:rPr>
              <a:t>도세요</a:t>
            </a:r>
            <a:r>
              <a:rPr lang="en-US" altLang="ko-KR" dirty="0">
                <a:ea typeface="나눔고딕"/>
                <a:cs typeface="나눔고딕"/>
              </a:rPr>
              <a:t>)       	</a:t>
            </a:r>
            <a:r>
              <a:rPr lang="en-US" altLang="ko-KR" dirty="0" smtClean="0">
                <a:ea typeface="나눔고딕"/>
                <a:cs typeface="나눔고딕"/>
              </a:rPr>
              <a:t>	to </a:t>
            </a:r>
            <a:r>
              <a:rPr lang="en-US" altLang="ko-KR" dirty="0">
                <a:ea typeface="나눔고딕"/>
                <a:cs typeface="나눔고딕"/>
              </a:rPr>
              <a:t>turn</a:t>
            </a:r>
          </a:p>
          <a:p>
            <a:pPr>
              <a:defRPr/>
            </a:pPr>
            <a:r>
              <a:rPr lang="ko-KR" altLang="en-US" dirty="0">
                <a:ea typeface="나눔고딕"/>
                <a:cs typeface="나눔고딕"/>
              </a:rPr>
              <a:t>팔다</a:t>
            </a:r>
            <a:r>
              <a:rPr lang="en-US" altLang="ko-KR" dirty="0">
                <a:ea typeface="나눔고딕"/>
                <a:cs typeface="나눔고딕"/>
              </a:rPr>
              <a:t>	             		</a:t>
            </a:r>
            <a:r>
              <a:rPr lang="en-US" altLang="ko-KR" dirty="0" smtClean="0">
                <a:ea typeface="나눔고딕"/>
                <a:cs typeface="나눔고딕"/>
              </a:rPr>
              <a:t>	to </a:t>
            </a:r>
            <a:r>
              <a:rPr lang="en-US" altLang="ko-KR" dirty="0">
                <a:ea typeface="나눔고딕"/>
                <a:cs typeface="나눔고딕"/>
              </a:rPr>
              <a:t>sell</a:t>
            </a:r>
          </a:p>
          <a:p>
            <a:pPr>
              <a:defRPr/>
            </a:pPr>
            <a:r>
              <a:rPr lang="ko-KR" altLang="en-US" dirty="0">
                <a:ea typeface="나눔고딕"/>
                <a:cs typeface="나눔고딕"/>
              </a:rPr>
              <a:t>묻다</a:t>
            </a:r>
            <a:r>
              <a:rPr lang="en-US" altLang="ko-KR" dirty="0">
                <a:ea typeface="나눔고딕"/>
                <a:cs typeface="나눔고딕"/>
              </a:rPr>
              <a:t>(</a:t>
            </a:r>
            <a:r>
              <a:rPr lang="ko-KR" altLang="en-US" dirty="0">
                <a:ea typeface="나눔고딕"/>
                <a:cs typeface="나눔고딕"/>
              </a:rPr>
              <a:t>묻겠습니다</a:t>
            </a:r>
            <a:r>
              <a:rPr lang="en-US" altLang="ko-KR" dirty="0">
                <a:ea typeface="나눔고딕"/>
                <a:cs typeface="나눔고딕"/>
              </a:rPr>
              <a:t>)	</a:t>
            </a:r>
            <a:r>
              <a:rPr lang="en-US" altLang="ko-KR" dirty="0" smtClean="0">
                <a:ea typeface="나눔고딕"/>
                <a:cs typeface="나눔고딕"/>
              </a:rPr>
              <a:t>	to </a:t>
            </a:r>
            <a:r>
              <a:rPr lang="en-US" altLang="ko-KR" dirty="0">
                <a:ea typeface="나눔고딕"/>
                <a:cs typeface="나눔고딕"/>
              </a:rPr>
              <a:t>ask</a:t>
            </a:r>
          </a:p>
          <a:p>
            <a:pPr>
              <a:defRPr/>
            </a:pPr>
            <a:r>
              <a:rPr lang="ko-KR" altLang="en-US" dirty="0">
                <a:ea typeface="나눔고딕"/>
                <a:cs typeface="나눔고딕"/>
              </a:rPr>
              <a:t>뵙다 </a:t>
            </a:r>
            <a:r>
              <a:rPr lang="en-US" altLang="ko-KR" dirty="0">
                <a:ea typeface="나눔고딕"/>
                <a:cs typeface="나눔고딕"/>
              </a:rPr>
              <a:t>				</a:t>
            </a:r>
            <a:r>
              <a:rPr lang="en-US" altLang="ko-KR" dirty="0" smtClean="0">
                <a:ea typeface="나눔고딕"/>
                <a:cs typeface="나눔고딕"/>
              </a:rPr>
              <a:t>	</a:t>
            </a:r>
            <a:r>
              <a:rPr lang="en-US" altLang="ko-KR" i="1" dirty="0" smtClean="0">
                <a:solidFill>
                  <a:srgbClr val="008000"/>
                </a:solidFill>
                <a:ea typeface="나눔고딕"/>
                <a:cs typeface="나눔고딕"/>
              </a:rPr>
              <a:t>hum</a:t>
            </a:r>
            <a:r>
              <a:rPr lang="ko-KR" altLang="ko-KR" dirty="0" smtClean="0">
                <a:solidFill>
                  <a:srgbClr val="008000"/>
                </a:solidFill>
                <a:ea typeface="나눔고딕"/>
                <a:cs typeface="나눔고딕"/>
              </a:rPr>
              <a:t>.</a:t>
            </a:r>
            <a:r>
              <a:rPr lang="ko-KR" altLang="ko-KR" dirty="0" smtClean="0">
                <a:ea typeface="나눔고딕"/>
                <a:cs typeface="나눔고딕"/>
              </a:rPr>
              <a:t> </a:t>
            </a:r>
            <a:r>
              <a:rPr lang="en-US" altLang="ko-KR" dirty="0">
                <a:ea typeface="나눔고딕"/>
                <a:cs typeface="나눔고딕"/>
              </a:rPr>
              <a:t>to see</a:t>
            </a:r>
          </a:p>
          <a:p>
            <a:pPr>
              <a:defRPr/>
            </a:pPr>
            <a:endParaRPr lang="en-US" altLang="ko-KR" b="1" dirty="0">
              <a:ea typeface="나눔고딕"/>
              <a:cs typeface="나눔고딕"/>
            </a:endParaRPr>
          </a:p>
          <a:p>
            <a:pPr>
              <a:defRPr/>
            </a:pPr>
            <a:r>
              <a:rPr lang="en-US" altLang="ko-KR" b="1" dirty="0">
                <a:solidFill>
                  <a:srgbClr val="008000"/>
                </a:solidFill>
                <a:ea typeface="나눔고딕"/>
                <a:cs typeface="나눔고딕"/>
              </a:rPr>
              <a:t>ADJECTIVE</a:t>
            </a:r>
          </a:p>
          <a:p>
            <a:pPr>
              <a:defRPr/>
            </a:pPr>
            <a:r>
              <a:rPr lang="ko-KR" altLang="en-US" dirty="0">
                <a:ea typeface="나눔고딕"/>
                <a:cs typeface="나눔고딕"/>
              </a:rPr>
              <a:t>감사하다</a:t>
            </a:r>
            <a:r>
              <a:rPr lang="en-US" altLang="ko-KR" dirty="0">
                <a:ea typeface="나눔고딕"/>
                <a:cs typeface="나눔고딕"/>
              </a:rPr>
              <a:t> (</a:t>
            </a:r>
            <a:r>
              <a:rPr lang="ko-KR" altLang="en-US" dirty="0">
                <a:ea typeface="나눔고딕"/>
                <a:cs typeface="나눔고딕"/>
              </a:rPr>
              <a:t>감사합니다</a:t>
            </a:r>
            <a:r>
              <a:rPr lang="en-US" altLang="ko-KR" dirty="0">
                <a:ea typeface="나눔고딕"/>
                <a:cs typeface="나눔고딕"/>
              </a:rPr>
              <a:t>) 	to be thankful</a:t>
            </a:r>
          </a:p>
          <a:p>
            <a:pPr>
              <a:defRPr/>
            </a:pPr>
            <a:r>
              <a:rPr lang="ko-KR" altLang="en-US" dirty="0">
                <a:ea typeface="나눔고딕"/>
                <a:cs typeface="나눔고딕"/>
              </a:rPr>
              <a:t>미안하다</a:t>
            </a:r>
            <a:r>
              <a:rPr lang="en-US" altLang="ko-KR" dirty="0">
                <a:ea typeface="나눔고딕"/>
                <a:cs typeface="나눔고딕"/>
              </a:rPr>
              <a:t>				to be sorry</a:t>
            </a:r>
          </a:p>
          <a:p>
            <a:pPr>
              <a:defRPr/>
            </a:pPr>
            <a:endParaRPr lang="en-US" altLang="ko-KR" b="1" dirty="0">
              <a:ea typeface="나눔고딕"/>
              <a:cs typeface="나눔고딕"/>
            </a:endParaRPr>
          </a:p>
          <a:p>
            <a:pPr>
              <a:defRPr/>
            </a:pPr>
            <a:r>
              <a:rPr lang="en-US" altLang="ko-KR" b="1" dirty="0">
                <a:solidFill>
                  <a:srgbClr val="008000"/>
                </a:solidFill>
                <a:ea typeface="나눔고딕"/>
                <a:cs typeface="나눔고딕"/>
              </a:rPr>
              <a:t>PARTICLE</a:t>
            </a:r>
          </a:p>
          <a:p>
            <a:pPr>
              <a:defRPr/>
            </a:pPr>
            <a:r>
              <a:rPr lang="en-US" altLang="ko-KR" dirty="0">
                <a:ea typeface="나눔고딕"/>
                <a:cs typeface="나눔고딕"/>
              </a:rPr>
              <a:t>(</a:t>
            </a:r>
            <a:r>
              <a:rPr lang="ko-KR" altLang="en-US" dirty="0">
                <a:ea typeface="나눔고딕"/>
                <a:cs typeface="나눔고딕"/>
              </a:rPr>
              <a:t>으</a:t>
            </a:r>
            <a:r>
              <a:rPr lang="en-US" altLang="ko-KR" dirty="0">
                <a:ea typeface="나눔고딕"/>
                <a:cs typeface="나눔고딕"/>
              </a:rPr>
              <a:t>)</a:t>
            </a:r>
            <a:r>
              <a:rPr lang="ko-KR" altLang="en-US" dirty="0">
                <a:ea typeface="나눔고딕"/>
                <a:cs typeface="나눔고딕"/>
              </a:rPr>
              <a:t>로</a:t>
            </a:r>
            <a:r>
              <a:rPr lang="en-US" altLang="ko-KR" dirty="0">
                <a:ea typeface="나눔고딕"/>
                <a:cs typeface="나눔고딕"/>
              </a:rPr>
              <a:t>		</a:t>
            </a:r>
            <a:r>
              <a:rPr lang="en-US" altLang="ko-KR" dirty="0" smtClean="0">
                <a:ea typeface="나눔고딕"/>
                <a:cs typeface="나눔고딕"/>
              </a:rPr>
              <a:t>		toward</a:t>
            </a:r>
            <a:r>
              <a:rPr lang="en-US" altLang="ko-KR" dirty="0">
                <a:ea typeface="나눔고딕"/>
                <a:cs typeface="나눔고딕"/>
              </a:rPr>
              <a:t>, to</a:t>
            </a:r>
          </a:p>
          <a:p>
            <a:pPr>
              <a:defRPr/>
            </a:pPr>
            <a:endParaRPr lang="en-US" altLang="ko-KR" dirty="0">
              <a:ea typeface="나눔고딕"/>
              <a:cs typeface="나눔고딕"/>
            </a:endParaRPr>
          </a:p>
          <a:p>
            <a:pPr>
              <a:defRPr/>
            </a:pPr>
            <a:r>
              <a:rPr lang="en-US" altLang="ko-KR" b="1" dirty="0">
                <a:solidFill>
                  <a:srgbClr val="008000"/>
                </a:solidFill>
                <a:ea typeface="나눔고딕"/>
                <a:cs typeface="나눔고딕"/>
              </a:rPr>
              <a:t>SUFFIX</a:t>
            </a:r>
          </a:p>
          <a:p>
            <a:pPr>
              <a:defRPr/>
            </a:pPr>
            <a:r>
              <a:rPr lang="en-US" altLang="ko-KR" dirty="0">
                <a:ea typeface="나눔고딕"/>
                <a:cs typeface="나눔고딕"/>
              </a:rPr>
              <a:t>~</a:t>
            </a:r>
            <a:r>
              <a:rPr lang="ko-KR" altLang="en-US" dirty="0">
                <a:ea typeface="나눔고딕"/>
                <a:cs typeface="나눔고딕"/>
              </a:rPr>
              <a:t>습니다</a:t>
            </a:r>
            <a:r>
              <a:rPr lang="en-US" altLang="ko-KR" dirty="0">
                <a:ea typeface="나눔고딕"/>
                <a:cs typeface="나눔고딕"/>
              </a:rPr>
              <a:t>/</a:t>
            </a:r>
            <a:r>
              <a:rPr lang="ko-KR" altLang="en-US" dirty="0">
                <a:ea typeface="나눔고딕"/>
                <a:cs typeface="나눔고딕"/>
              </a:rPr>
              <a:t>ㅂ니다</a:t>
            </a:r>
            <a:r>
              <a:rPr lang="en-US" altLang="ko-KR" dirty="0">
                <a:ea typeface="나눔고딕"/>
                <a:cs typeface="나눔고딕"/>
              </a:rPr>
              <a:t>	</a:t>
            </a:r>
          </a:p>
          <a:p>
            <a:pPr>
              <a:defRPr/>
            </a:pPr>
            <a:r>
              <a:rPr lang="en-US" altLang="ko-KR" dirty="0">
                <a:ea typeface="나눔고딕"/>
                <a:cs typeface="나눔고딕"/>
              </a:rPr>
              <a:t>      deferential ending for statement</a:t>
            </a:r>
          </a:p>
          <a:p>
            <a:pPr>
              <a:defRPr/>
            </a:pPr>
            <a:r>
              <a:rPr lang="en-US" altLang="ko-KR" dirty="0">
                <a:ea typeface="나눔고딕"/>
                <a:cs typeface="나눔고딕"/>
              </a:rPr>
              <a:t>~</a:t>
            </a:r>
            <a:r>
              <a:rPr lang="ko-KR" altLang="en-US" dirty="0">
                <a:ea typeface="나눔고딕"/>
                <a:cs typeface="나눔고딕"/>
              </a:rPr>
              <a:t>습니까</a:t>
            </a:r>
            <a:r>
              <a:rPr lang="en-US" altLang="ko-KR" dirty="0">
                <a:ea typeface="나눔고딕"/>
                <a:cs typeface="나눔고딕"/>
              </a:rPr>
              <a:t>/</a:t>
            </a:r>
            <a:r>
              <a:rPr lang="ko-KR" altLang="en-US" dirty="0">
                <a:ea typeface="나눔고딕"/>
                <a:cs typeface="나눔고딕"/>
              </a:rPr>
              <a:t>ㅂ니까</a:t>
            </a:r>
            <a:r>
              <a:rPr lang="en-US" altLang="ko-KR" dirty="0">
                <a:ea typeface="나눔고딕"/>
                <a:cs typeface="나눔고딕"/>
              </a:rPr>
              <a:t>? </a:t>
            </a:r>
          </a:p>
          <a:p>
            <a:pPr>
              <a:defRPr/>
            </a:pPr>
            <a:r>
              <a:rPr lang="en-US" altLang="ko-KR" dirty="0">
                <a:ea typeface="나눔고딕"/>
                <a:cs typeface="나눔고딕"/>
              </a:rPr>
              <a:t>      deferential ending for a question</a:t>
            </a:r>
          </a:p>
          <a:p>
            <a:pPr>
              <a:defRPr/>
            </a:pPr>
            <a:r>
              <a:rPr lang="en-US" altLang="ko-KR" dirty="0">
                <a:ea typeface="나눔고딕"/>
                <a:cs typeface="나눔고딕"/>
              </a:rPr>
              <a:t>	</a:t>
            </a:r>
          </a:p>
        </p:txBody>
      </p:sp>
      <p:pic>
        <p:nvPicPr>
          <p:cNvPr id="2" name="L8V2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4" y="748050"/>
            <a:ext cx="465450" cy="3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18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0339038"/>
              </p:ext>
            </p:extLst>
          </p:nvPr>
        </p:nvGraphicFramePr>
        <p:xfrm>
          <a:off x="1000501" y="676211"/>
          <a:ext cx="7369074" cy="518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9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9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/>
                          <a:cs typeface="Arial Black"/>
                        </a:rPr>
                        <a:t>Conversation </a:t>
                      </a:r>
                      <a:r>
                        <a:rPr lang="en-US" altLang="ko-KR" sz="2800" dirty="0" smtClean="0">
                          <a:latin typeface="Arial Black"/>
                          <a:cs typeface="Arial Black"/>
                        </a:rPr>
                        <a:t>2</a:t>
                      </a:r>
                      <a:endParaRPr lang="en-US" sz="2800" dirty="0">
                        <a:latin typeface="Arial Black"/>
                        <a:cs typeface="Arial Black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dirty="0" smtClean="0">
                          <a:latin typeface="나눔고딕"/>
                          <a:ea typeface="나눔고딕"/>
                          <a:cs typeface="나눔고딕"/>
                        </a:rPr>
                        <a:t>말씀 좀 묻겠습니다</a:t>
                      </a:r>
                      <a:r>
                        <a:rPr lang="ko-KR" altLang="ko-KR" sz="2400" b="1" dirty="0" smtClean="0">
                          <a:latin typeface="나눔고딕"/>
                          <a:ea typeface="나눔고딕"/>
                          <a:cs typeface="나눔고딕"/>
                        </a:rPr>
                        <a:t>.</a:t>
                      </a:r>
                      <a:endParaRPr lang="en-US" altLang="ko-KR" sz="2400" b="1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L8C2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1" y="722681"/>
            <a:ext cx="476742" cy="408059"/>
          </a:xfrm>
          <a:prstGeom prst="rect">
            <a:avLst/>
          </a:prstGeom>
        </p:spPr>
      </p:pic>
      <p:pic>
        <p:nvPicPr>
          <p:cNvPr id="8" name="Picture 7" descr="BL8_CO2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" r="5909" b="11071"/>
          <a:stretch/>
        </p:blipFill>
        <p:spPr>
          <a:xfrm>
            <a:off x="5984625" y="1409700"/>
            <a:ext cx="3128399" cy="2338772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1527694"/>
            <a:ext cx="8286750" cy="491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마크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: 		</a:t>
            </a:r>
            <a:r>
              <a:rPr lang="ko-KR" altLang="en-US" sz="22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저기요</a:t>
            </a:r>
            <a:r>
              <a:rPr lang="en-US" altLang="ko-KR" sz="22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22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말씀 </a:t>
            </a:r>
            <a:r>
              <a:rPr lang="ko-KR" altLang="en-US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좀 묻겠습니다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		</a:t>
            </a:r>
            <a:r>
              <a:rPr lang="en-US" altLang="ko-KR" sz="22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	</a:t>
            </a:r>
            <a:r>
              <a:rPr lang="ko-KR" altLang="en-US" sz="22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이 </a:t>
            </a:r>
            <a:r>
              <a:rPr lang="ko-KR" altLang="en-US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근처에 우체국이 어디 있습니까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? </a:t>
            </a:r>
          </a:p>
          <a:p>
            <a:pPr>
              <a:lnSpc>
                <a:spcPct val="130000"/>
              </a:lnSpc>
            </a:pPr>
            <a:r>
              <a:rPr lang="ko-KR" altLang="en-US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여자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: 		</a:t>
            </a:r>
            <a:r>
              <a:rPr lang="ko-KR" altLang="en-US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저기 은행 보이지요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? </a:t>
            </a:r>
          </a:p>
          <a:p>
            <a:pPr>
              <a:lnSpc>
                <a:spcPct val="130000"/>
              </a:lnSpc>
            </a:pPr>
            <a:r>
              <a:rPr lang="ko-KR" altLang="en-US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마크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: 		</a:t>
            </a:r>
            <a:r>
              <a:rPr lang="ko-KR" altLang="en-US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네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여자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: 		</a:t>
            </a:r>
            <a:r>
              <a:rPr lang="ko-KR" altLang="en-US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거기서 오른쪽으로 </a:t>
            </a:r>
            <a:r>
              <a:rPr lang="ko-KR" altLang="en-US" sz="22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도세요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		</a:t>
            </a:r>
            <a:r>
              <a:rPr lang="en-US" altLang="ko-KR" sz="22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	</a:t>
            </a:r>
            <a:r>
              <a:rPr lang="ko-KR" altLang="en-US" sz="22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그리고 </a:t>
            </a:r>
            <a:r>
              <a:rPr lang="ko-KR" altLang="en-US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쭉 가세요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.  </a:t>
            </a:r>
            <a:r>
              <a:rPr lang="ko-KR" altLang="en-US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그럼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백화점이 보일 거예요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		</a:t>
            </a:r>
            <a:r>
              <a:rPr lang="en-US" altLang="ko-KR" sz="22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	</a:t>
            </a:r>
            <a:r>
              <a:rPr lang="ko-KR" altLang="en-US" sz="22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우체국은 </a:t>
            </a:r>
            <a:r>
              <a:rPr lang="ko-KR" altLang="en-US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건너편에 있어요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마크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: 		</a:t>
            </a:r>
            <a:r>
              <a:rPr lang="ko-KR" altLang="en-US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네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감사합니다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.  </a:t>
            </a:r>
          </a:p>
          <a:p>
            <a:pPr>
              <a:lnSpc>
                <a:spcPct val="130000"/>
              </a:lnSpc>
            </a:pP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		</a:t>
            </a:r>
            <a:r>
              <a:rPr lang="en-US" altLang="ko-KR" sz="22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	</a:t>
            </a:r>
            <a:r>
              <a:rPr lang="ko-KR" altLang="en-US" sz="22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참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덕수궁은 여기서 어떻게 갑니까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? </a:t>
            </a:r>
          </a:p>
          <a:p>
            <a:pPr>
              <a:lnSpc>
                <a:spcPct val="130000"/>
              </a:lnSpc>
            </a:pPr>
            <a:r>
              <a:rPr lang="ko-KR" altLang="en-US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여자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:		</a:t>
            </a:r>
            <a:r>
              <a:rPr lang="ko-KR" altLang="en-US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지하철 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1</a:t>
            </a:r>
            <a:r>
              <a:rPr lang="ko-KR" altLang="en-US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호선을 타고 시청역에서 내리세요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마크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: 		</a:t>
            </a:r>
            <a:r>
              <a:rPr lang="ko-KR" altLang="en-US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정말 감사합니다</a:t>
            </a:r>
            <a:r>
              <a:rPr lang="en-US" altLang="ko-KR" sz="22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3618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06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16</Words>
  <Application>Microsoft Office PowerPoint</Application>
  <PresentationFormat>On-screen Show (4:3)</PresentationFormat>
  <Paragraphs>58</Paragraphs>
  <Slides>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맑은 고딕</vt:lpstr>
      <vt:lpstr>나눔고딕</vt:lpstr>
      <vt:lpstr>Arial</vt:lpstr>
      <vt:lpstr>Arial Black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8과 서울에서 [In Seoul]</dc:title>
  <dc:creator>Jee Hyun Lee</dc:creator>
  <cp:lastModifiedBy>Wonhee Lee</cp:lastModifiedBy>
  <cp:revision>114</cp:revision>
  <dcterms:created xsi:type="dcterms:W3CDTF">2015-12-03T10:31:45Z</dcterms:created>
  <dcterms:modified xsi:type="dcterms:W3CDTF">2018-11-22T02:53:48Z</dcterms:modified>
</cp:coreProperties>
</file>