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64" dt="2021-04-05T17:55:39.537"/>
    <p1510:client id="{17FB8FC5-5AB5-63A9-F578-CDF53F7CEAD5}" v="12" dt="2021-04-05T15:20:48.207"/>
    <p1510:client id="{19141C62-1798-CBCC-39D0-5413075A5901}" v="29" dt="2021-04-05T15:44:51.947"/>
    <p1510:client id="{285C4CF4-012F-2533-5756-BE47A88396A5}" v="1" dt="2021-04-04T16:38:22.516"/>
    <p1510:client id="{F42BA859-12DF-4A64-B5BD-27F58F325B2C}" v="4" dt="2021-04-04T16:50:04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rell Unser" userId="S::tunser@myseneca.ca::642afe1f-1f37-41ab-af0b-e661a553b3e0" providerId="AD" clId="Web-{285C4CF4-012F-2533-5756-BE47A88396A5}"/>
    <pc:docChg chg="addSld">
      <pc:chgData name="Tyrell Unser" userId="S::tunser@myseneca.ca::642afe1f-1f37-41ab-af0b-e661a553b3e0" providerId="AD" clId="Web-{285C4CF4-012F-2533-5756-BE47A88396A5}" dt="2021-04-04T16:38:22.516" v="0"/>
      <pc:docMkLst>
        <pc:docMk/>
      </pc:docMkLst>
      <pc:sldChg chg="new">
        <pc:chgData name="Tyrell Unser" userId="S::tunser@myseneca.ca::642afe1f-1f37-41ab-af0b-e661a553b3e0" providerId="AD" clId="Web-{285C4CF4-012F-2533-5756-BE47A88396A5}" dt="2021-04-04T16:38:22.516" v="0"/>
        <pc:sldMkLst>
          <pc:docMk/>
          <pc:sldMk cId="95611786" sldId="261"/>
        </pc:sldMkLst>
      </pc:sldChg>
    </pc:docChg>
  </pc:docChgLst>
  <pc:docChgLst>
    <pc:chgData name="Tyrell Unser" userId="S::tunser@myseneca.ca::642afe1f-1f37-41ab-af0b-e661a553b3e0" providerId="AD" clId="Web-{00000000-0000-0000-0000-000000000000}"/>
    <pc:docChg chg="addSld delSld modSld sldOrd">
      <pc:chgData name="Tyrell Unser" userId="S::tunser@myseneca.ca::642afe1f-1f37-41ab-af0b-e661a553b3e0" providerId="AD" clId="Web-{00000000-0000-0000-0000-000000000000}" dt="2021-04-05T14:51:43.343" v="190"/>
      <pc:docMkLst>
        <pc:docMk/>
      </pc:docMkLst>
      <pc:sldChg chg="modSp">
        <pc:chgData name="Tyrell Unser" userId="S::tunser@myseneca.ca::642afe1f-1f37-41ab-af0b-e661a553b3e0" providerId="AD" clId="Web-{00000000-0000-0000-0000-000000000000}" dt="2021-04-05T14:20:42.616" v="16" actId="20577"/>
        <pc:sldMkLst>
          <pc:docMk/>
          <pc:sldMk cId="1849547287" sldId="257"/>
        </pc:sldMkLst>
        <pc:spChg chg="mod">
          <ac:chgData name="Tyrell Unser" userId="S::tunser@myseneca.ca::642afe1f-1f37-41ab-af0b-e661a553b3e0" providerId="AD" clId="Web-{00000000-0000-0000-0000-000000000000}" dt="2021-04-05T14:20:42.616" v="16" actId="20577"/>
          <ac:spMkLst>
            <pc:docMk/>
            <pc:sldMk cId="1849547287" sldId="257"/>
            <ac:spMk id="2" creationId="{0CA1CECD-6B65-44BD-BD87-4272E5680433}"/>
          </ac:spMkLst>
        </pc:spChg>
        <pc:spChg chg="mod">
          <ac:chgData name="Tyrell Unser" userId="S::tunser@myseneca.ca::642afe1f-1f37-41ab-af0b-e661a553b3e0" providerId="AD" clId="Web-{00000000-0000-0000-0000-000000000000}" dt="2021-04-03T23:25:55.585" v="10" actId="20577"/>
          <ac:spMkLst>
            <pc:docMk/>
            <pc:sldMk cId="1849547287" sldId="257"/>
            <ac:spMk id="3" creationId="{5DAB1D72-E009-4E35-99C2-C34D7B0867A4}"/>
          </ac:spMkLst>
        </pc:spChg>
      </pc:sldChg>
      <pc:sldChg chg="addSp modSp">
        <pc:chgData name="Tyrell Unser" userId="S::tunser@myseneca.ca::642afe1f-1f37-41ab-af0b-e661a553b3e0" providerId="AD" clId="Web-{00000000-0000-0000-0000-000000000000}" dt="2021-04-05T14:36:08.956" v="67" actId="20577"/>
        <pc:sldMkLst>
          <pc:docMk/>
          <pc:sldMk cId="95611786" sldId="261"/>
        </pc:sldMkLst>
        <pc:spChg chg="mod">
          <ac:chgData name="Tyrell Unser" userId="S::tunser@myseneca.ca::642afe1f-1f37-41ab-af0b-e661a553b3e0" providerId="AD" clId="Web-{00000000-0000-0000-0000-000000000000}" dt="2021-04-05T14:36:08.956" v="67" actId="20577"/>
          <ac:spMkLst>
            <pc:docMk/>
            <pc:sldMk cId="95611786" sldId="261"/>
            <ac:spMk id="2" creationId="{824B7CBB-B31E-480B-B29D-E04A95457290}"/>
          </ac:spMkLst>
        </pc:spChg>
        <pc:picChg chg="add mod">
          <ac:chgData name="Tyrell Unser" userId="S::tunser@myseneca.ca::642afe1f-1f37-41ab-af0b-e661a553b3e0" providerId="AD" clId="Web-{00000000-0000-0000-0000-000000000000}" dt="2021-04-05T14:29:25.310" v="56" actId="1076"/>
          <ac:picMkLst>
            <pc:docMk/>
            <pc:sldMk cId="95611786" sldId="261"/>
            <ac:picMk id="3" creationId="{F6839106-8A8A-4D8F-9573-3C612F1CB59B}"/>
          </ac:picMkLst>
        </pc:picChg>
      </pc:sldChg>
      <pc:sldChg chg="addSp modSp">
        <pc:chgData name="Tyrell Unser" userId="S::tunser@myseneca.ca::642afe1f-1f37-41ab-af0b-e661a553b3e0" providerId="AD" clId="Web-{00000000-0000-0000-0000-000000000000}" dt="2021-04-05T14:38:56.880" v="73" actId="1076"/>
        <pc:sldMkLst>
          <pc:docMk/>
          <pc:sldMk cId="3411943949" sldId="262"/>
        </pc:sldMkLst>
        <pc:spChg chg="mod">
          <ac:chgData name="Tyrell Unser" userId="S::tunser@myseneca.ca::642afe1f-1f37-41ab-af0b-e661a553b3e0" providerId="AD" clId="Web-{00000000-0000-0000-0000-000000000000}" dt="2021-04-05T14:36:36.550" v="70" actId="20577"/>
          <ac:spMkLst>
            <pc:docMk/>
            <pc:sldMk cId="3411943949" sldId="262"/>
            <ac:spMk id="2" creationId="{2341EEE9-65D1-40AF-8BD0-73381284CDB5}"/>
          </ac:spMkLst>
        </pc:spChg>
        <pc:picChg chg="add mod">
          <ac:chgData name="Tyrell Unser" userId="S::tunser@myseneca.ca::642afe1f-1f37-41ab-af0b-e661a553b3e0" providerId="AD" clId="Web-{00000000-0000-0000-0000-000000000000}" dt="2021-04-05T14:38:56.880" v="73" actId="1076"/>
          <ac:picMkLst>
            <pc:docMk/>
            <pc:sldMk cId="3411943949" sldId="262"/>
            <ac:picMk id="3" creationId="{5B9C555B-5FE3-43B4-94C6-F8492F846EBA}"/>
          </ac:picMkLst>
        </pc:picChg>
      </pc:sldChg>
      <pc:sldChg chg="addSp delSp modSp mod setBg">
        <pc:chgData name="Tyrell Unser" userId="S::tunser@myseneca.ca::642afe1f-1f37-41ab-af0b-e661a553b3e0" providerId="AD" clId="Web-{00000000-0000-0000-0000-000000000000}" dt="2021-04-05T14:51:43.343" v="190"/>
        <pc:sldMkLst>
          <pc:docMk/>
          <pc:sldMk cId="1133627481" sldId="263"/>
        </pc:sldMkLst>
        <pc:spChg chg="mod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2" creationId="{18B3AC63-0786-40C7-99D0-D3E7151AEC60}"/>
          </ac:spMkLst>
        </pc:spChg>
        <pc:spChg chg="add mod">
          <ac:chgData name="Tyrell Unser" userId="S::tunser@myseneca.ca::642afe1f-1f37-41ab-af0b-e661a553b3e0" providerId="AD" clId="Web-{00000000-0000-0000-0000-000000000000}" dt="2021-04-05T14:42:24.102" v="183" actId="1076"/>
          <ac:spMkLst>
            <pc:docMk/>
            <pc:sldMk cId="1133627481" sldId="263"/>
            <ac:spMk id="6" creationId="{3018723A-95B1-447A-BA19-71B233D7E6D5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11" creationId="{A4798C7F-C8CA-4799-BF37-3AB4642CDB66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44" creationId="{216BB147-20D5-4D93-BDA5-1BC614D6A4B2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46" creationId="{0A253F60-DE40-4508-A37A-61331DF1DD5D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48" creationId="{1628D677-E857-4BF5-B3FB-25C771F5BA0B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81" creationId="{C75C48E2-CDB9-4069-8964-960238272D4E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114" creationId="{A173122F-D466-4F08-90FA-0038F7AC214A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116" creationId="{4A929113-1368-4B1B-9C6F-140F47CBF40E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118" creationId="{C24346C5-B1C8-4C83-846B-122A3B4B2FEE}"/>
          </ac:spMkLst>
        </pc:spChg>
        <pc:spChg chg="add del">
          <ac:chgData name="Tyrell Unser" userId="S::tunser@myseneca.ca::642afe1f-1f37-41ab-af0b-e661a553b3e0" providerId="AD" clId="Web-{00000000-0000-0000-0000-000000000000}" dt="2021-04-05T14:40:26.897" v="108"/>
          <ac:spMkLst>
            <pc:docMk/>
            <pc:sldMk cId="1133627481" sldId="263"/>
            <ac:spMk id="120" creationId="{0B6C48B2-8296-4312-8901-93BB7735D17B}"/>
          </ac:spMkLst>
        </pc:spChg>
        <pc:spChg chg="add mod">
          <ac:chgData name="Tyrell Unser" userId="S::tunser@myseneca.ca::642afe1f-1f37-41ab-af0b-e661a553b3e0" providerId="AD" clId="Web-{00000000-0000-0000-0000-000000000000}" dt="2021-04-05T14:41:53.101" v="172" actId="1076"/>
          <ac:spMkLst>
            <pc:docMk/>
            <pc:sldMk cId="1133627481" sldId="263"/>
            <ac:spMk id="152" creationId="{D8468B69-8AF5-45D4-AF15-B6E64D1A2BF9}"/>
          </ac:spMkLst>
        </pc:spChg>
        <pc:spChg chg="add mod">
          <ac:chgData name="Tyrell Unser" userId="S::tunser@myseneca.ca::642afe1f-1f37-41ab-af0b-e661a553b3e0" providerId="AD" clId="Web-{00000000-0000-0000-0000-000000000000}" dt="2021-04-05T14:42:26.883" v="184" actId="1076"/>
          <ac:spMkLst>
            <pc:docMk/>
            <pc:sldMk cId="1133627481" sldId="263"/>
            <ac:spMk id="153" creationId="{C09BC530-B692-446F-B6D5-842450470D5F}"/>
          </ac:spMkLst>
        </pc:spChg>
        <pc:grpChg chg="add del">
          <ac:chgData name="Tyrell Unser" userId="S::tunser@myseneca.ca::642afe1f-1f37-41ab-af0b-e661a553b3e0" providerId="AD" clId="Web-{00000000-0000-0000-0000-000000000000}" dt="2021-04-05T14:40:26.897" v="108"/>
          <ac:grpSpMkLst>
            <pc:docMk/>
            <pc:sldMk cId="1133627481" sldId="263"/>
            <ac:grpSpMk id="13" creationId="{87F0794B-55D3-4D2D-BDE7-4688ED321E42}"/>
          </ac:grpSpMkLst>
        </pc:grpChg>
        <pc:grpChg chg="add del">
          <ac:chgData name="Tyrell Unser" userId="S::tunser@myseneca.ca::642afe1f-1f37-41ab-af0b-e661a553b3e0" providerId="AD" clId="Web-{00000000-0000-0000-0000-000000000000}" dt="2021-04-05T14:40:26.897" v="108"/>
          <ac:grpSpMkLst>
            <pc:docMk/>
            <pc:sldMk cId="1133627481" sldId="263"/>
            <ac:grpSpMk id="50" creationId="{BCEF1EB5-A111-4BA4-9BCC-27B3B0C57B50}"/>
          </ac:grpSpMkLst>
        </pc:grpChg>
        <pc:grpChg chg="add del">
          <ac:chgData name="Tyrell Unser" userId="S::tunser@myseneca.ca::642afe1f-1f37-41ab-af0b-e661a553b3e0" providerId="AD" clId="Web-{00000000-0000-0000-0000-000000000000}" dt="2021-04-05T14:40:26.897" v="108"/>
          <ac:grpSpMkLst>
            <pc:docMk/>
            <pc:sldMk cId="1133627481" sldId="263"/>
            <ac:grpSpMk id="83" creationId="{DC199DE0-77A6-474F-BED3-3725A17AA19B}"/>
          </ac:grpSpMkLst>
        </pc:grpChg>
        <pc:grpChg chg="add del">
          <ac:chgData name="Tyrell Unser" userId="S::tunser@myseneca.ca::642afe1f-1f37-41ab-af0b-e661a553b3e0" providerId="AD" clId="Web-{00000000-0000-0000-0000-000000000000}" dt="2021-04-05T14:40:26.897" v="108"/>
          <ac:grpSpMkLst>
            <pc:docMk/>
            <pc:sldMk cId="1133627481" sldId="263"/>
            <ac:grpSpMk id="122" creationId="{90F28F7A-4F2F-4C1B-AF1C-A6E7C79532B5}"/>
          </ac:grpSpMkLst>
        </pc:grpChg>
        <pc:picChg chg="add mod ord">
          <ac:chgData name="Tyrell Unser" userId="S::tunser@myseneca.ca::642afe1f-1f37-41ab-af0b-e661a553b3e0" providerId="AD" clId="Web-{00000000-0000-0000-0000-000000000000}" dt="2021-04-05T14:42:02.148" v="174" actId="1076"/>
          <ac:picMkLst>
            <pc:docMk/>
            <pc:sldMk cId="1133627481" sldId="263"/>
            <ac:picMk id="3" creationId="{91AD325D-53C9-4E86-AC3C-7E3538F17648}"/>
          </ac:picMkLst>
        </pc:picChg>
        <pc:picChg chg="add mod ord">
          <ac:chgData name="Tyrell Unser" userId="S::tunser@myseneca.ca::642afe1f-1f37-41ab-af0b-e661a553b3e0" providerId="AD" clId="Web-{00000000-0000-0000-0000-000000000000}" dt="2021-04-05T14:42:04.367" v="175" actId="1076"/>
          <ac:picMkLst>
            <pc:docMk/>
            <pc:sldMk cId="1133627481" sldId="263"/>
            <ac:picMk id="4" creationId="{2DA00A96-F837-4893-A8D6-7E8C87E0F9FD}"/>
          </ac:picMkLst>
        </pc:picChg>
        <pc:picChg chg="add mod">
          <ac:chgData name="Tyrell Unser" userId="S::tunser@myseneca.ca::642afe1f-1f37-41ab-af0b-e661a553b3e0" providerId="AD" clId="Web-{00000000-0000-0000-0000-000000000000}" dt="2021-04-05T14:41:08.601" v="122" actId="1076"/>
          <ac:picMkLst>
            <pc:docMk/>
            <pc:sldMk cId="1133627481" sldId="263"/>
            <ac:picMk id="5" creationId="{71B8E910-A86A-45C3-AB09-0705A78BB51F}"/>
          </ac:picMkLst>
        </pc:picChg>
        <pc:picChg chg="add del mod">
          <ac:chgData name="Tyrell Unser" userId="S::tunser@myseneca.ca::642afe1f-1f37-41ab-af0b-e661a553b3e0" providerId="AD" clId="Web-{00000000-0000-0000-0000-000000000000}" dt="2021-04-05T14:51:43.343" v="190"/>
          <ac:picMkLst>
            <pc:docMk/>
            <pc:sldMk cId="1133627481" sldId="263"/>
            <ac:picMk id="7" creationId="{70DEA712-EFB4-4F3A-88E5-0ECCF892D5B9}"/>
          </ac:picMkLst>
        </pc:picChg>
      </pc:sldChg>
      <pc:sldChg chg="addSp modSp ord">
        <pc:chgData name="Tyrell Unser" userId="S::tunser@myseneca.ca::642afe1f-1f37-41ab-af0b-e661a553b3e0" providerId="AD" clId="Web-{00000000-0000-0000-0000-000000000000}" dt="2021-04-05T14:39:11.662" v="74"/>
        <pc:sldMkLst>
          <pc:docMk/>
          <pc:sldMk cId="3134696255" sldId="264"/>
        </pc:sldMkLst>
        <pc:spChg chg="mod">
          <ac:chgData name="Tyrell Unser" userId="S::tunser@myseneca.ca::642afe1f-1f37-41ab-af0b-e661a553b3e0" providerId="AD" clId="Web-{00000000-0000-0000-0000-000000000000}" dt="2021-04-05T14:22:26.602" v="46" actId="20577"/>
          <ac:spMkLst>
            <pc:docMk/>
            <pc:sldMk cId="3134696255" sldId="264"/>
            <ac:spMk id="2" creationId="{1F39C28B-574C-4082-97FA-B6820EF0005C}"/>
          </ac:spMkLst>
        </pc:spChg>
        <pc:picChg chg="add mod">
          <ac:chgData name="Tyrell Unser" userId="S::tunser@myseneca.ca::642afe1f-1f37-41ab-af0b-e661a553b3e0" providerId="AD" clId="Web-{00000000-0000-0000-0000-000000000000}" dt="2021-04-05T14:23:05.259" v="53" actId="1076"/>
          <ac:picMkLst>
            <pc:docMk/>
            <pc:sldMk cId="3134696255" sldId="264"/>
            <ac:picMk id="3" creationId="{333403A9-BA86-41B2-AD26-2BE7424820A5}"/>
          </ac:picMkLst>
        </pc:picChg>
      </pc:sldChg>
      <pc:sldChg chg="addSp modSp">
        <pc:chgData name="Tyrell Unser" userId="S::tunser@myseneca.ca::642afe1f-1f37-41ab-af0b-e661a553b3e0" providerId="AD" clId="Web-{00000000-0000-0000-0000-000000000000}" dt="2021-04-05T14:44:53.916" v="187" actId="1076"/>
        <pc:sldMkLst>
          <pc:docMk/>
          <pc:sldMk cId="554007104" sldId="265"/>
        </pc:sldMkLst>
        <pc:spChg chg="mod">
          <ac:chgData name="Tyrell Unser" userId="S::tunser@myseneca.ca::642afe1f-1f37-41ab-af0b-e661a553b3e0" providerId="AD" clId="Web-{00000000-0000-0000-0000-000000000000}" dt="2021-04-05T14:39:29.053" v="96" actId="20577"/>
          <ac:spMkLst>
            <pc:docMk/>
            <pc:sldMk cId="554007104" sldId="265"/>
            <ac:spMk id="2" creationId="{19BAD8DB-3BC1-4542-892E-4A7C676D1D31}"/>
          </ac:spMkLst>
        </pc:spChg>
        <pc:picChg chg="add mod">
          <ac:chgData name="Tyrell Unser" userId="S::tunser@myseneca.ca::642afe1f-1f37-41ab-af0b-e661a553b3e0" providerId="AD" clId="Web-{00000000-0000-0000-0000-000000000000}" dt="2021-04-05T14:44:53.916" v="187" actId="1076"/>
          <ac:picMkLst>
            <pc:docMk/>
            <pc:sldMk cId="554007104" sldId="265"/>
            <ac:picMk id="3" creationId="{733D248D-7495-4C72-A523-92206D9EE65A}"/>
          </ac:picMkLst>
        </pc:picChg>
      </pc:sldChg>
      <pc:sldChg chg="add ord">
        <pc:chgData name="Tyrell Unser" userId="S::tunser@myseneca.ca::642afe1f-1f37-41ab-af0b-e661a553b3e0" providerId="AD" clId="Web-{00000000-0000-0000-0000-000000000000}" dt="2021-04-05T14:20:31.163" v="12"/>
        <pc:sldMkLst>
          <pc:docMk/>
          <pc:sldMk cId="3539468950" sldId="266"/>
        </pc:sldMkLst>
      </pc:sldChg>
      <pc:sldChg chg="add del">
        <pc:chgData name="Tyrell Unser" userId="S::tunser@myseneca.ca::642afe1f-1f37-41ab-af0b-e661a553b3e0" providerId="AD" clId="Web-{00000000-0000-0000-0000-000000000000}" dt="2021-04-05T14:22:36.961" v="48"/>
        <pc:sldMkLst>
          <pc:docMk/>
          <pc:sldMk cId="3684403594" sldId="267"/>
        </pc:sldMkLst>
      </pc:sldChg>
    </pc:docChg>
  </pc:docChgLst>
  <pc:docChgLst>
    <pc:chgData name="Tyrell Unser" userId="S::tunser@myseneca.ca::642afe1f-1f37-41ab-af0b-e661a553b3e0" providerId="AD" clId="Web-{19141C62-1798-CBCC-39D0-5413075A5901}"/>
    <pc:docChg chg="modSld">
      <pc:chgData name="Tyrell Unser" userId="S::tunser@myseneca.ca::642afe1f-1f37-41ab-af0b-e661a553b3e0" providerId="AD" clId="Web-{19141C62-1798-CBCC-39D0-5413075A5901}" dt="2021-04-05T15:44:51.947" v="21" actId="1076"/>
      <pc:docMkLst>
        <pc:docMk/>
      </pc:docMkLst>
      <pc:sldChg chg="addSp delSp modSp">
        <pc:chgData name="Tyrell Unser" userId="S::tunser@myseneca.ca::642afe1f-1f37-41ab-af0b-e661a553b3e0" providerId="AD" clId="Web-{19141C62-1798-CBCC-39D0-5413075A5901}" dt="2021-04-05T15:41:49.085" v="17" actId="1076"/>
        <pc:sldMkLst>
          <pc:docMk/>
          <pc:sldMk cId="95611786" sldId="261"/>
        </pc:sldMkLst>
        <pc:spChg chg="add mod">
          <ac:chgData name="Tyrell Unser" userId="S::tunser@myseneca.ca::642afe1f-1f37-41ab-af0b-e661a553b3e0" providerId="AD" clId="Web-{19141C62-1798-CBCC-39D0-5413075A5901}" dt="2021-04-05T15:41:18.584" v="5" actId="1076"/>
          <ac:spMkLst>
            <pc:docMk/>
            <pc:sldMk cId="95611786" sldId="261"/>
            <ac:spMk id="4" creationId="{7C61FAD1-EA61-4B76-A2F1-E81A5CC47BF8}"/>
          </ac:spMkLst>
        </pc:spChg>
        <pc:picChg chg="del mod">
          <ac:chgData name="Tyrell Unser" userId="S::tunser@myseneca.ca::642afe1f-1f37-41ab-af0b-e661a553b3e0" providerId="AD" clId="Web-{19141C62-1798-CBCC-39D0-5413075A5901}" dt="2021-04-05T15:41:23.506" v="8"/>
          <ac:picMkLst>
            <pc:docMk/>
            <pc:sldMk cId="95611786" sldId="261"/>
            <ac:picMk id="3" creationId="{F6839106-8A8A-4D8F-9573-3C612F1CB59B}"/>
          </ac:picMkLst>
        </pc:picChg>
        <pc:picChg chg="add mod">
          <ac:chgData name="Tyrell Unser" userId="S::tunser@myseneca.ca::642afe1f-1f37-41ab-af0b-e661a553b3e0" providerId="AD" clId="Web-{19141C62-1798-CBCC-39D0-5413075A5901}" dt="2021-04-05T15:41:49.085" v="17" actId="1076"/>
          <ac:picMkLst>
            <pc:docMk/>
            <pc:sldMk cId="95611786" sldId="261"/>
            <ac:picMk id="5" creationId="{C2EF75B9-7D61-41AB-95DC-B7AE36B57D4E}"/>
          </ac:picMkLst>
        </pc:picChg>
      </pc:sldChg>
      <pc:sldChg chg="addSp delSp modSp">
        <pc:chgData name="Tyrell Unser" userId="S::tunser@myseneca.ca::642afe1f-1f37-41ab-af0b-e661a553b3e0" providerId="AD" clId="Web-{19141C62-1798-CBCC-39D0-5413075A5901}" dt="2021-04-05T15:44:51.947" v="21" actId="1076"/>
        <pc:sldMkLst>
          <pc:docMk/>
          <pc:sldMk cId="3411943949" sldId="262"/>
        </pc:sldMkLst>
        <pc:spChg chg="mod">
          <ac:chgData name="Tyrell Unser" userId="S::tunser@myseneca.ca::642afe1f-1f37-41ab-af0b-e661a553b3e0" providerId="AD" clId="Web-{19141C62-1798-CBCC-39D0-5413075A5901}" dt="2021-04-05T15:41:10.365" v="1" actId="20577"/>
          <ac:spMkLst>
            <pc:docMk/>
            <pc:sldMk cId="3411943949" sldId="262"/>
            <ac:spMk id="2" creationId="{2341EEE9-65D1-40AF-8BD0-73381284CDB5}"/>
          </ac:spMkLst>
        </pc:spChg>
        <pc:spChg chg="add mod">
          <ac:chgData name="Tyrell Unser" userId="S::tunser@myseneca.ca::642afe1f-1f37-41ab-af0b-e661a553b3e0" providerId="AD" clId="Web-{19141C62-1798-CBCC-39D0-5413075A5901}" dt="2021-04-05T15:41:25.131" v="10"/>
          <ac:spMkLst>
            <pc:docMk/>
            <pc:sldMk cId="3411943949" sldId="262"/>
            <ac:spMk id="4" creationId="{A98273F4-F718-44AE-AA7F-F962643D50EC}"/>
          </ac:spMkLst>
        </pc:spChg>
        <pc:picChg chg="del">
          <ac:chgData name="Tyrell Unser" userId="S::tunser@myseneca.ca::642afe1f-1f37-41ab-af0b-e661a553b3e0" providerId="AD" clId="Web-{19141C62-1798-CBCC-39D0-5413075A5901}" dt="2021-04-05T15:41:12.553" v="2"/>
          <ac:picMkLst>
            <pc:docMk/>
            <pc:sldMk cId="3411943949" sldId="262"/>
            <ac:picMk id="3" creationId="{5B9C555B-5FE3-43B4-94C6-F8492F846EBA}"/>
          </ac:picMkLst>
        </pc:picChg>
        <pc:picChg chg="add del mod">
          <ac:chgData name="Tyrell Unser" userId="S::tunser@myseneca.ca::642afe1f-1f37-41ab-af0b-e661a553b3e0" providerId="AD" clId="Web-{19141C62-1798-CBCC-39D0-5413075A5901}" dt="2021-04-05T15:44:35.196" v="18"/>
          <ac:picMkLst>
            <pc:docMk/>
            <pc:sldMk cId="3411943949" sldId="262"/>
            <ac:picMk id="5" creationId="{45964971-DC3E-4FD3-9886-4F520FAC3C47}"/>
          </ac:picMkLst>
        </pc:picChg>
        <pc:picChg chg="add mod">
          <ac:chgData name="Tyrell Unser" userId="S::tunser@myseneca.ca::642afe1f-1f37-41ab-af0b-e661a553b3e0" providerId="AD" clId="Web-{19141C62-1798-CBCC-39D0-5413075A5901}" dt="2021-04-05T15:44:51.947" v="21" actId="1076"/>
          <ac:picMkLst>
            <pc:docMk/>
            <pc:sldMk cId="3411943949" sldId="262"/>
            <ac:picMk id="6" creationId="{C55E8568-950A-407E-8822-60A226B3126B}"/>
          </ac:picMkLst>
        </pc:picChg>
      </pc:sldChg>
    </pc:docChg>
  </pc:docChgLst>
  <pc:docChgLst>
    <pc:chgData name="Mamadou Diallo" userId="S::mhdiallo@myseneca.ca::d32a0bae-e26f-4af1-b980-c06001039be1" providerId="AD" clId="Web-{00000000-0000-0000-0000-000000000000}"/>
    <pc:docChg chg="addSld modSld sldOrd">
      <pc:chgData name="Mamadou Diallo" userId="S::mhdiallo@myseneca.ca::d32a0bae-e26f-4af1-b980-c06001039be1" providerId="AD" clId="Web-{00000000-0000-0000-0000-000000000000}" dt="2021-04-05T17:55:38.959" v="76" actId="20577"/>
      <pc:docMkLst>
        <pc:docMk/>
      </pc:docMkLst>
      <pc:sldChg chg="addSp modSp new ord">
        <pc:chgData name="Mamadou Diallo" userId="S::mhdiallo@myseneca.ca::d32a0bae-e26f-4af1-b980-c06001039be1" providerId="AD" clId="Web-{00000000-0000-0000-0000-000000000000}" dt="2021-04-05T17:35:28.599" v="8" actId="1076"/>
        <pc:sldMkLst>
          <pc:docMk/>
          <pc:sldMk cId="1516743954" sldId="267"/>
        </pc:sldMkLst>
        <pc:spChg chg="mod">
          <ac:chgData name="Mamadou Diallo" userId="S::mhdiallo@myseneca.ca::d32a0bae-e26f-4af1-b980-c06001039be1" providerId="AD" clId="Web-{00000000-0000-0000-0000-000000000000}" dt="2021-04-05T17:35:25.552" v="4" actId="20577"/>
          <ac:spMkLst>
            <pc:docMk/>
            <pc:sldMk cId="1516743954" sldId="267"/>
            <ac:spMk id="2" creationId="{180F6097-FAFF-47E1-98D4-2A17F4B152BB}"/>
          </ac:spMkLst>
        </pc:spChg>
        <pc:picChg chg="add mod">
          <ac:chgData name="Mamadou Diallo" userId="S::mhdiallo@myseneca.ca::d32a0bae-e26f-4af1-b980-c06001039be1" providerId="AD" clId="Web-{00000000-0000-0000-0000-000000000000}" dt="2021-04-05T17:35:28.599" v="8" actId="1076"/>
          <ac:picMkLst>
            <pc:docMk/>
            <pc:sldMk cId="1516743954" sldId="267"/>
            <ac:picMk id="3" creationId="{ADD0DBCE-C839-41E5-9A0B-8E7C2A268F99}"/>
          </ac:picMkLst>
        </pc:picChg>
      </pc:sldChg>
      <pc:sldChg chg="addSp modSp new">
        <pc:chgData name="Mamadou Diallo" userId="S::mhdiallo@myseneca.ca::d32a0bae-e26f-4af1-b980-c06001039be1" providerId="AD" clId="Web-{00000000-0000-0000-0000-000000000000}" dt="2021-04-05T17:36:28.130" v="34" actId="1076"/>
        <pc:sldMkLst>
          <pc:docMk/>
          <pc:sldMk cId="1444878088" sldId="268"/>
        </pc:sldMkLst>
        <pc:spChg chg="mod">
          <ac:chgData name="Mamadou Diallo" userId="S::mhdiallo@myseneca.ca::d32a0bae-e26f-4af1-b980-c06001039be1" providerId="AD" clId="Web-{00000000-0000-0000-0000-000000000000}" dt="2021-04-05T17:35:46.896" v="18" actId="20577"/>
          <ac:spMkLst>
            <pc:docMk/>
            <pc:sldMk cId="1444878088" sldId="268"/>
            <ac:spMk id="2" creationId="{DDBAE0A7-335A-41B2-9992-B45F9C73B106}"/>
          </ac:spMkLst>
        </pc:spChg>
        <pc:picChg chg="add mod">
          <ac:chgData name="Mamadou Diallo" userId="S::mhdiallo@myseneca.ca::d32a0bae-e26f-4af1-b980-c06001039be1" providerId="AD" clId="Web-{00000000-0000-0000-0000-000000000000}" dt="2021-04-05T17:36:28.130" v="34" actId="1076"/>
          <ac:picMkLst>
            <pc:docMk/>
            <pc:sldMk cId="1444878088" sldId="268"/>
            <ac:picMk id="3" creationId="{69B530A6-D70A-4EE7-A275-393E118D8F6F}"/>
          </ac:picMkLst>
        </pc:picChg>
      </pc:sldChg>
      <pc:sldChg chg="addSp modSp new">
        <pc:chgData name="Mamadou Diallo" userId="S::mhdiallo@myseneca.ca::d32a0bae-e26f-4af1-b980-c06001039be1" providerId="AD" clId="Web-{00000000-0000-0000-0000-000000000000}" dt="2021-04-05T17:36:15.302" v="30" actId="14100"/>
        <pc:sldMkLst>
          <pc:docMk/>
          <pc:sldMk cId="1200270019" sldId="269"/>
        </pc:sldMkLst>
        <pc:spChg chg="mod">
          <ac:chgData name="Mamadou Diallo" userId="S::mhdiallo@myseneca.ca::d32a0bae-e26f-4af1-b980-c06001039be1" providerId="AD" clId="Web-{00000000-0000-0000-0000-000000000000}" dt="2021-04-05T17:35:52.005" v="20" actId="20577"/>
          <ac:spMkLst>
            <pc:docMk/>
            <pc:sldMk cId="1200270019" sldId="269"/>
            <ac:spMk id="2" creationId="{2FEF8AB6-7F01-4E2A-ABEA-37A599C6A5DE}"/>
          </ac:spMkLst>
        </pc:spChg>
        <pc:picChg chg="add mod">
          <ac:chgData name="Mamadou Diallo" userId="S::mhdiallo@myseneca.ca::d32a0bae-e26f-4af1-b980-c06001039be1" providerId="AD" clId="Web-{00000000-0000-0000-0000-000000000000}" dt="2021-04-05T17:36:03.224" v="25" actId="14100"/>
          <ac:picMkLst>
            <pc:docMk/>
            <pc:sldMk cId="1200270019" sldId="269"/>
            <ac:picMk id="3" creationId="{8791E703-98D6-47EF-A511-A2A4B9A6C731}"/>
          </ac:picMkLst>
        </pc:picChg>
        <pc:picChg chg="add mod">
          <ac:chgData name="Mamadou Diallo" userId="S::mhdiallo@myseneca.ca::d32a0bae-e26f-4af1-b980-c06001039be1" providerId="AD" clId="Web-{00000000-0000-0000-0000-000000000000}" dt="2021-04-05T17:36:15.302" v="30" actId="14100"/>
          <ac:picMkLst>
            <pc:docMk/>
            <pc:sldMk cId="1200270019" sldId="269"/>
            <ac:picMk id="4" creationId="{01449A33-FE91-4FBF-B536-46773393BC5D}"/>
          </ac:picMkLst>
        </pc:picChg>
      </pc:sldChg>
      <pc:sldChg chg="addSp modSp new">
        <pc:chgData name="Mamadou Diallo" userId="S::mhdiallo@myseneca.ca::d32a0bae-e26f-4af1-b980-c06001039be1" providerId="AD" clId="Web-{00000000-0000-0000-0000-000000000000}" dt="2021-04-05T17:37:11.537" v="64" actId="1076"/>
        <pc:sldMkLst>
          <pc:docMk/>
          <pc:sldMk cId="3682091719" sldId="270"/>
        </pc:sldMkLst>
        <pc:spChg chg="mod">
          <ac:chgData name="Mamadou Diallo" userId="S::mhdiallo@myseneca.ca::d32a0bae-e26f-4af1-b980-c06001039be1" providerId="AD" clId="Web-{00000000-0000-0000-0000-000000000000}" dt="2021-04-05T17:36:37.365" v="52" actId="20577"/>
          <ac:spMkLst>
            <pc:docMk/>
            <pc:sldMk cId="3682091719" sldId="270"/>
            <ac:spMk id="2" creationId="{C8A6848B-0138-48A0-9909-39C5C68A2E3E}"/>
          </ac:spMkLst>
        </pc:spChg>
        <pc:picChg chg="add mod">
          <ac:chgData name="Mamadou Diallo" userId="S::mhdiallo@myseneca.ca::d32a0bae-e26f-4af1-b980-c06001039be1" providerId="AD" clId="Web-{00000000-0000-0000-0000-000000000000}" dt="2021-04-05T17:36:45.412" v="55" actId="14100"/>
          <ac:picMkLst>
            <pc:docMk/>
            <pc:sldMk cId="3682091719" sldId="270"/>
            <ac:picMk id="3" creationId="{96439871-7D3A-4222-988B-E8E5037F263D}"/>
          </ac:picMkLst>
        </pc:picChg>
        <pc:picChg chg="add mod">
          <ac:chgData name="Mamadou Diallo" userId="S::mhdiallo@myseneca.ca::d32a0bae-e26f-4af1-b980-c06001039be1" providerId="AD" clId="Web-{00000000-0000-0000-0000-000000000000}" dt="2021-04-05T17:37:11.537" v="64" actId="1076"/>
          <ac:picMkLst>
            <pc:docMk/>
            <pc:sldMk cId="3682091719" sldId="270"/>
            <ac:picMk id="4" creationId="{31619BE7-AAFE-43EB-90DA-6388C9E93163}"/>
          </ac:picMkLst>
        </pc:picChg>
        <pc:picChg chg="add mod">
          <ac:chgData name="Mamadou Diallo" userId="S::mhdiallo@myseneca.ca::d32a0bae-e26f-4af1-b980-c06001039be1" providerId="AD" clId="Web-{00000000-0000-0000-0000-000000000000}" dt="2021-04-05T17:37:10.177" v="63" actId="1076"/>
          <ac:picMkLst>
            <pc:docMk/>
            <pc:sldMk cId="3682091719" sldId="270"/>
            <ac:picMk id="5" creationId="{8140CA3D-6867-4F6F-9336-8C4EF96172FB}"/>
          </ac:picMkLst>
        </pc:picChg>
      </pc:sldChg>
      <pc:sldChg chg="addSp modSp new">
        <pc:chgData name="Mamadou Diallo" userId="S::mhdiallo@myseneca.ca::d32a0bae-e26f-4af1-b980-c06001039be1" providerId="AD" clId="Web-{00000000-0000-0000-0000-000000000000}" dt="2021-04-05T17:46:24.552" v="70" actId="1076"/>
        <pc:sldMkLst>
          <pc:docMk/>
          <pc:sldMk cId="2271072515" sldId="271"/>
        </pc:sldMkLst>
        <pc:spChg chg="mod">
          <ac:chgData name="Mamadou Diallo" userId="S::mhdiallo@myseneca.ca::d32a0bae-e26f-4af1-b980-c06001039be1" providerId="AD" clId="Web-{00000000-0000-0000-0000-000000000000}" dt="2021-04-05T17:45:11.443" v="66" actId="20577"/>
          <ac:spMkLst>
            <pc:docMk/>
            <pc:sldMk cId="2271072515" sldId="271"/>
            <ac:spMk id="2" creationId="{E50C361F-2469-4BAC-A615-5F624CCBB0BC}"/>
          </ac:spMkLst>
        </pc:spChg>
        <pc:picChg chg="add mod">
          <ac:chgData name="Mamadou Diallo" userId="S::mhdiallo@myseneca.ca::d32a0bae-e26f-4af1-b980-c06001039be1" providerId="AD" clId="Web-{00000000-0000-0000-0000-000000000000}" dt="2021-04-05T17:46:24.552" v="70" actId="1076"/>
          <ac:picMkLst>
            <pc:docMk/>
            <pc:sldMk cId="2271072515" sldId="271"/>
            <ac:picMk id="3" creationId="{9E9302F1-DA4B-491A-B5BC-DF63572F8539}"/>
          </ac:picMkLst>
        </pc:picChg>
      </pc:sldChg>
      <pc:sldChg chg="addSp modSp new">
        <pc:chgData name="Mamadou Diallo" userId="S::mhdiallo@myseneca.ca::d32a0bae-e26f-4af1-b980-c06001039be1" providerId="AD" clId="Web-{00000000-0000-0000-0000-000000000000}" dt="2021-04-05T17:55:38.959" v="76" actId="20577"/>
        <pc:sldMkLst>
          <pc:docMk/>
          <pc:sldMk cId="2383206349" sldId="272"/>
        </pc:sldMkLst>
        <pc:spChg chg="mod">
          <ac:chgData name="Mamadou Diallo" userId="S::mhdiallo@myseneca.ca::d32a0bae-e26f-4af1-b980-c06001039be1" providerId="AD" clId="Web-{00000000-0000-0000-0000-000000000000}" dt="2021-04-05T17:55:38.959" v="76" actId="20577"/>
          <ac:spMkLst>
            <pc:docMk/>
            <pc:sldMk cId="2383206349" sldId="272"/>
            <ac:spMk id="2" creationId="{DF0FFFF1-8526-4A90-913A-597A8A46CF2F}"/>
          </ac:spMkLst>
        </pc:spChg>
        <pc:picChg chg="add mod">
          <ac:chgData name="Mamadou Diallo" userId="S::mhdiallo@myseneca.ca::d32a0bae-e26f-4af1-b980-c06001039be1" providerId="AD" clId="Web-{00000000-0000-0000-0000-000000000000}" dt="2021-04-05T17:55:36.428" v="75" actId="1076"/>
          <ac:picMkLst>
            <pc:docMk/>
            <pc:sldMk cId="2383206349" sldId="272"/>
            <ac:picMk id="3" creationId="{ECF7FCAB-DB36-496F-B821-B63663653F55}"/>
          </ac:picMkLst>
        </pc:picChg>
      </pc:sldChg>
    </pc:docChg>
  </pc:docChgLst>
  <pc:docChgLst>
    <pc:chgData name="Mamadou Diallo" userId="S::mhdiallo@myseneca.ca::d32a0bae-e26f-4af1-b980-c06001039be1" providerId="AD" clId="Web-{F42BA859-12DF-4A64-B5BD-27F58F325B2C}"/>
    <pc:docChg chg="addSld">
      <pc:chgData name="Mamadou Diallo" userId="S::mhdiallo@myseneca.ca::d32a0bae-e26f-4af1-b980-c06001039be1" providerId="AD" clId="Web-{F42BA859-12DF-4A64-B5BD-27F58F325B2C}" dt="2021-04-04T16:50:04.328" v="3"/>
      <pc:docMkLst>
        <pc:docMk/>
      </pc:docMkLst>
      <pc:sldChg chg="new">
        <pc:chgData name="Mamadou Diallo" userId="S::mhdiallo@myseneca.ca::d32a0bae-e26f-4af1-b980-c06001039be1" providerId="AD" clId="Web-{F42BA859-12DF-4A64-B5BD-27F58F325B2C}" dt="2021-04-04T16:49:52.688" v="0"/>
        <pc:sldMkLst>
          <pc:docMk/>
          <pc:sldMk cId="3411943949" sldId="262"/>
        </pc:sldMkLst>
      </pc:sldChg>
      <pc:sldChg chg="new">
        <pc:chgData name="Mamadou Diallo" userId="S::mhdiallo@myseneca.ca::d32a0bae-e26f-4af1-b980-c06001039be1" providerId="AD" clId="Web-{F42BA859-12DF-4A64-B5BD-27F58F325B2C}" dt="2021-04-04T16:49:59.844" v="1"/>
        <pc:sldMkLst>
          <pc:docMk/>
          <pc:sldMk cId="1133627481" sldId="263"/>
        </pc:sldMkLst>
      </pc:sldChg>
      <pc:sldChg chg="new">
        <pc:chgData name="Mamadou Diallo" userId="S::mhdiallo@myseneca.ca::d32a0bae-e26f-4af1-b980-c06001039be1" providerId="AD" clId="Web-{F42BA859-12DF-4A64-B5BD-27F58F325B2C}" dt="2021-04-04T16:50:02.360" v="2"/>
        <pc:sldMkLst>
          <pc:docMk/>
          <pc:sldMk cId="3134696255" sldId="264"/>
        </pc:sldMkLst>
      </pc:sldChg>
      <pc:sldChg chg="new">
        <pc:chgData name="Mamadou Diallo" userId="S::mhdiallo@myseneca.ca::d32a0bae-e26f-4af1-b980-c06001039be1" providerId="AD" clId="Web-{F42BA859-12DF-4A64-B5BD-27F58F325B2C}" dt="2021-04-04T16:50:04.328" v="3"/>
        <pc:sldMkLst>
          <pc:docMk/>
          <pc:sldMk cId="554007104" sldId="265"/>
        </pc:sldMkLst>
      </pc:sldChg>
    </pc:docChg>
  </pc:docChgLst>
  <pc:docChgLst>
    <pc:chgData name="Tyrell Unser" userId="S::tunser@myseneca.ca::642afe1f-1f37-41ab-af0b-e661a553b3e0" providerId="AD" clId="Web-{17FB8FC5-5AB5-63A9-F578-CDF53F7CEAD5}"/>
    <pc:docChg chg="modSld">
      <pc:chgData name="Tyrell Unser" userId="S::tunser@myseneca.ca::642afe1f-1f37-41ab-af0b-e661a553b3e0" providerId="AD" clId="Web-{17FB8FC5-5AB5-63A9-F578-CDF53F7CEAD5}" dt="2021-04-05T15:20:48.207" v="8" actId="14100"/>
      <pc:docMkLst>
        <pc:docMk/>
      </pc:docMkLst>
      <pc:sldChg chg="addSp modSp">
        <pc:chgData name="Tyrell Unser" userId="S::tunser@myseneca.ca::642afe1f-1f37-41ab-af0b-e661a553b3e0" providerId="AD" clId="Web-{17FB8FC5-5AB5-63A9-F578-CDF53F7CEAD5}" dt="2021-04-05T15:04:39.461" v="5" actId="1076"/>
        <pc:sldMkLst>
          <pc:docMk/>
          <pc:sldMk cId="3134696255" sldId="264"/>
        </pc:sldMkLst>
        <pc:picChg chg="add mod">
          <ac:chgData name="Tyrell Unser" userId="S::tunser@myseneca.ca::642afe1f-1f37-41ab-af0b-e661a553b3e0" providerId="AD" clId="Web-{17FB8FC5-5AB5-63A9-F578-CDF53F7CEAD5}" dt="2021-04-05T15:04:39.461" v="5" actId="1076"/>
          <ac:picMkLst>
            <pc:docMk/>
            <pc:sldMk cId="3134696255" sldId="264"/>
            <ac:picMk id="4" creationId="{A625B41C-DED8-4338-90BF-92522A5259D6}"/>
          </ac:picMkLst>
        </pc:picChg>
      </pc:sldChg>
      <pc:sldChg chg="addSp modSp">
        <pc:chgData name="Tyrell Unser" userId="S::tunser@myseneca.ca::642afe1f-1f37-41ab-af0b-e661a553b3e0" providerId="AD" clId="Web-{17FB8FC5-5AB5-63A9-F578-CDF53F7CEAD5}" dt="2021-04-05T15:20:48.207" v="8" actId="14100"/>
        <pc:sldMkLst>
          <pc:docMk/>
          <pc:sldMk cId="554007104" sldId="265"/>
        </pc:sldMkLst>
        <pc:picChg chg="mod">
          <ac:chgData name="Tyrell Unser" userId="S::tunser@myseneca.ca::642afe1f-1f37-41ab-af0b-e661a553b3e0" providerId="AD" clId="Web-{17FB8FC5-5AB5-63A9-F578-CDF53F7CEAD5}" dt="2021-04-05T15:04:15.648" v="1" actId="1076"/>
          <ac:picMkLst>
            <pc:docMk/>
            <pc:sldMk cId="554007104" sldId="265"/>
            <ac:picMk id="3" creationId="{733D248D-7495-4C72-A523-92206D9EE65A}"/>
          </ac:picMkLst>
        </pc:picChg>
        <pc:picChg chg="add mod">
          <ac:chgData name="Tyrell Unser" userId="S::tunser@myseneca.ca::642afe1f-1f37-41ab-af0b-e661a553b3e0" providerId="AD" clId="Web-{17FB8FC5-5AB5-63A9-F578-CDF53F7CEAD5}" dt="2021-04-05T15:20:48.207" v="8" actId="14100"/>
          <ac:picMkLst>
            <pc:docMk/>
            <pc:sldMk cId="554007104" sldId="265"/>
            <ac:picMk id="4" creationId="{A1C05453-C9F7-42DD-B885-146185DA21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4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C20A13-82AB-4127-A476-1A72E03F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8694" y="915287"/>
            <a:ext cx="6855593" cy="2232199"/>
          </a:xfrm>
        </p:spPr>
        <p:txBody>
          <a:bodyPr anchor="t">
            <a:noAutofit/>
          </a:bodyPr>
          <a:lstStyle/>
          <a:p>
            <a:r>
              <a:rPr lang="en-US" sz="4000"/>
              <a:t>Chromium Component Analysis Project</a:t>
            </a:r>
            <a:br>
              <a:rPr lang="en-US" sz="4000"/>
            </a:br>
            <a:r>
              <a:rPr lang="en-US" sz="4000"/>
              <a:t>(</a:t>
            </a:r>
            <a:r>
              <a:rPr lang="en-US" sz="4000" err="1"/>
              <a:t>keyed_service</a:t>
            </a:r>
            <a:r>
              <a:rPr lang="en-US" sz="4000"/>
              <a:t>)</a:t>
            </a:r>
            <a:br>
              <a:rPr lang="en-CA" sz="4000"/>
            </a:br>
            <a:endParaRPr lang="en-CA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32B82-97CC-4A90-915F-C56532076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83" y="4455124"/>
            <a:ext cx="5732841" cy="2063925"/>
          </a:xfrm>
        </p:spPr>
        <p:txBody>
          <a:bodyPr anchor="b">
            <a:normAutofit/>
          </a:bodyPr>
          <a:lstStyle/>
          <a:p>
            <a:pPr algn="l"/>
            <a:r>
              <a:rPr lang="en-US" sz="2200"/>
              <a:t>BTP600 – Final Project</a:t>
            </a:r>
          </a:p>
          <a:p>
            <a:pPr algn="l"/>
            <a:r>
              <a:rPr lang="en-US" sz="2200"/>
              <a:t>Khai Phan, Tyrell Unser, Mamadou Diallo</a:t>
            </a:r>
            <a:endParaRPr lang="en-CA" sz="220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lines and dots to form a network">
            <a:extLst>
              <a:ext uri="{FF2B5EF4-FFF2-40B4-BE49-F238E27FC236}">
                <a16:creationId xmlns:a16="http://schemas.microsoft.com/office/drawing/2014/main" id="{B28512A4-B049-41A5-986D-C9DD94698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90" r="17153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728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D8DB-3BC1-4542-892E-4A7C676D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Factory</a:t>
            </a:r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33D248D-7495-4C72-A523-92206D9E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1450712"/>
            <a:ext cx="4869115" cy="510918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C05453-C9F7-42DD-B885-146185DA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98" y="1449265"/>
            <a:ext cx="5378970" cy="50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C28B-574C-4082-97FA-B6820EF0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Observer (</a:t>
            </a:r>
            <a:r>
              <a:rPr lang="en-US" err="1">
                <a:cs typeface="Posterama"/>
              </a:rPr>
              <a:t>app_lifetime_monitor.h</a:t>
            </a:r>
            <a:r>
              <a:rPr lang="en-US">
                <a:cs typeface="Posterama"/>
              </a:rPr>
              <a:t>)</a:t>
            </a:r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33403A9-BA86-41B2-AD26-2BE74248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3" y="1447349"/>
            <a:ext cx="4844437" cy="5331734"/>
          </a:xfrm>
          <a:prstGeom prst="rect">
            <a:avLst/>
          </a:prstGeom>
        </p:spPr>
      </p:pic>
      <p:pic>
        <p:nvPicPr>
          <p:cNvPr id="4" name="Picture 4" descr="A picture containing text, screenshot, bird&#10;&#10;Description automatically generated">
            <a:extLst>
              <a:ext uri="{FF2B5EF4-FFF2-40B4-BE49-F238E27FC236}">
                <a16:creationId xmlns:a16="http://schemas.microsoft.com/office/drawing/2014/main" id="{A625B41C-DED8-4338-90BF-92522A52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19" y="2858479"/>
            <a:ext cx="6091003" cy="25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6097-FAFF-47E1-98D4-2A17F4B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Why ?</a:t>
            </a:r>
            <a:endParaRPr lang="en-US" dirty="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ADD0DBCE-C839-41E5-9A0B-8E7C2A26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37" y="1586998"/>
            <a:ext cx="4402479" cy="52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4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E0A7-335A-41B2-9992-B45F9C73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Keyed_Services</a:t>
            </a:r>
            <a:r>
              <a:rPr lang="en-US" dirty="0">
                <a:cs typeface="Posterama"/>
              </a:rPr>
              <a:t>/iOS</a:t>
            </a:r>
            <a:endParaRPr lang="en-US"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B530A6-D70A-4EE7-A275-393E118D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6" y="2753495"/>
            <a:ext cx="8877782" cy="22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8AB6-7F01-4E2A-ABEA-37A599C6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Singleton</a:t>
            </a:r>
            <a:endParaRPr lang="en-US" dirty="0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791E703-98D6-47EF-A511-A2A4B9A6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5" y="2196760"/>
            <a:ext cx="3592010" cy="1548151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1449A33-FE91-4FBF-B536-46773393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72" y="677351"/>
            <a:ext cx="4305782" cy="57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7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848B-0138-48A0-9909-39C5C68A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State</a:t>
            </a:r>
            <a:endParaRPr lang="en-US" dirty="0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439871-7D3A-4222-988B-E8E5037F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97" y="2409246"/>
            <a:ext cx="4373301" cy="3592444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619BE7-AAFE-43EB-90DA-6388C9E9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89" y="3138668"/>
            <a:ext cx="6726820" cy="3377878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40CA3D-6867-4F6F-9336-8C4EF9617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95" y="-46764"/>
            <a:ext cx="5251048" cy="32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9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361F-2469-4BAC-A615-5F624CCB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Observer</a:t>
            </a:r>
            <a:endParaRPr lang="en-US"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9302F1-DA4B-491A-B5BC-DF63572F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78" y="1849134"/>
            <a:ext cx="8376212" cy="20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7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FFF1-8526-4A90-913A-597A8A46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F7FCAB-DB36-496F-B821-B6366365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80" y="2691667"/>
            <a:ext cx="7510346" cy="35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0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CECD-6B65-44BD-BD87-4272E568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Question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1D72-E009-4E35-99C2-C34D7B08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/>
              <a:t>Which patterns are they using to write the code?</a:t>
            </a:r>
          </a:p>
          <a:p>
            <a:pPr>
              <a:lnSpc>
                <a:spcPct val="150000"/>
              </a:lnSpc>
            </a:pPr>
            <a:r>
              <a:rPr lang="en-US" sz="2500"/>
              <a:t>Is there any requirement for other components to access it?</a:t>
            </a:r>
          </a:p>
          <a:p>
            <a:pPr>
              <a:lnSpc>
                <a:spcPct val="150000"/>
              </a:lnSpc>
            </a:pPr>
            <a:r>
              <a:rPr lang="en-US" sz="2500"/>
              <a:t>Why did the developer decide to use it?</a:t>
            </a:r>
            <a:endParaRPr lang="en-CA" sz="2500"/>
          </a:p>
        </p:txBody>
      </p:sp>
    </p:spTree>
    <p:extLst>
      <p:ext uri="{BB962C8B-B14F-4D97-AF65-F5344CB8AC3E}">
        <p14:creationId xmlns:p14="http://schemas.microsoft.com/office/powerpoint/2010/main" val="1849547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6CC6-19D8-442A-B3A0-7FE991B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keyed_service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A271-991D-44E0-A7BC-7E3F8087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B0A7D-06B8-4215-B680-EE05D4DC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74" y="1825625"/>
            <a:ext cx="9383851" cy="43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896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0DCD-B80D-406C-885C-888CCF79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Layered?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98E6-9DE1-46FB-9836-FF6AADAD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iOS Programming Tricks: iOS Layered Architecture">
            <a:extLst>
              <a:ext uri="{FF2B5EF4-FFF2-40B4-BE49-F238E27FC236}">
                <a16:creationId xmlns:a16="http://schemas.microsoft.com/office/drawing/2014/main" id="{3E906340-1D4C-4377-BBA1-B5049DAB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79" y="607704"/>
            <a:ext cx="3625121" cy="58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Xamarin iOS - Build Native iOS App">
            <a:extLst>
              <a:ext uri="{FF2B5EF4-FFF2-40B4-BE49-F238E27FC236}">
                <a16:creationId xmlns:a16="http://schemas.microsoft.com/office/drawing/2014/main" id="{27FCA251-86EB-436D-992B-CA54298A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22" y="1490034"/>
            <a:ext cx="4788599" cy="50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6030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F3B8-6C21-4AA6-963B-9789609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88F4-6957-41B7-812C-22E335BC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075A0-436A-4F40-A7E7-759FE483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00751" y="886933"/>
            <a:ext cx="6190497" cy="50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30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6CC6-19D8-442A-B3A0-7FE991B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keyed_service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A271-991D-44E0-A7BC-7E3F8087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B0A7D-06B8-4215-B680-EE05D4DC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74" y="1825625"/>
            <a:ext cx="9383851" cy="43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6895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7CBB-B31E-480B-B29D-E04A9545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Singleton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1FAD1-EA61-4B76-A2F1-E81A5CC47BF8}"/>
              </a:ext>
            </a:extLst>
          </p:cNvPr>
          <p:cNvSpPr txBox="1"/>
          <p:nvPr/>
        </p:nvSpPr>
        <p:spPr>
          <a:xfrm>
            <a:off x="511717" y="29835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2EF75B9-7D61-41AB-95DC-B7AE36B5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85" y="2316969"/>
            <a:ext cx="7727429" cy="33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EEE9-65D1-40AF-8BD0-73381284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Singleton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273F4-F718-44AE-AA7F-F962643D50E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55E8568-950A-407E-8822-60A226B3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57" y="1516255"/>
            <a:ext cx="6728085" cy="477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4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AC63-0786-40C7-99D0-D3E7151A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Factory Pattern</a:t>
            </a:r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1AD325D-53C9-4E86-AC3C-7E3538F1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57" y="3329796"/>
            <a:ext cx="3671686" cy="1447063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DA00A96-F837-4893-A8D6-7E8C87E0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01" y="3331744"/>
            <a:ext cx="3947032" cy="1759766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1B8E910-A86A-45C3-AB09-0705A78BB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0" y="3332375"/>
            <a:ext cx="3204242" cy="218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8723A-95B1-447A-BA19-71B233D7E6D5}"/>
              </a:ext>
            </a:extLst>
          </p:cNvPr>
          <p:cNvSpPr txBox="1"/>
          <p:nvPr/>
        </p:nvSpPr>
        <p:spPr>
          <a:xfrm>
            <a:off x="1362636" y="2681728"/>
            <a:ext cx="13984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Factory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8468B69-8AF5-45D4-AF15-B6E64D1A2BF9}"/>
              </a:ext>
            </a:extLst>
          </p:cNvPr>
          <p:cNvSpPr txBox="1"/>
          <p:nvPr/>
        </p:nvSpPr>
        <p:spPr>
          <a:xfrm>
            <a:off x="8643258" y="2681727"/>
            <a:ext cx="30249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Abstract Factory</a:t>
            </a:r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09BC530-B692-446F-B6D5-842450470D5F}"/>
              </a:ext>
            </a:extLst>
          </p:cNvPr>
          <p:cNvSpPr txBox="1"/>
          <p:nvPr/>
        </p:nvSpPr>
        <p:spPr>
          <a:xfrm>
            <a:off x="4724400" y="268172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13362748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SineVTI</vt:lpstr>
      <vt:lpstr>Chromium Component Analysis Project (keyed_service) </vt:lpstr>
      <vt:lpstr>Discussion Question</vt:lpstr>
      <vt:lpstr>keyed_service</vt:lpstr>
      <vt:lpstr>Component Layered?</vt:lpstr>
      <vt:lpstr>PowerPoint Presentation</vt:lpstr>
      <vt:lpstr>keyed_service</vt:lpstr>
      <vt:lpstr>Singleton</vt:lpstr>
      <vt:lpstr>Singleton</vt:lpstr>
      <vt:lpstr>Factory Pattern</vt:lpstr>
      <vt:lpstr>Factory</vt:lpstr>
      <vt:lpstr>Observer (app_lifetime_monitor.h)</vt:lpstr>
      <vt:lpstr>Why ?</vt:lpstr>
      <vt:lpstr>Keyed_Services/iOS</vt:lpstr>
      <vt:lpstr>Singleton</vt:lpstr>
      <vt:lpstr>State</vt:lpstr>
      <vt:lpstr>Observer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Chromium Component Analysis Project (keyed_service) </dc:title>
  <dc:creator>Thanh Khai Phan</dc:creator>
  <cp:revision>40</cp:revision>
  <dcterms:created xsi:type="dcterms:W3CDTF">2021-03-29T20:24:10Z</dcterms:created>
  <dcterms:modified xsi:type="dcterms:W3CDTF">2021-04-05T17:55:43Z</dcterms:modified>
</cp:coreProperties>
</file>