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616717-C584-46AA-B2A4-7D53CF1C9E36}">
  <a:tblStyle styleId="{40616717-C584-46AA-B2A4-7D53CF1C9E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ae4a74b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ae4a74b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ae4a74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ae4a74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ae4a74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ae4a74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ae4a74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ae4a74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ae4a74b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ae4a74b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ae4a7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ae4a7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ae4a74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ae4a74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ae4a74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ae4a74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ae4a74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ae4a74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ae4a74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ae4a74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ae4a74b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ae4a74b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ae4a74b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ae4a74b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TRAVEL KING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Group Members: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Khai Phan, Adrian Recchi, Luqman Dewji, Zain 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6. Membership System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25" y="24000"/>
            <a:ext cx="38374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7. </a:t>
            </a:r>
            <a:r>
              <a:rPr lang="vi" sz="2000">
                <a:solidFill>
                  <a:srgbClr val="FF0000"/>
                </a:solidFill>
              </a:rPr>
              <a:t>Recommendation for Flight/Hotel/Rental Cars/Package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2707400" cy="36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1510658" y="-340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BENEFITS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239775" y="204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50">
                <a:solidFill>
                  <a:srgbClr val="FFFFFF"/>
                </a:solidFill>
              </a:rPr>
              <a:t>1. It saves time and money, if that's what you care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vi" sz="1650">
                <a:solidFill>
                  <a:srgbClr val="FFFFFF"/>
                </a:solidFill>
              </a:rPr>
              <a:t>2. The online guys provide expert insights and a safety net to your trip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vi" sz="1650">
                <a:solidFill>
                  <a:srgbClr val="FFFFFF"/>
                </a:solidFill>
              </a:rPr>
              <a:t>3. It's easy to check out what people say about them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50">
                <a:solidFill>
                  <a:srgbClr val="FFFFFF"/>
                </a:solidFill>
              </a:rPr>
              <a:t>4. They can make your multi-destination holiday seamless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Non-Functional System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Functionality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business system satisfied most of the user’s requirement in term of deals, price-matching, and accuracy. However, we do not guarantee this included all data system such as airlines or hotels.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Performance Efficiency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now, the system only able to handle 10 transactions per minutes due to security reason. We are looking for a solution to allow users a faster payment method.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vi"/>
              <a:t>Localization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business model only available in English at the moment so it's a restriction to some person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Business Process Model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71675" y="959150"/>
            <a:ext cx="81168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Search Price Deals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Changes in Reservation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Customer Support System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Popular Vacation Package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Price check (Mix&amp;Match) for Hotels and Rental Cars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Membership System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Recommendation for Flight/Hotel/Rental Cars/Package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77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Stakeholder</a:t>
            </a:r>
            <a:r>
              <a:rPr lang="vi">
                <a:solidFill>
                  <a:srgbClr val="FF0000"/>
                </a:solidFill>
              </a:rPr>
              <a:t> Analysis Matrix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6800" y="1090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458125" y="104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{40616717-C584-46AA-B2A4-7D53CF1C9E36}</a:tableStyleId>
              </a:tblPr>
              <a:tblGrid>
                <a:gridCol w="1666875"/>
                <a:gridCol w="1314450"/>
                <a:gridCol w="1295400"/>
                <a:gridCol w="1295400"/>
              </a:tblGrid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Interest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Investors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Maker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President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Maker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Maker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Employee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Travel Advisor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Maker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Travel Advisor Employee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935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FF0000"/>
                </a:solidFill>
              </a:rPr>
              <a:t>Stakeholder Analysis Matrix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{40616717-C584-46AA-B2A4-7D53CF1C9E36}</a:tableStyleId>
              </a:tblPr>
              <a:tblGrid>
                <a:gridCol w="1885950"/>
                <a:gridCol w="1314450"/>
                <a:gridCol w="1295400"/>
                <a:gridCol w="1295425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Interest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311700" y="15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{40616717-C584-46AA-B2A4-7D53CF1C9E36}</a:tableStyleId>
              </a:tblPr>
              <a:tblGrid>
                <a:gridCol w="1885950"/>
                <a:gridCol w="1314450"/>
                <a:gridCol w="1295400"/>
                <a:gridCol w="1295400"/>
              </a:tblGrid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Service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Maker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Service Employee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Accounts Receivable Manager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Maker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Accounts Receivable Employee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Analyst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Legislator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425" marB="63425" marR="63425" marL="63425">
                    <a:lnL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AutoNum type="arabicPeriod"/>
            </a:pPr>
            <a:r>
              <a:rPr lang="vi">
                <a:solidFill>
                  <a:srgbClr val="FF0000"/>
                </a:solidFill>
              </a:rPr>
              <a:t>Flight Booking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275" y="0"/>
            <a:ext cx="38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2. Flight Changes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200" y="0"/>
            <a:ext cx="3842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847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3. Customer Support System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10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82375" y="3847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4. Vacation Package Deal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5" y="1152475"/>
            <a:ext cx="829507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50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</a:rPr>
              <a:t>5. Price match for Hotel/Rental Cars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592008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675" y="1017725"/>
            <a:ext cx="299331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