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83c1aea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83c1aea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83c1aea8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83c1aea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83c1aea8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83c1aea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83c1aea8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83c1aea8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83c1aea8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83c1aea8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83c1aea8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83c1aea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83c1aea8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83c1aea8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798319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798319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83c1aea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83c1aea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83c1aea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83c1aea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59df1e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59df1e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3c1aea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3c1aea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798319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798319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ea8360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0ea8360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e0018c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e0018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79831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79831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83c1aea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83c1aea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e0018c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e0018c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83c1ae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83c1ae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83c1a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83c1a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83c1aea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83c1aea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Java Enterprise Edition (JavaEE)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JavaServer Faces Technology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481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Group 11: Khai, Adrian, 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@RequestScoped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Lives as long as HTTP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Created upon HTTP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Destroyed when HTTP response finished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@NoneScoped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Lives as long as single EL evaluation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Created upon EL evaluation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Destroyed after EL evaluation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@ViewScoped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Lives as long as user is interacting in same view in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Created upon HTTP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Destroyed when user goes to different 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@SessionScoped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Lives as long as HTTP session lives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Created at first HTTP request involving bean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Destroyed when HTTP session invalidated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@ApplicationScoped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Lives as long as the web application lives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Created at first HTTP request involving bean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Destroyed when application shuts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Also created when eager=true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@CustomScoped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Lives as long as bean’s entry is customly mapped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Configured as </a:t>
            </a:r>
            <a:r>
              <a:rPr lang="vi"/>
              <a:t>java.util.Map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Not commonly used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@ManagedProperty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22275" y="2078888"/>
            <a:ext cx="470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Bean’s property becomes injectable in another Managed Bean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825" y="1939463"/>
            <a:ext cx="3714500" cy="25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75" y="2955250"/>
            <a:ext cx="5136500" cy="15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JSF Tag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vi">
                <a:solidFill>
                  <a:srgbClr val="000000"/>
                </a:solidFill>
              </a:rPr>
              <a:t>Basic Tag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vi">
                <a:solidFill>
                  <a:srgbClr val="000000"/>
                </a:solidFill>
              </a:rPr>
              <a:t>Converter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vi">
                <a:solidFill>
                  <a:srgbClr val="000000"/>
                </a:solidFill>
              </a:rPr>
              <a:t>Validator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vi">
                <a:solidFill>
                  <a:srgbClr val="000000"/>
                </a:solidFill>
              </a:rPr>
              <a:t>Facelet Tag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73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&lt;</a:t>
            </a:r>
            <a:r>
              <a:rPr lang="vi"/>
              <a:t>Converter Tag /&gt;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809225" y="1270075"/>
            <a:ext cx="36090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000000"/>
                </a:solidFill>
              </a:rPr>
              <a:t>⇐ </a:t>
            </a:r>
            <a:r>
              <a:rPr lang="vi" sz="2500">
                <a:solidFill>
                  <a:srgbClr val="000000"/>
                </a:solidFill>
              </a:rPr>
              <a:t>HEADER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3000">
                <a:solidFill>
                  <a:srgbClr val="000000"/>
                </a:solidFill>
              </a:rPr>
              <a:t>⇐ </a:t>
            </a:r>
            <a:r>
              <a:rPr lang="vi" sz="2500">
                <a:solidFill>
                  <a:srgbClr val="000000"/>
                </a:solidFill>
              </a:rPr>
              <a:t>IMPORT SOURCES 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50" y="1270075"/>
            <a:ext cx="4373375" cy="35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225" y="3013400"/>
            <a:ext cx="4241776" cy="17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7650" y="70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&lt;</a:t>
            </a:r>
            <a:r>
              <a:rPr lang="vi"/>
              <a:t>Validator Tag /&gt;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00" y="1345926"/>
            <a:ext cx="4572001" cy="15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87" y="3944126"/>
            <a:ext cx="3631201" cy="92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275" y="3014325"/>
            <a:ext cx="3693571" cy="9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250" y="1345925"/>
            <a:ext cx="3631226" cy="257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74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vi" sz="1600">
                <a:solidFill>
                  <a:srgbClr val="000000"/>
                </a:solidFill>
              </a:rPr>
              <a:t>Overall information about JavaServer Faces Technology (JSF)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vi" sz="1600">
                <a:solidFill>
                  <a:srgbClr val="000000"/>
                </a:solidFill>
              </a:rPr>
              <a:t> JSF</a:t>
            </a:r>
            <a:r>
              <a:rPr lang="vi" sz="1600">
                <a:solidFill>
                  <a:srgbClr val="000000"/>
                </a:solidFill>
              </a:rPr>
              <a:t> Life Cycle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vi" sz="1600">
                <a:solidFill>
                  <a:srgbClr val="000000"/>
                </a:solidFill>
              </a:rPr>
              <a:t>Managed Beans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vi" sz="1600">
                <a:solidFill>
                  <a:srgbClr val="000000"/>
                </a:solidFill>
              </a:rPr>
              <a:t>JSF tag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vi" sz="1600">
                <a:solidFill>
                  <a:srgbClr val="000000"/>
                </a:solidFill>
              </a:rPr>
              <a:t>Conclusion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719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&lt;</a:t>
            </a:r>
            <a:r>
              <a:rPr lang="vi"/>
              <a:t>Facelet Tag /&gt;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3" y="1317425"/>
            <a:ext cx="4748349" cy="32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025" y="2356475"/>
            <a:ext cx="3862550" cy="21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5439525" y="1280325"/>
            <a:ext cx="291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Lato"/>
                <a:ea typeface="Lato"/>
                <a:cs typeface="Lato"/>
                <a:sym typeface="Lato"/>
              </a:rPr>
              <a:t>xmlns:ui = “http://java.sun.com/jsf/facelets”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Why JSF?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vi">
                <a:solidFill>
                  <a:srgbClr val="000000"/>
                </a:solidFill>
              </a:rPr>
              <a:t>Validator, Navigation, and Event Handlers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vi">
                <a:solidFill>
                  <a:srgbClr val="000000"/>
                </a:solidFill>
              </a:rPr>
              <a:t>Helper class in both server side and client side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vi">
                <a:solidFill>
                  <a:srgbClr val="000000"/>
                </a:solidFill>
              </a:rPr>
              <a:t>Different kind of tag use for different purpose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vi">
                <a:solidFill>
                  <a:srgbClr val="000000"/>
                </a:solidFill>
              </a:rPr>
              <a:t>Requires minimal code updates if there are changes made to one side due to MVC (Model-View-Controller) design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Any questions? 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74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we know?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vi" sz="1600">
                <a:solidFill>
                  <a:srgbClr val="000000"/>
                </a:solidFill>
              </a:rPr>
              <a:t>Belongs to Web-Tier (Middle-Tier)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vi" sz="1600">
                <a:solidFill>
                  <a:srgbClr val="000000"/>
                </a:solidFill>
              </a:rPr>
              <a:t>Providing framework to simplify the work of developer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vi" sz="1600">
                <a:solidFill>
                  <a:srgbClr val="000000"/>
                </a:solidFill>
              </a:rPr>
              <a:t>Maintain</a:t>
            </a:r>
            <a:r>
              <a:rPr lang="vi" sz="1600">
                <a:solidFill>
                  <a:srgbClr val="000000"/>
                </a:solidFill>
              </a:rPr>
              <a:t>ing the </a:t>
            </a:r>
            <a:r>
              <a:rPr lang="vi" sz="1600">
                <a:solidFill>
                  <a:srgbClr val="000000"/>
                </a:solidFill>
              </a:rPr>
              <a:t>data state between user and data server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vi" sz="1600">
                <a:solidFill>
                  <a:srgbClr val="000000"/>
                </a:solidFill>
              </a:rPr>
              <a:t>Based on Model-View-Controller (MVC)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807" y="1318650"/>
            <a:ext cx="4161980" cy="361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70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JSF Life Cycle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238525"/>
            <a:ext cx="7688700" cy="3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Restore View				⇒ </a:t>
            </a:r>
            <a:r>
              <a:rPr lang="vi"/>
              <a:t>Create a local component tree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						⇒ Connect data with event processing and validation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Apply Request Value			⇒ </a:t>
            </a:r>
            <a:r>
              <a:rPr lang="vi"/>
              <a:t>Parse data from request to local component tree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Validation 					⇒ </a:t>
            </a:r>
            <a:r>
              <a:rPr lang="vi"/>
              <a:t>Perform necessary validation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Update Model Values			⇒ </a:t>
            </a:r>
            <a:r>
              <a:rPr lang="vi"/>
              <a:t>Create/Update Data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Invoke Application Handler		⇒ </a:t>
            </a:r>
            <a:r>
              <a:rPr lang="vi"/>
              <a:t>Trigger the event handler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Rendering Response			⇒ </a:t>
            </a:r>
            <a:r>
              <a:rPr lang="vi"/>
              <a:t>Rendering a view to display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							⇒ Save data state and ready to be pushed out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55276"/>
            <a:ext cx="7688700" cy="29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Managed Beans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Regular Java Bean class registered with JSF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Contain getter/setter methods, business logic or backing bean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JSF 1.2 registered via XML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JSF 2.0+ uses annotation to register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W</a:t>
            </a:r>
            <a:r>
              <a:rPr lang="vi"/>
              <a:t>orks as Model for UI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Can be accessed from a JSF 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Managed Bean Annotations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@ManagedBean</a:t>
            </a:r>
            <a:r>
              <a:rPr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@RequestScoped</a:t>
            </a:r>
            <a:r>
              <a:rPr lang="v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@NoneScoped</a:t>
            </a:r>
            <a:r>
              <a:rPr lang="v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@ViewScoped</a:t>
            </a:r>
            <a:r>
              <a:rPr lang="v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@SessionScoped</a:t>
            </a:r>
            <a:r>
              <a:rPr lang="v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@ApplicationScoped</a:t>
            </a:r>
            <a:r>
              <a:rPr lang="v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@CustomScoped</a:t>
            </a:r>
            <a:r>
              <a:rPr lang="v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@ManagedProperty</a:t>
            </a:r>
            <a:r>
              <a:rPr lang="vi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@ManagedBean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409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Marks  bean to be managed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name specified in attribute(default is class 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eager sets if bean is created before it is requested</a:t>
            </a:r>
            <a:r>
              <a:rPr lang="vi"/>
              <a:t> or</a:t>
            </a:r>
            <a:r>
              <a:rPr lang="vi"/>
              <a:t> on request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521" y="1318650"/>
            <a:ext cx="4634280" cy="3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