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7374-8D66-4C81-9F65-77CF6B55455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3634-26D0-42BA-978E-4435C132165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7374-8D66-4C81-9F65-77CF6B55455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3634-26D0-42BA-978E-4435C1321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7374-8D66-4C81-9F65-77CF6B55455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3634-26D0-42BA-978E-4435C1321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7374-8D66-4C81-9F65-77CF6B55455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3634-26D0-42BA-978E-4435C1321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7374-8D66-4C81-9F65-77CF6B55455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3634-26D0-42BA-978E-4435C132165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7374-8D66-4C81-9F65-77CF6B55455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3634-26D0-42BA-978E-4435C1321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7374-8D66-4C81-9F65-77CF6B55455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3634-26D0-42BA-978E-4435C132165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7374-8D66-4C81-9F65-77CF6B55455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3634-26D0-42BA-978E-4435C1321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7374-8D66-4C81-9F65-77CF6B55455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3634-26D0-42BA-978E-4435C1321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7374-8D66-4C81-9F65-77CF6B55455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3634-26D0-42BA-978E-4435C13216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7374-8D66-4C81-9F65-77CF6B55455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3634-26D0-42BA-978E-4435C1321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D277374-8D66-4C81-9F65-77CF6B55455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6A13634-26D0-42BA-978E-4435C13216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6" Type="http://schemas.openxmlformats.org/officeDocument/2006/relationships/hyperlink" Target="https://stackoverflow.com/questions/28417262/java-8-supplier-consumer-explanation-for-the-layperson" TargetMode="External"/><Relationship Id="rId5" Type="http://schemas.openxmlformats.org/officeDocument/2006/relationships/hyperlink" Target="https://www.codejava.net/java-core/collections/understanding-java-8-stream-api" TargetMode="External"/><Relationship Id="rId4" Type="http://schemas.openxmlformats.org/officeDocument/2006/relationships/hyperlink" Target="https://docs.oracle.com/javase/tutorial/collections/strea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Java Collections and </a:t>
            </a:r>
            <a:br>
              <a:rPr lang="en-US" sz="3200" dirty="0" smtClean="0"/>
            </a:br>
            <a:r>
              <a:rPr lang="en-US" sz="3200" dirty="0" smtClean="0"/>
              <a:t>Aggregate Operations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Peter Liu</a:t>
            </a:r>
          </a:p>
          <a:p>
            <a:r>
              <a:rPr lang="en-US" sz="2000" dirty="0" smtClean="0"/>
              <a:t>Seneca College</a:t>
            </a:r>
            <a:endParaRPr lang="en-US" sz="2000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41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23"/>
    </mc:Choice>
    <mc:Fallback>
      <p:transition spd="slow" advTm="83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functional programming style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Stream API</a:t>
            </a:r>
          </a:p>
          <a:p>
            <a:pPr lvl="2"/>
            <a:r>
              <a:rPr lang="en-US" sz="2800" dirty="0" smtClean="0"/>
              <a:t>sequential and  parallel streams	</a:t>
            </a:r>
          </a:p>
          <a:p>
            <a:pPr marL="457200" indent="-457200"/>
            <a:r>
              <a:rPr lang="en-US" sz="2800" dirty="0"/>
              <a:t>aggregate </a:t>
            </a:r>
            <a:r>
              <a:rPr lang="en-US" sz="2800" dirty="0" smtClean="0"/>
              <a:t>operations</a:t>
            </a:r>
          </a:p>
          <a:p>
            <a:pPr marL="457200" lvl="2" indent="-457200">
              <a:buSzPct val="85000"/>
            </a:pPr>
            <a:r>
              <a:rPr lang="en-US" sz="2800" dirty="0"/>
              <a:t>lambda </a:t>
            </a:r>
            <a:r>
              <a:rPr lang="en-US" sz="2800" dirty="0" smtClean="0"/>
              <a:t>expressions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examples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894"/>
    </mc:Choice>
    <mc:Fallback>
      <p:transition spd="slow" advTm="288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  <a:r>
              <a:rPr lang="en-US" dirty="0" err="1" smtClean="0"/>
              <a:t>ListStream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sorted</a:t>
            </a:r>
          </a:p>
          <a:p>
            <a:r>
              <a:rPr lang="en-US" dirty="0" err="1" smtClean="0"/>
              <a:t>forEach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8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53"/>
    </mc:Choice>
    <mc:Fallback>
      <p:transition spd="slow" advTm="1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stream: a pipeline of aggregate operations</a:t>
            </a:r>
          </a:p>
          <a:p>
            <a:r>
              <a:rPr lang="en-US" dirty="0"/>
              <a:t>the source of a stream</a:t>
            </a:r>
          </a:p>
          <a:p>
            <a:pPr lvl="1"/>
            <a:r>
              <a:rPr lang="en-US" dirty="0"/>
              <a:t>the Collection interface: stream( ), </a:t>
            </a:r>
            <a:r>
              <a:rPr lang="en-US" dirty="0" err="1"/>
              <a:t>parallelStream</a:t>
            </a:r>
            <a:r>
              <a:rPr lang="en-US" dirty="0"/>
              <a:t>( ) </a:t>
            </a:r>
          </a:p>
          <a:p>
            <a:r>
              <a:rPr lang="en-US" dirty="0"/>
              <a:t>intermediate operations</a:t>
            </a:r>
          </a:p>
          <a:p>
            <a:pPr lvl="1"/>
            <a:r>
              <a:rPr lang="en-US" dirty="0"/>
              <a:t>e.g. filter, map, distinct</a:t>
            </a:r>
          </a:p>
          <a:p>
            <a:r>
              <a:rPr lang="en-US" dirty="0"/>
              <a:t>terminal operations</a:t>
            </a:r>
          </a:p>
          <a:p>
            <a:pPr lvl="1"/>
            <a:r>
              <a:rPr lang="en-US" dirty="0"/>
              <a:t>reduce, count, min, max, </a:t>
            </a:r>
            <a:r>
              <a:rPr lang="en-US" dirty="0" err="1"/>
              <a:t>forEach</a:t>
            </a:r>
            <a:r>
              <a:rPr lang="en-US" dirty="0"/>
              <a:t>, collect</a:t>
            </a:r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448"/>
    </mc:Choice>
    <mc:Fallback>
      <p:transition spd="slow" advTm="194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StreamsDemo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operations in the code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25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40"/>
    </mc:Choice>
    <mc:Fallback>
      <p:transition spd="slow" advTm="160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  <a:r>
              <a:rPr lang="en-US" dirty="0" err="1" smtClean="0"/>
              <a:t>IntStreamLambda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IntStream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a stream for the primitive data type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forEach</a:t>
            </a:r>
            <a:endParaRPr lang="en-US" dirty="0" smtClean="0"/>
          </a:p>
          <a:p>
            <a:r>
              <a:rPr lang="en-US" dirty="0" smtClean="0"/>
              <a:t>reduce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filter</a:t>
            </a:r>
          </a:p>
          <a:p>
            <a:r>
              <a:rPr lang="en-US" dirty="0" smtClean="0"/>
              <a:t>sorted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2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547"/>
    </mc:Choice>
    <mc:Fallback>
      <p:transition spd="slow" advTm="285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 Tutorials</a:t>
            </a:r>
          </a:p>
          <a:p>
            <a:pPr lvl="1"/>
            <a:r>
              <a:rPr lang="en-US" dirty="0">
                <a:hlinkClick r:id="rId4"/>
              </a:rPr>
              <a:t>https://docs.oracle.com/javase/tutorial/collections/streams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Understanding Java Stream API (Nam Ha Minh)</a:t>
            </a:r>
            <a:endParaRPr lang="en-US" dirty="0">
              <a:hlinkClick r:id="rId5"/>
            </a:endParaRPr>
          </a:p>
          <a:p>
            <a:pPr lvl="1"/>
            <a:r>
              <a:rPr lang="en-US" dirty="0">
                <a:hlinkClick r:id="rId5"/>
              </a:rPr>
              <a:t>https://www.codejava.net/java-core/collections/understanding-java-8-stream-api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Core Java SE 9 </a:t>
            </a:r>
            <a:r>
              <a:rPr lang="en-US" dirty="0"/>
              <a:t>t</a:t>
            </a:r>
            <a:r>
              <a:rPr lang="en-US" dirty="0" smtClean="0"/>
              <a:t>or </a:t>
            </a:r>
            <a:r>
              <a:rPr lang="en-US" dirty="0"/>
              <a:t>t</a:t>
            </a:r>
            <a:r>
              <a:rPr lang="en-US" dirty="0" smtClean="0"/>
              <a:t>he Impatient (Cay </a:t>
            </a:r>
            <a:r>
              <a:rPr lang="en-US" dirty="0" err="1" smtClean="0"/>
              <a:t>Horstmann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Modern Java 9 In Action: Lambdas, stream, functional and reactive programming (Manning)</a:t>
            </a:r>
          </a:p>
          <a:p>
            <a:r>
              <a:rPr lang="en-US" dirty="0" smtClean="0"/>
              <a:t>Java </a:t>
            </a:r>
            <a:r>
              <a:rPr lang="en-US" dirty="0"/>
              <a:t>8 Supplier and Consumer Interfaces</a:t>
            </a:r>
          </a:p>
          <a:p>
            <a:pPr lvl="1"/>
            <a:r>
              <a:rPr lang="en-US" dirty="0">
                <a:hlinkClick r:id="rId6"/>
              </a:rPr>
              <a:t>https://stackoverflow.com/questions/28417262/java-8-supplier-consumer-explanation-for-the-layperson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9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96"/>
    </mc:Choice>
    <mc:Fallback>
      <p:transition spd="slow" advTm="145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200</TotalTime>
  <Words>161</Words>
  <Application>Microsoft Office PowerPoint</Application>
  <PresentationFormat>On-screen Show (4:3)</PresentationFormat>
  <Paragraphs>42</Paragraphs>
  <Slides>7</Slides>
  <Notes>0</Notes>
  <HiddenSlides>0</HiddenSlides>
  <MMClips>7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Java Collections and  Aggregate Operations</vt:lpstr>
      <vt:lpstr>Aggregate Operations</vt:lpstr>
      <vt:lpstr>Example 1: ListStream</vt:lpstr>
      <vt:lpstr>Aggregate Operations</vt:lpstr>
      <vt:lpstr>Example 2: StreamsDemo</vt:lpstr>
      <vt:lpstr>Example 3: IntStreamLambda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 and Aggregate Operations</dc:title>
  <dc:creator>liu.peter.ming@sympatico.ca</dc:creator>
  <cp:lastModifiedBy>liu.peter.ming@sympatico.ca</cp:lastModifiedBy>
  <cp:revision>19</cp:revision>
  <dcterms:created xsi:type="dcterms:W3CDTF">2020-03-16T21:18:02Z</dcterms:created>
  <dcterms:modified xsi:type="dcterms:W3CDTF">2020-03-17T00:38:13Z</dcterms:modified>
</cp:coreProperties>
</file>