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0" r:id="rId5"/>
    <p:sldId id="261" r:id="rId6"/>
    <p:sldId id="262" r:id="rId7"/>
    <p:sldId id="259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2545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641350" indent="-211138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8572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0731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717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5030F2D-8D09-4E78-9126-0A7F977A2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EDF6070F-F473-4274-9F0F-25AAD0F09344}" type="slidenum">
              <a:rPr lang="en-US" altLang="en-US" sz="1400" smtClean="0"/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F07D-DCCB-428F-973C-2E1941EB9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B6059-9D20-49B3-ADDC-DF8D41683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17E49-BCDD-4880-BE28-84E6747AB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9B52B-1152-4BEE-8923-80B315DA7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0089-F00F-42E6-B163-242DF4042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DEFEB-D10D-4C44-8D77-5EDA0864E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D17-0998-4C9B-8071-3E42BAADB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AC3D-A3A5-4C6F-AEF6-826A93FED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872B1-1C98-4A26-AD68-4E6DFD22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EF66A-B5B8-454F-95F8-938EAED9C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B74C7-FE24-4E12-A05D-122A900A9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46AFA-6701-48D6-B514-80936B79B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C27CC46F-7D05-4096-B124-ADD2518E7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425450" indent="-320675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72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89050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0850" indent="-20955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2650" indent="-211138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098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70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242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14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SWGV3jGek" TargetMode="External"/><Relationship Id="rId2" Type="http://schemas.openxmlformats.org/officeDocument/2006/relationships/hyperlink" Target="http://www.cbsnews.com/video/watch/?id=4586903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Computers and the Environment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negative impact of innovation in technology and how do we minimize this impact?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Technology innovation is ongoing and affects our lives in ways that are difficult to predict.</a:t>
            </a:r>
          </a:p>
          <a:p>
            <a:r>
              <a:rPr lang="en-CA" dirty="0" smtClean="0"/>
              <a:t>Innovation, however, can have some unintended consequences such as:</a:t>
            </a:r>
          </a:p>
          <a:p>
            <a:pPr lvl="1"/>
            <a:r>
              <a:rPr lang="en-CA" dirty="0" smtClean="0"/>
              <a:t>An increase in electronic waste (e-waste) due to technology breaking/becoming obsolete</a:t>
            </a:r>
          </a:p>
          <a:p>
            <a:pPr lvl="1"/>
            <a:r>
              <a:rPr lang="en-CA" dirty="0" smtClean="0"/>
              <a:t>An increase in energy consumption</a:t>
            </a:r>
          </a:p>
          <a:p>
            <a:pPr lvl="1"/>
            <a:r>
              <a:rPr lang="en-CA" dirty="0" smtClean="0"/>
              <a:t>An increased use of toxic materials</a:t>
            </a:r>
          </a:p>
          <a:p>
            <a:pPr lvl="1"/>
            <a:r>
              <a:rPr lang="en-CA" dirty="0" smtClean="0"/>
              <a:t>Increased pollution from manufacturing</a:t>
            </a:r>
          </a:p>
          <a:p>
            <a:r>
              <a:rPr lang="en-CA" dirty="0" smtClean="0"/>
              <a:t>As we become aware of the dangers new technology pose, we can create solutions to minimize the environmental impact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151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When to update?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2" y="1874837"/>
            <a:ext cx="9063037" cy="4981575"/>
          </a:xfrm>
        </p:spPr>
        <p:txBody>
          <a:bodyPr>
            <a:normAutofit/>
          </a:bodyPr>
          <a:lstStyle/>
          <a:p>
            <a:r>
              <a:rPr lang="en-CA" dirty="0" smtClean="0"/>
              <a:t>Consider the following scenario:</a:t>
            </a:r>
          </a:p>
          <a:p>
            <a:pPr lvl="1"/>
            <a:r>
              <a:rPr lang="en-CA" dirty="0" smtClean="0"/>
              <a:t>You have a cell phone only 2 years old</a:t>
            </a:r>
          </a:p>
          <a:p>
            <a:pPr lvl="2"/>
            <a:r>
              <a:rPr lang="en-CA" dirty="0" smtClean="0"/>
              <a:t>It functions fairly well</a:t>
            </a:r>
          </a:p>
          <a:p>
            <a:pPr lvl="2"/>
            <a:r>
              <a:rPr lang="en-CA" dirty="0" smtClean="0"/>
              <a:t>It seems a little slower than when you first got it</a:t>
            </a:r>
          </a:p>
          <a:p>
            <a:pPr lvl="2"/>
            <a:r>
              <a:rPr lang="en-CA" dirty="0" smtClean="0"/>
              <a:t>The battery seems to drain a little faster than you remember</a:t>
            </a:r>
          </a:p>
          <a:p>
            <a:pPr lvl="1"/>
            <a:r>
              <a:rPr lang="en-CA" dirty="0" smtClean="0"/>
              <a:t>A popular cell phone manufacturer has just released its latest cell phone model</a:t>
            </a:r>
          </a:p>
          <a:p>
            <a:pPr lvl="1"/>
            <a:r>
              <a:rPr lang="en-CA" dirty="0" smtClean="0"/>
              <a:t>Do you upgrade?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Current Global Concerns</a:t>
            </a:r>
            <a:endParaRPr lang="en-CA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en-US" dirty="0" smtClean="0"/>
              <a:t>Tremendous amounts of e-waste is being generated</a:t>
            </a:r>
            <a:endParaRPr lang="en-CA" altLang="en-US" dirty="0" smtClean="0"/>
          </a:p>
          <a:p>
            <a:r>
              <a:rPr lang="en-CA" altLang="en-US" dirty="0" smtClean="0"/>
              <a:t>Excessive power consumption </a:t>
            </a:r>
            <a:r>
              <a:rPr lang="en-CA" altLang="en-US" dirty="0" smtClean="0"/>
              <a:t>creates pollution from fossil-fueled power plants</a:t>
            </a:r>
            <a:endParaRPr lang="en-CA" altLang="en-US" dirty="0" smtClean="0"/>
          </a:p>
          <a:p>
            <a:r>
              <a:rPr lang="en-CA" altLang="en-US" dirty="0" smtClean="0"/>
              <a:t>Older technology wasn’t designed to be environmentally friendly and persists for decades</a:t>
            </a:r>
            <a:endParaRPr lang="en-CA" altLang="en-US" dirty="0" smtClean="0"/>
          </a:p>
          <a:p>
            <a:r>
              <a:rPr lang="en-CA" altLang="en-US" dirty="0" smtClean="0"/>
              <a:t>E-waste may contain toxic materials that can lead to environmental contamination if not properly disposed of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Power Consumption</a:t>
            </a:r>
          </a:p>
          <a:p>
            <a:pPr lvl="1">
              <a:defRPr/>
            </a:pPr>
            <a:r>
              <a:rPr lang="en-CA" dirty="0" smtClean="0"/>
              <a:t>Make devices shut off/hibernate when not in use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Seek ways to use less power to operate electronics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Resource preservation</a:t>
            </a:r>
          </a:p>
          <a:p>
            <a:pPr lvl="1">
              <a:defRPr/>
            </a:pPr>
            <a:r>
              <a:rPr lang="en-CA" dirty="0" smtClean="0"/>
              <a:t>Use renewable materials whenever possible</a:t>
            </a:r>
          </a:p>
          <a:p>
            <a:pPr lvl="1">
              <a:defRPr/>
            </a:pPr>
            <a:r>
              <a:rPr lang="en-CA" dirty="0" smtClean="0"/>
              <a:t>Make electronic devices as recyclable as possible</a:t>
            </a:r>
          </a:p>
          <a:p>
            <a:pPr lvl="1">
              <a:defRPr/>
            </a:pPr>
            <a:r>
              <a:rPr lang="en-CA" dirty="0" smtClean="0"/>
              <a:t>Incorporate recycled materials into electronic goods</a:t>
            </a:r>
          </a:p>
          <a:p>
            <a:pPr lvl="1">
              <a:defRPr/>
            </a:pPr>
            <a:r>
              <a:rPr lang="en-CA" dirty="0" smtClean="0"/>
              <a:t>Minimize/Eliminate toxic materials in electronic goods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dirty="0" smtClean="0"/>
              <a:t>Education</a:t>
            </a:r>
          </a:p>
          <a:p>
            <a:pPr lvl="1"/>
            <a:r>
              <a:rPr lang="en-CA" altLang="en-US" dirty="0" smtClean="0"/>
              <a:t>Promote awareness of the impact technology has on the environment</a:t>
            </a:r>
          </a:p>
          <a:p>
            <a:pPr lvl="1"/>
            <a:r>
              <a:rPr lang="en-CA" altLang="en-US" dirty="0" smtClean="0"/>
              <a:t>Identify locations where you can safely dispose of e-waste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Continue to innovate technology </a:t>
            </a:r>
            <a:r>
              <a:rPr lang="en-CA" altLang="en-US" dirty="0" smtClean="0"/>
              <a:t>that is designed to have a minimal impact on the environment</a:t>
            </a:r>
          </a:p>
          <a:p>
            <a:pPr lvl="1"/>
            <a:r>
              <a:rPr lang="en-CA" altLang="en-US" dirty="0" smtClean="0"/>
              <a:t>Seek nontoxic alternatives to existing toxic components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Design </a:t>
            </a:r>
            <a:r>
              <a:rPr lang="en-CA" altLang="en-US" dirty="0" smtClean="0"/>
              <a:t>technology that is all/mostly recyclable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Guiya, China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endParaRPr lang="pt-BR" altLang="en-US" dirty="0" smtClean="0">
              <a:hlinkClick r:id="rId2"/>
            </a:endParaRPr>
          </a:p>
          <a:p>
            <a:pPr marL="104775" indent="0" algn="ctr" eaLnBrk="1">
              <a:buFont typeface="Wingdings" charset="2"/>
              <a:buNone/>
            </a:pPr>
            <a:r>
              <a:rPr lang="en-US" altLang="en-US" dirty="0" smtClean="0">
                <a:hlinkClick r:id="rId3"/>
              </a:rPr>
              <a:t>Basal Action Network Video</a:t>
            </a:r>
            <a:endParaRPr lang="en-US" altLang="en-US" dirty="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1570038"/>
            <a:ext cx="49434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311</Words>
  <Application>Microsoft Office PowerPoint</Application>
  <PresentationFormat>Custom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Computers and the Environment</vt:lpstr>
      <vt:lpstr>Introduction</vt:lpstr>
      <vt:lpstr>Example: When to update?</vt:lpstr>
      <vt:lpstr>Current Global Concerns</vt:lpstr>
      <vt:lpstr>Possible Solutions</vt:lpstr>
      <vt:lpstr>Possible Solutions</vt:lpstr>
      <vt:lpstr>Guiya, China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the Environment</dc:title>
  <dc:creator>Lkdsb Lkdsb</dc:creator>
  <cp:lastModifiedBy>Joe Kuhn</cp:lastModifiedBy>
  <cp:revision>17</cp:revision>
  <dcterms:modified xsi:type="dcterms:W3CDTF">2018-02-14T18:13:37Z</dcterms:modified>
</cp:coreProperties>
</file>