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Arial Unicode M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6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7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28" name="Rectangle 11"/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82425" cy="1247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28623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eaLnBrk="0" hangingPunct="0">
              <a:spcBef>
                <a:spcPct val="30000"/>
              </a:spcBef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en-US" sz="18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70525" cy="40989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289D9-B489-4905-AFBB-9FC043EA4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0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0416-2C5E-4338-9E2C-3E7763B6F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00" y="274638"/>
            <a:ext cx="2052638" cy="5834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7100" cy="5834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54057-D85A-4195-BCE6-F41D349DA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91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2138" cy="1125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5493F-DF9B-4DC6-B062-48461416F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723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5DD9-02D4-4360-BABE-AA3134356B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1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15F63-D6D9-4739-815F-F7D21629D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58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0663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43BD1-A0D2-490A-93E9-B822F9C78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BB707-2C55-4409-9610-90D77AB3C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5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9BD0C-CFD8-4D8B-AD24-BE6B80BD01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8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F4677-17C3-4CED-B541-149202D6E9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55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DB1F5-C193-4078-BB12-474FC5410F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8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605D0-7F6D-4414-B890-B94D0364A6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1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2138" cy="112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2138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16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78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1613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Arial Unicode MS" pitchFamily="34" charset="-128"/>
              </a:defRPr>
            </a:lvl1pPr>
          </a:lstStyle>
          <a:p>
            <a:pPr>
              <a:defRPr/>
            </a:pPr>
            <a:fld id="{AFDA6497-808E-41FB-B5E9-4F86C9BB9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25438" indent="-325438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25488" indent="-268288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8218488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Output In Python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733550"/>
            <a:ext cx="8218488" cy="4518025"/>
          </a:xfrm>
        </p:spPr>
        <p:txBody>
          <a:bodyPr lIns="0" tIns="0" rIns="0" bIns="0" anchor="ctr"/>
          <a:lstStyle/>
          <a:p>
            <a:pPr marL="0" indent="0" algn="ctr" eaLnBrk="1" hangingPunct="1">
              <a:buFont typeface="Arial" charset="0"/>
              <a:buNone/>
            </a:pPr>
            <a:r>
              <a:rPr lang="en-US" altLang="en-US" smtClean="0"/>
              <a:t>The </a:t>
            </a:r>
            <a:r>
              <a:rPr lang="en-US" altLang="en-US" b="1" smtClean="0"/>
              <a:t>print</a:t>
            </a:r>
            <a:r>
              <a:rPr lang="en-US" altLang="en-US" smtClean="0"/>
              <a:t> command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Examine Hello World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US" altLang="en-US" dirty="0" smtClean="0">
                <a:latin typeface="Times New Roman" pitchFamily="18" charset="0"/>
              </a:rPr>
              <a:t>All programs start with the necessary </a:t>
            </a:r>
            <a:r>
              <a:rPr lang="en-US" altLang="en-US" i="1" dirty="0" smtClean="0">
                <a:latin typeface="Times New Roman" pitchFamily="18" charset="0"/>
              </a:rPr>
              <a:t>header info</a:t>
            </a:r>
            <a:endParaRPr lang="en-US" altLang="en-US" dirty="0" smtClean="0">
              <a:latin typeface="Times New Roman" pitchFamily="18" charset="0"/>
            </a:endParaRPr>
          </a:p>
          <a:p>
            <a:pPr marL="742950" lvl="1" indent="-285750" eaLnBrk="1" hangingPunct="1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en-US" dirty="0" smtClean="0">
                <a:latin typeface="Times New Roman" pitchFamily="18" charset="0"/>
              </a:rPr>
              <a:t>Your name</a:t>
            </a:r>
          </a:p>
          <a:p>
            <a:pPr marL="742950" lvl="1" indent="-285750" eaLnBrk="1" hangingPunct="1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en-US" dirty="0" smtClean="0">
                <a:latin typeface="Times New Roman" pitchFamily="18" charset="0"/>
              </a:rPr>
              <a:t>Course code</a:t>
            </a:r>
          </a:p>
          <a:p>
            <a:pPr marL="742950" lvl="1" indent="-285750" eaLnBrk="1" hangingPunct="1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en-US" dirty="0" smtClean="0">
                <a:latin typeface="Times New Roman" pitchFamily="18" charset="0"/>
              </a:rPr>
              <a:t>Teacher’s name</a:t>
            </a:r>
          </a:p>
          <a:p>
            <a:pPr marL="742950" lvl="1" indent="-285750" eaLnBrk="1" hangingPunct="1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en-US" dirty="0" smtClean="0">
                <a:latin typeface="Times New Roman" pitchFamily="18" charset="0"/>
              </a:rPr>
              <a:t>Date started</a:t>
            </a:r>
          </a:p>
          <a:p>
            <a:pPr marL="742950" lvl="1" indent="-285750" eaLnBrk="1" hangingPunct="1">
              <a:spcBef>
                <a:spcPct val="20000"/>
              </a:spcBef>
              <a:buFont typeface="Times New Roman" pitchFamily="18" charset="0"/>
              <a:buChar char="–"/>
              <a:defRPr/>
            </a:pPr>
            <a:r>
              <a:rPr lang="en-US" altLang="en-US" dirty="0" smtClean="0">
                <a:latin typeface="Times New Roman" pitchFamily="18" charset="0"/>
              </a:rPr>
              <a:t>Program description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US" altLang="en-US" dirty="0" smtClean="0">
                <a:latin typeface="Times New Roman" pitchFamily="18" charset="0"/>
              </a:rPr>
              <a:t>Source code follows underneath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  <a:defRPr/>
            </a:pPr>
            <a:r>
              <a:rPr lang="en-US" altLang="en-US" dirty="0" smtClean="0">
                <a:latin typeface="Times New Roman" pitchFamily="18" charset="0"/>
              </a:rPr>
              <a:t>Note: All text that begins with a ‘#’ symbol is called </a:t>
            </a:r>
            <a:r>
              <a:rPr lang="en-US" altLang="en-US" i="1" dirty="0" smtClean="0">
                <a:latin typeface="Times New Roman" pitchFamily="18" charset="0"/>
              </a:rPr>
              <a:t>documentation</a:t>
            </a:r>
            <a:r>
              <a:rPr lang="en-US" altLang="en-US" dirty="0" smtClean="0">
                <a:latin typeface="Times New Roman" pitchFamily="18" charset="0"/>
              </a:rPr>
              <a:t> and is ignored by Python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88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print</a:t>
            </a:r>
            <a:r>
              <a:rPr lang="en-US" altLang="en-US" smtClean="0"/>
              <a:t> command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print</a:t>
            </a:r>
            <a:r>
              <a:rPr lang="en-US" altLang="en-US" smtClean="0"/>
              <a:t> command is the built-in keyword to display text to the screen.</a:t>
            </a:r>
          </a:p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/>
              <a:t>print</a:t>
            </a:r>
            <a:r>
              <a:rPr lang="en-US" altLang="en-US" smtClean="0"/>
              <a:t> command can display combinations of letters, numbers, and symbols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print</a:t>
            </a:r>
            <a:r>
              <a:rPr lang="en-US" altLang="en-US" dirty="0" smtClean="0"/>
              <a:t> </a:t>
            </a:r>
            <a:r>
              <a:rPr lang="en-US" altLang="en-US" dirty="0" smtClean="0"/>
              <a:t>examples 1</a:t>
            </a:r>
            <a:endParaRPr lang="en-US" altLang="en-US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9433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43212"/>
            <a:ext cx="25336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b="1" dirty="0" smtClean="0"/>
              <a:t>print </a:t>
            </a:r>
            <a:r>
              <a:rPr lang="en-US" altLang="en-US" dirty="0" smtClean="0"/>
              <a:t>is used to print text surrounded by single quotes (‘…’) or double-quotes (“…”)</a:t>
            </a:r>
          </a:p>
          <a:p>
            <a:pPr eaLnBrk="1" hangingPunct="1">
              <a:defRPr/>
            </a:pPr>
            <a:r>
              <a:rPr lang="en-US" altLang="en-US" b="1" dirty="0" smtClean="0"/>
              <a:t>print</a:t>
            </a:r>
            <a:r>
              <a:rPr lang="en-US" altLang="en-US" dirty="0" smtClean="0"/>
              <a:t> can print numbers/math without quotes</a:t>
            </a:r>
          </a:p>
          <a:p>
            <a:pPr eaLnBrk="1" hangingPunct="1">
              <a:defRPr/>
            </a:pPr>
            <a:r>
              <a:rPr lang="en-US" altLang="en-US" dirty="0" smtClean="0"/>
              <a:t>Print multiple items (tokens) in one command with each item separated by a comma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Details Continued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print</a:t>
            </a:r>
            <a:r>
              <a:rPr lang="en-US" altLang="en-US" dirty="0" smtClean="0"/>
              <a:t> has two modifier flags: the </a:t>
            </a:r>
            <a:r>
              <a:rPr lang="en-US" altLang="en-US" i="1" dirty="0" err="1" smtClean="0"/>
              <a:t>sep</a:t>
            </a:r>
            <a:r>
              <a:rPr lang="en-US" altLang="en-US" dirty="0" smtClean="0"/>
              <a:t> flag and the </a:t>
            </a:r>
            <a:r>
              <a:rPr lang="en-US" altLang="en-US" i="1" dirty="0" smtClean="0"/>
              <a:t>end</a:t>
            </a:r>
            <a:r>
              <a:rPr lang="en-US" altLang="en-US" dirty="0"/>
              <a:t> </a:t>
            </a:r>
            <a:r>
              <a:rPr lang="en-US" altLang="en-US" dirty="0" smtClean="0"/>
              <a:t>flag</a:t>
            </a:r>
          </a:p>
          <a:p>
            <a:pPr lvl="1" eaLnBrk="1" hangingPunct="1"/>
            <a:r>
              <a:rPr lang="en-US" altLang="en-US" i="1" dirty="0" err="1" smtClean="0"/>
              <a:t>sep</a:t>
            </a:r>
            <a:r>
              <a:rPr lang="en-US" altLang="en-US" dirty="0" smtClean="0"/>
              <a:t> is what is printed between different tokens.  The default is a space</a:t>
            </a:r>
          </a:p>
          <a:p>
            <a:pPr lvl="2" eaLnBrk="1" hangingPunct="1"/>
            <a:r>
              <a:rPr lang="en-US" altLang="en-US" dirty="0" err="1" smtClean="0"/>
              <a:t>sep</a:t>
            </a:r>
            <a:r>
              <a:rPr lang="en-US" altLang="en-US" dirty="0" smtClean="0"/>
              <a:t>=‘’ means nothing is printed between tokens</a:t>
            </a:r>
          </a:p>
          <a:p>
            <a:pPr lvl="1" eaLnBrk="1" hangingPunct="1"/>
            <a:r>
              <a:rPr lang="en-US" altLang="en-US" i="1" dirty="0" smtClean="0"/>
              <a:t>end</a:t>
            </a:r>
            <a:r>
              <a:rPr lang="en-US" altLang="en-US" dirty="0" smtClean="0"/>
              <a:t> is what is printed at the end of the print statement.  The default is a newline character</a:t>
            </a:r>
          </a:p>
          <a:p>
            <a:pPr lvl="2" eaLnBrk="1" hangingPunct="1"/>
            <a:r>
              <a:rPr lang="en-US" altLang="en-US" dirty="0" smtClean="0"/>
              <a:t>end=‘’ means the next print will be on the same line as the previous print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Details Continued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 smtClean="0"/>
              <a:t>Certain characters have special meaning in Python and require special representation to be printed.  Commonly used ones are:</a:t>
            </a:r>
          </a:p>
          <a:p>
            <a:pPr lvl="1" eaLnBrk="1" hangingPunct="1">
              <a:defRPr/>
            </a:pPr>
            <a:r>
              <a:rPr lang="en-US" altLang="en-US" dirty="0" smtClean="0"/>
              <a:t>‘\n’ for newline</a:t>
            </a:r>
          </a:p>
          <a:p>
            <a:pPr lvl="1" eaLnBrk="1" hangingPunct="1">
              <a:defRPr/>
            </a:pPr>
            <a:r>
              <a:rPr lang="en-US" altLang="en-US" dirty="0" smtClean="0"/>
              <a:t>‘\t’ for tab</a:t>
            </a:r>
          </a:p>
          <a:p>
            <a:pPr lvl="1" eaLnBrk="1" hangingPunct="1">
              <a:defRPr/>
            </a:pPr>
            <a:r>
              <a:rPr lang="en-US" altLang="en-US" dirty="0" smtClean="0"/>
              <a:t>‘\”’ for double quote</a:t>
            </a:r>
          </a:p>
          <a:p>
            <a:pPr lvl="1" eaLnBrk="1" hangingPunct="1">
              <a:defRPr/>
            </a:pPr>
            <a:r>
              <a:rPr lang="en-US" altLang="en-US" dirty="0" smtClean="0"/>
              <a:t>‘\’’ for single quote</a:t>
            </a:r>
          </a:p>
          <a:p>
            <a:pPr lvl="1" eaLnBrk="1" hangingPunct="1">
              <a:defRPr/>
            </a:pPr>
            <a:r>
              <a:rPr lang="en-US" altLang="en-US" smtClean="0"/>
              <a:t>‘\\’ </a:t>
            </a:r>
            <a:r>
              <a:rPr lang="en-US" altLang="en-US" dirty="0" smtClean="0"/>
              <a:t>for backslash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53149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5391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print</a:t>
            </a:r>
            <a:r>
              <a:rPr lang="en-CA" dirty="0" smtClean="0"/>
              <a:t> examples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9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237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Times New Roman</vt:lpstr>
      <vt:lpstr>Default Design</vt:lpstr>
      <vt:lpstr>Output In Python</vt:lpstr>
      <vt:lpstr>Examine Hello World</vt:lpstr>
      <vt:lpstr>The print command</vt:lpstr>
      <vt:lpstr>print examples 1</vt:lpstr>
      <vt:lpstr>Details</vt:lpstr>
      <vt:lpstr>Details Continued</vt:lpstr>
      <vt:lpstr>Details Continued</vt:lpstr>
      <vt:lpstr>print examples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JOE</dc:creator>
  <cp:lastModifiedBy>Joe Kuhn</cp:lastModifiedBy>
  <cp:revision>11</cp:revision>
  <dcterms:modified xsi:type="dcterms:W3CDTF">2018-02-20T17:38:44Z</dcterms:modified>
</cp:coreProperties>
</file>