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9" r:id="rId7"/>
    <p:sldId id="263" r:id="rId8"/>
    <p:sldId id="266" r:id="rId9"/>
    <p:sldId id="268" r:id="rId1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3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26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26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066262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8113" cy="1248727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0050" cy="40179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8113" cy="1248727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0050" cy="40179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8113" cy="1248727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0050" cy="40179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8113" cy="1248727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0050" cy="40179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-14225588" y="-11796713"/>
            <a:ext cx="16648113" cy="1248727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0050" cy="40179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BA20D-C999-4E0C-8277-F5C887F27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6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14098-E500-4E42-B25D-426EEAB0F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6AEF7-609B-4D7B-BBED-B2E12BA81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4D2C4-200E-4BD6-B9CC-679894187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A51CC-BC5C-41D9-9925-B4599518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541B5-7262-46A9-8E77-4590E2FF0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9A634-F52E-482B-84C6-AD5AA13CC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30C4E-6DB9-47A5-B704-00A7BCCE7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8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17E69-E5E8-45F5-B9DC-68828BA44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2F9EB-48BC-4D13-873B-FBCD5DE2E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8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3355-51CF-4C05-99CB-A46954DEB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2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A9FCCB1-4EAE-4785-BB5D-4F72BDDCE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34963" indent="-334963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Reading Input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between data types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Reading Information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Many meaningful computer programs require input to be read from the keyboard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Python has a function to read an entire line of input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Python, unlike other languages, only reads input line by line.  Thus, for 3C, all data will be entered with one entry per line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Console Commands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51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800" b="1" dirty="0" smtClean="0"/>
              <a:t>input</a:t>
            </a:r>
            <a:r>
              <a:rPr lang="en-US" altLang="en-US" sz="2800" b="1" dirty="0" smtClean="0"/>
              <a:t>() </a:t>
            </a:r>
            <a:r>
              <a:rPr lang="en-US" altLang="en-US" sz="2800" dirty="0" smtClean="0"/>
              <a:t>is the Python function to read an entire line of input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 smtClean="0"/>
              <a:t>Python can only read input one line at a time.  If you are reading multiple items, be sure each item you read requires a separate line of input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 smtClean="0"/>
              <a:t>Python by default interprets all input as strings.  You must </a:t>
            </a:r>
            <a:r>
              <a:rPr lang="en-US" altLang="en-US" sz="2400" i="1" dirty="0" smtClean="0"/>
              <a:t>cast</a:t>
            </a:r>
            <a:r>
              <a:rPr lang="en-US" altLang="en-US" sz="2400" dirty="0" smtClean="0"/>
              <a:t> the input to convert the input from type string to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, float, or </a:t>
            </a:r>
            <a:r>
              <a:rPr lang="en-US" altLang="en-US" sz="2400" dirty="0" err="1" smtClean="0"/>
              <a:t>bool</a:t>
            </a:r>
            <a:r>
              <a:rPr lang="en-US" altLang="en-US" sz="24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3250" cy="10461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Input Example 1</a:t>
            </a:r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0"/>
            <a:ext cx="4191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6811"/>
            <a:ext cx="44196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Input Example 1 Explanation</a:t>
            </a:r>
          </a:p>
        </p:txBody>
      </p:sp>
      <p:sp>
        <p:nvSpPr>
          <p:cNvPr id="614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 is not assigned a value until data is entered into the keyboard</a:t>
            </a:r>
          </a:p>
          <a:p>
            <a:pPr eaLnBrk="1" hangingPunct="1"/>
            <a:r>
              <a:rPr lang="en-US" altLang="en-US" smtClean="0"/>
              <a:t>Python does not interpret the data until the Enter key is pressed.  (This is called </a:t>
            </a:r>
            <a:r>
              <a:rPr lang="en-US" altLang="en-US" i="1" smtClean="0"/>
              <a:t>formatted </a:t>
            </a:r>
            <a:r>
              <a:rPr lang="en-US" altLang="en-US" smtClean="0"/>
              <a:t>input)</a:t>
            </a:r>
          </a:p>
          <a:p>
            <a:pPr eaLnBrk="1" hangingPunct="1"/>
            <a:r>
              <a:rPr lang="en-US" altLang="en-US" smtClean="0"/>
              <a:t>n is initially interpreted as a string.  We </a:t>
            </a:r>
            <a:r>
              <a:rPr lang="en-US" altLang="en-US" i="1" smtClean="0"/>
              <a:t>cast</a:t>
            </a:r>
            <a:r>
              <a:rPr lang="en-US" altLang="en-US" smtClean="0"/>
              <a:t> n to be an integer using the int()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Python includes functions to re-type data using the following functions: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(x) – make a copy of x interpreted as an integer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float(x) – make a copy of x interpreted as a float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(x) – make a copy of x interpreted as a string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bool</a:t>
            </a:r>
            <a:r>
              <a:rPr lang="en-US" dirty="0" smtClean="0">
                <a:solidFill>
                  <a:schemeClr val="tx1"/>
                </a:solidFill>
              </a:rPr>
              <a:t>(x) – make a copy of x interpreted as either True or False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Note: Python will crash if an attempt to cast data from one type to another fails</a:t>
            </a:r>
          </a:p>
          <a:p>
            <a:pPr lvl="1" eaLnBrk="1" hangingPunct="1">
              <a:defRPr/>
            </a:pPr>
            <a:r>
              <a:rPr lang="en-US" dirty="0" smtClean="0"/>
              <a:t>E.g. The following code will cause Python to crash: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hours = ‘twenty-four’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(hours) 		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#Python can’t convert 									#‘twenty-four’ to an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3250" cy="10461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Input Example 2</a:t>
            </a:r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5541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76984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3250" cy="10461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Input Example 3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558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639242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3250" cy="10461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Notes on Input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3250" cy="4429125"/>
          </a:xfrm>
        </p:spPr>
        <p:txBody>
          <a:bodyPr lIns="0" tIns="0" rIns="0" bIns="0"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It is a good idea to store each input in its own variable.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E.g. </a:t>
            </a:r>
            <a:r>
              <a:rPr lang="en-US" dirty="0" smtClean="0"/>
              <a:t>if you enter 3 numbers, use 3 different variables and 3 separate calls of </a:t>
            </a:r>
            <a:r>
              <a:rPr lang="en-US" dirty="0" smtClean="0"/>
              <a:t>input</a:t>
            </a:r>
            <a:r>
              <a:rPr lang="en-US" dirty="0" smtClean="0"/>
              <a:t>()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Cast all input to its expected type, either </a:t>
            </a:r>
            <a:r>
              <a:rPr lang="en-US" dirty="0" err="1" smtClean="0"/>
              <a:t>int</a:t>
            </a:r>
            <a:r>
              <a:rPr lang="en-US" dirty="0" smtClean="0"/>
              <a:t>(), float</a:t>
            </a:r>
            <a:r>
              <a:rPr lang="en-US" dirty="0" smtClean="0"/>
              <a:t>, (</a:t>
            </a:r>
            <a:r>
              <a:rPr lang="en-US" dirty="0" smtClean="0"/>
              <a:t>or </a:t>
            </a:r>
            <a:r>
              <a:rPr lang="en-US" dirty="0" err="1" smtClean="0"/>
              <a:t>bool</a:t>
            </a:r>
            <a:r>
              <a:rPr lang="en-US" dirty="0" smtClean="0"/>
              <a:t>() for 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Use </a:t>
            </a:r>
            <a:r>
              <a:rPr lang="en-US" dirty="0" smtClean="0"/>
              <a:t>additional variables as necessary for calculations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361</Words>
  <Application>Microsoft Office PowerPoint</Application>
  <PresentationFormat>On-screen Show (4:3)</PresentationFormat>
  <Paragraphs>33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Times New Roman</vt:lpstr>
      <vt:lpstr>Courier New</vt:lpstr>
      <vt:lpstr>Default Design</vt:lpstr>
      <vt:lpstr>Reading Input</vt:lpstr>
      <vt:lpstr>Reading Information</vt:lpstr>
      <vt:lpstr>Console Commands</vt:lpstr>
      <vt:lpstr>Input Example 1</vt:lpstr>
      <vt:lpstr>Input Example 1 Explanation</vt:lpstr>
      <vt:lpstr>Casting</vt:lpstr>
      <vt:lpstr>Input Example 2</vt:lpstr>
      <vt:lpstr>Input Example 3</vt:lpstr>
      <vt:lpstr>Notes on Input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Input</dc:title>
  <dc:creator>JOE</dc:creator>
  <cp:lastModifiedBy>Joe Kuhn</cp:lastModifiedBy>
  <cp:revision>10</cp:revision>
  <dcterms:modified xsi:type="dcterms:W3CDTF">2018-02-21T17:13:08Z</dcterms:modified>
</cp:coreProperties>
</file>