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Arial Narrow"/>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ialNarrow-bold.fntdata"/><Relationship Id="rId23" Type="http://schemas.openxmlformats.org/officeDocument/2006/relationships/font" Target="fonts/ArialNarrow-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ArialNarrow-boldItalic.fntdata"/><Relationship Id="rId25" Type="http://schemas.openxmlformats.org/officeDocument/2006/relationships/font" Target="fonts/ArialNarr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5" name="Shape 75"/>
        <p:cNvGrpSpPr/>
        <p:nvPr/>
      </p:nvGrpSpPr>
      <p:grpSpPr>
        <a:xfrm>
          <a:off x="0" y="0"/>
          <a:ext cx="0" cy="0"/>
          <a:chOff x="0" y="0"/>
          <a:chExt cx="0" cy="0"/>
        </a:xfrm>
      </p:grpSpPr>
      <p:sp>
        <p:nvSpPr>
          <p:cNvPr id="76" name="Google Shape;76;p2"/>
          <p:cNvSpPr txBox="1"/>
          <p:nvPr>
            <p:ph type="ctrTitle"/>
          </p:nvPr>
        </p:nvSpPr>
        <p:spPr>
          <a:xfrm>
            <a:off x="685800" y="1692275"/>
            <a:ext cx="7772400" cy="1736725"/>
          </a:xfrm>
          <a:prstGeom prst="rect">
            <a:avLst/>
          </a:prstGeom>
          <a:noFill/>
          <a:ln>
            <a:noFill/>
          </a:ln>
        </p:spPr>
        <p:txBody>
          <a:bodyPr anchorCtr="1" anchor="b" bIns="91425" lIns="91425" spcFirstLastPara="1" rIns="91425" wrap="square" tIns="91425"/>
          <a:lstStyle>
            <a:lvl1pPr lvl="0" marR="0" rtl="0" algn="ctr">
              <a:spcBef>
                <a:spcPts val="0"/>
              </a:spcBef>
              <a:spcAft>
                <a:spcPts val="0"/>
              </a:spcAft>
              <a:buSzPts val="1400"/>
              <a:buNone/>
              <a:defRPr b="0" i="0" sz="5400" u="none" cap="none" strike="noStrike">
                <a:solidFill>
                  <a:schemeClr val="lt2"/>
                </a:solidFill>
                <a:latin typeface="Arial Narrow"/>
                <a:ea typeface="Arial Narrow"/>
                <a:cs typeface="Arial Narrow"/>
                <a:sym typeface="Arial Narrow"/>
              </a:defRPr>
            </a:lvl1pPr>
            <a:lvl2pPr lvl="1"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2pPr>
            <a:lvl3pPr lvl="2"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3pPr>
            <a:lvl4pPr lvl="3"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4pPr>
            <a:lvl5pPr lvl="4"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5pPr>
            <a:lvl6pPr lvl="5"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6pPr>
            <a:lvl7pPr lvl="6"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7pPr>
            <a:lvl8pPr lvl="7"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8pPr>
            <a:lvl9pPr lvl="8"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9pPr>
          </a:lstStyle>
          <a:p/>
        </p:txBody>
      </p:sp>
      <p:sp>
        <p:nvSpPr>
          <p:cNvPr id="77" name="Google Shape;7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chemeClr val="hlink"/>
              </a:buClr>
              <a:buSzPts val="2560"/>
              <a:buFont typeface="Noto Sans Symbols"/>
              <a:buNone/>
              <a:defRPr b="0" i="0" sz="3200" u="none" cap="none" strike="noStrike">
                <a:solidFill>
                  <a:schemeClr val="lt1"/>
                </a:solidFill>
                <a:latin typeface="Arial Narrow"/>
                <a:ea typeface="Arial Narrow"/>
                <a:cs typeface="Arial Narrow"/>
                <a:sym typeface="Arial Narrow"/>
              </a:defRPr>
            </a:lvl1pPr>
            <a:lvl2pPr lvl="1"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Narrow"/>
                <a:ea typeface="Arial Narrow"/>
                <a:cs typeface="Arial Narrow"/>
                <a:sym typeface="Arial Narrow"/>
              </a:defRPr>
            </a:lvl2pPr>
            <a:lvl3pPr lvl="2" marR="0" rtl="0" algn="l">
              <a:spcBef>
                <a:spcPts val="480"/>
              </a:spcBef>
              <a:spcAft>
                <a:spcPts val="0"/>
              </a:spcAft>
              <a:buClr>
                <a:schemeClr val="accent2"/>
              </a:buClr>
              <a:buSzPts val="2400"/>
              <a:buFont typeface="Arial Narrow"/>
              <a:buChar char="•"/>
              <a:defRPr b="0" i="0" sz="2400" u="none" cap="none" strike="noStrike">
                <a:solidFill>
                  <a:schemeClr val="lt1"/>
                </a:solidFill>
                <a:latin typeface="Arial Narrow"/>
                <a:ea typeface="Arial Narrow"/>
                <a:cs typeface="Arial Narrow"/>
                <a:sym typeface="Arial Narrow"/>
              </a:defRPr>
            </a:lvl3pPr>
            <a:lvl4pPr lvl="3"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Narrow"/>
                <a:ea typeface="Arial Narrow"/>
                <a:cs typeface="Arial Narrow"/>
                <a:sym typeface="Arial Narrow"/>
              </a:defRPr>
            </a:lvl4pPr>
            <a:lvl5pPr lvl="4"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5pPr>
            <a:lvl6pPr lvl="5"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6pPr>
            <a:lvl7pPr lvl="6"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7pPr>
            <a:lvl8pPr lvl="7"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8pPr>
            <a:lvl9pPr lvl="8"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9pPr>
          </a:lstStyle>
          <a:p/>
        </p:txBody>
      </p:sp>
      <p:sp>
        <p:nvSpPr>
          <p:cNvPr id="78" name="Google Shape;78;p2"/>
          <p:cNvSpPr txBox="1"/>
          <p:nvPr>
            <p:ph idx="10" type="dt"/>
          </p:nvPr>
        </p:nvSpPr>
        <p:spPr>
          <a:xfrm>
            <a:off x="457200" y="6248400"/>
            <a:ext cx="2133600" cy="457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79" name="Google Shape;79;p2"/>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80" name="Google Shape;80;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02" name="Shape 202"/>
        <p:cNvGrpSpPr/>
        <p:nvPr/>
      </p:nvGrpSpPr>
      <p:grpSpPr>
        <a:xfrm>
          <a:off x="0" y="0"/>
          <a:ext cx="0" cy="0"/>
          <a:chOff x="0" y="0"/>
          <a:chExt cx="0" cy="0"/>
        </a:xfrm>
      </p:grpSpPr>
      <p:sp>
        <p:nvSpPr>
          <p:cNvPr id="203" name="Google Shape;203;p12"/>
          <p:cNvSpPr txBox="1"/>
          <p:nvPr>
            <p:ph type="title"/>
          </p:nvPr>
        </p:nvSpPr>
        <p:spPr>
          <a:xfrm>
            <a:off x="457200" y="277812"/>
            <a:ext cx="8229600" cy="1139825"/>
          </a:xfrm>
          <a:prstGeom prst="rect">
            <a:avLst/>
          </a:prstGeom>
          <a:noFill/>
          <a:ln>
            <a:noFill/>
          </a:ln>
        </p:spPr>
        <p:txBody>
          <a:bodyPr anchorCtr="1"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1pPr>
            <a:lvl2pPr lvl="1"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2pPr>
            <a:lvl3pPr lvl="2"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3pPr>
            <a:lvl4pPr lvl="3"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4pPr>
            <a:lvl5pPr lvl="4"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5pPr>
            <a:lvl6pPr lvl="5"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6pPr>
            <a:lvl7pPr lvl="6"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7pPr>
            <a:lvl8pPr lvl="7"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8pPr>
            <a:lvl9pPr lvl="8"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9pPr>
          </a:lstStyle>
          <a:p/>
        </p:txBody>
      </p:sp>
      <p:sp>
        <p:nvSpPr>
          <p:cNvPr id="204" name="Google Shape;204;p12"/>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370840" lvl="0" marL="457200" marR="0" rtl="0" algn="l">
              <a:spcBef>
                <a:spcPts val="560"/>
              </a:spcBef>
              <a:spcAft>
                <a:spcPts val="0"/>
              </a:spcAft>
              <a:buClr>
                <a:schemeClr val="hlink"/>
              </a:buClr>
              <a:buSzPts val="2240"/>
              <a:buFont typeface="Noto Sans Symbols"/>
              <a:buChar char="➢"/>
              <a:defRPr b="0" i="0" sz="2800" u="none" cap="none" strike="noStrike">
                <a:solidFill>
                  <a:schemeClr val="lt1"/>
                </a:solidFill>
                <a:latin typeface="Arial Narrow"/>
                <a:ea typeface="Arial Narrow"/>
                <a:cs typeface="Arial Narrow"/>
                <a:sym typeface="Arial Narrow"/>
              </a:defRPr>
            </a:lvl1pPr>
            <a:lvl2pPr indent="-304800" lvl="1" marL="914400" marR="0" rtl="0" algn="l">
              <a:spcBef>
                <a:spcPts val="480"/>
              </a:spcBef>
              <a:spcAft>
                <a:spcPts val="0"/>
              </a:spcAft>
              <a:buClr>
                <a:schemeClr val="lt2"/>
              </a:buClr>
              <a:buSzPts val="1200"/>
              <a:buFont typeface="Noto Sans Symbols"/>
              <a:buChar char="●"/>
              <a:defRPr b="0" i="0" sz="2400" u="none" cap="none" strike="noStrike">
                <a:solidFill>
                  <a:schemeClr val="lt1"/>
                </a:solidFill>
                <a:latin typeface="Arial Narrow"/>
                <a:ea typeface="Arial Narrow"/>
                <a:cs typeface="Arial Narrow"/>
                <a:sym typeface="Arial Narrow"/>
              </a:defRPr>
            </a:lvl2pPr>
            <a:lvl3pPr indent="-355600" lvl="2" marL="1371600" marR="0" rtl="0" algn="l">
              <a:spcBef>
                <a:spcPts val="400"/>
              </a:spcBef>
              <a:spcAft>
                <a:spcPts val="0"/>
              </a:spcAft>
              <a:buClr>
                <a:schemeClr val="accent2"/>
              </a:buClr>
              <a:buSzPts val="2000"/>
              <a:buFont typeface="Arial Narrow"/>
              <a:buChar char="•"/>
              <a:defRPr b="0" i="0" sz="2000" u="none" cap="none" strike="noStrike">
                <a:solidFill>
                  <a:schemeClr val="lt1"/>
                </a:solidFill>
                <a:latin typeface="Arial Narrow"/>
                <a:ea typeface="Arial Narrow"/>
                <a:cs typeface="Arial Narrow"/>
                <a:sym typeface="Arial Narrow"/>
              </a:defRPr>
            </a:lvl3pPr>
            <a:lvl4pPr indent="-285750" lvl="3" marL="1828800" marR="0" rtl="0" algn="l">
              <a:spcBef>
                <a:spcPts val="360"/>
              </a:spcBef>
              <a:spcAft>
                <a:spcPts val="0"/>
              </a:spcAft>
              <a:buClr>
                <a:schemeClr val="folHlink"/>
              </a:buClr>
              <a:buSzPts val="900"/>
              <a:buFont typeface="Noto Sans Symbols"/>
              <a:buChar char="●"/>
              <a:defRPr b="0" i="0" sz="1800" u="none" cap="none" strike="noStrike">
                <a:solidFill>
                  <a:schemeClr val="lt1"/>
                </a:solidFill>
                <a:latin typeface="Arial Narrow"/>
                <a:ea typeface="Arial Narrow"/>
                <a:cs typeface="Arial Narrow"/>
                <a:sym typeface="Arial Narrow"/>
              </a:defRPr>
            </a:lvl4pPr>
            <a:lvl5pPr indent="-342900" lvl="4" marL="2286000" marR="0" rtl="0" algn="l">
              <a:spcBef>
                <a:spcPts val="360"/>
              </a:spcBef>
              <a:spcAft>
                <a:spcPts val="0"/>
              </a:spcAft>
              <a:buClr>
                <a:schemeClr val="hlink"/>
              </a:buClr>
              <a:buSzPts val="1800"/>
              <a:buFont typeface="Arial Narrow"/>
              <a:buChar char="•"/>
              <a:defRPr b="0" i="0" sz="1800" u="none" cap="none" strike="noStrike">
                <a:solidFill>
                  <a:schemeClr val="lt1"/>
                </a:solidFill>
                <a:latin typeface="Arial Narrow"/>
                <a:ea typeface="Arial Narrow"/>
                <a:cs typeface="Arial Narrow"/>
                <a:sym typeface="Arial Narrow"/>
              </a:defRPr>
            </a:lvl5pPr>
            <a:lvl6pPr indent="-342900" lvl="5" marL="2743200" marR="0" rtl="0" algn="l">
              <a:spcBef>
                <a:spcPts val="360"/>
              </a:spcBef>
              <a:spcAft>
                <a:spcPts val="0"/>
              </a:spcAft>
              <a:buClr>
                <a:schemeClr val="hlink"/>
              </a:buClr>
              <a:buSzPts val="1800"/>
              <a:buFont typeface="Arial Narrow"/>
              <a:buChar char="•"/>
              <a:defRPr b="0" i="0" sz="1800" u="none" cap="none" strike="noStrike">
                <a:solidFill>
                  <a:schemeClr val="lt1"/>
                </a:solidFill>
                <a:latin typeface="Arial Narrow"/>
                <a:ea typeface="Arial Narrow"/>
                <a:cs typeface="Arial Narrow"/>
                <a:sym typeface="Arial Narrow"/>
              </a:defRPr>
            </a:lvl6pPr>
            <a:lvl7pPr indent="-342900" lvl="6" marL="3200400" marR="0" rtl="0" algn="l">
              <a:spcBef>
                <a:spcPts val="360"/>
              </a:spcBef>
              <a:spcAft>
                <a:spcPts val="0"/>
              </a:spcAft>
              <a:buClr>
                <a:schemeClr val="hlink"/>
              </a:buClr>
              <a:buSzPts val="1800"/>
              <a:buFont typeface="Arial Narrow"/>
              <a:buChar char="•"/>
              <a:defRPr b="0" i="0" sz="1800" u="none" cap="none" strike="noStrike">
                <a:solidFill>
                  <a:schemeClr val="lt1"/>
                </a:solidFill>
                <a:latin typeface="Arial Narrow"/>
                <a:ea typeface="Arial Narrow"/>
                <a:cs typeface="Arial Narrow"/>
                <a:sym typeface="Arial Narrow"/>
              </a:defRPr>
            </a:lvl7pPr>
            <a:lvl8pPr indent="-342900" lvl="7" marL="3657600" marR="0" rtl="0" algn="l">
              <a:spcBef>
                <a:spcPts val="360"/>
              </a:spcBef>
              <a:spcAft>
                <a:spcPts val="0"/>
              </a:spcAft>
              <a:buClr>
                <a:schemeClr val="hlink"/>
              </a:buClr>
              <a:buSzPts val="1800"/>
              <a:buFont typeface="Arial Narrow"/>
              <a:buChar char="•"/>
              <a:defRPr b="0" i="0" sz="1800" u="none" cap="none" strike="noStrike">
                <a:solidFill>
                  <a:schemeClr val="lt1"/>
                </a:solidFill>
                <a:latin typeface="Arial Narrow"/>
                <a:ea typeface="Arial Narrow"/>
                <a:cs typeface="Arial Narrow"/>
                <a:sym typeface="Arial Narrow"/>
              </a:defRPr>
            </a:lvl8pPr>
            <a:lvl9pPr indent="-342900" lvl="8" marL="4114800" marR="0" rtl="0" algn="l">
              <a:spcBef>
                <a:spcPts val="360"/>
              </a:spcBef>
              <a:spcAft>
                <a:spcPts val="0"/>
              </a:spcAft>
              <a:buClr>
                <a:schemeClr val="hlink"/>
              </a:buClr>
              <a:buSzPts val="1800"/>
              <a:buFont typeface="Arial Narrow"/>
              <a:buChar char="•"/>
              <a:defRPr b="0" i="0" sz="1800" u="none" cap="none" strike="noStrike">
                <a:solidFill>
                  <a:schemeClr val="lt1"/>
                </a:solidFill>
                <a:latin typeface="Arial Narrow"/>
                <a:ea typeface="Arial Narrow"/>
                <a:cs typeface="Arial Narrow"/>
                <a:sym typeface="Arial Narrow"/>
              </a:defRPr>
            </a:lvl9pPr>
          </a:lstStyle>
          <a:p/>
        </p:txBody>
      </p:sp>
      <p:sp>
        <p:nvSpPr>
          <p:cNvPr id="205" name="Google Shape;205;p12"/>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370840" lvl="0" marL="457200" marR="0" rtl="0" algn="l">
              <a:spcBef>
                <a:spcPts val="560"/>
              </a:spcBef>
              <a:spcAft>
                <a:spcPts val="0"/>
              </a:spcAft>
              <a:buClr>
                <a:schemeClr val="hlink"/>
              </a:buClr>
              <a:buSzPts val="2240"/>
              <a:buFont typeface="Noto Sans Symbols"/>
              <a:buChar char="➢"/>
              <a:defRPr b="0" i="0" sz="2800" u="none" cap="none" strike="noStrike">
                <a:solidFill>
                  <a:schemeClr val="lt1"/>
                </a:solidFill>
                <a:latin typeface="Arial Narrow"/>
                <a:ea typeface="Arial Narrow"/>
                <a:cs typeface="Arial Narrow"/>
                <a:sym typeface="Arial Narrow"/>
              </a:defRPr>
            </a:lvl1pPr>
            <a:lvl2pPr indent="-304800" lvl="1" marL="914400" marR="0" rtl="0" algn="l">
              <a:spcBef>
                <a:spcPts val="480"/>
              </a:spcBef>
              <a:spcAft>
                <a:spcPts val="0"/>
              </a:spcAft>
              <a:buClr>
                <a:schemeClr val="lt2"/>
              </a:buClr>
              <a:buSzPts val="1200"/>
              <a:buFont typeface="Noto Sans Symbols"/>
              <a:buChar char="●"/>
              <a:defRPr b="0" i="0" sz="2400" u="none" cap="none" strike="noStrike">
                <a:solidFill>
                  <a:schemeClr val="lt1"/>
                </a:solidFill>
                <a:latin typeface="Arial Narrow"/>
                <a:ea typeface="Arial Narrow"/>
                <a:cs typeface="Arial Narrow"/>
                <a:sym typeface="Arial Narrow"/>
              </a:defRPr>
            </a:lvl2pPr>
            <a:lvl3pPr indent="-355600" lvl="2" marL="1371600" marR="0" rtl="0" algn="l">
              <a:spcBef>
                <a:spcPts val="400"/>
              </a:spcBef>
              <a:spcAft>
                <a:spcPts val="0"/>
              </a:spcAft>
              <a:buClr>
                <a:schemeClr val="accent2"/>
              </a:buClr>
              <a:buSzPts val="2000"/>
              <a:buFont typeface="Arial Narrow"/>
              <a:buChar char="•"/>
              <a:defRPr b="0" i="0" sz="2000" u="none" cap="none" strike="noStrike">
                <a:solidFill>
                  <a:schemeClr val="lt1"/>
                </a:solidFill>
                <a:latin typeface="Arial Narrow"/>
                <a:ea typeface="Arial Narrow"/>
                <a:cs typeface="Arial Narrow"/>
                <a:sym typeface="Arial Narrow"/>
              </a:defRPr>
            </a:lvl3pPr>
            <a:lvl4pPr indent="-285750" lvl="3" marL="1828800" marR="0" rtl="0" algn="l">
              <a:spcBef>
                <a:spcPts val="360"/>
              </a:spcBef>
              <a:spcAft>
                <a:spcPts val="0"/>
              </a:spcAft>
              <a:buClr>
                <a:schemeClr val="folHlink"/>
              </a:buClr>
              <a:buSzPts val="900"/>
              <a:buFont typeface="Noto Sans Symbols"/>
              <a:buChar char="●"/>
              <a:defRPr b="0" i="0" sz="1800" u="none" cap="none" strike="noStrike">
                <a:solidFill>
                  <a:schemeClr val="lt1"/>
                </a:solidFill>
                <a:latin typeface="Arial Narrow"/>
                <a:ea typeface="Arial Narrow"/>
                <a:cs typeface="Arial Narrow"/>
                <a:sym typeface="Arial Narrow"/>
              </a:defRPr>
            </a:lvl4pPr>
            <a:lvl5pPr indent="-342900" lvl="4" marL="2286000" marR="0" rtl="0" algn="l">
              <a:spcBef>
                <a:spcPts val="360"/>
              </a:spcBef>
              <a:spcAft>
                <a:spcPts val="0"/>
              </a:spcAft>
              <a:buClr>
                <a:schemeClr val="hlink"/>
              </a:buClr>
              <a:buSzPts val="1800"/>
              <a:buFont typeface="Arial Narrow"/>
              <a:buChar char="•"/>
              <a:defRPr b="0" i="0" sz="1800" u="none" cap="none" strike="noStrike">
                <a:solidFill>
                  <a:schemeClr val="lt1"/>
                </a:solidFill>
                <a:latin typeface="Arial Narrow"/>
                <a:ea typeface="Arial Narrow"/>
                <a:cs typeface="Arial Narrow"/>
                <a:sym typeface="Arial Narrow"/>
              </a:defRPr>
            </a:lvl5pPr>
            <a:lvl6pPr indent="-342900" lvl="5" marL="2743200" marR="0" rtl="0" algn="l">
              <a:spcBef>
                <a:spcPts val="360"/>
              </a:spcBef>
              <a:spcAft>
                <a:spcPts val="0"/>
              </a:spcAft>
              <a:buClr>
                <a:schemeClr val="hlink"/>
              </a:buClr>
              <a:buSzPts val="1800"/>
              <a:buFont typeface="Arial Narrow"/>
              <a:buChar char="•"/>
              <a:defRPr b="0" i="0" sz="1800" u="none" cap="none" strike="noStrike">
                <a:solidFill>
                  <a:schemeClr val="lt1"/>
                </a:solidFill>
                <a:latin typeface="Arial Narrow"/>
                <a:ea typeface="Arial Narrow"/>
                <a:cs typeface="Arial Narrow"/>
                <a:sym typeface="Arial Narrow"/>
              </a:defRPr>
            </a:lvl6pPr>
            <a:lvl7pPr indent="-342900" lvl="6" marL="3200400" marR="0" rtl="0" algn="l">
              <a:spcBef>
                <a:spcPts val="360"/>
              </a:spcBef>
              <a:spcAft>
                <a:spcPts val="0"/>
              </a:spcAft>
              <a:buClr>
                <a:schemeClr val="hlink"/>
              </a:buClr>
              <a:buSzPts val="1800"/>
              <a:buFont typeface="Arial Narrow"/>
              <a:buChar char="•"/>
              <a:defRPr b="0" i="0" sz="1800" u="none" cap="none" strike="noStrike">
                <a:solidFill>
                  <a:schemeClr val="lt1"/>
                </a:solidFill>
                <a:latin typeface="Arial Narrow"/>
                <a:ea typeface="Arial Narrow"/>
                <a:cs typeface="Arial Narrow"/>
                <a:sym typeface="Arial Narrow"/>
              </a:defRPr>
            </a:lvl7pPr>
            <a:lvl8pPr indent="-342900" lvl="7" marL="3657600" marR="0" rtl="0" algn="l">
              <a:spcBef>
                <a:spcPts val="360"/>
              </a:spcBef>
              <a:spcAft>
                <a:spcPts val="0"/>
              </a:spcAft>
              <a:buClr>
                <a:schemeClr val="hlink"/>
              </a:buClr>
              <a:buSzPts val="1800"/>
              <a:buFont typeface="Arial Narrow"/>
              <a:buChar char="•"/>
              <a:defRPr b="0" i="0" sz="1800" u="none" cap="none" strike="noStrike">
                <a:solidFill>
                  <a:schemeClr val="lt1"/>
                </a:solidFill>
                <a:latin typeface="Arial Narrow"/>
                <a:ea typeface="Arial Narrow"/>
                <a:cs typeface="Arial Narrow"/>
                <a:sym typeface="Arial Narrow"/>
              </a:defRPr>
            </a:lvl8pPr>
            <a:lvl9pPr indent="-342900" lvl="8" marL="4114800" marR="0" rtl="0" algn="l">
              <a:spcBef>
                <a:spcPts val="360"/>
              </a:spcBef>
              <a:spcAft>
                <a:spcPts val="0"/>
              </a:spcAft>
              <a:buClr>
                <a:schemeClr val="hlink"/>
              </a:buClr>
              <a:buSzPts val="1800"/>
              <a:buFont typeface="Arial Narrow"/>
              <a:buChar char="•"/>
              <a:defRPr b="0" i="0" sz="1800" u="none" cap="none" strike="noStrike">
                <a:solidFill>
                  <a:schemeClr val="lt1"/>
                </a:solidFill>
                <a:latin typeface="Arial Narrow"/>
                <a:ea typeface="Arial Narrow"/>
                <a:cs typeface="Arial Narrow"/>
                <a:sym typeface="Arial Narrow"/>
              </a:defRPr>
            </a:lvl9pPr>
          </a:lstStyle>
          <a:p/>
        </p:txBody>
      </p:sp>
      <p:sp>
        <p:nvSpPr>
          <p:cNvPr id="206" name="Google Shape;206;p12"/>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207" name="Google Shape;207;p12"/>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208" name="Google Shape;208;p12"/>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9" name="Shape 209"/>
        <p:cNvGrpSpPr/>
        <p:nvPr/>
      </p:nvGrpSpPr>
      <p:grpSpPr>
        <a:xfrm>
          <a:off x="0" y="0"/>
          <a:ext cx="0" cy="0"/>
          <a:chOff x="0" y="0"/>
          <a:chExt cx="0" cy="0"/>
        </a:xfrm>
      </p:grpSpPr>
      <p:sp>
        <p:nvSpPr>
          <p:cNvPr id="210" name="Google Shape;210;p13"/>
          <p:cNvSpPr txBox="1"/>
          <p:nvPr>
            <p:ph type="title"/>
          </p:nvPr>
        </p:nvSpPr>
        <p:spPr>
          <a:xfrm>
            <a:off x="722313" y="4406900"/>
            <a:ext cx="7772400" cy="1362075"/>
          </a:xfrm>
          <a:prstGeom prst="rect">
            <a:avLst/>
          </a:prstGeom>
          <a:noFill/>
          <a:ln>
            <a:noFill/>
          </a:ln>
        </p:spPr>
        <p:txBody>
          <a:bodyPr anchorCtr="1" anchor="t" bIns="91425" lIns="91425" spcFirstLastPara="1" rIns="91425" wrap="square" tIns="91425"/>
          <a:lstStyle>
            <a:lvl1pPr lvl="0" marR="0" rtl="0" algn="l">
              <a:spcBef>
                <a:spcPts val="0"/>
              </a:spcBef>
              <a:spcAft>
                <a:spcPts val="0"/>
              </a:spcAft>
              <a:buSzPts val="1400"/>
              <a:buNone/>
              <a:defRPr b="1" i="0" sz="4000" u="none" cap="none" strike="noStrike">
                <a:solidFill>
                  <a:schemeClr val="lt2"/>
                </a:solidFill>
                <a:latin typeface="Arial Narrow"/>
                <a:ea typeface="Arial Narrow"/>
                <a:cs typeface="Arial Narrow"/>
                <a:sym typeface="Arial Narrow"/>
              </a:defRPr>
            </a:lvl1pPr>
            <a:lvl2pPr lvl="1"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2pPr>
            <a:lvl3pPr lvl="2"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3pPr>
            <a:lvl4pPr lvl="3"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4pPr>
            <a:lvl5pPr lvl="4"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5pPr>
            <a:lvl6pPr lvl="5"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6pPr>
            <a:lvl7pPr lvl="6"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7pPr>
            <a:lvl8pPr lvl="7"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8pPr>
            <a:lvl9pPr lvl="8"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9pPr>
          </a:lstStyle>
          <a:p/>
        </p:txBody>
      </p:sp>
      <p:sp>
        <p:nvSpPr>
          <p:cNvPr id="211" name="Google Shape;211;p1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hlink"/>
              </a:buClr>
              <a:buSzPts val="1600"/>
              <a:buFont typeface="Noto Sans Symbols"/>
              <a:buNone/>
              <a:defRPr b="0" i="0" sz="2000" u="none" cap="none" strike="noStrike">
                <a:solidFill>
                  <a:schemeClr val="lt1"/>
                </a:solidFill>
                <a:latin typeface="Arial Narrow"/>
                <a:ea typeface="Arial Narrow"/>
                <a:cs typeface="Arial Narrow"/>
                <a:sym typeface="Arial Narrow"/>
              </a:defRPr>
            </a:lvl1pPr>
            <a:lvl2pPr indent="-228600" lvl="1" marL="914400" marR="0" rtl="0" algn="l">
              <a:spcBef>
                <a:spcPts val="360"/>
              </a:spcBef>
              <a:spcAft>
                <a:spcPts val="0"/>
              </a:spcAft>
              <a:buClr>
                <a:schemeClr val="lt2"/>
              </a:buClr>
              <a:buSzPts val="900"/>
              <a:buFont typeface="Noto Sans Symbols"/>
              <a:buNone/>
              <a:defRPr b="0" i="0" sz="1800" u="none" cap="none" strike="noStrike">
                <a:solidFill>
                  <a:schemeClr val="lt1"/>
                </a:solidFill>
                <a:latin typeface="Arial Narrow"/>
                <a:ea typeface="Arial Narrow"/>
                <a:cs typeface="Arial Narrow"/>
                <a:sym typeface="Arial Narrow"/>
              </a:defRPr>
            </a:lvl2pPr>
            <a:lvl3pPr indent="-228600" lvl="2" marL="1371600" marR="0" rtl="0" algn="l">
              <a:spcBef>
                <a:spcPts val="320"/>
              </a:spcBef>
              <a:spcAft>
                <a:spcPts val="0"/>
              </a:spcAft>
              <a:buClr>
                <a:schemeClr val="accent2"/>
              </a:buClr>
              <a:buSzPts val="1600"/>
              <a:buFont typeface="Arial Narrow"/>
              <a:buNone/>
              <a:defRPr b="0" i="0" sz="1600" u="none" cap="none" strike="noStrike">
                <a:solidFill>
                  <a:schemeClr val="lt1"/>
                </a:solidFill>
                <a:latin typeface="Arial Narrow"/>
                <a:ea typeface="Arial Narrow"/>
                <a:cs typeface="Arial Narrow"/>
                <a:sym typeface="Arial Narrow"/>
              </a:defRPr>
            </a:lvl3pPr>
            <a:lvl4pPr indent="-228600" lvl="3" marL="1828800" marR="0" rtl="0" algn="l">
              <a:spcBef>
                <a:spcPts val="280"/>
              </a:spcBef>
              <a:spcAft>
                <a:spcPts val="0"/>
              </a:spcAft>
              <a:buClr>
                <a:schemeClr val="folHlink"/>
              </a:buClr>
              <a:buSzPts val="700"/>
              <a:buFont typeface="Noto Sans Symbols"/>
              <a:buNone/>
              <a:defRPr b="0" i="0" sz="1400" u="none" cap="none" strike="noStrike">
                <a:solidFill>
                  <a:schemeClr val="lt1"/>
                </a:solidFill>
                <a:latin typeface="Arial Narrow"/>
                <a:ea typeface="Arial Narrow"/>
                <a:cs typeface="Arial Narrow"/>
                <a:sym typeface="Arial Narrow"/>
              </a:defRPr>
            </a:lvl4pPr>
            <a:lvl5pPr indent="-228600" lvl="4" marL="2286000" marR="0" rtl="0" algn="l">
              <a:spcBef>
                <a:spcPts val="280"/>
              </a:spcBef>
              <a:spcAft>
                <a:spcPts val="0"/>
              </a:spcAft>
              <a:buClr>
                <a:schemeClr val="hlink"/>
              </a:buClr>
              <a:buSzPts val="1400"/>
              <a:buFont typeface="Arial Narrow"/>
              <a:buNone/>
              <a:defRPr b="0" i="0" sz="1400" u="none" cap="none" strike="noStrike">
                <a:solidFill>
                  <a:schemeClr val="lt1"/>
                </a:solidFill>
                <a:latin typeface="Arial Narrow"/>
                <a:ea typeface="Arial Narrow"/>
                <a:cs typeface="Arial Narrow"/>
                <a:sym typeface="Arial Narrow"/>
              </a:defRPr>
            </a:lvl5pPr>
            <a:lvl6pPr indent="-228600" lvl="5" marL="2743200" marR="0" rtl="0" algn="l">
              <a:spcBef>
                <a:spcPts val="280"/>
              </a:spcBef>
              <a:spcAft>
                <a:spcPts val="0"/>
              </a:spcAft>
              <a:buClr>
                <a:schemeClr val="hlink"/>
              </a:buClr>
              <a:buSzPts val="1400"/>
              <a:buFont typeface="Arial Narrow"/>
              <a:buNone/>
              <a:defRPr b="0" i="0" sz="1400" u="none" cap="none" strike="noStrike">
                <a:solidFill>
                  <a:schemeClr val="lt1"/>
                </a:solidFill>
                <a:latin typeface="Arial Narrow"/>
                <a:ea typeface="Arial Narrow"/>
                <a:cs typeface="Arial Narrow"/>
                <a:sym typeface="Arial Narrow"/>
              </a:defRPr>
            </a:lvl6pPr>
            <a:lvl7pPr indent="-228600" lvl="6" marL="3200400" marR="0" rtl="0" algn="l">
              <a:spcBef>
                <a:spcPts val="280"/>
              </a:spcBef>
              <a:spcAft>
                <a:spcPts val="0"/>
              </a:spcAft>
              <a:buClr>
                <a:schemeClr val="hlink"/>
              </a:buClr>
              <a:buSzPts val="1400"/>
              <a:buFont typeface="Arial Narrow"/>
              <a:buNone/>
              <a:defRPr b="0" i="0" sz="1400" u="none" cap="none" strike="noStrike">
                <a:solidFill>
                  <a:schemeClr val="lt1"/>
                </a:solidFill>
                <a:latin typeface="Arial Narrow"/>
                <a:ea typeface="Arial Narrow"/>
                <a:cs typeface="Arial Narrow"/>
                <a:sym typeface="Arial Narrow"/>
              </a:defRPr>
            </a:lvl7pPr>
            <a:lvl8pPr indent="-228600" lvl="7" marL="3657600" marR="0" rtl="0" algn="l">
              <a:spcBef>
                <a:spcPts val="280"/>
              </a:spcBef>
              <a:spcAft>
                <a:spcPts val="0"/>
              </a:spcAft>
              <a:buClr>
                <a:schemeClr val="hlink"/>
              </a:buClr>
              <a:buSzPts val="1400"/>
              <a:buFont typeface="Arial Narrow"/>
              <a:buNone/>
              <a:defRPr b="0" i="0" sz="1400" u="none" cap="none" strike="noStrike">
                <a:solidFill>
                  <a:schemeClr val="lt1"/>
                </a:solidFill>
                <a:latin typeface="Arial Narrow"/>
                <a:ea typeface="Arial Narrow"/>
                <a:cs typeface="Arial Narrow"/>
                <a:sym typeface="Arial Narrow"/>
              </a:defRPr>
            </a:lvl8pPr>
            <a:lvl9pPr indent="-228600" lvl="8" marL="4114800" marR="0" rtl="0" algn="l">
              <a:spcBef>
                <a:spcPts val="280"/>
              </a:spcBef>
              <a:spcAft>
                <a:spcPts val="0"/>
              </a:spcAft>
              <a:buClr>
                <a:schemeClr val="hlink"/>
              </a:buClr>
              <a:buSzPts val="1400"/>
              <a:buFont typeface="Arial Narrow"/>
              <a:buNone/>
              <a:defRPr b="0" i="0" sz="1400" u="none" cap="none" strike="noStrike">
                <a:solidFill>
                  <a:schemeClr val="lt1"/>
                </a:solidFill>
                <a:latin typeface="Arial Narrow"/>
                <a:ea typeface="Arial Narrow"/>
                <a:cs typeface="Arial Narrow"/>
                <a:sym typeface="Arial Narrow"/>
              </a:defRPr>
            </a:lvl9pPr>
          </a:lstStyle>
          <a:p/>
        </p:txBody>
      </p:sp>
      <p:sp>
        <p:nvSpPr>
          <p:cNvPr id="212" name="Google Shape;212;p13"/>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213" name="Google Shape;213;p13"/>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214" name="Google Shape;214;p13"/>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2" name="Shape 152"/>
        <p:cNvGrpSpPr/>
        <p:nvPr/>
      </p:nvGrpSpPr>
      <p:grpSpPr>
        <a:xfrm>
          <a:off x="0" y="0"/>
          <a:ext cx="0" cy="0"/>
          <a:chOff x="0" y="0"/>
          <a:chExt cx="0" cy="0"/>
        </a:xfrm>
      </p:grpSpPr>
      <p:sp>
        <p:nvSpPr>
          <p:cNvPr id="153" name="Google Shape;153;p4"/>
          <p:cNvSpPr txBox="1"/>
          <p:nvPr>
            <p:ph type="title"/>
          </p:nvPr>
        </p:nvSpPr>
        <p:spPr>
          <a:xfrm>
            <a:off x="457200" y="277812"/>
            <a:ext cx="8229600" cy="1139825"/>
          </a:xfrm>
          <a:prstGeom prst="rect">
            <a:avLst/>
          </a:prstGeom>
          <a:noFill/>
          <a:ln>
            <a:noFill/>
          </a:ln>
        </p:spPr>
        <p:txBody>
          <a:bodyPr anchorCtr="1"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1pPr>
            <a:lvl2pPr lvl="1"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2pPr>
            <a:lvl3pPr lvl="2"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3pPr>
            <a:lvl4pPr lvl="3"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4pPr>
            <a:lvl5pPr lvl="4"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5pPr>
            <a:lvl6pPr lvl="5"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6pPr>
            <a:lvl7pPr lvl="6"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7pPr>
            <a:lvl8pPr lvl="7"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8pPr>
            <a:lvl9pPr lvl="8"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9pPr>
          </a:lstStyle>
          <a:p/>
        </p:txBody>
      </p:sp>
      <p:sp>
        <p:nvSpPr>
          <p:cNvPr id="154" name="Google Shape;154;p4"/>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Narrow"/>
                <a:ea typeface="Arial Narrow"/>
                <a:cs typeface="Arial Narrow"/>
                <a:sym typeface="Arial Narrow"/>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Narrow"/>
                <a:ea typeface="Arial Narrow"/>
                <a:cs typeface="Arial Narrow"/>
                <a:sym typeface="Arial Narrow"/>
              </a:defRPr>
            </a:lvl2pPr>
            <a:lvl3pPr indent="-381000" lvl="2" marL="1371600" marR="0" rtl="0" algn="l">
              <a:spcBef>
                <a:spcPts val="480"/>
              </a:spcBef>
              <a:spcAft>
                <a:spcPts val="0"/>
              </a:spcAft>
              <a:buClr>
                <a:schemeClr val="accent2"/>
              </a:buClr>
              <a:buSzPts val="2400"/>
              <a:buFont typeface="Arial Narrow"/>
              <a:buChar char="•"/>
              <a:defRPr b="0" i="0" sz="2400" u="none" cap="none" strike="noStrike">
                <a:solidFill>
                  <a:schemeClr val="lt1"/>
                </a:solidFill>
                <a:latin typeface="Arial Narrow"/>
                <a:ea typeface="Arial Narrow"/>
                <a:cs typeface="Arial Narrow"/>
                <a:sym typeface="Arial Narrow"/>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Narrow"/>
                <a:ea typeface="Arial Narrow"/>
                <a:cs typeface="Arial Narrow"/>
                <a:sym typeface="Arial Narrow"/>
              </a:defRPr>
            </a:lvl4pPr>
            <a:lvl5pPr indent="-355600" lvl="4" marL="22860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5pPr>
            <a:lvl6pPr indent="-355600" lvl="5" marL="27432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6pPr>
            <a:lvl7pPr indent="-355600" lvl="6" marL="32004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7pPr>
            <a:lvl8pPr indent="-355600" lvl="7" marL="36576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8pPr>
            <a:lvl9pPr indent="-355600" lvl="8" marL="41148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9pPr>
          </a:lstStyle>
          <a:p/>
        </p:txBody>
      </p:sp>
      <p:sp>
        <p:nvSpPr>
          <p:cNvPr id="155" name="Google Shape;155;p4"/>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56" name="Google Shape;156;p4"/>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57" name="Google Shape;157;p4"/>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8" name="Shape 158"/>
        <p:cNvGrpSpPr/>
        <p:nvPr/>
      </p:nvGrpSpPr>
      <p:grpSpPr>
        <a:xfrm>
          <a:off x="0" y="0"/>
          <a:ext cx="0" cy="0"/>
          <a:chOff x="0" y="0"/>
          <a:chExt cx="0" cy="0"/>
        </a:xfrm>
      </p:grpSpPr>
      <p:sp>
        <p:nvSpPr>
          <p:cNvPr id="159" name="Google Shape;159;p5"/>
          <p:cNvSpPr txBox="1"/>
          <p:nvPr>
            <p:ph type="title"/>
          </p:nvPr>
        </p:nvSpPr>
        <p:spPr>
          <a:xfrm rot="5400000">
            <a:off x="4733925" y="2173288"/>
            <a:ext cx="5848350" cy="2057400"/>
          </a:xfrm>
          <a:prstGeom prst="rect">
            <a:avLst/>
          </a:prstGeom>
          <a:noFill/>
          <a:ln>
            <a:noFill/>
          </a:ln>
        </p:spPr>
        <p:txBody>
          <a:bodyPr anchorCtr="1"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1pPr>
            <a:lvl2pPr lvl="1"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2pPr>
            <a:lvl3pPr lvl="2"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3pPr>
            <a:lvl4pPr lvl="3"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4pPr>
            <a:lvl5pPr lvl="4"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5pPr>
            <a:lvl6pPr lvl="5"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6pPr>
            <a:lvl7pPr lvl="6"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7pPr>
            <a:lvl8pPr lvl="7"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8pPr>
            <a:lvl9pPr lvl="8"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9pPr>
          </a:lstStyle>
          <a:p/>
        </p:txBody>
      </p:sp>
      <p:sp>
        <p:nvSpPr>
          <p:cNvPr id="160" name="Google Shape;160;p5"/>
          <p:cNvSpPr txBox="1"/>
          <p:nvPr>
            <p:ph idx="1" type="body"/>
          </p:nvPr>
        </p:nvSpPr>
        <p:spPr>
          <a:xfrm rot="5400000">
            <a:off x="542925" y="192088"/>
            <a:ext cx="5848350" cy="6019800"/>
          </a:xfrm>
          <a:prstGeom prst="rect">
            <a:avLst/>
          </a:prstGeom>
          <a:noFill/>
          <a:ln>
            <a:noFill/>
          </a:ln>
        </p:spPr>
        <p:txBody>
          <a:bodyPr anchorCtr="0" anchor="t" bIns="91425" lIns="91425" spcFirstLastPara="1" rIns="91425" wrap="square" tIns="91425"/>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Narrow"/>
                <a:ea typeface="Arial Narrow"/>
                <a:cs typeface="Arial Narrow"/>
                <a:sym typeface="Arial Narrow"/>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Narrow"/>
                <a:ea typeface="Arial Narrow"/>
                <a:cs typeface="Arial Narrow"/>
                <a:sym typeface="Arial Narrow"/>
              </a:defRPr>
            </a:lvl2pPr>
            <a:lvl3pPr indent="-381000" lvl="2" marL="1371600" marR="0" rtl="0" algn="l">
              <a:spcBef>
                <a:spcPts val="480"/>
              </a:spcBef>
              <a:spcAft>
                <a:spcPts val="0"/>
              </a:spcAft>
              <a:buClr>
                <a:schemeClr val="accent2"/>
              </a:buClr>
              <a:buSzPts val="2400"/>
              <a:buFont typeface="Arial Narrow"/>
              <a:buChar char="•"/>
              <a:defRPr b="0" i="0" sz="2400" u="none" cap="none" strike="noStrike">
                <a:solidFill>
                  <a:schemeClr val="lt1"/>
                </a:solidFill>
                <a:latin typeface="Arial Narrow"/>
                <a:ea typeface="Arial Narrow"/>
                <a:cs typeface="Arial Narrow"/>
                <a:sym typeface="Arial Narrow"/>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Narrow"/>
                <a:ea typeface="Arial Narrow"/>
                <a:cs typeface="Arial Narrow"/>
                <a:sym typeface="Arial Narrow"/>
              </a:defRPr>
            </a:lvl4pPr>
            <a:lvl5pPr indent="-355600" lvl="4" marL="22860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5pPr>
            <a:lvl6pPr indent="-355600" lvl="5" marL="27432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6pPr>
            <a:lvl7pPr indent="-355600" lvl="6" marL="32004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7pPr>
            <a:lvl8pPr indent="-355600" lvl="7" marL="36576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8pPr>
            <a:lvl9pPr indent="-355600" lvl="8" marL="41148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9pPr>
          </a:lstStyle>
          <a:p/>
        </p:txBody>
      </p:sp>
      <p:sp>
        <p:nvSpPr>
          <p:cNvPr id="161" name="Google Shape;161;p5"/>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62" name="Google Shape;162;p5"/>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63" name="Google Shape;163;p5"/>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64" name="Shape 164"/>
        <p:cNvGrpSpPr/>
        <p:nvPr/>
      </p:nvGrpSpPr>
      <p:grpSpPr>
        <a:xfrm>
          <a:off x="0" y="0"/>
          <a:ext cx="0" cy="0"/>
          <a:chOff x="0" y="0"/>
          <a:chExt cx="0" cy="0"/>
        </a:xfrm>
      </p:grpSpPr>
      <p:sp>
        <p:nvSpPr>
          <p:cNvPr id="165" name="Google Shape;165;p6"/>
          <p:cNvSpPr txBox="1"/>
          <p:nvPr>
            <p:ph type="title"/>
          </p:nvPr>
        </p:nvSpPr>
        <p:spPr>
          <a:xfrm>
            <a:off x="457200" y="277812"/>
            <a:ext cx="8229600" cy="1139825"/>
          </a:xfrm>
          <a:prstGeom prst="rect">
            <a:avLst/>
          </a:prstGeom>
          <a:noFill/>
          <a:ln>
            <a:noFill/>
          </a:ln>
        </p:spPr>
        <p:txBody>
          <a:bodyPr anchorCtr="1"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1pPr>
            <a:lvl2pPr lvl="1"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2pPr>
            <a:lvl3pPr lvl="2"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3pPr>
            <a:lvl4pPr lvl="3"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4pPr>
            <a:lvl5pPr lvl="4"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5pPr>
            <a:lvl6pPr lvl="5"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6pPr>
            <a:lvl7pPr lvl="6"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7pPr>
            <a:lvl8pPr lvl="7"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8pPr>
            <a:lvl9pPr lvl="8"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9pPr>
          </a:lstStyle>
          <a:p/>
        </p:txBody>
      </p:sp>
      <p:sp>
        <p:nvSpPr>
          <p:cNvPr id="166" name="Google Shape;166;p6"/>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Narrow"/>
                <a:ea typeface="Arial Narrow"/>
                <a:cs typeface="Arial Narrow"/>
                <a:sym typeface="Arial Narrow"/>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Narrow"/>
                <a:ea typeface="Arial Narrow"/>
                <a:cs typeface="Arial Narrow"/>
                <a:sym typeface="Arial Narrow"/>
              </a:defRPr>
            </a:lvl2pPr>
            <a:lvl3pPr indent="-381000" lvl="2" marL="1371600" marR="0" rtl="0" algn="l">
              <a:spcBef>
                <a:spcPts val="480"/>
              </a:spcBef>
              <a:spcAft>
                <a:spcPts val="0"/>
              </a:spcAft>
              <a:buClr>
                <a:schemeClr val="accent2"/>
              </a:buClr>
              <a:buSzPts val="2400"/>
              <a:buFont typeface="Arial Narrow"/>
              <a:buChar char="•"/>
              <a:defRPr b="0" i="0" sz="2400" u="none" cap="none" strike="noStrike">
                <a:solidFill>
                  <a:schemeClr val="lt1"/>
                </a:solidFill>
                <a:latin typeface="Arial Narrow"/>
                <a:ea typeface="Arial Narrow"/>
                <a:cs typeface="Arial Narrow"/>
                <a:sym typeface="Arial Narrow"/>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Narrow"/>
                <a:ea typeface="Arial Narrow"/>
                <a:cs typeface="Arial Narrow"/>
                <a:sym typeface="Arial Narrow"/>
              </a:defRPr>
            </a:lvl4pPr>
            <a:lvl5pPr indent="-355600" lvl="4" marL="22860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5pPr>
            <a:lvl6pPr indent="-355600" lvl="5" marL="27432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6pPr>
            <a:lvl7pPr indent="-355600" lvl="6" marL="32004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7pPr>
            <a:lvl8pPr indent="-355600" lvl="7" marL="36576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8pPr>
            <a:lvl9pPr indent="-355600" lvl="8" marL="41148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9pPr>
          </a:lstStyle>
          <a:p/>
        </p:txBody>
      </p:sp>
      <p:sp>
        <p:nvSpPr>
          <p:cNvPr id="167" name="Google Shape;167;p6"/>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68" name="Google Shape;168;p6"/>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69" name="Google Shape;169;p6"/>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70" name="Shape 170"/>
        <p:cNvGrpSpPr/>
        <p:nvPr/>
      </p:nvGrpSpPr>
      <p:grpSpPr>
        <a:xfrm>
          <a:off x="0" y="0"/>
          <a:ext cx="0" cy="0"/>
          <a:chOff x="0" y="0"/>
          <a:chExt cx="0" cy="0"/>
        </a:xfrm>
      </p:grpSpPr>
      <p:sp>
        <p:nvSpPr>
          <p:cNvPr id="171" name="Google Shape;171;p7"/>
          <p:cNvSpPr txBox="1"/>
          <p:nvPr>
            <p:ph type="title"/>
          </p:nvPr>
        </p:nvSpPr>
        <p:spPr>
          <a:xfrm>
            <a:off x="1792288" y="4800600"/>
            <a:ext cx="5486400" cy="566738"/>
          </a:xfrm>
          <a:prstGeom prst="rect">
            <a:avLst/>
          </a:prstGeom>
          <a:noFill/>
          <a:ln>
            <a:noFill/>
          </a:ln>
        </p:spPr>
        <p:txBody>
          <a:bodyPr anchorCtr="1" anchor="b" bIns="91425" lIns="91425" spcFirstLastPara="1" rIns="91425" wrap="square" tIns="91425"/>
          <a:lstStyle>
            <a:lvl1pPr lvl="0" marR="0" rtl="0" algn="l">
              <a:spcBef>
                <a:spcPts val="0"/>
              </a:spcBef>
              <a:spcAft>
                <a:spcPts val="0"/>
              </a:spcAft>
              <a:buSzPts val="1400"/>
              <a:buNone/>
              <a:defRPr b="1" i="0" sz="2000" u="none" cap="none" strike="noStrike">
                <a:solidFill>
                  <a:schemeClr val="lt2"/>
                </a:solidFill>
                <a:latin typeface="Arial Narrow"/>
                <a:ea typeface="Arial Narrow"/>
                <a:cs typeface="Arial Narrow"/>
                <a:sym typeface="Arial Narrow"/>
              </a:defRPr>
            </a:lvl1pPr>
            <a:lvl2pPr lvl="1"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2pPr>
            <a:lvl3pPr lvl="2"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3pPr>
            <a:lvl4pPr lvl="3"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4pPr>
            <a:lvl5pPr lvl="4"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5pPr>
            <a:lvl6pPr lvl="5"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6pPr>
            <a:lvl7pPr lvl="6"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7pPr>
            <a:lvl8pPr lvl="7"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8pPr>
            <a:lvl9pPr lvl="8"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9pPr>
          </a:lstStyle>
          <a:p/>
        </p:txBody>
      </p:sp>
      <p:sp>
        <p:nvSpPr>
          <p:cNvPr id="172" name="Google Shape;172;p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hlink"/>
              </a:buClr>
              <a:buSzPts val="2560"/>
              <a:buFont typeface="Noto Sans Symbols"/>
              <a:buNone/>
              <a:defRPr b="0" i="0" sz="3200" u="none" cap="none" strike="noStrike">
                <a:solidFill>
                  <a:schemeClr val="lt1"/>
                </a:solidFill>
                <a:latin typeface="Arial Narrow"/>
                <a:ea typeface="Arial Narrow"/>
                <a:cs typeface="Arial Narrow"/>
                <a:sym typeface="Arial Narrow"/>
              </a:defRPr>
            </a:lvl1pPr>
            <a:lvl2pPr lvl="1" marR="0" rtl="0" algn="l">
              <a:spcBef>
                <a:spcPts val="560"/>
              </a:spcBef>
              <a:spcAft>
                <a:spcPts val="0"/>
              </a:spcAft>
              <a:buClr>
                <a:schemeClr val="lt2"/>
              </a:buClr>
              <a:buSzPts val="1400"/>
              <a:buFont typeface="Noto Sans Symbols"/>
              <a:buNone/>
              <a:defRPr b="0" i="0" sz="2800" u="none" cap="none" strike="noStrike">
                <a:solidFill>
                  <a:schemeClr val="lt1"/>
                </a:solidFill>
                <a:latin typeface="Arial Narrow"/>
                <a:ea typeface="Arial Narrow"/>
                <a:cs typeface="Arial Narrow"/>
                <a:sym typeface="Arial Narrow"/>
              </a:defRPr>
            </a:lvl2pPr>
            <a:lvl3pPr lvl="2" marR="0" rtl="0" algn="l">
              <a:spcBef>
                <a:spcPts val="480"/>
              </a:spcBef>
              <a:spcAft>
                <a:spcPts val="0"/>
              </a:spcAft>
              <a:buClr>
                <a:schemeClr val="accent2"/>
              </a:buClr>
              <a:buSzPts val="2400"/>
              <a:buFont typeface="Arial Narrow"/>
              <a:buNone/>
              <a:defRPr b="0" i="0" sz="2400" u="none" cap="none" strike="noStrike">
                <a:solidFill>
                  <a:schemeClr val="lt1"/>
                </a:solidFill>
                <a:latin typeface="Arial Narrow"/>
                <a:ea typeface="Arial Narrow"/>
                <a:cs typeface="Arial Narrow"/>
                <a:sym typeface="Arial Narrow"/>
              </a:defRPr>
            </a:lvl3pPr>
            <a:lvl4pPr lvl="3" marR="0" rtl="0" algn="l">
              <a:spcBef>
                <a:spcPts val="400"/>
              </a:spcBef>
              <a:spcAft>
                <a:spcPts val="0"/>
              </a:spcAft>
              <a:buClr>
                <a:schemeClr val="folHlink"/>
              </a:buClr>
              <a:buSzPts val="1000"/>
              <a:buFont typeface="Noto Sans Symbols"/>
              <a:buNone/>
              <a:defRPr b="0" i="0" sz="2000" u="none" cap="none" strike="noStrike">
                <a:solidFill>
                  <a:schemeClr val="lt1"/>
                </a:solidFill>
                <a:latin typeface="Arial Narrow"/>
                <a:ea typeface="Arial Narrow"/>
                <a:cs typeface="Arial Narrow"/>
                <a:sym typeface="Arial Narrow"/>
              </a:defRPr>
            </a:lvl4pPr>
            <a:lvl5pPr lvl="4" marR="0" rtl="0" algn="l">
              <a:spcBef>
                <a:spcPts val="400"/>
              </a:spcBef>
              <a:spcAft>
                <a:spcPts val="0"/>
              </a:spcAft>
              <a:buClr>
                <a:schemeClr val="hlink"/>
              </a:buClr>
              <a:buSzPts val="2000"/>
              <a:buFont typeface="Arial Narrow"/>
              <a:buNone/>
              <a:defRPr b="0" i="0" sz="2000" u="none" cap="none" strike="noStrike">
                <a:solidFill>
                  <a:schemeClr val="lt1"/>
                </a:solidFill>
                <a:latin typeface="Arial Narrow"/>
                <a:ea typeface="Arial Narrow"/>
                <a:cs typeface="Arial Narrow"/>
                <a:sym typeface="Arial Narrow"/>
              </a:defRPr>
            </a:lvl5pPr>
            <a:lvl6pPr lvl="5" marR="0" rtl="0" algn="l">
              <a:spcBef>
                <a:spcPts val="400"/>
              </a:spcBef>
              <a:spcAft>
                <a:spcPts val="0"/>
              </a:spcAft>
              <a:buClr>
                <a:schemeClr val="hlink"/>
              </a:buClr>
              <a:buSzPts val="2000"/>
              <a:buFont typeface="Arial Narrow"/>
              <a:buNone/>
              <a:defRPr b="0" i="0" sz="2000" u="none" cap="none" strike="noStrike">
                <a:solidFill>
                  <a:schemeClr val="lt1"/>
                </a:solidFill>
                <a:latin typeface="Arial Narrow"/>
                <a:ea typeface="Arial Narrow"/>
                <a:cs typeface="Arial Narrow"/>
                <a:sym typeface="Arial Narrow"/>
              </a:defRPr>
            </a:lvl6pPr>
            <a:lvl7pPr lvl="6" marR="0" rtl="0" algn="l">
              <a:spcBef>
                <a:spcPts val="400"/>
              </a:spcBef>
              <a:spcAft>
                <a:spcPts val="0"/>
              </a:spcAft>
              <a:buClr>
                <a:schemeClr val="hlink"/>
              </a:buClr>
              <a:buSzPts val="2000"/>
              <a:buFont typeface="Arial Narrow"/>
              <a:buNone/>
              <a:defRPr b="0" i="0" sz="2000" u="none" cap="none" strike="noStrike">
                <a:solidFill>
                  <a:schemeClr val="lt1"/>
                </a:solidFill>
                <a:latin typeface="Arial Narrow"/>
                <a:ea typeface="Arial Narrow"/>
                <a:cs typeface="Arial Narrow"/>
                <a:sym typeface="Arial Narrow"/>
              </a:defRPr>
            </a:lvl7pPr>
            <a:lvl8pPr lvl="7" marR="0" rtl="0" algn="l">
              <a:spcBef>
                <a:spcPts val="400"/>
              </a:spcBef>
              <a:spcAft>
                <a:spcPts val="0"/>
              </a:spcAft>
              <a:buClr>
                <a:schemeClr val="hlink"/>
              </a:buClr>
              <a:buSzPts val="2000"/>
              <a:buFont typeface="Arial Narrow"/>
              <a:buNone/>
              <a:defRPr b="0" i="0" sz="2000" u="none" cap="none" strike="noStrike">
                <a:solidFill>
                  <a:schemeClr val="lt1"/>
                </a:solidFill>
                <a:latin typeface="Arial Narrow"/>
                <a:ea typeface="Arial Narrow"/>
                <a:cs typeface="Arial Narrow"/>
                <a:sym typeface="Arial Narrow"/>
              </a:defRPr>
            </a:lvl8pPr>
            <a:lvl9pPr lvl="8" marR="0" rtl="0" algn="l">
              <a:spcBef>
                <a:spcPts val="400"/>
              </a:spcBef>
              <a:spcAft>
                <a:spcPts val="0"/>
              </a:spcAft>
              <a:buClr>
                <a:schemeClr val="hlink"/>
              </a:buClr>
              <a:buSzPts val="2000"/>
              <a:buFont typeface="Arial Narrow"/>
              <a:buNone/>
              <a:defRPr b="0" i="0" sz="2000" u="none" cap="none" strike="noStrike">
                <a:solidFill>
                  <a:schemeClr val="lt1"/>
                </a:solidFill>
                <a:latin typeface="Arial Narrow"/>
                <a:ea typeface="Arial Narrow"/>
                <a:cs typeface="Arial Narrow"/>
                <a:sym typeface="Arial Narrow"/>
              </a:defRPr>
            </a:lvl9pPr>
          </a:lstStyle>
          <a:p/>
        </p:txBody>
      </p:sp>
      <p:sp>
        <p:nvSpPr>
          <p:cNvPr id="173" name="Google Shape;173;p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hlink"/>
              </a:buClr>
              <a:buSzPts val="1120"/>
              <a:buFont typeface="Noto Sans Symbols"/>
              <a:buNone/>
              <a:defRPr b="0" i="0" sz="1400" u="none" cap="none" strike="noStrike">
                <a:solidFill>
                  <a:schemeClr val="lt1"/>
                </a:solidFill>
                <a:latin typeface="Arial Narrow"/>
                <a:ea typeface="Arial Narrow"/>
                <a:cs typeface="Arial Narrow"/>
                <a:sym typeface="Arial Narrow"/>
              </a:defRPr>
            </a:lvl1pPr>
            <a:lvl2pPr indent="-228600" lvl="1" marL="914400" marR="0" rtl="0" algn="l">
              <a:spcBef>
                <a:spcPts val="240"/>
              </a:spcBef>
              <a:spcAft>
                <a:spcPts val="0"/>
              </a:spcAft>
              <a:buClr>
                <a:schemeClr val="lt2"/>
              </a:buClr>
              <a:buSzPts val="600"/>
              <a:buFont typeface="Noto Sans Symbols"/>
              <a:buNone/>
              <a:defRPr b="0" i="0" sz="1200" u="none" cap="none" strike="noStrike">
                <a:solidFill>
                  <a:schemeClr val="lt1"/>
                </a:solidFill>
                <a:latin typeface="Arial Narrow"/>
                <a:ea typeface="Arial Narrow"/>
                <a:cs typeface="Arial Narrow"/>
                <a:sym typeface="Arial Narrow"/>
              </a:defRPr>
            </a:lvl2pPr>
            <a:lvl3pPr indent="-228600" lvl="2" marL="1371600" marR="0" rtl="0" algn="l">
              <a:spcBef>
                <a:spcPts val="200"/>
              </a:spcBef>
              <a:spcAft>
                <a:spcPts val="0"/>
              </a:spcAft>
              <a:buClr>
                <a:schemeClr val="accent2"/>
              </a:buClr>
              <a:buSzPts val="1000"/>
              <a:buFont typeface="Arial Narrow"/>
              <a:buNone/>
              <a:defRPr b="0" i="0" sz="1000" u="none" cap="none" strike="noStrike">
                <a:solidFill>
                  <a:schemeClr val="lt1"/>
                </a:solidFill>
                <a:latin typeface="Arial Narrow"/>
                <a:ea typeface="Arial Narrow"/>
                <a:cs typeface="Arial Narrow"/>
                <a:sym typeface="Arial Narrow"/>
              </a:defRPr>
            </a:lvl3pPr>
            <a:lvl4pPr indent="-228600" lvl="3" marL="1828800" marR="0" rtl="0" algn="l">
              <a:spcBef>
                <a:spcPts val="180"/>
              </a:spcBef>
              <a:spcAft>
                <a:spcPts val="0"/>
              </a:spcAft>
              <a:buClr>
                <a:schemeClr val="folHlink"/>
              </a:buClr>
              <a:buSzPts val="450"/>
              <a:buFont typeface="Noto Sans Symbols"/>
              <a:buNone/>
              <a:defRPr b="0" i="0" sz="900" u="none" cap="none" strike="noStrike">
                <a:solidFill>
                  <a:schemeClr val="lt1"/>
                </a:solidFill>
                <a:latin typeface="Arial Narrow"/>
                <a:ea typeface="Arial Narrow"/>
                <a:cs typeface="Arial Narrow"/>
                <a:sym typeface="Arial Narrow"/>
              </a:defRPr>
            </a:lvl4pPr>
            <a:lvl5pPr indent="-228600" lvl="4" marL="2286000" marR="0" rtl="0" algn="l">
              <a:spcBef>
                <a:spcPts val="180"/>
              </a:spcBef>
              <a:spcAft>
                <a:spcPts val="0"/>
              </a:spcAft>
              <a:buClr>
                <a:schemeClr val="hlink"/>
              </a:buClr>
              <a:buSzPts val="900"/>
              <a:buFont typeface="Arial Narrow"/>
              <a:buNone/>
              <a:defRPr b="0" i="0" sz="900" u="none" cap="none" strike="noStrike">
                <a:solidFill>
                  <a:schemeClr val="lt1"/>
                </a:solidFill>
                <a:latin typeface="Arial Narrow"/>
                <a:ea typeface="Arial Narrow"/>
                <a:cs typeface="Arial Narrow"/>
                <a:sym typeface="Arial Narrow"/>
              </a:defRPr>
            </a:lvl5pPr>
            <a:lvl6pPr indent="-228600" lvl="5" marL="2743200" marR="0" rtl="0" algn="l">
              <a:spcBef>
                <a:spcPts val="180"/>
              </a:spcBef>
              <a:spcAft>
                <a:spcPts val="0"/>
              </a:spcAft>
              <a:buClr>
                <a:schemeClr val="hlink"/>
              </a:buClr>
              <a:buSzPts val="900"/>
              <a:buFont typeface="Arial Narrow"/>
              <a:buNone/>
              <a:defRPr b="0" i="0" sz="900" u="none" cap="none" strike="noStrike">
                <a:solidFill>
                  <a:schemeClr val="lt1"/>
                </a:solidFill>
                <a:latin typeface="Arial Narrow"/>
                <a:ea typeface="Arial Narrow"/>
                <a:cs typeface="Arial Narrow"/>
                <a:sym typeface="Arial Narrow"/>
              </a:defRPr>
            </a:lvl6pPr>
            <a:lvl7pPr indent="-228600" lvl="6" marL="3200400" marR="0" rtl="0" algn="l">
              <a:spcBef>
                <a:spcPts val="180"/>
              </a:spcBef>
              <a:spcAft>
                <a:spcPts val="0"/>
              </a:spcAft>
              <a:buClr>
                <a:schemeClr val="hlink"/>
              </a:buClr>
              <a:buSzPts val="900"/>
              <a:buFont typeface="Arial Narrow"/>
              <a:buNone/>
              <a:defRPr b="0" i="0" sz="900" u="none" cap="none" strike="noStrike">
                <a:solidFill>
                  <a:schemeClr val="lt1"/>
                </a:solidFill>
                <a:latin typeface="Arial Narrow"/>
                <a:ea typeface="Arial Narrow"/>
                <a:cs typeface="Arial Narrow"/>
                <a:sym typeface="Arial Narrow"/>
              </a:defRPr>
            </a:lvl7pPr>
            <a:lvl8pPr indent="-228600" lvl="7" marL="3657600" marR="0" rtl="0" algn="l">
              <a:spcBef>
                <a:spcPts val="180"/>
              </a:spcBef>
              <a:spcAft>
                <a:spcPts val="0"/>
              </a:spcAft>
              <a:buClr>
                <a:schemeClr val="hlink"/>
              </a:buClr>
              <a:buSzPts val="900"/>
              <a:buFont typeface="Arial Narrow"/>
              <a:buNone/>
              <a:defRPr b="0" i="0" sz="900" u="none" cap="none" strike="noStrike">
                <a:solidFill>
                  <a:schemeClr val="lt1"/>
                </a:solidFill>
                <a:latin typeface="Arial Narrow"/>
                <a:ea typeface="Arial Narrow"/>
                <a:cs typeface="Arial Narrow"/>
                <a:sym typeface="Arial Narrow"/>
              </a:defRPr>
            </a:lvl8pPr>
            <a:lvl9pPr indent="-228600" lvl="8" marL="4114800" marR="0" rtl="0" algn="l">
              <a:spcBef>
                <a:spcPts val="180"/>
              </a:spcBef>
              <a:spcAft>
                <a:spcPts val="0"/>
              </a:spcAft>
              <a:buClr>
                <a:schemeClr val="hlink"/>
              </a:buClr>
              <a:buSzPts val="900"/>
              <a:buFont typeface="Arial Narrow"/>
              <a:buNone/>
              <a:defRPr b="0" i="0" sz="900" u="none" cap="none" strike="noStrike">
                <a:solidFill>
                  <a:schemeClr val="lt1"/>
                </a:solidFill>
                <a:latin typeface="Arial Narrow"/>
                <a:ea typeface="Arial Narrow"/>
                <a:cs typeface="Arial Narrow"/>
                <a:sym typeface="Arial Narrow"/>
              </a:defRPr>
            </a:lvl9pPr>
          </a:lstStyle>
          <a:p/>
        </p:txBody>
      </p:sp>
      <p:sp>
        <p:nvSpPr>
          <p:cNvPr id="174" name="Google Shape;174;p7"/>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75" name="Google Shape;175;p7"/>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76" name="Google Shape;176;p7"/>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77" name="Shape 177"/>
        <p:cNvGrpSpPr/>
        <p:nvPr/>
      </p:nvGrpSpPr>
      <p:grpSpPr>
        <a:xfrm>
          <a:off x="0" y="0"/>
          <a:ext cx="0" cy="0"/>
          <a:chOff x="0" y="0"/>
          <a:chExt cx="0" cy="0"/>
        </a:xfrm>
      </p:grpSpPr>
      <p:sp>
        <p:nvSpPr>
          <p:cNvPr id="178" name="Google Shape;178;p8"/>
          <p:cNvSpPr txBox="1"/>
          <p:nvPr>
            <p:ph type="title"/>
          </p:nvPr>
        </p:nvSpPr>
        <p:spPr>
          <a:xfrm>
            <a:off x="457200" y="273050"/>
            <a:ext cx="3008313" cy="1162050"/>
          </a:xfrm>
          <a:prstGeom prst="rect">
            <a:avLst/>
          </a:prstGeom>
          <a:noFill/>
          <a:ln>
            <a:noFill/>
          </a:ln>
        </p:spPr>
        <p:txBody>
          <a:bodyPr anchorCtr="1" anchor="b" bIns="91425" lIns="91425" spcFirstLastPara="1" rIns="91425" wrap="square" tIns="91425"/>
          <a:lstStyle>
            <a:lvl1pPr lvl="0" marR="0" rtl="0" algn="l">
              <a:spcBef>
                <a:spcPts val="0"/>
              </a:spcBef>
              <a:spcAft>
                <a:spcPts val="0"/>
              </a:spcAft>
              <a:buSzPts val="1400"/>
              <a:buNone/>
              <a:defRPr b="1" i="0" sz="2000" u="none" cap="none" strike="noStrike">
                <a:solidFill>
                  <a:schemeClr val="lt2"/>
                </a:solidFill>
                <a:latin typeface="Arial Narrow"/>
                <a:ea typeface="Arial Narrow"/>
                <a:cs typeface="Arial Narrow"/>
                <a:sym typeface="Arial Narrow"/>
              </a:defRPr>
            </a:lvl1pPr>
            <a:lvl2pPr lvl="1"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2pPr>
            <a:lvl3pPr lvl="2"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3pPr>
            <a:lvl4pPr lvl="3"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4pPr>
            <a:lvl5pPr lvl="4"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5pPr>
            <a:lvl6pPr lvl="5"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6pPr>
            <a:lvl7pPr lvl="6"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7pPr>
            <a:lvl8pPr lvl="7"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8pPr>
            <a:lvl9pPr lvl="8"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9pPr>
          </a:lstStyle>
          <a:p/>
        </p:txBody>
      </p:sp>
      <p:sp>
        <p:nvSpPr>
          <p:cNvPr id="179" name="Google Shape;179;p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Narrow"/>
                <a:ea typeface="Arial Narrow"/>
                <a:cs typeface="Arial Narrow"/>
                <a:sym typeface="Arial Narrow"/>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Narrow"/>
                <a:ea typeface="Arial Narrow"/>
                <a:cs typeface="Arial Narrow"/>
                <a:sym typeface="Arial Narrow"/>
              </a:defRPr>
            </a:lvl2pPr>
            <a:lvl3pPr indent="-381000" lvl="2" marL="1371600" marR="0" rtl="0" algn="l">
              <a:spcBef>
                <a:spcPts val="480"/>
              </a:spcBef>
              <a:spcAft>
                <a:spcPts val="0"/>
              </a:spcAft>
              <a:buClr>
                <a:schemeClr val="accent2"/>
              </a:buClr>
              <a:buSzPts val="2400"/>
              <a:buFont typeface="Arial Narrow"/>
              <a:buChar char="•"/>
              <a:defRPr b="0" i="0" sz="2400" u="none" cap="none" strike="noStrike">
                <a:solidFill>
                  <a:schemeClr val="lt1"/>
                </a:solidFill>
                <a:latin typeface="Arial Narrow"/>
                <a:ea typeface="Arial Narrow"/>
                <a:cs typeface="Arial Narrow"/>
                <a:sym typeface="Arial Narrow"/>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Narrow"/>
                <a:ea typeface="Arial Narrow"/>
                <a:cs typeface="Arial Narrow"/>
                <a:sym typeface="Arial Narrow"/>
              </a:defRPr>
            </a:lvl4pPr>
            <a:lvl5pPr indent="-355600" lvl="4" marL="22860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5pPr>
            <a:lvl6pPr indent="-355600" lvl="5" marL="27432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6pPr>
            <a:lvl7pPr indent="-355600" lvl="6" marL="32004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7pPr>
            <a:lvl8pPr indent="-355600" lvl="7" marL="36576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8pPr>
            <a:lvl9pPr indent="-355600" lvl="8" marL="41148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9pPr>
          </a:lstStyle>
          <a:p/>
        </p:txBody>
      </p:sp>
      <p:sp>
        <p:nvSpPr>
          <p:cNvPr id="180" name="Google Shape;180;p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hlink"/>
              </a:buClr>
              <a:buSzPts val="1120"/>
              <a:buFont typeface="Noto Sans Symbols"/>
              <a:buNone/>
              <a:defRPr b="0" i="0" sz="1400" u="none" cap="none" strike="noStrike">
                <a:solidFill>
                  <a:schemeClr val="lt1"/>
                </a:solidFill>
                <a:latin typeface="Arial Narrow"/>
                <a:ea typeface="Arial Narrow"/>
                <a:cs typeface="Arial Narrow"/>
                <a:sym typeface="Arial Narrow"/>
              </a:defRPr>
            </a:lvl1pPr>
            <a:lvl2pPr indent="-228600" lvl="1" marL="914400" marR="0" rtl="0" algn="l">
              <a:spcBef>
                <a:spcPts val="240"/>
              </a:spcBef>
              <a:spcAft>
                <a:spcPts val="0"/>
              </a:spcAft>
              <a:buClr>
                <a:schemeClr val="lt2"/>
              </a:buClr>
              <a:buSzPts val="600"/>
              <a:buFont typeface="Noto Sans Symbols"/>
              <a:buNone/>
              <a:defRPr b="0" i="0" sz="1200" u="none" cap="none" strike="noStrike">
                <a:solidFill>
                  <a:schemeClr val="lt1"/>
                </a:solidFill>
                <a:latin typeface="Arial Narrow"/>
                <a:ea typeface="Arial Narrow"/>
                <a:cs typeface="Arial Narrow"/>
                <a:sym typeface="Arial Narrow"/>
              </a:defRPr>
            </a:lvl2pPr>
            <a:lvl3pPr indent="-228600" lvl="2" marL="1371600" marR="0" rtl="0" algn="l">
              <a:spcBef>
                <a:spcPts val="200"/>
              </a:spcBef>
              <a:spcAft>
                <a:spcPts val="0"/>
              </a:spcAft>
              <a:buClr>
                <a:schemeClr val="accent2"/>
              </a:buClr>
              <a:buSzPts val="1000"/>
              <a:buFont typeface="Arial Narrow"/>
              <a:buNone/>
              <a:defRPr b="0" i="0" sz="1000" u="none" cap="none" strike="noStrike">
                <a:solidFill>
                  <a:schemeClr val="lt1"/>
                </a:solidFill>
                <a:latin typeface="Arial Narrow"/>
                <a:ea typeface="Arial Narrow"/>
                <a:cs typeface="Arial Narrow"/>
                <a:sym typeface="Arial Narrow"/>
              </a:defRPr>
            </a:lvl3pPr>
            <a:lvl4pPr indent="-228600" lvl="3" marL="1828800" marR="0" rtl="0" algn="l">
              <a:spcBef>
                <a:spcPts val="180"/>
              </a:spcBef>
              <a:spcAft>
                <a:spcPts val="0"/>
              </a:spcAft>
              <a:buClr>
                <a:schemeClr val="folHlink"/>
              </a:buClr>
              <a:buSzPts val="450"/>
              <a:buFont typeface="Noto Sans Symbols"/>
              <a:buNone/>
              <a:defRPr b="0" i="0" sz="900" u="none" cap="none" strike="noStrike">
                <a:solidFill>
                  <a:schemeClr val="lt1"/>
                </a:solidFill>
                <a:latin typeface="Arial Narrow"/>
                <a:ea typeface="Arial Narrow"/>
                <a:cs typeface="Arial Narrow"/>
                <a:sym typeface="Arial Narrow"/>
              </a:defRPr>
            </a:lvl4pPr>
            <a:lvl5pPr indent="-228600" lvl="4" marL="2286000" marR="0" rtl="0" algn="l">
              <a:spcBef>
                <a:spcPts val="180"/>
              </a:spcBef>
              <a:spcAft>
                <a:spcPts val="0"/>
              </a:spcAft>
              <a:buClr>
                <a:schemeClr val="hlink"/>
              </a:buClr>
              <a:buSzPts val="900"/>
              <a:buFont typeface="Arial Narrow"/>
              <a:buNone/>
              <a:defRPr b="0" i="0" sz="900" u="none" cap="none" strike="noStrike">
                <a:solidFill>
                  <a:schemeClr val="lt1"/>
                </a:solidFill>
                <a:latin typeface="Arial Narrow"/>
                <a:ea typeface="Arial Narrow"/>
                <a:cs typeface="Arial Narrow"/>
                <a:sym typeface="Arial Narrow"/>
              </a:defRPr>
            </a:lvl5pPr>
            <a:lvl6pPr indent="-228600" lvl="5" marL="2743200" marR="0" rtl="0" algn="l">
              <a:spcBef>
                <a:spcPts val="180"/>
              </a:spcBef>
              <a:spcAft>
                <a:spcPts val="0"/>
              </a:spcAft>
              <a:buClr>
                <a:schemeClr val="hlink"/>
              </a:buClr>
              <a:buSzPts val="900"/>
              <a:buFont typeface="Arial Narrow"/>
              <a:buNone/>
              <a:defRPr b="0" i="0" sz="900" u="none" cap="none" strike="noStrike">
                <a:solidFill>
                  <a:schemeClr val="lt1"/>
                </a:solidFill>
                <a:latin typeface="Arial Narrow"/>
                <a:ea typeface="Arial Narrow"/>
                <a:cs typeface="Arial Narrow"/>
                <a:sym typeface="Arial Narrow"/>
              </a:defRPr>
            </a:lvl6pPr>
            <a:lvl7pPr indent="-228600" lvl="6" marL="3200400" marR="0" rtl="0" algn="l">
              <a:spcBef>
                <a:spcPts val="180"/>
              </a:spcBef>
              <a:spcAft>
                <a:spcPts val="0"/>
              </a:spcAft>
              <a:buClr>
                <a:schemeClr val="hlink"/>
              </a:buClr>
              <a:buSzPts val="900"/>
              <a:buFont typeface="Arial Narrow"/>
              <a:buNone/>
              <a:defRPr b="0" i="0" sz="900" u="none" cap="none" strike="noStrike">
                <a:solidFill>
                  <a:schemeClr val="lt1"/>
                </a:solidFill>
                <a:latin typeface="Arial Narrow"/>
                <a:ea typeface="Arial Narrow"/>
                <a:cs typeface="Arial Narrow"/>
                <a:sym typeface="Arial Narrow"/>
              </a:defRPr>
            </a:lvl7pPr>
            <a:lvl8pPr indent="-228600" lvl="7" marL="3657600" marR="0" rtl="0" algn="l">
              <a:spcBef>
                <a:spcPts val="180"/>
              </a:spcBef>
              <a:spcAft>
                <a:spcPts val="0"/>
              </a:spcAft>
              <a:buClr>
                <a:schemeClr val="hlink"/>
              </a:buClr>
              <a:buSzPts val="900"/>
              <a:buFont typeface="Arial Narrow"/>
              <a:buNone/>
              <a:defRPr b="0" i="0" sz="900" u="none" cap="none" strike="noStrike">
                <a:solidFill>
                  <a:schemeClr val="lt1"/>
                </a:solidFill>
                <a:latin typeface="Arial Narrow"/>
                <a:ea typeface="Arial Narrow"/>
                <a:cs typeface="Arial Narrow"/>
                <a:sym typeface="Arial Narrow"/>
              </a:defRPr>
            </a:lvl8pPr>
            <a:lvl9pPr indent="-228600" lvl="8" marL="4114800" marR="0" rtl="0" algn="l">
              <a:spcBef>
                <a:spcPts val="180"/>
              </a:spcBef>
              <a:spcAft>
                <a:spcPts val="0"/>
              </a:spcAft>
              <a:buClr>
                <a:schemeClr val="hlink"/>
              </a:buClr>
              <a:buSzPts val="900"/>
              <a:buFont typeface="Arial Narrow"/>
              <a:buNone/>
              <a:defRPr b="0" i="0" sz="900" u="none" cap="none" strike="noStrike">
                <a:solidFill>
                  <a:schemeClr val="lt1"/>
                </a:solidFill>
                <a:latin typeface="Arial Narrow"/>
                <a:ea typeface="Arial Narrow"/>
                <a:cs typeface="Arial Narrow"/>
                <a:sym typeface="Arial Narrow"/>
              </a:defRPr>
            </a:lvl9pPr>
          </a:lstStyle>
          <a:p/>
        </p:txBody>
      </p:sp>
      <p:sp>
        <p:nvSpPr>
          <p:cNvPr id="181" name="Google Shape;181;p8"/>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82" name="Google Shape;182;p8"/>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83" name="Google Shape;183;p8"/>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84" name="Shape 184"/>
        <p:cNvGrpSpPr/>
        <p:nvPr/>
      </p:nvGrpSpPr>
      <p:grpSpPr>
        <a:xfrm>
          <a:off x="0" y="0"/>
          <a:ext cx="0" cy="0"/>
          <a:chOff x="0" y="0"/>
          <a:chExt cx="0" cy="0"/>
        </a:xfrm>
      </p:grpSpPr>
      <p:sp>
        <p:nvSpPr>
          <p:cNvPr id="185" name="Google Shape;185;p9"/>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86" name="Google Shape;186;p9"/>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87" name="Google Shape;187;p9"/>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8" name="Shape 188"/>
        <p:cNvGrpSpPr/>
        <p:nvPr/>
      </p:nvGrpSpPr>
      <p:grpSpPr>
        <a:xfrm>
          <a:off x="0" y="0"/>
          <a:ext cx="0" cy="0"/>
          <a:chOff x="0" y="0"/>
          <a:chExt cx="0" cy="0"/>
        </a:xfrm>
      </p:grpSpPr>
      <p:sp>
        <p:nvSpPr>
          <p:cNvPr id="189" name="Google Shape;189;p10"/>
          <p:cNvSpPr txBox="1"/>
          <p:nvPr>
            <p:ph type="title"/>
          </p:nvPr>
        </p:nvSpPr>
        <p:spPr>
          <a:xfrm>
            <a:off x="457200" y="277812"/>
            <a:ext cx="8229600" cy="1139825"/>
          </a:xfrm>
          <a:prstGeom prst="rect">
            <a:avLst/>
          </a:prstGeom>
          <a:noFill/>
          <a:ln>
            <a:noFill/>
          </a:ln>
        </p:spPr>
        <p:txBody>
          <a:bodyPr anchorCtr="1"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1pPr>
            <a:lvl2pPr lvl="1"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2pPr>
            <a:lvl3pPr lvl="2"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3pPr>
            <a:lvl4pPr lvl="3"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4pPr>
            <a:lvl5pPr lvl="4"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5pPr>
            <a:lvl6pPr lvl="5"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6pPr>
            <a:lvl7pPr lvl="6"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7pPr>
            <a:lvl8pPr lvl="7"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8pPr>
            <a:lvl9pPr lvl="8"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9pPr>
          </a:lstStyle>
          <a:p/>
        </p:txBody>
      </p:sp>
      <p:sp>
        <p:nvSpPr>
          <p:cNvPr id="190" name="Google Shape;190;p10"/>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91" name="Google Shape;191;p10"/>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92" name="Google Shape;192;p10"/>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93" name="Shape 193"/>
        <p:cNvGrpSpPr/>
        <p:nvPr/>
      </p:nvGrpSpPr>
      <p:grpSpPr>
        <a:xfrm>
          <a:off x="0" y="0"/>
          <a:ext cx="0" cy="0"/>
          <a:chOff x="0" y="0"/>
          <a:chExt cx="0" cy="0"/>
        </a:xfrm>
      </p:grpSpPr>
      <p:sp>
        <p:nvSpPr>
          <p:cNvPr id="194" name="Google Shape;194;p11"/>
          <p:cNvSpPr txBox="1"/>
          <p:nvPr>
            <p:ph type="title"/>
          </p:nvPr>
        </p:nvSpPr>
        <p:spPr>
          <a:xfrm>
            <a:off x="457200" y="274638"/>
            <a:ext cx="8229600" cy="1143000"/>
          </a:xfrm>
          <a:prstGeom prst="rect">
            <a:avLst/>
          </a:prstGeom>
          <a:noFill/>
          <a:ln>
            <a:noFill/>
          </a:ln>
        </p:spPr>
        <p:txBody>
          <a:bodyPr anchorCtr="1"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1pPr>
            <a:lvl2pPr lvl="1"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2pPr>
            <a:lvl3pPr lvl="2"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3pPr>
            <a:lvl4pPr lvl="3"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4pPr>
            <a:lvl5pPr lvl="4"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5pPr>
            <a:lvl6pPr lvl="5"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6pPr>
            <a:lvl7pPr lvl="6"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7pPr>
            <a:lvl8pPr lvl="7"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8pPr>
            <a:lvl9pPr lvl="8"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9pPr>
          </a:lstStyle>
          <a:p/>
        </p:txBody>
      </p:sp>
      <p:sp>
        <p:nvSpPr>
          <p:cNvPr id="195" name="Google Shape;195;p1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hlink"/>
              </a:buClr>
              <a:buSzPts val="1920"/>
              <a:buFont typeface="Noto Sans Symbols"/>
              <a:buNone/>
              <a:defRPr b="1" i="0" sz="2400" u="none" cap="none" strike="noStrike">
                <a:solidFill>
                  <a:schemeClr val="lt1"/>
                </a:solidFill>
                <a:latin typeface="Arial Narrow"/>
                <a:ea typeface="Arial Narrow"/>
                <a:cs typeface="Arial Narrow"/>
                <a:sym typeface="Arial Narrow"/>
              </a:defRPr>
            </a:lvl1pPr>
            <a:lvl2pPr indent="-228600" lvl="1" marL="914400" marR="0" rtl="0" algn="l">
              <a:spcBef>
                <a:spcPts val="400"/>
              </a:spcBef>
              <a:spcAft>
                <a:spcPts val="0"/>
              </a:spcAft>
              <a:buClr>
                <a:schemeClr val="lt2"/>
              </a:buClr>
              <a:buSzPts val="1000"/>
              <a:buFont typeface="Noto Sans Symbols"/>
              <a:buNone/>
              <a:defRPr b="1" i="0" sz="2000" u="none" cap="none" strike="noStrike">
                <a:solidFill>
                  <a:schemeClr val="lt1"/>
                </a:solidFill>
                <a:latin typeface="Arial Narrow"/>
                <a:ea typeface="Arial Narrow"/>
                <a:cs typeface="Arial Narrow"/>
                <a:sym typeface="Arial Narrow"/>
              </a:defRPr>
            </a:lvl2pPr>
            <a:lvl3pPr indent="-228600" lvl="2" marL="1371600" marR="0" rtl="0" algn="l">
              <a:spcBef>
                <a:spcPts val="360"/>
              </a:spcBef>
              <a:spcAft>
                <a:spcPts val="0"/>
              </a:spcAft>
              <a:buClr>
                <a:schemeClr val="accent2"/>
              </a:buClr>
              <a:buSzPts val="1800"/>
              <a:buFont typeface="Arial Narrow"/>
              <a:buNone/>
              <a:defRPr b="1" i="0" sz="1800" u="none" cap="none" strike="noStrike">
                <a:solidFill>
                  <a:schemeClr val="lt1"/>
                </a:solidFill>
                <a:latin typeface="Arial Narrow"/>
                <a:ea typeface="Arial Narrow"/>
                <a:cs typeface="Arial Narrow"/>
                <a:sym typeface="Arial Narrow"/>
              </a:defRPr>
            </a:lvl3pPr>
            <a:lvl4pPr indent="-228600" lvl="3" marL="1828800" marR="0" rtl="0" algn="l">
              <a:spcBef>
                <a:spcPts val="320"/>
              </a:spcBef>
              <a:spcAft>
                <a:spcPts val="0"/>
              </a:spcAft>
              <a:buClr>
                <a:schemeClr val="folHlink"/>
              </a:buClr>
              <a:buSzPts val="800"/>
              <a:buFont typeface="Noto Sans Symbols"/>
              <a:buNone/>
              <a:defRPr b="1" i="0" sz="1600" u="none" cap="none" strike="noStrike">
                <a:solidFill>
                  <a:schemeClr val="lt1"/>
                </a:solidFill>
                <a:latin typeface="Arial Narrow"/>
                <a:ea typeface="Arial Narrow"/>
                <a:cs typeface="Arial Narrow"/>
                <a:sym typeface="Arial Narrow"/>
              </a:defRPr>
            </a:lvl4pPr>
            <a:lvl5pPr indent="-228600" lvl="4" marL="2286000" marR="0" rtl="0" algn="l">
              <a:spcBef>
                <a:spcPts val="320"/>
              </a:spcBef>
              <a:spcAft>
                <a:spcPts val="0"/>
              </a:spcAft>
              <a:buClr>
                <a:schemeClr val="hlink"/>
              </a:buClr>
              <a:buSzPts val="1600"/>
              <a:buFont typeface="Arial Narrow"/>
              <a:buNone/>
              <a:defRPr b="1" i="0" sz="1600" u="none" cap="none" strike="noStrike">
                <a:solidFill>
                  <a:schemeClr val="lt1"/>
                </a:solidFill>
                <a:latin typeface="Arial Narrow"/>
                <a:ea typeface="Arial Narrow"/>
                <a:cs typeface="Arial Narrow"/>
                <a:sym typeface="Arial Narrow"/>
              </a:defRPr>
            </a:lvl5pPr>
            <a:lvl6pPr indent="-228600" lvl="5" marL="2743200" marR="0" rtl="0" algn="l">
              <a:spcBef>
                <a:spcPts val="320"/>
              </a:spcBef>
              <a:spcAft>
                <a:spcPts val="0"/>
              </a:spcAft>
              <a:buClr>
                <a:schemeClr val="hlink"/>
              </a:buClr>
              <a:buSzPts val="1600"/>
              <a:buFont typeface="Arial Narrow"/>
              <a:buNone/>
              <a:defRPr b="1" i="0" sz="1600" u="none" cap="none" strike="noStrike">
                <a:solidFill>
                  <a:schemeClr val="lt1"/>
                </a:solidFill>
                <a:latin typeface="Arial Narrow"/>
                <a:ea typeface="Arial Narrow"/>
                <a:cs typeface="Arial Narrow"/>
                <a:sym typeface="Arial Narrow"/>
              </a:defRPr>
            </a:lvl6pPr>
            <a:lvl7pPr indent="-228600" lvl="6" marL="3200400" marR="0" rtl="0" algn="l">
              <a:spcBef>
                <a:spcPts val="320"/>
              </a:spcBef>
              <a:spcAft>
                <a:spcPts val="0"/>
              </a:spcAft>
              <a:buClr>
                <a:schemeClr val="hlink"/>
              </a:buClr>
              <a:buSzPts val="1600"/>
              <a:buFont typeface="Arial Narrow"/>
              <a:buNone/>
              <a:defRPr b="1" i="0" sz="1600" u="none" cap="none" strike="noStrike">
                <a:solidFill>
                  <a:schemeClr val="lt1"/>
                </a:solidFill>
                <a:latin typeface="Arial Narrow"/>
                <a:ea typeface="Arial Narrow"/>
                <a:cs typeface="Arial Narrow"/>
                <a:sym typeface="Arial Narrow"/>
              </a:defRPr>
            </a:lvl7pPr>
            <a:lvl8pPr indent="-228600" lvl="7" marL="3657600" marR="0" rtl="0" algn="l">
              <a:spcBef>
                <a:spcPts val="320"/>
              </a:spcBef>
              <a:spcAft>
                <a:spcPts val="0"/>
              </a:spcAft>
              <a:buClr>
                <a:schemeClr val="hlink"/>
              </a:buClr>
              <a:buSzPts val="1600"/>
              <a:buFont typeface="Arial Narrow"/>
              <a:buNone/>
              <a:defRPr b="1" i="0" sz="1600" u="none" cap="none" strike="noStrike">
                <a:solidFill>
                  <a:schemeClr val="lt1"/>
                </a:solidFill>
                <a:latin typeface="Arial Narrow"/>
                <a:ea typeface="Arial Narrow"/>
                <a:cs typeface="Arial Narrow"/>
                <a:sym typeface="Arial Narrow"/>
              </a:defRPr>
            </a:lvl8pPr>
            <a:lvl9pPr indent="-228600" lvl="8" marL="4114800" marR="0" rtl="0" algn="l">
              <a:spcBef>
                <a:spcPts val="320"/>
              </a:spcBef>
              <a:spcAft>
                <a:spcPts val="0"/>
              </a:spcAft>
              <a:buClr>
                <a:schemeClr val="hlink"/>
              </a:buClr>
              <a:buSzPts val="1600"/>
              <a:buFont typeface="Arial Narrow"/>
              <a:buNone/>
              <a:defRPr b="1" i="0" sz="1600" u="none" cap="none" strike="noStrike">
                <a:solidFill>
                  <a:schemeClr val="lt1"/>
                </a:solidFill>
                <a:latin typeface="Arial Narrow"/>
                <a:ea typeface="Arial Narrow"/>
                <a:cs typeface="Arial Narrow"/>
                <a:sym typeface="Arial Narrow"/>
              </a:defRPr>
            </a:lvl9pPr>
          </a:lstStyle>
          <a:p/>
        </p:txBody>
      </p:sp>
      <p:sp>
        <p:nvSpPr>
          <p:cNvPr id="196" name="Google Shape;196;p1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50520" lvl="0" marL="457200" marR="0" rtl="0" algn="l">
              <a:spcBef>
                <a:spcPts val="480"/>
              </a:spcBef>
              <a:spcAft>
                <a:spcPts val="0"/>
              </a:spcAft>
              <a:buClr>
                <a:schemeClr val="hlink"/>
              </a:buClr>
              <a:buSzPts val="1920"/>
              <a:buFont typeface="Noto Sans Symbols"/>
              <a:buChar char="➢"/>
              <a:defRPr b="0" i="0" sz="2400" u="none" cap="none" strike="noStrike">
                <a:solidFill>
                  <a:schemeClr val="lt1"/>
                </a:solidFill>
                <a:latin typeface="Arial Narrow"/>
                <a:ea typeface="Arial Narrow"/>
                <a:cs typeface="Arial Narrow"/>
                <a:sym typeface="Arial Narrow"/>
              </a:defRPr>
            </a:lvl1pPr>
            <a:lvl2pPr indent="-292100" lvl="1" marL="914400" marR="0" rtl="0" algn="l">
              <a:spcBef>
                <a:spcPts val="400"/>
              </a:spcBef>
              <a:spcAft>
                <a:spcPts val="0"/>
              </a:spcAft>
              <a:buClr>
                <a:schemeClr val="lt2"/>
              </a:buClr>
              <a:buSzPts val="1000"/>
              <a:buFont typeface="Noto Sans Symbols"/>
              <a:buChar char="●"/>
              <a:defRPr b="0" i="0" sz="2000" u="none" cap="none" strike="noStrike">
                <a:solidFill>
                  <a:schemeClr val="lt1"/>
                </a:solidFill>
                <a:latin typeface="Arial Narrow"/>
                <a:ea typeface="Arial Narrow"/>
                <a:cs typeface="Arial Narrow"/>
                <a:sym typeface="Arial Narrow"/>
              </a:defRPr>
            </a:lvl2pPr>
            <a:lvl3pPr indent="-342900" lvl="2" marL="1371600" marR="0" rtl="0" algn="l">
              <a:spcBef>
                <a:spcPts val="360"/>
              </a:spcBef>
              <a:spcAft>
                <a:spcPts val="0"/>
              </a:spcAft>
              <a:buClr>
                <a:schemeClr val="accent2"/>
              </a:buClr>
              <a:buSzPts val="1800"/>
              <a:buFont typeface="Arial Narrow"/>
              <a:buChar char="•"/>
              <a:defRPr b="0" i="0" sz="1800" u="none" cap="none" strike="noStrike">
                <a:solidFill>
                  <a:schemeClr val="lt1"/>
                </a:solidFill>
                <a:latin typeface="Arial Narrow"/>
                <a:ea typeface="Arial Narrow"/>
                <a:cs typeface="Arial Narrow"/>
                <a:sym typeface="Arial Narrow"/>
              </a:defRPr>
            </a:lvl3pPr>
            <a:lvl4pPr indent="-279400" lvl="3" marL="1828800" marR="0" rtl="0" algn="l">
              <a:spcBef>
                <a:spcPts val="320"/>
              </a:spcBef>
              <a:spcAft>
                <a:spcPts val="0"/>
              </a:spcAft>
              <a:buClr>
                <a:schemeClr val="folHlink"/>
              </a:buClr>
              <a:buSzPts val="800"/>
              <a:buFont typeface="Noto Sans Symbols"/>
              <a:buChar char="●"/>
              <a:defRPr b="0" i="0" sz="1600" u="none" cap="none" strike="noStrike">
                <a:solidFill>
                  <a:schemeClr val="lt1"/>
                </a:solidFill>
                <a:latin typeface="Arial Narrow"/>
                <a:ea typeface="Arial Narrow"/>
                <a:cs typeface="Arial Narrow"/>
                <a:sym typeface="Arial Narrow"/>
              </a:defRPr>
            </a:lvl4pPr>
            <a:lvl5pPr indent="-330200" lvl="4" marL="2286000" marR="0" rtl="0" algn="l">
              <a:spcBef>
                <a:spcPts val="320"/>
              </a:spcBef>
              <a:spcAft>
                <a:spcPts val="0"/>
              </a:spcAft>
              <a:buClr>
                <a:schemeClr val="hlink"/>
              </a:buClr>
              <a:buSzPts val="1600"/>
              <a:buFont typeface="Arial Narrow"/>
              <a:buChar char="•"/>
              <a:defRPr b="0" i="0" sz="1600" u="none" cap="none" strike="noStrike">
                <a:solidFill>
                  <a:schemeClr val="lt1"/>
                </a:solidFill>
                <a:latin typeface="Arial Narrow"/>
                <a:ea typeface="Arial Narrow"/>
                <a:cs typeface="Arial Narrow"/>
                <a:sym typeface="Arial Narrow"/>
              </a:defRPr>
            </a:lvl5pPr>
            <a:lvl6pPr indent="-330200" lvl="5" marL="2743200" marR="0" rtl="0" algn="l">
              <a:spcBef>
                <a:spcPts val="320"/>
              </a:spcBef>
              <a:spcAft>
                <a:spcPts val="0"/>
              </a:spcAft>
              <a:buClr>
                <a:schemeClr val="hlink"/>
              </a:buClr>
              <a:buSzPts val="1600"/>
              <a:buFont typeface="Arial Narrow"/>
              <a:buChar char="•"/>
              <a:defRPr b="0" i="0" sz="1600" u="none" cap="none" strike="noStrike">
                <a:solidFill>
                  <a:schemeClr val="lt1"/>
                </a:solidFill>
                <a:latin typeface="Arial Narrow"/>
                <a:ea typeface="Arial Narrow"/>
                <a:cs typeface="Arial Narrow"/>
                <a:sym typeface="Arial Narrow"/>
              </a:defRPr>
            </a:lvl6pPr>
            <a:lvl7pPr indent="-330200" lvl="6" marL="3200400" marR="0" rtl="0" algn="l">
              <a:spcBef>
                <a:spcPts val="320"/>
              </a:spcBef>
              <a:spcAft>
                <a:spcPts val="0"/>
              </a:spcAft>
              <a:buClr>
                <a:schemeClr val="hlink"/>
              </a:buClr>
              <a:buSzPts val="1600"/>
              <a:buFont typeface="Arial Narrow"/>
              <a:buChar char="•"/>
              <a:defRPr b="0" i="0" sz="1600" u="none" cap="none" strike="noStrike">
                <a:solidFill>
                  <a:schemeClr val="lt1"/>
                </a:solidFill>
                <a:latin typeface="Arial Narrow"/>
                <a:ea typeface="Arial Narrow"/>
                <a:cs typeface="Arial Narrow"/>
                <a:sym typeface="Arial Narrow"/>
              </a:defRPr>
            </a:lvl7pPr>
            <a:lvl8pPr indent="-330200" lvl="7" marL="3657600" marR="0" rtl="0" algn="l">
              <a:spcBef>
                <a:spcPts val="320"/>
              </a:spcBef>
              <a:spcAft>
                <a:spcPts val="0"/>
              </a:spcAft>
              <a:buClr>
                <a:schemeClr val="hlink"/>
              </a:buClr>
              <a:buSzPts val="1600"/>
              <a:buFont typeface="Arial Narrow"/>
              <a:buChar char="•"/>
              <a:defRPr b="0" i="0" sz="1600" u="none" cap="none" strike="noStrike">
                <a:solidFill>
                  <a:schemeClr val="lt1"/>
                </a:solidFill>
                <a:latin typeface="Arial Narrow"/>
                <a:ea typeface="Arial Narrow"/>
                <a:cs typeface="Arial Narrow"/>
                <a:sym typeface="Arial Narrow"/>
              </a:defRPr>
            </a:lvl8pPr>
            <a:lvl9pPr indent="-330200" lvl="8" marL="4114800" marR="0" rtl="0" algn="l">
              <a:spcBef>
                <a:spcPts val="320"/>
              </a:spcBef>
              <a:spcAft>
                <a:spcPts val="0"/>
              </a:spcAft>
              <a:buClr>
                <a:schemeClr val="hlink"/>
              </a:buClr>
              <a:buSzPts val="1600"/>
              <a:buFont typeface="Arial Narrow"/>
              <a:buChar char="•"/>
              <a:defRPr b="0" i="0" sz="1600" u="none" cap="none" strike="noStrike">
                <a:solidFill>
                  <a:schemeClr val="lt1"/>
                </a:solidFill>
                <a:latin typeface="Arial Narrow"/>
                <a:ea typeface="Arial Narrow"/>
                <a:cs typeface="Arial Narrow"/>
                <a:sym typeface="Arial Narrow"/>
              </a:defRPr>
            </a:lvl9pPr>
          </a:lstStyle>
          <a:p/>
        </p:txBody>
      </p:sp>
      <p:sp>
        <p:nvSpPr>
          <p:cNvPr id="197" name="Google Shape;197;p1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hlink"/>
              </a:buClr>
              <a:buSzPts val="1920"/>
              <a:buFont typeface="Noto Sans Symbols"/>
              <a:buNone/>
              <a:defRPr b="1" i="0" sz="2400" u="none" cap="none" strike="noStrike">
                <a:solidFill>
                  <a:schemeClr val="lt1"/>
                </a:solidFill>
                <a:latin typeface="Arial Narrow"/>
                <a:ea typeface="Arial Narrow"/>
                <a:cs typeface="Arial Narrow"/>
                <a:sym typeface="Arial Narrow"/>
              </a:defRPr>
            </a:lvl1pPr>
            <a:lvl2pPr indent="-228600" lvl="1" marL="914400" marR="0" rtl="0" algn="l">
              <a:spcBef>
                <a:spcPts val="400"/>
              </a:spcBef>
              <a:spcAft>
                <a:spcPts val="0"/>
              </a:spcAft>
              <a:buClr>
                <a:schemeClr val="lt2"/>
              </a:buClr>
              <a:buSzPts val="1000"/>
              <a:buFont typeface="Noto Sans Symbols"/>
              <a:buNone/>
              <a:defRPr b="1" i="0" sz="2000" u="none" cap="none" strike="noStrike">
                <a:solidFill>
                  <a:schemeClr val="lt1"/>
                </a:solidFill>
                <a:latin typeface="Arial Narrow"/>
                <a:ea typeface="Arial Narrow"/>
                <a:cs typeface="Arial Narrow"/>
                <a:sym typeface="Arial Narrow"/>
              </a:defRPr>
            </a:lvl2pPr>
            <a:lvl3pPr indent="-228600" lvl="2" marL="1371600" marR="0" rtl="0" algn="l">
              <a:spcBef>
                <a:spcPts val="360"/>
              </a:spcBef>
              <a:spcAft>
                <a:spcPts val="0"/>
              </a:spcAft>
              <a:buClr>
                <a:schemeClr val="accent2"/>
              </a:buClr>
              <a:buSzPts val="1800"/>
              <a:buFont typeface="Arial Narrow"/>
              <a:buNone/>
              <a:defRPr b="1" i="0" sz="1800" u="none" cap="none" strike="noStrike">
                <a:solidFill>
                  <a:schemeClr val="lt1"/>
                </a:solidFill>
                <a:latin typeface="Arial Narrow"/>
                <a:ea typeface="Arial Narrow"/>
                <a:cs typeface="Arial Narrow"/>
                <a:sym typeface="Arial Narrow"/>
              </a:defRPr>
            </a:lvl3pPr>
            <a:lvl4pPr indent="-228600" lvl="3" marL="1828800" marR="0" rtl="0" algn="l">
              <a:spcBef>
                <a:spcPts val="320"/>
              </a:spcBef>
              <a:spcAft>
                <a:spcPts val="0"/>
              </a:spcAft>
              <a:buClr>
                <a:schemeClr val="folHlink"/>
              </a:buClr>
              <a:buSzPts val="800"/>
              <a:buFont typeface="Noto Sans Symbols"/>
              <a:buNone/>
              <a:defRPr b="1" i="0" sz="1600" u="none" cap="none" strike="noStrike">
                <a:solidFill>
                  <a:schemeClr val="lt1"/>
                </a:solidFill>
                <a:latin typeface="Arial Narrow"/>
                <a:ea typeface="Arial Narrow"/>
                <a:cs typeface="Arial Narrow"/>
                <a:sym typeface="Arial Narrow"/>
              </a:defRPr>
            </a:lvl4pPr>
            <a:lvl5pPr indent="-228600" lvl="4" marL="2286000" marR="0" rtl="0" algn="l">
              <a:spcBef>
                <a:spcPts val="320"/>
              </a:spcBef>
              <a:spcAft>
                <a:spcPts val="0"/>
              </a:spcAft>
              <a:buClr>
                <a:schemeClr val="hlink"/>
              </a:buClr>
              <a:buSzPts val="1600"/>
              <a:buFont typeface="Arial Narrow"/>
              <a:buNone/>
              <a:defRPr b="1" i="0" sz="1600" u="none" cap="none" strike="noStrike">
                <a:solidFill>
                  <a:schemeClr val="lt1"/>
                </a:solidFill>
                <a:latin typeface="Arial Narrow"/>
                <a:ea typeface="Arial Narrow"/>
                <a:cs typeface="Arial Narrow"/>
                <a:sym typeface="Arial Narrow"/>
              </a:defRPr>
            </a:lvl5pPr>
            <a:lvl6pPr indent="-228600" lvl="5" marL="2743200" marR="0" rtl="0" algn="l">
              <a:spcBef>
                <a:spcPts val="320"/>
              </a:spcBef>
              <a:spcAft>
                <a:spcPts val="0"/>
              </a:spcAft>
              <a:buClr>
                <a:schemeClr val="hlink"/>
              </a:buClr>
              <a:buSzPts val="1600"/>
              <a:buFont typeface="Arial Narrow"/>
              <a:buNone/>
              <a:defRPr b="1" i="0" sz="1600" u="none" cap="none" strike="noStrike">
                <a:solidFill>
                  <a:schemeClr val="lt1"/>
                </a:solidFill>
                <a:latin typeface="Arial Narrow"/>
                <a:ea typeface="Arial Narrow"/>
                <a:cs typeface="Arial Narrow"/>
                <a:sym typeface="Arial Narrow"/>
              </a:defRPr>
            </a:lvl6pPr>
            <a:lvl7pPr indent="-228600" lvl="6" marL="3200400" marR="0" rtl="0" algn="l">
              <a:spcBef>
                <a:spcPts val="320"/>
              </a:spcBef>
              <a:spcAft>
                <a:spcPts val="0"/>
              </a:spcAft>
              <a:buClr>
                <a:schemeClr val="hlink"/>
              </a:buClr>
              <a:buSzPts val="1600"/>
              <a:buFont typeface="Arial Narrow"/>
              <a:buNone/>
              <a:defRPr b="1" i="0" sz="1600" u="none" cap="none" strike="noStrike">
                <a:solidFill>
                  <a:schemeClr val="lt1"/>
                </a:solidFill>
                <a:latin typeface="Arial Narrow"/>
                <a:ea typeface="Arial Narrow"/>
                <a:cs typeface="Arial Narrow"/>
                <a:sym typeface="Arial Narrow"/>
              </a:defRPr>
            </a:lvl7pPr>
            <a:lvl8pPr indent="-228600" lvl="7" marL="3657600" marR="0" rtl="0" algn="l">
              <a:spcBef>
                <a:spcPts val="320"/>
              </a:spcBef>
              <a:spcAft>
                <a:spcPts val="0"/>
              </a:spcAft>
              <a:buClr>
                <a:schemeClr val="hlink"/>
              </a:buClr>
              <a:buSzPts val="1600"/>
              <a:buFont typeface="Arial Narrow"/>
              <a:buNone/>
              <a:defRPr b="1" i="0" sz="1600" u="none" cap="none" strike="noStrike">
                <a:solidFill>
                  <a:schemeClr val="lt1"/>
                </a:solidFill>
                <a:latin typeface="Arial Narrow"/>
                <a:ea typeface="Arial Narrow"/>
                <a:cs typeface="Arial Narrow"/>
                <a:sym typeface="Arial Narrow"/>
              </a:defRPr>
            </a:lvl8pPr>
            <a:lvl9pPr indent="-228600" lvl="8" marL="4114800" marR="0" rtl="0" algn="l">
              <a:spcBef>
                <a:spcPts val="320"/>
              </a:spcBef>
              <a:spcAft>
                <a:spcPts val="0"/>
              </a:spcAft>
              <a:buClr>
                <a:schemeClr val="hlink"/>
              </a:buClr>
              <a:buSzPts val="1600"/>
              <a:buFont typeface="Arial Narrow"/>
              <a:buNone/>
              <a:defRPr b="1" i="0" sz="1600" u="none" cap="none" strike="noStrike">
                <a:solidFill>
                  <a:schemeClr val="lt1"/>
                </a:solidFill>
                <a:latin typeface="Arial Narrow"/>
                <a:ea typeface="Arial Narrow"/>
                <a:cs typeface="Arial Narrow"/>
                <a:sym typeface="Arial Narrow"/>
              </a:defRPr>
            </a:lvl9pPr>
          </a:lstStyle>
          <a:p/>
        </p:txBody>
      </p:sp>
      <p:sp>
        <p:nvSpPr>
          <p:cNvPr id="198" name="Google Shape;198;p1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50520" lvl="0" marL="457200" marR="0" rtl="0" algn="l">
              <a:spcBef>
                <a:spcPts val="480"/>
              </a:spcBef>
              <a:spcAft>
                <a:spcPts val="0"/>
              </a:spcAft>
              <a:buClr>
                <a:schemeClr val="hlink"/>
              </a:buClr>
              <a:buSzPts val="1920"/>
              <a:buFont typeface="Noto Sans Symbols"/>
              <a:buChar char="➢"/>
              <a:defRPr b="0" i="0" sz="2400" u="none" cap="none" strike="noStrike">
                <a:solidFill>
                  <a:schemeClr val="lt1"/>
                </a:solidFill>
                <a:latin typeface="Arial Narrow"/>
                <a:ea typeface="Arial Narrow"/>
                <a:cs typeface="Arial Narrow"/>
                <a:sym typeface="Arial Narrow"/>
              </a:defRPr>
            </a:lvl1pPr>
            <a:lvl2pPr indent="-292100" lvl="1" marL="914400" marR="0" rtl="0" algn="l">
              <a:spcBef>
                <a:spcPts val="400"/>
              </a:spcBef>
              <a:spcAft>
                <a:spcPts val="0"/>
              </a:spcAft>
              <a:buClr>
                <a:schemeClr val="lt2"/>
              </a:buClr>
              <a:buSzPts val="1000"/>
              <a:buFont typeface="Noto Sans Symbols"/>
              <a:buChar char="●"/>
              <a:defRPr b="0" i="0" sz="2000" u="none" cap="none" strike="noStrike">
                <a:solidFill>
                  <a:schemeClr val="lt1"/>
                </a:solidFill>
                <a:latin typeface="Arial Narrow"/>
                <a:ea typeface="Arial Narrow"/>
                <a:cs typeface="Arial Narrow"/>
                <a:sym typeface="Arial Narrow"/>
              </a:defRPr>
            </a:lvl2pPr>
            <a:lvl3pPr indent="-342900" lvl="2" marL="1371600" marR="0" rtl="0" algn="l">
              <a:spcBef>
                <a:spcPts val="360"/>
              </a:spcBef>
              <a:spcAft>
                <a:spcPts val="0"/>
              </a:spcAft>
              <a:buClr>
                <a:schemeClr val="accent2"/>
              </a:buClr>
              <a:buSzPts val="1800"/>
              <a:buFont typeface="Arial Narrow"/>
              <a:buChar char="•"/>
              <a:defRPr b="0" i="0" sz="1800" u="none" cap="none" strike="noStrike">
                <a:solidFill>
                  <a:schemeClr val="lt1"/>
                </a:solidFill>
                <a:latin typeface="Arial Narrow"/>
                <a:ea typeface="Arial Narrow"/>
                <a:cs typeface="Arial Narrow"/>
                <a:sym typeface="Arial Narrow"/>
              </a:defRPr>
            </a:lvl3pPr>
            <a:lvl4pPr indent="-279400" lvl="3" marL="1828800" marR="0" rtl="0" algn="l">
              <a:spcBef>
                <a:spcPts val="320"/>
              </a:spcBef>
              <a:spcAft>
                <a:spcPts val="0"/>
              </a:spcAft>
              <a:buClr>
                <a:schemeClr val="folHlink"/>
              </a:buClr>
              <a:buSzPts val="800"/>
              <a:buFont typeface="Noto Sans Symbols"/>
              <a:buChar char="●"/>
              <a:defRPr b="0" i="0" sz="1600" u="none" cap="none" strike="noStrike">
                <a:solidFill>
                  <a:schemeClr val="lt1"/>
                </a:solidFill>
                <a:latin typeface="Arial Narrow"/>
                <a:ea typeface="Arial Narrow"/>
                <a:cs typeface="Arial Narrow"/>
                <a:sym typeface="Arial Narrow"/>
              </a:defRPr>
            </a:lvl4pPr>
            <a:lvl5pPr indent="-330200" lvl="4" marL="2286000" marR="0" rtl="0" algn="l">
              <a:spcBef>
                <a:spcPts val="320"/>
              </a:spcBef>
              <a:spcAft>
                <a:spcPts val="0"/>
              </a:spcAft>
              <a:buClr>
                <a:schemeClr val="hlink"/>
              </a:buClr>
              <a:buSzPts val="1600"/>
              <a:buFont typeface="Arial Narrow"/>
              <a:buChar char="•"/>
              <a:defRPr b="0" i="0" sz="1600" u="none" cap="none" strike="noStrike">
                <a:solidFill>
                  <a:schemeClr val="lt1"/>
                </a:solidFill>
                <a:latin typeface="Arial Narrow"/>
                <a:ea typeface="Arial Narrow"/>
                <a:cs typeface="Arial Narrow"/>
                <a:sym typeface="Arial Narrow"/>
              </a:defRPr>
            </a:lvl5pPr>
            <a:lvl6pPr indent="-330200" lvl="5" marL="2743200" marR="0" rtl="0" algn="l">
              <a:spcBef>
                <a:spcPts val="320"/>
              </a:spcBef>
              <a:spcAft>
                <a:spcPts val="0"/>
              </a:spcAft>
              <a:buClr>
                <a:schemeClr val="hlink"/>
              </a:buClr>
              <a:buSzPts val="1600"/>
              <a:buFont typeface="Arial Narrow"/>
              <a:buChar char="•"/>
              <a:defRPr b="0" i="0" sz="1600" u="none" cap="none" strike="noStrike">
                <a:solidFill>
                  <a:schemeClr val="lt1"/>
                </a:solidFill>
                <a:latin typeface="Arial Narrow"/>
                <a:ea typeface="Arial Narrow"/>
                <a:cs typeface="Arial Narrow"/>
                <a:sym typeface="Arial Narrow"/>
              </a:defRPr>
            </a:lvl6pPr>
            <a:lvl7pPr indent="-330200" lvl="6" marL="3200400" marR="0" rtl="0" algn="l">
              <a:spcBef>
                <a:spcPts val="320"/>
              </a:spcBef>
              <a:spcAft>
                <a:spcPts val="0"/>
              </a:spcAft>
              <a:buClr>
                <a:schemeClr val="hlink"/>
              </a:buClr>
              <a:buSzPts val="1600"/>
              <a:buFont typeface="Arial Narrow"/>
              <a:buChar char="•"/>
              <a:defRPr b="0" i="0" sz="1600" u="none" cap="none" strike="noStrike">
                <a:solidFill>
                  <a:schemeClr val="lt1"/>
                </a:solidFill>
                <a:latin typeface="Arial Narrow"/>
                <a:ea typeface="Arial Narrow"/>
                <a:cs typeface="Arial Narrow"/>
                <a:sym typeface="Arial Narrow"/>
              </a:defRPr>
            </a:lvl7pPr>
            <a:lvl8pPr indent="-330200" lvl="7" marL="3657600" marR="0" rtl="0" algn="l">
              <a:spcBef>
                <a:spcPts val="320"/>
              </a:spcBef>
              <a:spcAft>
                <a:spcPts val="0"/>
              </a:spcAft>
              <a:buClr>
                <a:schemeClr val="hlink"/>
              </a:buClr>
              <a:buSzPts val="1600"/>
              <a:buFont typeface="Arial Narrow"/>
              <a:buChar char="•"/>
              <a:defRPr b="0" i="0" sz="1600" u="none" cap="none" strike="noStrike">
                <a:solidFill>
                  <a:schemeClr val="lt1"/>
                </a:solidFill>
                <a:latin typeface="Arial Narrow"/>
                <a:ea typeface="Arial Narrow"/>
                <a:cs typeface="Arial Narrow"/>
                <a:sym typeface="Arial Narrow"/>
              </a:defRPr>
            </a:lvl8pPr>
            <a:lvl9pPr indent="-330200" lvl="8" marL="4114800" marR="0" rtl="0" algn="l">
              <a:spcBef>
                <a:spcPts val="320"/>
              </a:spcBef>
              <a:spcAft>
                <a:spcPts val="0"/>
              </a:spcAft>
              <a:buClr>
                <a:schemeClr val="hlink"/>
              </a:buClr>
              <a:buSzPts val="1600"/>
              <a:buFont typeface="Arial Narrow"/>
              <a:buChar char="•"/>
              <a:defRPr b="0" i="0" sz="1600" u="none" cap="none" strike="noStrike">
                <a:solidFill>
                  <a:schemeClr val="lt1"/>
                </a:solidFill>
                <a:latin typeface="Arial Narrow"/>
                <a:ea typeface="Arial Narrow"/>
                <a:cs typeface="Arial Narrow"/>
                <a:sym typeface="Arial Narrow"/>
              </a:defRPr>
            </a:lvl9pPr>
          </a:lstStyle>
          <a:p/>
        </p:txBody>
      </p:sp>
      <p:sp>
        <p:nvSpPr>
          <p:cNvPr id="199" name="Google Shape;199;p11"/>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200" name="Google Shape;200;p11"/>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201" name="Google Shape;201;p11"/>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1.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5" name="Shape 5"/>
        <p:cNvGrpSpPr/>
        <p:nvPr/>
      </p:nvGrpSpPr>
      <p:grpSpPr>
        <a:xfrm>
          <a:off x="0" y="0"/>
          <a:ext cx="0" cy="0"/>
          <a:chOff x="0" y="0"/>
          <a:chExt cx="0" cy="0"/>
        </a:xfrm>
      </p:grpSpPr>
      <p:grpSp>
        <p:nvGrpSpPr>
          <p:cNvPr id="6" name="Google Shape;6;p1"/>
          <p:cNvGrpSpPr/>
          <p:nvPr/>
        </p:nvGrpSpPr>
        <p:grpSpPr>
          <a:xfrm>
            <a:off x="3175" y="4267200"/>
            <a:ext cx="9140825" cy="2590800"/>
            <a:chOff x="3175" y="4267200"/>
            <a:chExt cx="9140825" cy="2590800"/>
          </a:xfrm>
        </p:grpSpPr>
        <p:sp>
          <p:nvSpPr>
            <p:cNvPr id="7" name="Google Shape;7;p1"/>
            <p:cNvSpPr/>
            <p:nvPr/>
          </p:nvSpPr>
          <p:spPr>
            <a:xfrm>
              <a:off x="3175" y="4267200"/>
              <a:ext cx="9140825" cy="2590800"/>
            </a:xfrm>
            <a:custGeom>
              <a:rect b="b" l="l" r="r" t="t"/>
              <a:pathLst>
                <a:path extrusionOk="0" h="120000" w="120000">
                  <a:moveTo>
                    <a:pt x="120000" y="120000"/>
                  </a:moveTo>
                  <a:lnTo>
                    <a:pt x="0" y="120000"/>
                  </a:lnTo>
                  <a:lnTo>
                    <a:pt x="0" y="0"/>
                  </a:lnTo>
                  <a:lnTo>
                    <a:pt x="120000" y="0"/>
                  </a:lnTo>
                  <a:lnTo>
                    <a:pt x="120000" y="120000"/>
                  </a:lnTo>
                  <a:close/>
                </a:path>
              </a:pathLst>
            </a:custGeom>
            <a:gradFill>
              <a:gsLst>
                <a:gs pos="0">
                  <a:schemeClr val="dk2"/>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grpSp>
          <p:nvGrpSpPr>
            <p:cNvPr id="8" name="Google Shape;8;p1"/>
            <p:cNvGrpSpPr/>
            <p:nvPr/>
          </p:nvGrpSpPr>
          <p:grpSpPr>
            <a:xfrm>
              <a:off x="5600700" y="5897562"/>
              <a:ext cx="1257300" cy="827088"/>
              <a:chOff x="5599112" y="5897562"/>
              <a:chExt cx="1257300" cy="827088"/>
            </a:xfrm>
          </p:grpSpPr>
          <p:sp>
            <p:nvSpPr>
              <p:cNvPr id="9" name="Google Shape;9;p1"/>
              <p:cNvSpPr/>
              <p:nvPr/>
            </p:nvSpPr>
            <p:spPr>
              <a:xfrm>
                <a:off x="5851525" y="6048375"/>
                <a:ext cx="844550" cy="519112"/>
              </a:xfrm>
              <a:prstGeom prst="ellipse">
                <a:avLst/>
              </a:prstGeom>
              <a:gradFill>
                <a:gsLst>
                  <a:gs pos="0">
                    <a:schemeClr val="accent2"/>
                  </a:gs>
                  <a:gs pos="100000">
                    <a:srgbClr val="007CCF"/>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0" name="Google Shape;10;p1"/>
              <p:cNvSpPr/>
              <p:nvPr/>
            </p:nvSpPr>
            <p:spPr>
              <a:xfrm>
                <a:off x="5915025" y="6096000"/>
                <a:ext cx="717550" cy="436562"/>
              </a:xfrm>
              <a:prstGeom prst="ellipse">
                <a:avLst/>
              </a:prstGeom>
              <a:gradFill>
                <a:gsLst>
                  <a:gs pos="0">
                    <a:srgbClr val="007CCF"/>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1" name="Google Shape;11;p1"/>
              <p:cNvSpPr/>
              <p:nvPr/>
            </p:nvSpPr>
            <p:spPr>
              <a:xfrm>
                <a:off x="6003925" y="6146800"/>
                <a:ext cx="546100" cy="328612"/>
              </a:xfrm>
              <a:prstGeom prst="ellipse">
                <a:avLst/>
              </a:prstGeom>
              <a:gradFill>
                <a:gsLst>
                  <a:gs pos="0">
                    <a:schemeClr val="accent2"/>
                  </a:gs>
                  <a:gs pos="100000">
                    <a:srgbClr val="0080D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2" name="Google Shape;12;p1"/>
              <p:cNvSpPr/>
              <p:nvPr/>
            </p:nvSpPr>
            <p:spPr>
              <a:xfrm>
                <a:off x="6067425" y="6184900"/>
                <a:ext cx="415925" cy="252412"/>
              </a:xfrm>
              <a:prstGeom prst="ellipse">
                <a:avLst/>
              </a:prstGeom>
              <a:gradFill>
                <a:gsLst>
                  <a:gs pos="0">
                    <a:srgbClr val="0084DD"/>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3" name="Google Shape;13;p1"/>
              <p:cNvSpPr/>
              <p:nvPr/>
            </p:nvSpPr>
            <p:spPr>
              <a:xfrm>
                <a:off x="6121400" y="6226175"/>
                <a:ext cx="304800" cy="169862"/>
              </a:xfrm>
              <a:prstGeom prst="ellipse">
                <a:avLst/>
              </a:prstGeom>
              <a:gradFill>
                <a:gsLst>
                  <a:gs pos="0">
                    <a:schemeClr val="accent2"/>
                  </a:gs>
                  <a:gs pos="100000">
                    <a:srgbClr val="0080D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4" name="Google Shape;14;p1"/>
              <p:cNvSpPr/>
              <p:nvPr/>
            </p:nvSpPr>
            <p:spPr>
              <a:xfrm>
                <a:off x="5675312" y="5897562"/>
                <a:ext cx="608012" cy="255587"/>
              </a:xfrm>
              <a:custGeom>
                <a:rect b="b" l="l" r="r" t="t"/>
                <a:pathLst>
                  <a:path extrusionOk="0" h="120000" w="120000">
                    <a:moveTo>
                      <a:pt x="118115" y="8944"/>
                    </a:moveTo>
                    <a:lnTo>
                      <a:pt x="80732" y="17888"/>
                    </a:lnTo>
                    <a:lnTo>
                      <a:pt x="46806" y="40248"/>
                    </a:lnTo>
                    <a:lnTo>
                      <a:pt x="31727" y="57391"/>
                    </a:lnTo>
                    <a:lnTo>
                      <a:pt x="18534" y="75279"/>
                    </a:lnTo>
                    <a:lnTo>
                      <a:pt x="7539" y="97639"/>
                    </a:lnTo>
                    <a:lnTo>
                      <a:pt x="0" y="120000"/>
                    </a:lnTo>
                    <a:lnTo>
                      <a:pt x="0" y="102111"/>
                    </a:lnTo>
                    <a:lnTo>
                      <a:pt x="9109" y="79751"/>
                    </a:lnTo>
                    <a:lnTo>
                      <a:pt x="20418" y="61863"/>
                    </a:lnTo>
                    <a:lnTo>
                      <a:pt x="48691" y="26832"/>
                    </a:lnTo>
                    <a:lnTo>
                      <a:pt x="80732" y="8944"/>
                    </a:lnTo>
                    <a:lnTo>
                      <a:pt x="118115" y="0"/>
                    </a:lnTo>
                    <a:lnTo>
                      <a:pt x="118115" y="0"/>
                    </a:lnTo>
                    <a:lnTo>
                      <a:pt x="120000" y="0"/>
                    </a:lnTo>
                    <a:lnTo>
                      <a:pt x="120000" y="8944"/>
                    </a:lnTo>
                    <a:lnTo>
                      <a:pt x="118115" y="8944"/>
                    </a:lnTo>
                    <a:lnTo>
                      <a:pt x="118115" y="8944"/>
                    </a:lnTo>
                    <a:lnTo>
                      <a:pt x="118115" y="8944"/>
                    </a:lnTo>
                    <a:close/>
                  </a:path>
                </a:pathLst>
              </a:custGeom>
              <a:gradFill>
                <a:gsLst>
                  <a:gs pos="0">
                    <a:srgbClr val="0080D7"/>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5" name="Google Shape;15;p1"/>
              <p:cNvSpPr/>
              <p:nvPr/>
            </p:nvSpPr>
            <p:spPr>
              <a:xfrm>
                <a:off x="5865812" y="6619875"/>
                <a:ext cx="704850" cy="104775"/>
              </a:xfrm>
              <a:custGeom>
                <a:rect b="b" l="l" r="r" t="t"/>
                <a:pathLst>
                  <a:path extrusionOk="0" h="120000" w="120000">
                    <a:moveTo>
                      <a:pt x="69616" y="98181"/>
                    </a:moveTo>
                    <a:lnTo>
                      <a:pt x="95620" y="87272"/>
                    </a:lnTo>
                    <a:lnTo>
                      <a:pt x="120000" y="43636"/>
                    </a:lnTo>
                    <a:lnTo>
                      <a:pt x="120000" y="65454"/>
                    </a:lnTo>
                    <a:lnTo>
                      <a:pt x="95620" y="109090"/>
                    </a:lnTo>
                    <a:lnTo>
                      <a:pt x="69616" y="120000"/>
                    </a:lnTo>
                    <a:lnTo>
                      <a:pt x="50383" y="109090"/>
                    </a:lnTo>
                    <a:lnTo>
                      <a:pt x="32505" y="87272"/>
                    </a:lnTo>
                    <a:lnTo>
                      <a:pt x="16252" y="65454"/>
                    </a:lnTo>
                    <a:lnTo>
                      <a:pt x="0" y="21818"/>
                    </a:lnTo>
                    <a:lnTo>
                      <a:pt x="0" y="0"/>
                    </a:lnTo>
                    <a:lnTo>
                      <a:pt x="14627" y="43636"/>
                    </a:lnTo>
                    <a:lnTo>
                      <a:pt x="32505" y="65454"/>
                    </a:lnTo>
                    <a:lnTo>
                      <a:pt x="50383" y="87272"/>
                    </a:lnTo>
                    <a:lnTo>
                      <a:pt x="69616" y="98181"/>
                    </a:lnTo>
                    <a:lnTo>
                      <a:pt x="69616" y="98181"/>
                    </a:lnTo>
                    <a:close/>
                  </a:path>
                </a:pathLst>
              </a:custGeom>
              <a:gradFill>
                <a:gsLst>
                  <a:gs pos="0">
                    <a:srgbClr val="0073C1"/>
                  </a:gs>
                  <a:gs pos="100000">
                    <a:schemeClr val="accent2"/>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6" name="Google Shape;16;p1"/>
              <p:cNvSpPr/>
              <p:nvPr/>
            </p:nvSpPr>
            <p:spPr>
              <a:xfrm>
                <a:off x="5599112" y="6200775"/>
                <a:ext cx="141287" cy="342900"/>
              </a:xfrm>
              <a:custGeom>
                <a:rect b="b" l="l" r="r" t="t"/>
                <a:pathLst>
                  <a:path extrusionOk="0" h="120000" w="120000">
                    <a:moveTo>
                      <a:pt x="16179" y="36666"/>
                    </a:moveTo>
                    <a:lnTo>
                      <a:pt x="24269" y="60000"/>
                    </a:lnTo>
                    <a:lnTo>
                      <a:pt x="48539" y="80000"/>
                    </a:lnTo>
                    <a:lnTo>
                      <a:pt x="80898" y="100000"/>
                    </a:lnTo>
                    <a:lnTo>
                      <a:pt x="120000" y="120000"/>
                    </a:lnTo>
                    <a:lnTo>
                      <a:pt x="97078" y="120000"/>
                    </a:lnTo>
                    <a:lnTo>
                      <a:pt x="56629" y="100000"/>
                    </a:lnTo>
                    <a:lnTo>
                      <a:pt x="24269" y="80000"/>
                    </a:lnTo>
                    <a:lnTo>
                      <a:pt x="8089" y="60000"/>
                    </a:lnTo>
                    <a:lnTo>
                      <a:pt x="0" y="36666"/>
                    </a:lnTo>
                    <a:lnTo>
                      <a:pt x="0" y="16666"/>
                    </a:lnTo>
                    <a:lnTo>
                      <a:pt x="16179" y="0"/>
                    </a:lnTo>
                    <a:lnTo>
                      <a:pt x="40449" y="0"/>
                    </a:lnTo>
                    <a:lnTo>
                      <a:pt x="24269" y="16666"/>
                    </a:lnTo>
                    <a:lnTo>
                      <a:pt x="16179" y="36666"/>
                    </a:lnTo>
                    <a:lnTo>
                      <a:pt x="16179" y="36666"/>
                    </a:lnTo>
                    <a:close/>
                  </a:path>
                </a:pathLst>
              </a:custGeom>
              <a:gradFill>
                <a:gsLst>
                  <a:gs pos="0">
                    <a:schemeClr val="accent2"/>
                  </a:gs>
                  <a:gs pos="100000">
                    <a:srgbClr val="0077C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7" name="Google Shape;17;p1"/>
              <p:cNvSpPr/>
              <p:nvPr/>
            </p:nvSpPr>
            <p:spPr>
              <a:xfrm>
                <a:off x="5665787" y="5945187"/>
                <a:ext cx="1190625" cy="731837"/>
              </a:xfrm>
              <a:custGeom>
                <a:rect b="b" l="l" r="r" t="t"/>
                <a:pathLst>
                  <a:path extrusionOk="0" h="120000" w="120000">
                    <a:moveTo>
                      <a:pt x="61365" y="115314"/>
                    </a:moveTo>
                    <a:lnTo>
                      <a:pt x="49959" y="113752"/>
                    </a:lnTo>
                    <a:lnTo>
                      <a:pt x="39357" y="110629"/>
                    </a:lnTo>
                    <a:lnTo>
                      <a:pt x="29718" y="105943"/>
                    </a:lnTo>
                    <a:lnTo>
                      <a:pt x="21044" y="99696"/>
                    </a:lnTo>
                    <a:lnTo>
                      <a:pt x="13333" y="90325"/>
                    </a:lnTo>
                    <a:lnTo>
                      <a:pt x="8514" y="80954"/>
                    </a:lnTo>
                    <a:lnTo>
                      <a:pt x="4819" y="70021"/>
                    </a:lnTo>
                    <a:lnTo>
                      <a:pt x="3855" y="59088"/>
                    </a:lnTo>
                    <a:lnTo>
                      <a:pt x="4819" y="48156"/>
                    </a:lnTo>
                    <a:lnTo>
                      <a:pt x="8514" y="37223"/>
                    </a:lnTo>
                    <a:lnTo>
                      <a:pt x="13333" y="27852"/>
                    </a:lnTo>
                    <a:lnTo>
                      <a:pt x="21044" y="20043"/>
                    </a:lnTo>
                    <a:lnTo>
                      <a:pt x="29718" y="12234"/>
                    </a:lnTo>
                    <a:lnTo>
                      <a:pt x="39357" y="7809"/>
                    </a:lnTo>
                    <a:lnTo>
                      <a:pt x="49959" y="4685"/>
                    </a:lnTo>
                    <a:lnTo>
                      <a:pt x="61365" y="3123"/>
                    </a:lnTo>
                    <a:lnTo>
                      <a:pt x="76787" y="4685"/>
                    </a:lnTo>
                    <a:lnTo>
                      <a:pt x="90281" y="10672"/>
                    </a:lnTo>
                    <a:lnTo>
                      <a:pt x="90281" y="9370"/>
                    </a:lnTo>
                    <a:lnTo>
                      <a:pt x="90281" y="7809"/>
                    </a:lnTo>
                    <a:lnTo>
                      <a:pt x="76787" y="1561"/>
                    </a:lnTo>
                    <a:lnTo>
                      <a:pt x="61365" y="0"/>
                    </a:lnTo>
                    <a:lnTo>
                      <a:pt x="48995" y="1561"/>
                    </a:lnTo>
                    <a:lnTo>
                      <a:pt x="37429" y="4685"/>
                    </a:lnTo>
                    <a:lnTo>
                      <a:pt x="26827" y="10672"/>
                    </a:lnTo>
                    <a:lnTo>
                      <a:pt x="18152" y="16919"/>
                    </a:lnTo>
                    <a:lnTo>
                      <a:pt x="10441" y="26290"/>
                    </a:lnTo>
                    <a:lnTo>
                      <a:pt x="4819" y="35661"/>
                    </a:lnTo>
                    <a:lnTo>
                      <a:pt x="963" y="46594"/>
                    </a:lnTo>
                    <a:lnTo>
                      <a:pt x="0" y="59088"/>
                    </a:lnTo>
                    <a:lnTo>
                      <a:pt x="963" y="71583"/>
                    </a:lnTo>
                    <a:lnTo>
                      <a:pt x="4819" y="82516"/>
                    </a:lnTo>
                    <a:lnTo>
                      <a:pt x="10441" y="93449"/>
                    </a:lnTo>
                    <a:lnTo>
                      <a:pt x="18152" y="102819"/>
                    </a:lnTo>
                    <a:lnTo>
                      <a:pt x="26827" y="109067"/>
                    </a:lnTo>
                    <a:lnTo>
                      <a:pt x="37429" y="115314"/>
                    </a:lnTo>
                    <a:lnTo>
                      <a:pt x="48995" y="118438"/>
                    </a:lnTo>
                    <a:lnTo>
                      <a:pt x="61365" y="119999"/>
                    </a:lnTo>
                    <a:lnTo>
                      <a:pt x="71967" y="118438"/>
                    </a:lnTo>
                    <a:lnTo>
                      <a:pt x="81606" y="116876"/>
                    </a:lnTo>
                    <a:lnTo>
                      <a:pt x="97831" y="107505"/>
                    </a:lnTo>
                    <a:lnTo>
                      <a:pt x="105542" y="101258"/>
                    </a:lnTo>
                    <a:lnTo>
                      <a:pt x="111325" y="93449"/>
                    </a:lnTo>
                    <a:lnTo>
                      <a:pt x="116144" y="85639"/>
                    </a:lnTo>
                    <a:lnTo>
                      <a:pt x="120000" y="76268"/>
                    </a:lnTo>
                    <a:lnTo>
                      <a:pt x="119036" y="74707"/>
                    </a:lnTo>
                    <a:lnTo>
                      <a:pt x="117108" y="73145"/>
                    </a:lnTo>
                    <a:lnTo>
                      <a:pt x="114216" y="82516"/>
                    </a:lnTo>
                    <a:lnTo>
                      <a:pt x="109397" y="90325"/>
                    </a:lnTo>
                    <a:lnTo>
                      <a:pt x="103614" y="98134"/>
                    </a:lnTo>
                    <a:lnTo>
                      <a:pt x="97028" y="104381"/>
                    </a:lnTo>
                    <a:lnTo>
                      <a:pt x="80642" y="112190"/>
                    </a:lnTo>
                    <a:lnTo>
                      <a:pt x="71004" y="115314"/>
                    </a:lnTo>
                    <a:lnTo>
                      <a:pt x="61365" y="115314"/>
                    </a:lnTo>
                    <a:lnTo>
                      <a:pt x="61365" y="115314"/>
                    </a:lnTo>
                    <a:close/>
                  </a:path>
                </a:pathLst>
              </a:custGeom>
              <a:gradFill>
                <a:gsLst>
                  <a:gs pos="0">
                    <a:schemeClr val="accent2"/>
                  </a:gs>
                  <a:gs pos="100000">
                    <a:srgbClr val="007CCF"/>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8" name="Google Shape;18;p1"/>
              <p:cNvSpPr/>
              <p:nvPr/>
            </p:nvSpPr>
            <p:spPr>
              <a:xfrm>
                <a:off x="6408737" y="5907087"/>
                <a:ext cx="152400" cy="47625"/>
              </a:xfrm>
              <a:custGeom>
                <a:rect b="b" l="l" r="r" t="t"/>
                <a:pathLst>
                  <a:path extrusionOk="0" h="120000" w="120000">
                    <a:moveTo>
                      <a:pt x="0" y="0"/>
                    </a:moveTo>
                    <a:lnTo>
                      <a:pt x="0" y="48000"/>
                    </a:lnTo>
                    <a:lnTo>
                      <a:pt x="60000" y="72000"/>
                    </a:lnTo>
                    <a:lnTo>
                      <a:pt x="120000" y="120000"/>
                    </a:lnTo>
                    <a:lnTo>
                      <a:pt x="120000" y="96000"/>
                    </a:lnTo>
                    <a:lnTo>
                      <a:pt x="120000" y="72000"/>
                    </a:lnTo>
                    <a:lnTo>
                      <a:pt x="60000" y="48000"/>
                    </a:lnTo>
                    <a:lnTo>
                      <a:pt x="0" y="0"/>
                    </a:lnTo>
                    <a:lnTo>
                      <a:pt x="0" y="0"/>
                    </a:lnTo>
                    <a:close/>
                  </a:path>
                </a:pathLst>
              </a:custGeom>
              <a:gradFill>
                <a:gsLst>
                  <a:gs pos="0">
                    <a:schemeClr val="accent2"/>
                  </a:gs>
                  <a:gs pos="100000">
                    <a:srgbClr val="0077C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9" name="Google Shape;19;p1"/>
              <p:cNvSpPr/>
              <p:nvPr/>
            </p:nvSpPr>
            <p:spPr>
              <a:xfrm>
                <a:off x="6207125" y="6267450"/>
                <a:ext cx="133350" cy="84137"/>
              </a:xfrm>
              <a:prstGeom prst="ellipse">
                <a:avLst/>
              </a:prstGeom>
              <a:gradFill>
                <a:gsLst>
                  <a:gs pos="0">
                    <a:srgbClr val="0080D7"/>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grpSp>
        <p:grpSp>
          <p:nvGrpSpPr>
            <p:cNvPr id="20" name="Google Shape;20;p1"/>
            <p:cNvGrpSpPr/>
            <p:nvPr/>
          </p:nvGrpSpPr>
          <p:grpSpPr>
            <a:xfrm>
              <a:off x="2819400" y="5764212"/>
              <a:ext cx="2581275" cy="1084263"/>
              <a:chOff x="2819400" y="5764212"/>
              <a:chExt cx="2581275" cy="1084263"/>
            </a:xfrm>
          </p:grpSpPr>
          <p:sp>
            <p:nvSpPr>
              <p:cNvPr id="21" name="Google Shape;21;p1"/>
              <p:cNvSpPr/>
              <p:nvPr/>
            </p:nvSpPr>
            <p:spPr>
              <a:xfrm>
                <a:off x="3600450" y="6245225"/>
                <a:ext cx="1012825" cy="598487"/>
              </a:xfrm>
              <a:prstGeom prst="ellipse">
                <a:avLst/>
              </a:prstGeom>
              <a:gradFill>
                <a:gsLst>
                  <a:gs pos="0">
                    <a:srgbClr val="0077C8"/>
                  </a:gs>
                  <a:gs pos="100000">
                    <a:schemeClr val="accent2"/>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22" name="Google Shape;22;p1"/>
              <p:cNvSpPr/>
              <p:nvPr/>
            </p:nvSpPr>
            <p:spPr>
              <a:xfrm>
                <a:off x="3673475" y="6283325"/>
                <a:ext cx="862012" cy="527050"/>
              </a:xfrm>
              <a:prstGeom prst="ellipse">
                <a:avLst/>
              </a:prstGeom>
              <a:gradFill>
                <a:gsLst>
                  <a:gs pos="0">
                    <a:schemeClr val="accent2"/>
                  </a:gs>
                  <a:gs pos="100000">
                    <a:srgbClr val="0077C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23" name="Google Shape;23;p1"/>
              <p:cNvSpPr/>
              <p:nvPr/>
            </p:nvSpPr>
            <p:spPr>
              <a:xfrm>
                <a:off x="3716337" y="6316662"/>
                <a:ext cx="795337" cy="474662"/>
              </a:xfrm>
              <a:prstGeom prst="ellipse">
                <a:avLst/>
              </a:prstGeom>
              <a:gradFill>
                <a:gsLst>
                  <a:gs pos="0">
                    <a:srgbClr val="007CCF"/>
                  </a:gs>
                  <a:gs pos="100000">
                    <a:schemeClr val="accent2"/>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24" name="Google Shape;24;p1"/>
              <p:cNvSpPr/>
              <p:nvPr/>
            </p:nvSpPr>
            <p:spPr>
              <a:xfrm>
                <a:off x="3759200" y="6345237"/>
                <a:ext cx="704850" cy="409575"/>
              </a:xfrm>
              <a:prstGeom prst="ellipse">
                <a:avLst/>
              </a:prstGeom>
              <a:gradFill>
                <a:gsLst>
                  <a:gs pos="0">
                    <a:srgbClr val="0077C8"/>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25" name="Google Shape;25;p1"/>
              <p:cNvSpPr/>
              <p:nvPr/>
            </p:nvSpPr>
            <p:spPr>
              <a:xfrm>
                <a:off x="3786187" y="6357937"/>
                <a:ext cx="655637" cy="381000"/>
              </a:xfrm>
              <a:prstGeom prst="ellipse">
                <a:avLst/>
              </a:prstGeom>
              <a:gradFill>
                <a:gsLst>
                  <a:gs pos="0">
                    <a:srgbClr val="0080D7"/>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26" name="Google Shape;26;p1"/>
              <p:cNvSpPr/>
              <p:nvPr/>
            </p:nvSpPr>
            <p:spPr>
              <a:xfrm>
                <a:off x="3868737" y="6391275"/>
                <a:ext cx="485775" cy="304800"/>
              </a:xfrm>
              <a:prstGeom prst="ellipse">
                <a:avLst/>
              </a:prstGeom>
              <a:gradFill>
                <a:gsLst>
                  <a:gs pos="0">
                    <a:srgbClr val="0077C8"/>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27" name="Google Shape;27;p1"/>
              <p:cNvSpPr/>
              <p:nvPr/>
            </p:nvSpPr>
            <p:spPr>
              <a:xfrm>
                <a:off x="3930650" y="6438900"/>
                <a:ext cx="360362" cy="214312"/>
              </a:xfrm>
              <a:prstGeom prst="ellipse">
                <a:avLst/>
              </a:prstGeom>
              <a:gradFill>
                <a:gsLst>
                  <a:gs pos="0">
                    <a:schemeClr val="accent2"/>
                  </a:gs>
                  <a:gs pos="100000">
                    <a:srgbClr val="007CC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28" name="Google Shape;28;p1"/>
              <p:cNvSpPr/>
              <p:nvPr/>
            </p:nvSpPr>
            <p:spPr>
              <a:xfrm>
                <a:off x="4035425" y="6503987"/>
                <a:ext cx="142875" cy="95250"/>
              </a:xfrm>
              <a:prstGeom prst="ellipse">
                <a:avLst/>
              </a:prstGeom>
              <a:gradFill>
                <a:gsLst>
                  <a:gs pos="0">
                    <a:schemeClr val="accent2"/>
                  </a:gs>
                  <a:gs pos="100000">
                    <a:srgbClr val="007CC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29" name="Google Shape;29;p1"/>
              <p:cNvSpPr/>
              <p:nvPr/>
            </p:nvSpPr>
            <p:spPr>
              <a:xfrm>
                <a:off x="4103687" y="6067425"/>
                <a:ext cx="712787" cy="295275"/>
              </a:xfrm>
              <a:custGeom>
                <a:rect b="b" l="l" r="r" t="t"/>
                <a:pathLst>
                  <a:path extrusionOk="0" h="120000" w="120000">
                    <a:moveTo>
                      <a:pt x="1607" y="3870"/>
                    </a:moveTo>
                    <a:lnTo>
                      <a:pt x="20892" y="7741"/>
                    </a:lnTo>
                    <a:lnTo>
                      <a:pt x="40178" y="11612"/>
                    </a:lnTo>
                    <a:lnTo>
                      <a:pt x="57589" y="23225"/>
                    </a:lnTo>
                    <a:lnTo>
                      <a:pt x="73660" y="38709"/>
                    </a:lnTo>
                    <a:lnTo>
                      <a:pt x="88124" y="54193"/>
                    </a:lnTo>
                    <a:lnTo>
                      <a:pt x="100982" y="73548"/>
                    </a:lnTo>
                    <a:lnTo>
                      <a:pt x="112232" y="96774"/>
                    </a:lnTo>
                    <a:lnTo>
                      <a:pt x="119999" y="120000"/>
                    </a:lnTo>
                    <a:lnTo>
                      <a:pt x="119999" y="104516"/>
                    </a:lnTo>
                    <a:lnTo>
                      <a:pt x="110624" y="81290"/>
                    </a:lnTo>
                    <a:lnTo>
                      <a:pt x="99374" y="61935"/>
                    </a:lnTo>
                    <a:lnTo>
                      <a:pt x="86517" y="42580"/>
                    </a:lnTo>
                    <a:lnTo>
                      <a:pt x="72053" y="30967"/>
                    </a:lnTo>
                    <a:lnTo>
                      <a:pt x="38571" y="7741"/>
                    </a:lnTo>
                    <a:lnTo>
                      <a:pt x="20892" y="3870"/>
                    </a:lnTo>
                    <a:lnTo>
                      <a:pt x="1607" y="0"/>
                    </a:lnTo>
                    <a:lnTo>
                      <a:pt x="0" y="0"/>
                    </a:lnTo>
                    <a:lnTo>
                      <a:pt x="0" y="0"/>
                    </a:lnTo>
                    <a:lnTo>
                      <a:pt x="0" y="3870"/>
                    </a:lnTo>
                    <a:lnTo>
                      <a:pt x="0" y="3870"/>
                    </a:lnTo>
                    <a:lnTo>
                      <a:pt x="1607" y="3870"/>
                    </a:lnTo>
                    <a:lnTo>
                      <a:pt x="1607" y="3870"/>
                    </a:lnTo>
                    <a:close/>
                  </a:path>
                </a:pathLst>
              </a:custGeom>
              <a:gradFill>
                <a:gsLst>
                  <a:gs pos="0">
                    <a:srgbClr val="007CCF"/>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30" name="Google Shape;30;p1"/>
              <p:cNvSpPr/>
              <p:nvPr/>
            </p:nvSpPr>
            <p:spPr>
              <a:xfrm>
                <a:off x="3400425" y="6115050"/>
                <a:ext cx="1416050" cy="733425"/>
              </a:xfrm>
              <a:custGeom>
                <a:rect b="b" l="l" r="r" t="t"/>
                <a:pathLst>
                  <a:path extrusionOk="0" h="120000" w="120000">
                    <a:moveTo>
                      <a:pt x="3101" y="71688"/>
                    </a:moveTo>
                    <a:lnTo>
                      <a:pt x="3910" y="57662"/>
                    </a:lnTo>
                    <a:lnTo>
                      <a:pt x="7955" y="45194"/>
                    </a:lnTo>
                    <a:lnTo>
                      <a:pt x="12808" y="34285"/>
                    </a:lnTo>
                    <a:lnTo>
                      <a:pt x="20089" y="24935"/>
                    </a:lnTo>
                    <a:lnTo>
                      <a:pt x="28179" y="15584"/>
                    </a:lnTo>
                    <a:lnTo>
                      <a:pt x="37887" y="9350"/>
                    </a:lnTo>
                    <a:lnTo>
                      <a:pt x="49078" y="6233"/>
                    </a:lnTo>
                    <a:lnTo>
                      <a:pt x="60404" y="4675"/>
                    </a:lnTo>
                    <a:lnTo>
                      <a:pt x="71730" y="6233"/>
                    </a:lnTo>
                    <a:lnTo>
                      <a:pt x="82112" y="9350"/>
                    </a:lnTo>
                    <a:lnTo>
                      <a:pt x="91820" y="15584"/>
                    </a:lnTo>
                    <a:lnTo>
                      <a:pt x="99910" y="24935"/>
                    </a:lnTo>
                    <a:lnTo>
                      <a:pt x="107191" y="34285"/>
                    </a:lnTo>
                    <a:lnTo>
                      <a:pt x="112044" y="45194"/>
                    </a:lnTo>
                    <a:lnTo>
                      <a:pt x="116089" y="57662"/>
                    </a:lnTo>
                    <a:lnTo>
                      <a:pt x="116898" y="71688"/>
                    </a:lnTo>
                    <a:lnTo>
                      <a:pt x="115280" y="85714"/>
                    </a:lnTo>
                    <a:lnTo>
                      <a:pt x="112044" y="98181"/>
                    </a:lnTo>
                    <a:lnTo>
                      <a:pt x="105573" y="110649"/>
                    </a:lnTo>
                    <a:lnTo>
                      <a:pt x="97483" y="119999"/>
                    </a:lnTo>
                    <a:lnTo>
                      <a:pt x="103146" y="119999"/>
                    </a:lnTo>
                    <a:lnTo>
                      <a:pt x="110426" y="110649"/>
                    </a:lnTo>
                    <a:lnTo>
                      <a:pt x="115280" y="98181"/>
                    </a:lnTo>
                    <a:lnTo>
                      <a:pt x="119191" y="85714"/>
                    </a:lnTo>
                    <a:lnTo>
                      <a:pt x="120000" y="71688"/>
                    </a:lnTo>
                    <a:lnTo>
                      <a:pt x="119191" y="57662"/>
                    </a:lnTo>
                    <a:lnTo>
                      <a:pt x="115280" y="43636"/>
                    </a:lnTo>
                    <a:lnTo>
                      <a:pt x="109617" y="31168"/>
                    </a:lnTo>
                    <a:lnTo>
                      <a:pt x="102337" y="21818"/>
                    </a:lnTo>
                    <a:lnTo>
                      <a:pt x="93438" y="12467"/>
                    </a:lnTo>
                    <a:lnTo>
                      <a:pt x="83730" y="6233"/>
                    </a:lnTo>
                    <a:lnTo>
                      <a:pt x="72539" y="1558"/>
                    </a:lnTo>
                    <a:lnTo>
                      <a:pt x="60404" y="0"/>
                    </a:lnTo>
                    <a:lnTo>
                      <a:pt x="48269" y="1558"/>
                    </a:lnTo>
                    <a:lnTo>
                      <a:pt x="37078" y="6233"/>
                    </a:lnTo>
                    <a:lnTo>
                      <a:pt x="26561" y="12467"/>
                    </a:lnTo>
                    <a:lnTo>
                      <a:pt x="17662" y="21818"/>
                    </a:lnTo>
                    <a:lnTo>
                      <a:pt x="10382" y="31168"/>
                    </a:lnTo>
                    <a:lnTo>
                      <a:pt x="4719" y="43636"/>
                    </a:lnTo>
                    <a:lnTo>
                      <a:pt x="1617" y="57662"/>
                    </a:lnTo>
                    <a:lnTo>
                      <a:pt x="0" y="71688"/>
                    </a:lnTo>
                    <a:lnTo>
                      <a:pt x="808" y="85714"/>
                    </a:lnTo>
                    <a:lnTo>
                      <a:pt x="4719" y="98181"/>
                    </a:lnTo>
                    <a:lnTo>
                      <a:pt x="9573" y="110649"/>
                    </a:lnTo>
                    <a:lnTo>
                      <a:pt x="16853" y="119999"/>
                    </a:lnTo>
                    <a:lnTo>
                      <a:pt x="22516" y="119999"/>
                    </a:lnTo>
                    <a:lnTo>
                      <a:pt x="14426" y="110649"/>
                    </a:lnTo>
                    <a:lnTo>
                      <a:pt x="7955" y="98181"/>
                    </a:lnTo>
                    <a:lnTo>
                      <a:pt x="4719" y="85714"/>
                    </a:lnTo>
                    <a:lnTo>
                      <a:pt x="3101" y="71688"/>
                    </a:lnTo>
                    <a:lnTo>
                      <a:pt x="3101" y="71688"/>
                    </a:lnTo>
                    <a:close/>
                  </a:path>
                </a:pathLst>
              </a:custGeom>
              <a:gradFill>
                <a:gsLst>
                  <a:gs pos="0">
                    <a:schemeClr val="accent2"/>
                  </a:gs>
                  <a:gs pos="100000">
                    <a:srgbClr val="0073C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31" name="Google Shape;31;p1"/>
              <p:cNvSpPr/>
              <p:nvPr/>
            </p:nvSpPr>
            <p:spPr>
              <a:xfrm>
                <a:off x="3305175" y="6076950"/>
                <a:ext cx="646112" cy="771525"/>
              </a:xfrm>
              <a:custGeom>
                <a:rect b="b" l="l" r="r" t="t"/>
                <a:pathLst>
                  <a:path extrusionOk="0" h="120000" w="120000">
                    <a:moveTo>
                      <a:pt x="5320" y="74074"/>
                    </a:moveTo>
                    <a:lnTo>
                      <a:pt x="7093" y="60740"/>
                    </a:lnTo>
                    <a:lnTo>
                      <a:pt x="14187" y="48888"/>
                    </a:lnTo>
                    <a:lnTo>
                      <a:pt x="24532" y="37037"/>
                    </a:lnTo>
                    <a:lnTo>
                      <a:pt x="38719" y="26666"/>
                    </a:lnTo>
                    <a:lnTo>
                      <a:pt x="54679" y="17777"/>
                    </a:lnTo>
                    <a:lnTo>
                      <a:pt x="74187" y="10370"/>
                    </a:lnTo>
                    <a:lnTo>
                      <a:pt x="97241" y="5925"/>
                    </a:lnTo>
                    <a:lnTo>
                      <a:pt x="120000" y="1481"/>
                    </a:lnTo>
                    <a:lnTo>
                      <a:pt x="120000" y="0"/>
                    </a:lnTo>
                    <a:lnTo>
                      <a:pt x="95467" y="2962"/>
                    </a:lnTo>
                    <a:lnTo>
                      <a:pt x="72413" y="8888"/>
                    </a:lnTo>
                    <a:lnTo>
                      <a:pt x="52906" y="16296"/>
                    </a:lnTo>
                    <a:lnTo>
                      <a:pt x="35172" y="25185"/>
                    </a:lnTo>
                    <a:lnTo>
                      <a:pt x="21280" y="35555"/>
                    </a:lnTo>
                    <a:lnTo>
                      <a:pt x="8866" y="47407"/>
                    </a:lnTo>
                    <a:lnTo>
                      <a:pt x="1773" y="60740"/>
                    </a:lnTo>
                    <a:lnTo>
                      <a:pt x="0" y="74074"/>
                    </a:lnTo>
                    <a:lnTo>
                      <a:pt x="1773" y="85925"/>
                    </a:lnTo>
                    <a:lnTo>
                      <a:pt x="8866" y="97777"/>
                    </a:lnTo>
                    <a:lnTo>
                      <a:pt x="19507" y="109629"/>
                    </a:lnTo>
                    <a:lnTo>
                      <a:pt x="31625" y="120000"/>
                    </a:lnTo>
                    <a:lnTo>
                      <a:pt x="38719" y="120000"/>
                    </a:lnTo>
                    <a:lnTo>
                      <a:pt x="24532" y="111111"/>
                    </a:lnTo>
                    <a:lnTo>
                      <a:pt x="14187" y="99259"/>
                    </a:lnTo>
                    <a:lnTo>
                      <a:pt x="7093" y="87407"/>
                    </a:lnTo>
                    <a:lnTo>
                      <a:pt x="5320" y="74074"/>
                    </a:lnTo>
                    <a:lnTo>
                      <a:pt x="5320" y="74074"/>
                    </a:lnTo>
                    <a:close/>
                  </a:path>
                </a:pathLst>
              </a:custGeom>
              <a:gradFill>
                <a:gsLst>
                  <a:gs pos="0">
                    <a:schemeClr val="accent2"/>
                  </a:gs>
                  <a:gs pos="100000">
                    <a:srgbClr val="007CC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32" name="Google Shape;32;p1"/>
              <p:cNvSpPr/>
              <p:nvPr/>
            </p:nvSpPr>
            <p:spPr>
              <a:xfrm>
                <a:off x="4741862" y="6419850"/>
                <a:ext cx="171450" cy="400050"/>
              </a:xfrm>
              <a:custGeom>
                <a:rect b="b" l="l" r="r" t="t"/>
                <a:pathLst>
                  <a:path extrusionOk="0" h="120000" w="120000">
                    <a:moveTo>
                      <a:pt x="99813" y="40000"/>
                    </a:moveTo>
                    <a:lnTo>
                      <a:pt x="93084" y="62857"/>
                    </a:lnTo>
                    <a:lnTo>
                      <a:pt x="72897" y="82857"/>
                    </a:lnTo>
                    <a:lnTo>
                      <a:pt x="40373" y="102857"/>
                    </a:lnTo>
                    <a:lnTo>
                      <a:pt x="0" y="120000"/>
                    </a:lnTo>
                    <a:lnTo>
                      <a:pt x="20186" y="120000"/>
                    </a:lnTo>
                    <a:lnTo>
                      <a:pt x="59439" y="102857"/>
                    </a:lnTo>
                    <a:lnTo>
                      <a:pt x="93084" y="82857"/>
                    </a:lnTo>
                    <a:lnTo>
                      <a:pt x="113271" y="62857"/>
                    </a:lnTo>
                    <a:lnTo>
                      <a:pt x="120000" y="40000"/>
                    </a:lnTo>
                    <a:lnTo>
                      <a:pt x="113271" y="20000"/>
                    </a:lnTo>
                    <a:lnTo>
                      <a:pt x="99813" y="0"/>
                    </a:lnTo>
                    <a:lnTo>
                      <a:pt x="72897" y="0"/>
                    </a:lnTo>
                    <a:lnTo>
                      <a:pt x="93084" y="20000"/>
                    </a:lnTo>
                    <a:lnTo>
                      <a:pt x="99813" y="40000"/>
                    </a:lnTo>
                    <a:lnTo>
                      <a:pt x="99813" y="40000"/>
                    </a:lnTo>
                    <a:close/>
                  </a:path>
                </a:pathLst>
              </a:custGeom>
              <a:gradFill>
                <a:gsLst>
                  <a:gs pos="0">
                    <a:schemeClr val="accent2"/>
                  </a:gs>
                  <a:gs pos="100000">
                    <a:srgbClr val="006FBB"/>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33" name="Google Shape;33;p1"/>
              <p:cNvSpPr/>
              <p:nvPr/>
            </p:nvSpPr>
            <p:spPr>
              <a:xfrm>
                <a:off x="3282950" y="5849937"/>
                <a:ext cx="1325562" cy="238125"/>
              </a:xfrm>
              <a:custGeom>
                <a:rect b="b" l="l" r="r" t="t"/>
                <a:pathLst>
                  <a:path extrusionOk="0" h="120000" w="120000">
                    <a:moveTo>
                      <a:pt x="74443" y="14400"/>
                    </a:moveTo>
                    <a:lnTo>
                      <a:pt x="85796" y="19200"/>
                    </a:lnTo>
                    <a:lnTo>
                      <a:pt x="98011" y="24000"/>
                    </a:lnTo>
                    <a:lnTo>
                      <a:pt x="108502" y="33600"/>
                    </a:lnTo>
                    <a:lnTo>
                      <a:pt x="118994" y="48000"/>
                    </a:lnTo>
                    <a:lnTo>
                      <a:pt x="120000" y="33600"/>
                    </a:lnTo>
                    <a:lnTo>
                      <a:pt x="109365" y="19200"/>
                    </a:lnTo>
                    <a:lnTo>
                      <a:pt x="98874" y="9600"/>
                    </a:lnTo>
                    <a:lnTo>
                      <a:pt x="86658" y="4800"/>
                    </a:lnTo>
                    <a:lnTo>
                      <a:pt x="74443" y="0"/>
                    </a:lnTo>
                    <a:lnTo>
                      <a:pt x="53461" y="9600"/>
                    </a:lnTo>
                    <a:lnTo>
                      <a:pt x="33341" y="28800"/>
                    </a:lnTo>
                    <a:lnTo>
                      <a:pt x="15808" y="62400"/>
                    </a:lnTo>
                    <a:lnTo>
                      <a:pt x="0" y="105600"/>
                    </a:lnTo>
                    <a:lnTo>
                      <a:pt x="2730" y="120000"/>
                    </a:lnTo>
                    <a:lnTo>
                      <a:pt x="17532" y="76800"/>
                    </a:lnTo>
                    <a:lnTo>
                      <a:pt x="35065" y="43200"/>
                    </a:lnTo>
                    <a:lnTo>
                      <a:pt x="54323" y="24000"/>
                    </a:lnTo>
                    <a:lnTo>
                      <a:pt x="74443" y="1440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34" name="Google Shape;34;p1"/>
              <p:cNvSpPr/>
              <p:nvPr/>
            </p:nvSpPr>
            <p:spPr>
              <a:xfrm>
                <a:off x="2963862" y="6116637"/>
                <a:ext cx="271462" cy="731837"/>
              </a:xfrm>
              <a:custGeom>
                <a:rect b="b" l="l" r="r" t="t"/>
                <a:pathLst>
                  <a:path extrusionOk="0" h="120000" w="120000">
                    <a:moveTo>
                      <a:pt x="21754" y="68459"/>
                    </a:moveTo>
                    <a:lnTo>
                      <a:pt x="30175" y="49718"/>
                    </a:lnTo>
                    <a:lnTo>
                      <a:pt x="47017" y="34099"/>
                    </a:lnTo>
                    <a:lnTo>
                      <a:pt x="81403" y="18741"/>
                    </a:lnTo>
                    <a:lnTo>
                      <a:pt x="120000" y="4685"/>
                    </a:lnTo>
                    <a:lnTo>
                      <a:pt x="107368" y="0"/>
                    </a:lnTo>
                    <a:lnTo>
                      <a:pt x="60350" y="15618"/>
                    </a:lnTo>
                    <a:lnTo>
                      <a:pt x="30175" y="31236"/>
                    </a:lnTo>
                    <a:lnTo>
                      <a:pt x="9122" y="49718"/>
                    </a:lnTo>
                    <a:lnTo>
                      <a:pt x="0" y="68459"/>
                    </a:lnTo>
                    <a:lnTo>
                      <a:pt x="4210" y="82516"/>
                    </a:lnTo>
                    <a:lnTo>
                      <a:pt x="17543" y="95010"/>
                    </a:lnTo>
                    <a:lnTo>
                      <a:pt x="34385" y="107505"/>
                    </a:lnTo>
                    <a:lnTo>
                      <a:pt x="60350" y="119999"/>
                    </a:lnTo>
                    <a:lnTo>
                      <a:pt x="85614" y="119999"/>
                    </a:lnTo>
                    <a:lnTo>
                      <a:pt x="60350" y="107505"/>
                    </a:lnTo>
                    <a:lnTo>
                      <a:pt x="38596" y="95010"/>
                    </a:lnTo>
                    <a:lnTo>
                      <a:pt x="25964" y="82516"/>
                    </a:lnTo>
                    <a:lnTo>
                      <a:pt x="21754" y="6845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35" name="Google Shape;35;p1"/>
              <p:cNvSpPr/>
              <p:nvPr/>
            </p:nvSpPr>
            <p:spPr>
              <a:xfrm>
                <a:off x="4684712" y="5954712"/>
                <a:ext cx="571500" cy="893762"/>
              </a:xfrm>
              <a:custGeom>
                <a:rect b="b" l="l" r="r" t="t"/>
                <a:pathLst>
                  <a:path extrusionOk="0" h="120000" w="120000">
                    <a:moveTo>
                      <a:pt x="120000" y="77797"/>
                    </a:moveTo>
                    <a:lnTo>
                      <a:pt x="117666" y="65008"/>
                    </a:lnTo>
                    <a:lnTo>
                      <a:pt x="111666" y="53499"/>
                    </a:lnTo>
                    <a:lnTo>
                      <a:pt x="101666" y="43481"/>
                    </a:lnTo>
                    <a:lnTo>
                      <a:pt x="87333" y="33250"/>
                    </a:lnTo>
                    <a:lnTo>
                      <a:pt x="71000" y="23019"/>
                    </a:lnTo>
                    <a:lnTo>
                      <a:pt x="53000" y="14067"/>
                    </a:lnTo>
                    <a:lnTo>
                      <a:pt x="30666" y="6394"/>
                    </a:lnTo>
                    <a:lnTo>
                      <a:pt x="6333" y="0"/>
                    </a:lnTo>
                    <a:lnTo>
                      <a:pt x="0" y="2557"/>
                    </a:lnTo>
                    <a:lnTo>
                      <a:pt x="22333" y="8952"/>
                    </a:lnTo>
                    <a:lnTo>
                      <a:pt x="44666" y="16625"/>
                    </a:lnTo>
                    <a:lnTo>
                      <a:pt x="63000" y="24298"/>
                    </a:lnTo>
                    <a:lnTo>
                      <a:pt x="79333" y="34529"/>
                    </a:lnTo>
                    <a:lnTo>
                      <a:pt x="91333" y="44760"/>
                    </a:lnTo>
                    <a:lnTo>
                      <a:pt x="99666" y="54777"/>
                    </a:lnTo>
                    <a:lnTo>
                      <a:pt x="105666" y="66287"/>
                    </a:lnTo>
                    <a:lnTo>
                      <a:pt x="107666" y="77797"/>
                    </a:lnTo>
                    <a:lnTo>
                      <a:pt x="105666" y="89307"/>
                    </a:lnTo>
                    <a:lnTo>
                      <a:pt x="99666" y="99538"/>
                    </a:lnTo>
                    <a:lnTo>
                      <a:pt x="91333" y="109769"/>
                    </a:lnTo>
                    <a:lnTo>
                      <a:pt x="79333" y="120000"/>
                    </a:lnTo>
                    <a:lnTo>
                      <a:pt x="89333" y="120000"/>
                    </a:lnTo>
                    <a:lnTo>
                      <a:pt x="103666" y="109769"/>
                    </a:lnTo>
                    <a:lnTo>
                      <a:pt x="111666" y="99538"/>
                    </a:lnTo>
                    <a:lnTo>
                      <a:pt x="117666" y="89307"/>
                    </a:lnTo>
                    <a:lnTo>
                      <a:pt x="120000" y="77797"/>
                    </a:lnTo>
                    <a:lnTo>
                      <a:pt x="120000" y="77797"/>
                    </a:lnTo>
                    <a:close/>
                  </a:path>
                </a:pathLst>
              </a:custGeom>
              <a:gradFill>
                <a:gsLst>
                  <a:gs pos="0">
                    <a:schemeClr val="accent2"/>
                  </a:gs>
                  <a:gs pos="100000">
                    <a:srgbClr val="0077C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36" name="Google Shape;36;p1"/>
              <p:cNvSpPr/>
              <p:nvPr/>
            </p:nvSpPr>
            <p:spPr>
              <a:xfrm>
                <a:off x="3679825" y="5764212"/>
                <a:ext cx="1711325" cy="674687"/>
              </a:xfrm>
              <a:custGeom>
                <a:rect b="b" l="l" r="r" t="t"/>
                <a:pathLst>
                  <a:path extrusionOk="0" h="120000" w="120000">
                    <a:moveTo>
                      <a:pt x="117217" y="120000"/>
                    </a:moveTo>
                    <a:lnTo>
                      <a:pt x="120000" y="118305"/>
                    </a:lnTo>
                    <a:lnTo>
                      <a:pt x="118664" y="106447"/>
                    </a:lnTo>
                    <a:lnTo>
                      <a:pt x="116549" y="94870"/>
                    </a:lnTo>
                    <a:lnTo>
                      <a:pt x="109758" y="71152"/>
                    </a:lnTo>
                    <a:lnTo>
                      <a:pt x="100964" y="50823"/>
                    </a:lnTo>
                    <a:lnTo>
                      <a:pt x="90166" y="33882"/>
                    </a:lnTo>
                    <a:lnTo>
                      <a:pt x="77254" y="20329"/>
                    </a:lnTo>
                    <a:lnTo>
                      <a:pt x="62337" y="8470"/>
                    </a:lnTo>
                    <a:lnTo>
                      <a:pt x="46753" y="1694"/>
                    </a:lnTo>
                    <a:lnTo>
                      <a:pt x="29833" y="0"/>
                    </a:lnTo>
                    <a:lnTo>
                      <a:pt x="14916" y="1694"/>
                    </a:lnTo>
                    <a:lnTo>
                      <a:pt x="0" y="6776"/>
                    </a:lnTo>
                    <a:lnTo>
                      <a:pt x="1335" y="10164"/>
                    </a:lnTo>
                    <a:lnTo>
                      <a:pt x="14916" y="5082"/>
                    </a:lnTo>
                    <a:lnTo>
                      <a:pt x="29833" y="3388"/>
                    </a:lnTo>
                    <a:lnTo>
                      <a:pt x="46753" y="5082"/>
                    </a:lnTo>
                    <a:lnTo>
                      <a:pt x="61669" y="11858"/>
                    </a:lnTo>
                    <a:lnTo>
                      <a:pt x="75918" y="23717"/>
                    </a:lnTo>
                    <a:lnTo>
                      <a:pt x="88831" y="37270"/>
                    </a:lnTo>
                    <a:lnTo>
                      <a:pt x="99628" y="54211"/>
                    </a:lnTo>
                    <a:lnTo>
                      <a:pt x="107755" y="74541"/>
                    </a:lnTo>
                    <a:lnTo>
                      <a:pt x="111205" y="84705"/>
                    </a:lnTo>
                    <a:lnTo>
                      <a:pt x="113877" y="96564"/>
                    </a:lnTo>
                    <a:lnTo>
                      <a:pt x="115881" y="108141"/>
                    </a:lnTo>
                    <a:lnTo>
                      <a:pt x="117217" y="120000"/>
                    </a:lnTo>
                    <a:lnTo>
                      <a:pt x="117217" y="120000"/>
                    </a:lnTo>
                    <a:close/>
                  </a:path>
                </a:pathLst>
              </a:custGeom>
              <a:gradFill>
                <a:gsLst>
                  <a:gs pos="0">
                    <a:schemeClr val="accent2"/>
                  </a:gs>
                  <a:gs pos="100000">
                    <a:srgbClr val="0077C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37" name="Google Shape;37;p1"/>
              <p:cNvSpPr/>
              <p:nvPr/>
            </p:nvSpPr>
            <p:spPr>
              <a:xfrm>
                <a:off x="5245100" y="6477000"/>
                <a:ext cx="155575" cy="371475"/>
              </a:xfrm>
              <a:custGeom>
                <a:rect b="b" l="l" r="r" t="t"/>
                <a:pathLst>
                  <a:path extrusionOk="0" h="120000" w="120000">
                    <a:moveTo>
                      <a:pt x="0" y="120000"/>
                    </a:moveTo>
                    <a:lnTo>
                      <a:pt x="30612" y="120000"/>
                    </a:lnTo>
                    <a:lnTo>
                      <a:pt x="67346" y="95384"/>
                    </a:lnTo>
                    <a:lnTo>
                      <a:pt x="97959" y="70769"/>
                    </a:lnTo>
                    <a:lnTo>
                      <a:pt x="112653" y="46153"/>
                    </a:lnTo>
                    <a:lnTo>
                      <a:pt x="119999" y="18461"/>
                    </a:lnTo>
                    <a:lnTo>
                      <a:pt x="119999" y="0"/>
                    </a:lnTo>
                    <a:lnTo>
                      <a:pt x="90612" y="0"/>
                    </a:lnTo>
                    <a:lnTo>
                      <a:pt x="90612" y="18461"/>
                    </a:lnTo>
                    <a:lnTo>
                      <a:pt x="82040" y="46153"/>
                    </a:lnTo>
                    <a:lnTo>
                      <a:pt x="67346" y="70769"/>
                    </a:lnTo>
                    <a:lnTo>
                      <a:pt x="37959" y="95384"/>
                    </a:lnTo>
                    <a:lnTo>
                      <a:pt x="0" y="120000"/>
                    </a:lnTo>
                    <a:lnTo>
                      <a:pt x="0" y="120000"/>
                    </a:lnTo>
                    <a:close/>
                  </a:path>
                </a:pathLst>
              </a:custGeom>
              <a:gradFill>
                <a:gsLst>
                  <a:gs pos="0">
                    <a:schemeClr val="accent2"/>
                  </a:gs>
                  <a:gs pos="100000">
                    <a:srgbClr val="0077C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38" name="Google Shape;38;p1"/>
              <p:cNvSpPr/>
              <p:nvPr/>
            </p:nvSpPr>
            <p:spPr>
              <a:xfrm>
                <a:off x="2819400" y="5830887"/>
                <a:ext cx="763587" cy="1017587"/>
              </a:xfrm>
              <a:custGeom>
                <a:rect b="b" l="l" r="r" t="t"/>
                <a:pathLst>
                  <a:path extrusionOk="0" h="120000" w="120000">
                    <a:moveTo>
                      <a:pt x="4490" y="82932"/>
                    </a:moveTo>
                    <a:lnTo>
                      <a:pt x="5987" y="69453"/>
                    </a:lnTo>
                    <a:lnTo>
                      <a:pt x="13721" y="57098"/>
                    </a:lnTo>
                    <a:lnTo>
                      <a:pt x="22702" y="46053"/>
                    </a:lnTo>
                    <a:lnTo>
                      <a:pt x="36424" y="34820"/>
                    </a:lnTo>
                    <a:lnTo>
                      <a:pt x="53139" y="24711"/>
                    </a:lnTo>
                    <a:lnTo>
                      <a:pt x="72848" y="15725"/>
                    </a:lnTo>
                    <a:lnTo>
                      <a:pt x="95800" y="8985"/>
                    </a:lnTo>
                    <a:lnTo>
                      <a:pt x="120000" y="2246"/>
                    </a:lnTo>
                    <a:lnTo>
                      <a:pt x="114012" y="0"/>
                    </a:lnTo>
                    <a:lnTo>
                      <a:pt x="89563" y="6739"/>
                    </a:lnTo>
                    <a:lnTo>
                      <a:pt x="68357" y="14602"/>
                    </a:lnTo>
                    <a:lnTo>
                      <a:pt x="48648" y="23588"/>
                    </a:lnTo>
                    <a:lnTo>
                      <a:pt x="31933" y="33697"/>
                    </a:lnTo>
                    <a:lnTo>
                      <a:pt x="18212" y="44929"/>
                    </a:lnTo>
                    <a:lnTo>
                      <a:pt x="9230" y="57098"/>
                    </a:lnTo>
                    <a:lnTo>
                      <a:pt x="1496" y="69453"/>
                    </a:lnTo>
                    <a:lnTo>
                      <a:pt x="0" y="82932"/>
                    </a:lnTo>
                    <a:lnTo>
                      <a:pt x="1496" y="93042"/>
                    </a:lnTo>
                    <a:lnTo>
                      <a:pt x="4490" y="102028"/>
                    </a:lnTo>
                    <a:lnTo>
                      <a:pt x="10727" y="111014"/>
                    </a:lnTo>
                    <a:lnTo>
                      <a:pt x="18212" y="120000"/>
                    </a:lnTo>
                    <a:lnTo>
                      <a:pt x="24199" y="120000"/>
                    </a:lnTo>
                    <a:lnTo>
                      <a:pt x="16715" y="111014"/>
                    </a:lnTo>
                    <a:lnTo>
                      <a:pt x="10727" y="102028"/>
                    </a:lnTo>
                    <a:lnTo>
                      <a:pt x="5987" y="93042"/>
                    </a:lnTo>
                    <a:lnTo>
                      <a:pt x="4490" y="8293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grpSp>
        <p:grpSp>
          <p:nvGrpSpPr>
            <p:cNvPr id="39" name="Google Shape;39;p1"/>
            <p:cNvGrpSpPr/>
            <p:nvPr/>
          </p:nvGrpSpPr>
          <p:grpSpPr>
            <a:xfrm>
              <a:off x="6553200" y="5334000"/>
              <a:ext cx="2144712" cy="1303337"/>
              <a:chOff x="6553200" y="5334000"/>
              <a:chExt cx="2144712" cy="1303337"/>
            </a:xfrm>
          </p:grpSpPr>
          <p:sp>
            <p:nvSpPr>
              <p:cNvPr id="40" name="Google Shape;40;p1"/>
              <p:cNvSpPr/>
              <p:nvPr/>
            </p:nvSpPr>
            <p:spPr>
              <a:xfrm>
                <a:off x="6667500" y="5400675"/>
                <a:ext cx="1906587" cy="1160462"/>
              </a:xfrm>
              <a:custGeom>
                <a:rect b="b" l="l" r="r" t="t"/>
                <a:pathLst>
                  <a:path extrusionOk="0" h="120000" w="120000">
                    <a:moveTo>
                      <a:pt x="60349" y="0"/>
                    </a:moveTo>
                    <a:lnTo>
                      <a:pt x="48359" y="984"/>
                    </a:lnTo>
                    <a:lnTo>
                      <a:pt x="36969" y="4924"/>
                    </a:lnTo>
                    <a:lnTo>
                      <a:pt x="26278" y="9849"/>
                    </a:lnTo>
                    <a:lnTo>
                      <a:pt x="17885" y="17729"/>
                    </a:lnTo>
                    <a:lnTo>
                      <a:pt x="10091" y="26593"/>
                    </a:lnTo>
                    <a:lnTo>
                      <a:pt x="4796" y="36443"/>
                    </a:lnTo>
                    <a:lnTo>
                      <a:pt x="1199" y="48262"/>
                    </a:lnTo>
                    <a:lnTo>
                      <a:pt x="599" y="54172"/>
                    </a:lnTo>
                    <a:lnTo>
                      <a:pt x="0" y="60082"/>
                    </a:lnTo>
                    <a:lnTo>
                      <a:pt x="599" y="65827"/>
                    </a:lnTo>
                    <a:lnTo>
                      <a:pt x="1199" y="71737"/>
                    </a:lnTo>
                    <a:lnTo>
                      <a:pt x="4796" y="83556"/>
                    </a:lnTo>
                    <a:lnTo>
                      <a:pt x="10091" y="93406"/>
                    </a:lnTo>
                    <a:lnTo>
                      <a:pt x="17885" y="102270"/>
                    </a:lnTo>
                    <a:lnTo>
                      <a:pt x="26278" y="110150"/>
                    </a:lnTo>
                    <a:lnTo>
                      <a:pt x="36969" y="115075"/>
                    </a:lnTo>
                    <a:lnTo>
                      <a:pt x="48359" y="119015"/>
                    </a:lnTo>
                    <a:lnTo>
                      <a:pt x="60349" y="120000"/>
                    </a:lnTo>
                    <a:lnTo>
                      <a:pt x="72239" y="119015"/>
                    </a:lnTo>
                    <a:lnTo>
                      <a:pt x="83630" y="115075"/>
                    </a:lnTo>
                    <a:lnTo>
                      <a:pt x="93721" y="110150"/>
                    </a:lnTo>
                    <a:lnTo>
                      <a:pt x="102714" y="102270"/>
                    </a:lnTo>
                    <a:lnTo>
                      <a:pt x="109908" y="93406"/>
                    </a:lnTo>
                    <a:lnTo>
                      <a:pt x="115203" y="83556"/>
                    </a:lnTo>
                    <a:lnTo>
                      <a:pt x="118800" y="71737"/>
                    </a:lnTo>
                    <a:lnTo>
                      <a:pt x="120000" y="65827"/>
                    </a:lnTo>
                    <a:lnTo>
                      <a:pt x="120000" y="60082"/>
                    </a:lnTo>
                    <a:lnTo>
                      <a:pt x="120000" y="54172"/>
                    </a:lnTo>
                    <a:lnTo>
                      <a:pt x="118800" y="48262"/>
                    </a:lnTo>
                    <a:lnTo>
                      <a:pt x="115203" y="36443"/>
                    </a:lnTo>
                    <a:lnTo>
                      <a:pt x="109908" y="26593"/>
                    </a:lnTo>
                    <a:lnTo>
                      <a:pt x="102714" y="17729"/>
                    </a:lnTo>
                    <a:lnTo>
                      <a:pt x="93721" y="9849"/>
                    </a:lnTo>
                    <a:lnTo>
                      <a:pt x="83630" y="4924"/>
                    </a:lnTo>
                    <a:lnTo>
                      <a:pt x="72239" y="984"/>
                    </a:lnTo>
                    <a:lnTo>
                      <a:pt x="60349" y="0"/>
                    </a:lnTo>
                    <a:lnTo>
                      <a:pt x="60349" y="0"/>
                    </a:lnTo>
                    <a:close/>
                    <a:moveTo>
                      <a:pt x="60349" y="116060"/>
                    </a:moveTo>
                    <a:lnTo>
                      <a:pt x="48959" y="115075"/>
                    </a:lnTo>
                    <a:lnTo>
                      <a:pt x="38168" y="112120"/>
                    </a:lnTo>
                    <a:lnTo>
                      <a:pt x="28676" y="106210"/>
                    </a:lnTo>
                    <a:lnTo>
                      <a:pt x="20283" y="100300"/>
                    </a:lnTo>
                    <a:lnTo>
                      <a:pt x="13089" y="91436"/>
                    </a:lnTo>
                    <a:lnTo>
                      <a:pt x="8293" y="81586"/>
                    </a:lnTo>
                    <a:lnTo>
                      <a:pt x="4796" y="71737"/>
                    </a:lnTo>
                    <a:lnTo>
                      <a:pt x="4196" y="65827"/>
                    </a:lnTo>
                    <a:lnTo>
                      <a:pt x="3597" y="60082"/>
                    </a:lnTo>
                    <a:lnTo>
                      <a:pt x="4196" y="54172"/>
                    </a:lnTo>
                    <a:lnTo>
                      <a:pt x="4796" y="49247"/>
                    </a:lnTo>
                    <a:lnTo>
                      <a:pt x="8293" y="38413"/>
                    </a:lnTo>
                    <a:lnTo>
                      <a:pt x="13089" y="28563"/>
                    </a:lnTo>
                    <a:lnTo>
                      <a:pt x="20283" y="20683"/>
                    </a:lnTo>
                    <a:lnTo>
                      <a:pt x="28676" y="13789"/>
                    </a:lnTo>
                    <a:lnTo>
                      <a:pt x="38168" y="8864"/>
                    </a:lnTo>
                    <a:lnTo>
                      <a:pt x="48959" y="4924"/>
                    </a:lnTo>
                    <a:lnTo>
                      <a:pt x="60349" y="3939"/>
                    </a:lnTo>
                    <a:lnTo>
                      <a:pt x="71640" y="4924"/>
                    </a:lnTo>
                    <a:lnTo>
                      <a:pt x="82431" y="8864"/>
                    </a:lnTo>
                    <a:lnTo>
                      <a:pt x="91923" y="13789"/>
                    </a:lnTo>
                    <a:lnTo>
                      <a:pt x="100316" y="20683"/>
                    </a:lnTo>
                    <a:lnTo>
                      <a:pt x="106910" y="28563"/>
                    </a:lnTo>
                    <a:lnTo>
                      <a:pt x="112306" y="38413"/>
                    </a:lnTo>
                    <a:lnTo>
                      <a:pt x="115203" y="49247"/>
                    </a:lnTo>
                    <a:lnTo>
                      <a:pt x="116402" y="60082"/>
                    </a:lnTo>
                    <a:lnTo>
                      <a:pt x="115203" y="71737"/>
                    </a:lnTo>
                    <a:lnTo>
                      <a:pt x="112306" y="81586"/>
                    </a:lnTo>
                    <a:lnTo>
                      <a:pt x="106910" y="91436"/>
                    </a:lnTo>
                    <a:lnTo>
                      <a:pt x="100316" y="100300"/>
                    </a:lnTo>
                    <a:lnTo>
                      <a:pt x="91923" y="106210"/>
                    </a:lnTo>
                    <a:lnTo>
                      <a:pt x="82431" y="112120"/>
                    </a:lnTo>
                    <a:lnTo>
                      <a:pt x="71640" y="115075"/>
                    </a:lnTo>
                    <a:lnTo>
                      <a:pt x="60349" y="116060"/>
                    </a:lnTo>
                    <a:lnTo>
                      <a:pt x="60349" y="116060"/>
                    </a:lnTo>
                    <a:close/>
                  </a:path>
                </a:pathLst>
              </a:custGeom>
              <a:gradFill>
                <a:gsLst>
                  <a:gs pos="0">
                    <a:srgbClr val="088CE5"/>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41" name="Google Shape;41;p1"/>
              <p:cNvSpPr/>
              <p:nvPr/>
            </p:nvSpPr>
            <p:spPr>
              <a:xfrm>
                <a:off x="6553200" y="5343525"/>
                <a:ext cx="863600" cy="1169987"/>
              </a:xfrm>
              <a:custGeom>
                <a:rect b="b" l="l" r="r" t="t"/>
                <a:pathLst>
                  <a:path extrusionOk="0" h="120000" w="120000">
                    <a:moveTo>
                      <a:pt x="5294" y="65454"/>
                    </a:moveTo>
                    <a:lnTo>
                      <a:pt x="7941" y="53731"/>
                    </a:lnTo>
                    <a:lnTo>
                      <a:pt x="14558" y="42985"/>
                    </a:lnTo>
                    <a:lnTo>
                      <a:pt x="23823" y="33215"/>
                    </a:lnTo>
                    <a:lnTo>
                      <a:pt x="38161" y="24423"/>
                    </a:lnTo>
                    <a:lnTo>
                      <a:pt x="55367" y="16607"/>
                    </a:lnTo>
                    <a:lnTo>
                      <a:pt x="73897" y="9769"/>
                    </a:lnTo>
                    <a:lnTo>
                      <a:pt x="96176" y="4884"/>
                    </a:lnTo>
                    <a:lnTo>
                      <a:pt x="120000" y="1953"/>
                    </a:lnTo>
                    <a:lnTo>
                      <a:pt x="120000" y="0"/>
                    </a:lnTo>
                    <a:lnTo>
                      <a:pt x="94852" y="2930"/>
                    </a:lnTo>
                    <a:lnTo>
                      <a:pt x="72573" y="7815"/>
                    </a:lnTo>
                    <a:lnTo>
                      <a:pt x="51397" y="14654"/>
                    </a:lnTo>
                    <a:lnTo>
                      <a:pt x="34191" y="22469"/>
                    </a:lnTo>
                    <a:lnTo>
                      <a:pt x="19852" y="32238"/>
                    </a:lnTo>
                    <a:lnTo>
                      <a:pt x="9264" y="42008"/>
                    </a:lnTo>
                    <a:lnTo>
                      <a:pt x="2647" y="53731"/>
                    </a:lnTo>
                    <a:lnTo>
                      <a:pt x="0" y="65454"/>
                    </a:lnTo>
                    <a:lnTo>
                      <a:pt x="1323" y="74084"/>
                    </a:lnTo>
                    <a:lnTo>
                      <a:pt x="3970" y="81899"/>
                    </a:lnTo>
                    <a:lnTo>
                      <a:pt x="9264" y="88738"/>
                    </a:lnTo>
                    <a:lnTo>
                      <a:pt x="17205" y="96553"/>
                    </a:lnTo>
                    <a:lnTo>
                      <a:pt x="25147" y="103392"/>
                    </a:lnTo>
                    <a:lnTo>
                      <a:pt x="35514" y="109253"/>
                    </a:lnTo>
                    <a:lnTo>
                      <a:pt x="48750" y="115115"/>
                    </a:lnTo>
                    <a:lnTo>
                      <a:pt x="61985" y="120000"/>
                    </a:lnTo>
                    <a:lnTo>
                      <a:pt x="71250" y="120000"/>
                    </a:lnTo>
                    <a:lnTo>
                      <a:pt x="56691" y="115115"/>
                    </a:lnTo>
                    <a:lnTo>
                      <a:pt x="44779" y="109253"/>
                    </a:lnTo>
                    <a:lnTo>
                      <a:pt x="32867" y="103392"/>
                    </a:lnTo>
                    <a:lnTo>
                      <a:pt x="23823" y="96553"/>
                    </a:lnTo>
                    <a:lnTo>
                      <a:pt x="15882" y="89715"/>
                    </a:lnTo>
                    <a:lnTo>
                      <a:pt x="10588" y="81899"/>
                    </a:lnTo>
                    <a:lnTo>
                      <a:pt x="6617" y="74084"/>
                    </a:lnTo>
                    <a:lnTo>
                      <a:pt x="5294" y="65454"/>
                    </a:lnTo>
                    <a:lnTo>
                      <a:pt x="5294" y="65454"/>
                    </a:lnTo>
                    <a:close/>
                  </a:path>
                </a:pathLst>
              </a:custGeom>
              <a:gradFill>
                <a:gsLst>
                  <a:gs pos="0">
                    <a:srgbClr val="088CE5"/>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42" name="Google Shape;42;p1"/>
              <p:cNvSpPr/>
              <p:nvPr/>
            </p:nvSpPr>
            <p:spPr>
              <a:xfrm>
                <a:off x="7607300" y="5334000"/>
                <a:ext cx="966787" cy="400050"/>
              </a:xfrm>
              <a:custGeom>
                <a:rect b="b" l="l" r="r" t="t"/>
                <a:pathLst>
                  <a:path extrusionOk="0" h="120000" w="120000">
                    <a:moveTo>
                      <a:pt x="2364" y="5714"/>
                    </a:moveTo>
                    <a:lnTo>
                      <a:pt x="22266" y="8571"/>
                    </a:lnTo>
                    <a:lnTo>
                      <a:pt x="40000" y="14285"/>
                    </a:lnTo>
                    <a:lnTo>
                      <a:pt x="57536" y="22857"/>
                    </a:lnTo>
                    <a:lnTo>
                      <a:pt x="74088" y="37142"/>
                    </a:lnTo>
                    <a:lnTo>
                      <a:pt x="88275" y="54285"/>
                    </a:lnTo>
                    <a:lnTo>
                      <a:pt x="101280" y="74285"/>
                    </a:lnTo>
                    <a:lnTo>
                      <a:pt x="111724" y="94285"/>
                    </a:lnTo>
                    <a:lnTo>
                      <a:pt x="120000" y="120000"/>
                    </a:lnTo>
                    <a:lnTo>
                      <a:pt x="120000" y="102857"/>
                    </a:lnTo>
                    <a:lnTo>
                      <a:pt x="110541" y="80000"/>
                    </a:lnTo>
                    <a:lnTo>
                      <a:pt x="98916" y="60000"/>
                    </a:lnTo>
                    <a:lnTo>
                      <a:pt x="85911" y="42857"/>
                    </a:lnTo>
                    <a:lnTo>
                      <a:pt x="71724" y="28571"/>
                    </a:lnTo>
                    <a:lnTo>
                      <a:pt x="56354" y="17142"/>
                    </a:lnTo>
                    <a:lnTo>
                      <a:pt x="38817" y="8571"/>
                    </a:lnTo>
                    <a:lnTo>
                      <a:pt x="21083" y="2857"/>
                    </a:lnTo>
                    <a:lnTo>
                      <a:pt x="2364" y="0"/>
                    </a:lnTo>
                    <a:lnTo>
                      <a:pt x="1182" y="0"/>
                    </a:lnTo>
                    <a:lnTo>
                      <a:pt x="0" y="0"/>
                    </a:lnTo>
                    <a:lnTo>
                      <a:pt x="0" y="5714"/>
                    </a:lnTo>
                    <a:lnTo>
                      <a:pt x="1182" y="5714"/>
                    </a:lnTo>
                    <a:lnTo>
                      <a:pt x="2364" y="5714"/>
                    </a:lnTo>
                    <a:lnTo>
                      <a:pt x="2364" y="5714"/>
                    </a:lnTo>
                    <a:close/>
                  </a:path>
                </a:pathLst>
              </a:custGeom>
              <a:gradFill>
                <a:gsLst>
                  <a:gs pos="0">
                    <a:srgbClr val="0F8FE6"/>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43" name="Google Shape;43;p1"/>
              <p:cNvSpPr/>
              <p:nvPr/>
            </p:nvSpPr>
            <p:spPr>
              <a:xfrm>
                <a:off x="8328025" y="6361112"/>
                <a:ext cx="114300" cy="85725"/>
              </a:xfrm>
              <a:custGeom>
                <a:rect b="b" l="l" r="r" t="t"/>
                <a:pathLst>
                  <a:path extrusionOk="0" h="120000" w="120000">
                    <a:moveTo>
                      <a:pt x="120000" y="0"/>
                    </a:moveTo>
                    <a:lnTo>
                      <a:pt x="60000" y="66666"/>
                    </a:lnTo>
                    <a:lnTo>
                      <a:pt x="0" y="120000"/>
                    </a:lnTo>
                    <a:lnTo>
                      <a:pt x="60000" y="120000"/>
                    </a:lnTo>
                    <a:lnTo>
                      <a:pt x="90000" y="93333"/>
                    </a:lnTo>
                    <a:lnTo>
                      <a:pt x="120000" y="53333"/>
                    </a:lnTo>
                    <a:lnTo>
                      <a:pt x="120000" y="53333"/>
                    </a:lnTo>
                    <a:lnTo>
                      <a:pt x="120000" y="0"/>
                    </a:lnTo>
                    <a:lnTo>
                      <a:pt x="120000" y="0"/>
                    </a:lnTo>
                    <a:close/>
                  </a:path>
                </a:pathLst>
              </a:custGeom>
              <a:gradFill>
                <a:gsLst>
                  <a:gs pos="0">
                    <a:schemeClr val="accent2"/>
                  </a:gs>
                  <a:gs pos="100000">
                    <a:srgbClr val="0080D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44" name="Google Shape;44;p1"/>
              <p:cNvSpPr/>
              <p:nvPr/>
            </p:nvSpPr>
            <p:spPr>
              <a:xfrm>
                <a:off x="7151687" y="6465887"/>
                <a:ext cx="1119187" cy="171450"/>
              </a:xfrm>
              <a:custGeom>
                <a:rect b="b" l="l" r="r" t="t"/>
                <a:pathLst>
                  <a:path extrusionOk="0" h="120000" w="120000">
                    <a:moveTo>
                      <a:pt x="50893" y="100000"/>
                    </a:moveTo>
                    <a:lnTo>
                      <a:pt x="37617" y="100000"/>
                    </a:lnTo>
                    <a:lnTo>
                      <a:pt x="24340" y="86666"/>
                    </a:lnTo>
                    <a:lnTo>
                      <a:pt x="0" y="53333"/>
                    </a:lnTo>
                    <a:lnTo>
                      <a:pt x="0" y="73333"/>
                    </a:lnTo>
                    <a:lnTo>
                      <a:pt x="24340" y="106666"/>
                    </a:lnTo>
                    <a:lnTo>
                      <a:pt x="37617" y="120000"/>
                    </a:lnTo>
                    <a:lnTo>
                      <a:pt x="50893" y="120000"/>
                    </a:lnTo>
                    <a:lnTo>
                      <a:pt x="70127" y="113333"/>
                    </a:lnTo>
                    <a:lnTo>
                      <a:pt x="88510" y="93333"/>
                    </a:lnTo>
                    <a:lnTo>
                      <a:pt x="104680" y="66666"/>
                    </a:lnTo>
                    <a:lnTo>
                      <a:pt x="120000" y="26666"/>
                    </a:lnTo>
                    <a:lnTo>
                      <a:pt x="120000" y="0"/>
                    </a:lnTo>
                    <a:lnTo>
                      <a:pt x="104680" y="46666"/>
                    </a:lnTo>
                    <a:lnTo>
                      <a:pt x="88510" y="73333"/>
                    </a:lnTo>
                    <a:lnTo>
                      <a:pt x="70127" y="93333"/>
                    </a:lnTo>
                    <a:lnTo>
                      <a:pt x="50893" y="100000"/>
                    </a:lnTo>
                    <a:lnTo>
                      <a:pt x="50893" y="100000"/>
                    </a:lnTo>
                    <a:close/>
                  </a:path>
                </a:pathLst>
              </a:custGeom>
              <a:gradFill>
                <a:gsLst>
                  <a:gs pos="0">
                    <a:schemeClr val="accent2"/>
                  </a:gs>
                  <a:gs pos="100000">
                    <a:srgbClr val="0080D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45" name="Google Shape;45;p1"/>
              <p:cNvSpPr/>
              <p:nvPr/>
            </p:nvSpPr>
            <p:spPr>
              <a:xfrm>
                <a:off x="8470900" y="5800725"/>
                <a:ext cx="227012" cy="541337"/>
              </a:xfrm>
              <a:custGeom>
                <a:rect b="b" l="l" r="r" t="t"/>
                <a:pathLst>
                  <a:path extrusionOk="0" h="120000" w="120000">
                    <a:moveTo>
                      <a:pt x="99860" y="40117"/>
                    </a:moveTo>
                    <a:lnTo>
                      <a:pt x="94825" y="60879"/>
                    </a:lnTo>
                    <a:lnTo>
                      <a:pt x="74685" y="84105"/>
                    </a:lnTo>
                    <a:lnTo>
                      <a:pt x="39440" y="103108"/>
                    </a:lnTo>
                    <a:lnTo>
                      <a:pt x="0" y="119999"/>
                    </a:lnTo>
                    <a:lnTo>
                      <a:pt x="24335" y="119999"/>
                    </a:lnTo>
                    <a:lnTo>
                      <a:pt x="64615" y="100997"/>
                    </a:lnTo>
                    <a:lnTo>
                      <a:pt x="94825" y="81994"/>
                    </a:lnTo>
                    <a:lnTo>
                      <a:pt x="114965" y="60879"/>
                    </a:lnTo>
                    <a:lnTo>
                      <a:pt x="120000" y="40117"/>
                    </a:lnTo>
                    <a:lnTo>
                      <a:pt x="114965" y="21114"/>
                    </a:lnTo>
                    <a:lnTo>
                      <a:pt x="99860" y="0"/>
                    </a:lnTo>
                    <a:lnTo>
                      <a:pt x="74685" y="0"/>
                    </a:lnTo>
                    <a:lnTo>
                      <a:pt x="94825" y="21114"/>
                    </a:lnTo>
                    <a:lnTo>
                      <a:pt x="99860" y="40117"/>
                    </a:lnTo>
                    <a:lnTo>
                      <a:pt x="99860" y="40117"/>
                    </a:lnTo>
                    <a:close/>
                  </a:path>
                </a:pathLst>
              </a:custGeom>
              <a:gradFill>
                <a:gsLst>
                  <a:gs pos="0">
                    <a:schemeClr val="accent2"/>
                  </a:gs>
                  <a:gs pos="100000">
                    <a:srgbClr val="0080D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46" name="Google Shape;46;p1"/>
              <p:cNvSpPr/>
              <p:nvPr/>
            </p:nvSpPr>
            <p:spPr>
              <a:xfrm>
                <a:off x="8034337" y="5753100"/>
                <a:ext cx="131762" cy="142875"/>
              </a:xfrm>
              <a:custGeom>
                <a:rect b="b" l="l" r="r" t="t"/>
                <a:pathLst>
                  <a:path extrusionOk="0" h="120000" w="120000">
                    <a:moveTo>
                      <a:pt x="85301" y="120000"/>
                    </a:moveTo>
                    <a:lnTo>
                      <a:pt x="119999" y="112000"/>
                    </a:lnTo>
                    <a:lnTo>
                      <a:pt x="102650" y="80000"/>
                    </a:lnTo>
                    <a:lnTo>
                      <a:pt x="76626" y="56000"/>
                    </a:lnTo>
                    <a:lnTo>
                      <a:pt x="8674" y="0"/>
                    </a:lnTo>
                    <a:lnTo>
                      <a:pt x="0" y="24000"/>
                    </a:lnTo>
                    <a:lnTo>
                      <a:pt x="50602" y="64000"/>
                    </a:lnTo>
                    <a:lnTo>
                      <a:pt x="85301" y="120000"/>
                    </a:lnTo>
                    <a:lnTo>
                      <a:pt x="85301" y="120000"/>
                    </a:lnTo>
                    <a:close/>
                  </a:path>
                </a:pathLst>
              </a:custGeom>
              <a:gradFill>
                <a:gsLst>
                  <a:gs pos="0">
                    <a:schemeClr val="accent2"/>
                  </a:gs>
                  <a:gs pos="100000">
                    <a:srgbClr val="0080D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47" name="Google Shape;47;p1"/>
              <p:cNvSpPr/>
              <p:nvPr/>
            </p:nvSpPr>
            <p:spPr>
              <a:xfrm>
                <a:off x="7056437" y="5638800"/>
                <a:ext cx="1138237" cy="684212"/>
              </a:xfrm>
              <a:custGeom>
                <a:rect b="b" l="l" r="r" t="t"/>
                <a:pathLst>
                  <a:path extrusionOk="0" h="120000" w="120000">
                    <a:moveTo>
                      <a:pt x="115983" y="60139"/>
                    </a:moveTo>
                    <a:lnTo>
                      <a:pt x="114979" y="71554"/>
                    </a:lnTo>
                    <a:lnTo>
                      <a:pt x="111966" y="81577"/>
                    </a:lnTo>
                    <a:lnTo>
                      <a:pt x="105941" y="91600"/>
                    </a:lnTo>
                    <a:lnTo>
                      <a:pt x="100083" y="99953"/>
                    </a:lnTo>
                    <a:lnTo>
                      <a:pt x="91046" y="106635"/>
                    </a:lnTo>
                    <a:lnTo>
                      <a:pt x="82008" y="111647"/>
                    </a:lnTo>
                    <a:lnTo>
                      <a:pt x="70962" y="114988"/>
                    </a:lnTo>
                    <a:lnTo>
                      <a:pt x="60083" y="116658"/>
                    </a:lnTo>
                    <a:lnTo>
                      <a:pt x="49037" y="114988"/>
                    </a:lnTo>
                    <a:lnTo>
                      <a:pt x="37991" y="111647"/>
                    </a:lnTo>
                    <a:lnTo>
                      <a:pt x="28953" y="106635"/>
                    </a:lnTo>
                    <a:lnTo>
                      <a:pt x="19916" y="99953"/>
                    </a:lnTo>
                    <a:lnTo>
                      <a:pt x="14058" y="91600"/>
                    </a:lnTo>
                    <a:lnTo>
                      <a:pt x="8033" y="81577"/>
                    </a:lnTo>
                    <a:lnTo>
                      <a:pt x="5020" y="71554"/>
                    </a:lnTo>
                    <a:lnTo>
                      <a:pt x="4016" y="60139"/>
                    </a:lnTo>
                    <a:lnTo>
                      <a:pt x="5020" y="48445"/>
                    </a:lnTo>
                    <a:lnTo>
                      <a:pt x="8033" y="38422"/>
                    </a:lnTo>
                    <a:lnTo>
                      <a:pt x="14058" y="28399"/>
                    </a:lnTo>
                    <a:lnTo>
                      <a:pt x="19916" y="20046"/>
                    </a:lnTo>
                    <a:lnTo>
                      <a:pt x="28953" y="13364"/>
                    </a:lnTo>
                    <a:lnTo>
                      <a:pt x="37991" y="8352"/>
                    </a:lnTo>
                    <a:lnTo>
                      <a:pt x="49037" y="5011"/>
                    </a:lnTo>
                    <a:lnTo>
                      <a:pt x="60083" y="3341"/>
                    </a:lnTo>
                    <a:lnTo>
                      <a:pt x="69958" y="5011"/>
                    </a:lnTo>
                    <a:lnTo>
                      <a:pt x="80000" y="8352"/>
                    </a:lnTo>
                    <a:lnTo>
                      <a:pt x="89037" y="13364"/>
                    </a:lnTo>
                    <a:lnTo>
                      <a:pt x="97071" y="18375"/>
                    </a:lnTo>
                    <a:lnTo>
                      <a:pt x="98075" y="13364"/>
                    </a:lnTo>
                    <a:lnTo>
                      <a:pt x="80000" y="3341"/>
                    </a:lnTo>
                    <a:lnTo>
                      <a:pt x="69958" y="1670"/>
                    </a:lnTo>
                    <a:lnTo>
                      <a:pt x="60083" y="0"/>
                    </a:lnTo>
                    <a:lnTo>
                      <a:pt x="48033" y="1670"/>
                    </a:lnTo>
                    <a:lnTo>
                      <a:pt x="36987" y="5011"/>
                    </a:lnTo>
                    <a:lnTo>
                      <a:pt x="26945" y="10023"/>
                    </a:lnTo>
                    <a:lnTo>
                      <a:pt x="17907" y="18375"/>
                    </a:lnTo>
                    <a:lnTo>
                      <a:pt x="10041" y="26728"/>
                    </a:lnTo>
                    <a:lnTo>
                      <a:pt x="5020" y="36751"/>
                    </a:lnTo>
                    <a:lnTo>
                      <a:pt x="1004" y="48445"/>
                    </a:lnTo>
                    <a:lnTo>
                      <a:pt x="0" y="60139"/>
                    </a:lnTo>
                    <a:lnTo>
                      <a:pt x="1004" y="71554"/>
                    </a:lnTo>
                    <a:lnTo>
                      <a:pt x="5020" y="83248"/>
                    </a:lnTo>
                    <a:lnTo>
                      <a:pt x="10041" y="93271"/>
                    </a:lnTo>
                    <a:lnTo>
                      <a:pt x="17907" y="103294"/>
                    </a:lnTo>
                    <a:lnTo>
                      <a:pt x="26945" y="109976"/>
                    </a:lnTo>
                    <a:lnTo>
                      <a:pt x="36987" y="114988"/>
                    </a:lnTo>
                    <a:lnTo>
                      <a:pt x="48033" y="118329"/>
                    </a:lnTo>
                    <a:lnTo>
                      <a:pt x="60083" y="120000"/>
                    </a:lnTo>
                    <a:lnTo>
                      <a:pt x="71966" y="118329"/>
                    </a:lnTo>
                    <a:lnTo>
                      <a:pt x="83012" y="114988"/>
                    </a:lnTo>
                    <a:lnTo>
                      <a:pt x="94058" y="109976"/>
                    </a:lnTo>
                    <a:lnTo>
                      <a:pt x="102092" y="103294"/>
                    </a:lnTo>
                    <a:lnTo>
                      <a:pt x="109958" y="93271"/>
                    </a:lnTo>
                    <a:lnTo>
                      <a:pt x="114979" y="83248"/>
                    </a:lnTo>
                    <a:lnTo>
                      <a:pt x="118995" y="71554"/>
                    </a:lnTo>
                    <a:lnTo>
                      <a:pt x="120000" y="60139"/>
                    </a:lnTo>
                    <a:lnTo>
                      <a:pt x="120000" y="56798"/>
                    </a:lnTo>
                    <a:lnTo>
                      <a:pt x="118995" y="53457"/>
                    </a:lnTo>
                    <a:lnTo>
                      <a:pt x="114979" y="55127"/>
                    </a:lnTo>
                    <a:lnTo>
                      <a:pt x="115983" y="58468"/>
                    </a:lnTo>
                    <a:lnTo>
                      <a:pt x="115983" y="6013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48" name="Google Shape;48;p1"/>
              <p:cNvSpPr/>
              <p:nvPr/>
            </p:nvSpPr>
            <p:spPr>
              <a:xfrm>
                <a:off x="6904037" y="5572125"/>
                <a:ext cx="1443037" cy="846137"/>
              </a:xfrm>
              <a:custGeom>
                <a:rect b="b" l="l" r="r" t="t"/>
                <a:pathLst>
                  <a:path extrusionOk="0" h="120000" w="120000">
                    <a:moveTo>
                      <a:pt x="81320" y="0"/>
                    </a:moveTo>
                    <a:lnTo>
                      <a:pt x="81320" y="4052"/>
                    </a:lnTo>
                    <a:lnTo>
                      <a:pt x="95577" y="13508"/>
                    </a:lnTo>
                    <a:lnTo>
                      <a:pt x="100990" y="18911"/>
                    </a:lnTo>
                    <a:lnTo>
                      <a:pt x="106534" y="25666"/>
                    </a:lnTo>
                    <a:lnTo>
                      <a:pt x="110495" y="32420"/>
                    </a:lnTo>
                    <a:lnTo>
                      <a:pt x="113663" y="40525"/>
                    </a:lnTo>
                    <a:lnTo>
                      <a:pt x="115247" y="48630"/>
                    </a:lnTo>
                    <a:lnTo>
                      <a:pt x="116039" y="58086"/>
                    </a:lnTo>
                    <a:lnTo>
                      <a:pt x="115247" y="70018"/>
                    </a:lnTo>
                    <a:lnTo>
                      <a:pt x="111287" y="80825"/>
                    </a:lnTo>
                    <a:lnTo>
                      <a:pt x="106534" y="90281"/>
                    </a:lnTo>
                    <a:lnTo>
                      <a:pt x="99405" y="99737"/>
                    </a:lnTo>
                    <a:lnTo>
                      <a:pt x="91617" y="106491"/>
                    </a:lnTo>
                    <a:lnTo>
                      <a:pt x="82112" y="111894"/>
                    </a:lnTo>
                    <a:lnTo>
                      <a:pt x="71023" y="114596"/>
                    </a:lnTo>
                    <a:lnTo>
                      <a:pt x="60066" y="115947"/>
                    </a:lnTo>
                    <a:lnTo>
                      <a:pt x="48976" y="114596"/>
                    </a:lnTo>
                    <a:lnTo>
                      <a:pt x="37887" y="111894"/>
                    </a:lnTo>
                    <a:lnTo>
                      <a:pt x="28382" y="106491"/>
                    </a:lnTo>
                    <a:lnTo>
                      <a:pt x="20594" y="99737"/>
                    </a:lnTo>
                    <a:lnTo>
                      <a:pt x="13465" y="90281"/>
                    </a:lnTo>
                    <a:lnTo>
                      <a:pt x="8712" y="80825"/>
                    </a:lnTo>
                    <a:lnTo>
                      <a:pt x="4752" y="70018"/>
                    </a:lnTo>
                    <a:lnTo>
                      <a:pt x="3960" y="58086"/>
                    </a:lnTo>
                    <a:lnTo>
                      <a:pt x="4752" y="49981"/>
                    </a:lnTo>
                    <a:lnTo>
                      <a:pt x="6336" y="41876"/>
                    </a:lnTo>
                    <a:lnTo>
                      <a:pt x="8712" y="35121"/>
                    </a:lnTo>
                    <a:lnTo>
                      <a:pt x="11881" y="28367"/>
                    </a:lnTo>
                    <a:lnTo>
                      <a:pt x="8712" y="25666"/>
                    </a:lnTo>
                    <a:lnTo>
                      <a:pt x="4752" y="32420"/>
                    </a:lnTo>
                    <a:lnTo>
                      <a:pt x="2376" y="40525"/>
                    </a:lnTo>
                    <a:lnTo>
                      <a:pt x="792" y="48630"/>
                    </a:lnTo>
                    <a:lnTo>
                      <a:pt x="0" y="58086"/>
                    </a:lnTo>
                    <a:lnTo>
                      <a:pt x="1584" y="70018"/>
                    </a:lnTo>
                    <a:lnTo>
                      <a:pt x="4752" y="82176"/>
                    </a:lnTo>
                    <a:lnTo>
                      <a:pt x="10297" y="92983"/>
                    </a:lnTo>
                    <a:lnTo>
                      <a:pt x="17425" y="101088"/>
                    </a:lnTo>
                    <a:lnTo>
                      <a:pt x="26798" y="109193"/>
                    </a:lnTo>
                    <a:lnTo>
                      <a:pt x="36303" y="114596"/>
                    </a:lnTo>
                    <a:lnTo>
                      <a:pt x="48184" y="118649"/>
                    </a:lnTo>
                    <a:lnTo>
                      <a:pt x="60066" y="120000"/>
                    </a:lnTo>
                    <a:lnTo>
                      <a:pt x="71815" y="118649"/>
                    </a:lnTo>
                    <a:lnTo>
                      <a:pt x="83696" y="114596"/>
                    </a:lnTo>
                    <a:lnTo>
                      <a:pt x="93993" y="109193"/>
                    </a:lnTo>
                    <a:lnTo>
                      <a:pt x="102574" y="101088"/>
                    </a:lnTo>
                    <a:lnTo>
                      <a:pt x="109702" y="92983"/>
                    </a:lnTo>
                    <a:lnTo>
                      <a:pt x="115247" y="82176"/>
                    </a:lnTo>
                    <a:lnTo>
                      <a:pt x="118415" y="70018"/>
                    </a:lnTo>
                    <a:lnTo>
                      <a:pt x="120000" y="58086"/>
                    </a:lnTo>
                    <a:lnTo>
                      <a:pt x="119207" y="48630"/>
                    </a:lnTo>
                    <a:lnTo>
                      <a:pt x="116831" y="39174"/>
                    </a:lnTo>
                    <a:lnTo>
                      <a:pt x="113663" y="29718"/>
                    </a:lnTo>
                    <a:lnTo>
                      <a:pt x="108910" y="22964"/>
                    </a:lnTo>
                    <a:lnTo>
                      <a:pt x="103366" y="14859"/>
                    </a:lnTo>
                    <a:lnTo>
                      <a:pt x="97029" y="9455"/>
                    </a:lnTo>
                    <a:lnTo>
                      <a:pt x="81320" y="0"/>
                    </a:lnTo>
                    <a:lnTo>
                      <a:pt x="81320" y="0"/>
                    </a:lnTo>
                    <a:close/>
                  </a:path>
                </a:pathLst>
              </a:custGeom>
              <a:gradFill>
                <a:gsLst>
                  <a:gs pos="0">
                    <a:srgbClr val="088CE5"/>
                  </a:gs>
                  <a:gs pos="100000">
                    <a:schemeClr val="accent2"/>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49" name="Google Shape;49;p1"/>
              <p:cNvSpPr/>
              <p:nvPr/>
            </p:nvSpPr>
            <p:spPr>
              <a:xfrm>
                <a:off x="7245350" y="5543550"/>
                <a:ext cx="579437" cy="104775"/>
              </a:xfrm>
              <a:custGeom>
                <a:rect b="b" l="l" r="r" t="t"/>
                <a:pathLst>
                  <a:path extrusionOk="0" h="120000" w="120000">
                    <a:moveTo>
                      <a:pt x="78904" y="32727"/>
                    </a:moveTo>
                    <a:lnTo>
                      <a:pt x="98301" y="43636"/>
                    </a:lnTo>
                    <a:lnTo>
                      <a:pt x="118027" y="54545"/>
                    </a:lnTo>
                    <a:lnTo>
                      <a:pt x="119999" y="21818"/>
                    </a:lnTo>
                    <a:lnTo>
                      <a:pt x="100273" y="10909"/>
                    </a:lnTo>
                    <a:lnTo>
                      <a:pt x="78904" y="0"/>
                    </a:lnTo>
                    <a:lnTo>
                      <a:pt x="57205" y="10909"/>
                    </a:lnTo>
                    <a:lnTo>
                      <a:pt x="37479" y="21818"/>
                    </a:lnTo>
                    <a:lnTo>
                      <a:pt x="0" y="76363"/>
                    </a:lnTo>
                    <a:lnTo>
                      <a:pt x="0" y="120000"/>
                    </a:lnTo>
                    <a:lnTo>
                      <a:pt x="17753" y="87272"/>
                    </a:lnTo>
                    <a:lnTo>
                      <a:pt x="37479" y="54545"/>
                    </a:lnTo>
                    <a:lnTo>
                      <a:pt x="57205" y="43636"/>
                    </a:lnTo>
                    <a:lnTo>
                      <a:pt x="78904" y="32727"/>
                    </a:lnTo>
                    <a:lnTo>
                      <a:pt x="78904" y="32727"/>
                    </a:lnTo>
                    <a:close/>
                  </a:path>
                </a:pathLst>
              </a:custGeom>
              <a:gradFill>
                <a:gsLst>
                  <a:gs pos="0">
                    <a:srgbClr val="088CE5"/>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50" name="Google Shape;50;p1"/>
              <p:cNvSpPr/>
              <p:nvPr/>
            </p:nvSpPr>
            <p:spPr>
              <a:xfrm>
                <a:off x="7085012" y="5648325"/>
                <a:ext cx="104775" cy="76200"/>
              </a:xfrm>
              <a:custGeom>
                <a:rect b="b" l="l" r="r" t="t"/>
                <a:pathLst>
                  <a:path extrusionOk="0" h="120000" w="120000">
                    <a:moveTo>
                      <a:pt x="120000" y="45000"/>
                    </a:moveTo>
                    <a:lnTo>
                      <a:pt x="87272" y="0"/>
                    </a:lnTo>
                    <a:lnTo>
                      <a:pt x="43636" y="30000"/>
                    </a:lnTo>
                    <a:lnTo>
                      <a:pt x="0" y="75000"/>
                    </a:lnTo>
                    <a:lnTo>
                      <a:pt x="21818" y="120000"/>
                    </a:lnTo>
                    <a:lnTo>
                      <a:pt x="76363" y="75000"/>
                    </a:lnTo>
                    <a:lnTo>
                      <a:pt x="120000" y="45000"/>
                    </a:lnTo>
                    <a:lnTo>
                      <a:pt x="120000" y="45000"/>
                    </a:lnTo>
                    <a:close/>
                  </a:path>
                </a:pathLst>
              </a:custGeom>
              <a:gradFill>
                <a:gsLst>
                  <a:gs pos="0">
                    <a:srgbClr val="088CE5"/>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51" name="Google Shape;51;p1"/>
              <p:cNvSpPr/>
              <p:nvPr/>
            </p:nvSpPr>
            <p:spPr>
              <a:xfrm>
                <a:off x="7216775" y="5727700"/>
                <a:ext cx="822325" cy="506412"/>
              </a:xfrm>
              <a:prstGeom prst="ellipse">
                <a:avLst/>
              </a:prstGeom>
              <a:gradFill>
                <a:gsLst>
                  <a:gs pos="0">
                    <a:srgbClr val="0080D7"/>
                  </a:gs>
                  <a:gs pos="100000">
                    <a:schemeClr val="accent2"/>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52" name="Google Shape;52;p1"/>
              <p:cNvSpPr/>
              <p:nvPr/>
            </p:nvSpPr>
            <p:spPr>
              <a:xfrm>
                <a:off x="7267575" y="5762625"/>
                <a:ext cx="708025" cy="430212"/>
              </a:xfrm>
              <a:prstGeom prst="ellipse">
                <a:avLst/>
              </a:prstGeom>
              <a:gradFill>
                <a:gsLst>
                  <a:gs pos="0">
                    <a:srgbClr val="088CE5"/>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53" name="Google Shape;53;p1"/>
              <p:cNvSpPr/>
              <p:nvPr/>
            </p:nvSpPr>
            <p:spPr>
              <a:xfrm>
                <a:off x="7318375" y="5794375"/>
                <a:ext cx="612775" cy="369887"/>
              </a:xfrm>
              <a:prstGeom prst="ellipse">
                <a:avLst/>
              </a:prstGeom>
              <a:gradFill>
                <a:gsLst>
                  <a:gs pos="0">
                    <a:schemeClr val="accent2"/>
                  </a:gs>
                  <a:gs pos="100000">
                    <a:srgbClr val="0080D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54" name="Google Shape;54;p1"/>
              <p:cNvSpPr/>
              <p:nvPr/>
            </p:nvSpPr>
            <p:spPr>
              <a:xfrm>
                <a:off x="7388225" y="5838825"/>
                <a:ext cx="473075" cy="280987"/>
              </a:xfrm>
              <a:prstGeom prst="ellipse">
                <a:avLst/>
              </a:prstGeom>
              <a:gradFill>
                <a:gsLst>
                  <a:gs pos="0">
                    <a:srgbClr val="0080D7"/>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55" name="Google Shape;55;p1"/>
              <p:cNvSpPr/>
              <p:nvPr/>
            </p:nvSpPr>
            <p:spPr>
              <a:xfrm>
                <a:off x="7445375" y="5870575"/>
                <a:ext cx="352425" cy="220662"/>
              </a:xfrm>
              <a:prstGeom prst="ellipse">
                <a:avLst/>
              </a:prstGeom>
              <a:gradFill>
                <a:gsLst>
                  <a:gs pos="0">
                    <a:schemeClr val="accent2"/>
                  </a:gs>
                  <a:gs pos="100000">
                    <a:srgbClr val="0080D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56" name="Google Shape;56;p1"/>
              <p:cNvSpPr/>
              <p:nvPr/>
            </p:nvSpPr>
            <p:spPr>
              <a:xfrm>
                <a:off x="7521575" y="5918200"/>
                <a:ext cx="200025" cy="128587"/>
              </a:xfrm>
              <a:prstGeom prst="ellipse">
                <a:avLst/>
              </a:prstGeom>
              <a:gradFill>
                <a:gsLst>
                  <a:gs pos="0">
                    <a:srgbClr val="0084DD"/>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grpSp>
        <p:grpSp>
          <p:nvGrpSpPr>
            <p:cNvPr id="57" name="Google Shape;57;p1"/>
            <p:cNvGrpSpPr/>
            <p:nvPr/>
          </p:nvGrpSpPr>
          <p:grpSpPr>
            <a:xfrm>
              <a:off x="8382000" y="4800600"/>
              <a:ext cx="674687" cy="409575"/>
              <a:chOff x="8382000" y="4800600"/>
              <a:chExt cx="674687" cy="409575"/>
            </a:xfrm>
          </p:grpSpPr>
          <p:sp>
            <p:nvSpPr>
              <p:cNvPr id="58" name="Google Shape;58;p1"/>
              <p:cNvSpPr/>
              <p:nvPr/>
            </p:nvSpPr>
            <p:spPr>
              <a:xfrm>
                <a:off x="8382000" y="5057775"/>
                <a:ext cx="608012" cy="152400"/>
              </a:xfrm>
              <a:custGeom>
                <a:rect b="b" l="l" r="r" t="t"/>
                <a:pathLst>
                  <a:path extrusionOk="0" h="120000" w="120000">
                    <a:moveTo>
                      <a:pt x="65654" y="120000"/>
                    </a:moveTo>
                    <a:lnTo>
                      <a:pt x="44921" y="112500"/>
                    </a:lnTo>
                    <a:lnTo>
                      <a:pt x="26073" y="82500"/>
                    </a:lnTo>
                    <a:lnTo>
                      <a:pt x="10994" y="45000"/>
                    </a:lnTo>
                    <a:lnTo>
                      <a:pt x="1884" y="0"/>
                    </a:lnTo>
                    <a:lnTo>
                      <a:pt x="0" y="7500"/>
                    </a:lnTo>
                    <a:lnTo>
                      <a:pt x="9109" y="52500"/>
                    </a:lnTo>
                    <a:lnTo>
                      <a:pt x="24188" y="90000"/>
                    </a:lnTo>
                    <a:lnTo>
                      <a:pt x="43036" y="112500"/>
                    </a:lnTo>
                    <a:lnTo>
                      <a:pt x="65654" y="120000"/>
                    </a:lnTo>
                    <a:lnTo>
                      <a:pt x="82617" y="112500"/>
                    </a:lnTo>
                    <a:lnTo>
                      <a:pt x="97696" y="105000"/>
                    </a:lnTo>
                    <a:lnTo>
                      <a:pt x="110575" y="82500"/>
                    </a:lnTo>
                    <a:lnTo>
                      <a:pt x="120000" y="52500"/>
                    </a:lnTo>
                    <a:lnTo>
                      <a:pt x="118115" y="52500"/>
                    </a:lnTo>
                    <a:lnTo>
                      <a:pt x="108691" y="82500"/>
                    </a:lnTo>
                    <a:lnTo>
                      <a:pt x="95811" y="97500"/>
                    </a:lnTo>
                    <a:lnTo>
                      <a:pt x="82617" y="112500"/>
                    </a:lnTo>
                    <a:lnTo>
                      <a:pt x="65654" y="120000"/>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59" name="Google Shape;59;p1"/>
              <p:cNvSpPr/>
              <p:nvPr/>
            </p:nvSpPr>
            <p:spPr>
              <a:xfrm>
                <a:off x="8437562" y="4800600"/>
                <a:ext cx="409575" cy="85725"/>
              </a:xfrm>
              <a:custGeom>
                <a:rect b="b" l="l" r="r" t="t"/>
                <a:pathLst>
                  <a:path extrusionOk="0" h="120000" w="120000">
                    <a:moveTo>
                      <a:pt x="80930" y="0"/>
                    </a:moveTo>
                    <a:lnTo>
                      <a:pt x="100465" y="13333"/>
                    </a:lnTo>
                    <a:lnTo>
                      <a:pt x="120000" y="26666"/>
                    </a:lnTo>
                    <a:lnTo>
                      <a:pt x="117209" y="13333"/>
                    </a:lnTo>
                    <a:lnTo>
                      <a:pt x="100465" y="0"/>
                    </a:lnTo>
                    <a:lnTo>
                      <a:pt x="80930" y="0"/>
                    </a:lnTo>
                    <a:lnTo>
                      <a:pt x="55813" y="13333"/>
                    </a:lnTo>
                    <a:lnTo>
                      <a:pt x="36279" y="26666"/>
                    </a:lnTo>
                    <a:lnTo>
                      <a:pt x="16744" y="66666"/>
                    </a:lnTo>
                    <a:lnTo>
                      <a:pt x="0" y="106666"/>
                    </a:lnTo>
                    <a:lnTo>
                      <a:pt x="2790" y="120000"/>
                    </a:lnTo>
                    <a:lnTo>
                      <a:pt x="16744" y="80000"/>
                    </a:lnTo>
                    <a:lnTo>
                      <a:pt x="36279" y="40000"/>
                    </a:lnTo>
                    <a:lnTo>
                      <a:pt x="55813" y="13333"/>
                    </a:lnTo>
                    <a:lnTo>
                      <a:pt x="80930" y="0"/>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60" name="Google Shape;60;p1"/>
              <p:cNvSpPr/>
              <p:nvPr/>
            </p:nvSpPr>
            <p:spPr>
              <a:xfrm>
                <a:off x="8961437" y="4867275"/>
                <a:ext cx="95250" cy="247650"/>
              </a:xfrm>
              <a:custGeom>
                <a:rect b="b" l="l" r="r" t="t"/>
                <a:pathLst>
                  <a:path extrusionOk="0" h="120000" w="120000">
                    <a:moveTo>
                      <a:pt x="108000" y="69230"/>
                    </a:moveTo>
                    <a:lnTo>
                      <a:pt x="96000" y="96923"/>
                    </a:lnTo>
                    <a:lnTo>
                      <a:pt x="48000" y="120000"/>
                    </a:lnTo>
                    <a:lnTo>
                      <a:pt x="60000" y="120000"/>
                    </a:lnTo>
                    <a:lnTo>
                      <a:pt x="108000" y="96923"/>
                    </a:lnTo>
                    <a:lnTo>
                      <a:pt x="120000" y="69230"/>
                    </a:lnTo>
                    <a:lnTo>
                      <a:pt x="108000" y="50769"/>
                    </a:lnTo>
                    <a:lnTo>
                      <a:pt x="96000" y="32307"/>
                    </a:lnTo>
                    <a:lnTo>
                      <a:pt x="60000" y="13846"/>
                    </a:lnTo>
                    <a:lnTo>
                      <a:pt x="12000" y="0"/>
                    </a:lnTo>
                    <a:lnTo>
                      <a:pt x="0" y="4615"/>
                    </a:lnTo>
                    <a:lnTo>
                      <a:pt x="48000" y="18461"/>
                    </a:lnTo>
                    <a:lnTo>
                      <a:pt x="84000" y="32307"/>
                    </a:lnTo>
                    <a:lnTo>
                      <a:pt x="96000" y="50769"/>
                    </a:lnTo>
                    <a:lnTo>
                      <a:pt x="108000" y="69230"/>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61" name="Google Shape;61;p1"/>
              <p:cNvSpPr/>
              <p:nvPr/>
            </p:nvSpPr>
            <p:spPr>
              <a:xfrm>
                <a:off x="8532812" y="5153025"/>
                <a:ext cx="304800" cy="28575"/>
              </a:xfrm>
              <a:custGeom>
                <a:rect b="b" l="l" r="r" t="t"/>
                <a:pathLst>
                  <a:path extrusionOk="0" h="120000" w="120000">
                    <a:moveTo>
                      <a:pt x="71250" y="80000"/>
                    </a:moveTo>
                    <a:lnTo>
                      <a:pt x="45000" y="40000"/>
                    </a:lnTo>
                    <a:lnTo>
                      <a:pt x="18750" y="0"/>
                    </a:lnTo>
                    <a:lnTo>
                      <a:pt x="0" y="0"/>
                    </a:lnTo>
                    <a:lnTo>
                      <a:pt x="33750" y="80000"/>
                    </a:lnTo>
                    <a:lnTo>
                      <a:pt x="71250" y="120000"/>
                    </a:lnTo>
                    <a:lnTo>
                      <a:pt x="97500" y="120000"/>
                    </a:lnTo>
                    <a:lnTo>
                      <a:pt x="120000" y="80000"/>
                    </a:lnTo>
                    <a:lnTo>
                      <a:pt x="116250" y="0"/>
                    </a:lnTo>
                    <a:lnTo>
                      <a:pt x="93750" y="40000"/>
                    </a:lnTo>
                    <a:lnTo>
                      <a:pt x="71250" y="80000"/>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62" name="Google Shape;62;p1"/>
              <p:cNvSpPr/>
              <p:nvPr/>
            </p:nvSpPr>
            <p:spPr>
              <a:xfrm>
                <a:off x="8420100" y="4829175"/>
                <a:ext cx="255587" cy="295275"/>
              </a:xfrm>
              <a:custGeom>
                <a:rect b="b" l="l" r="r" t="t"/>
                <a:pathLst>
                  <a:path extrusionOk="0" h="120000" w="120000">
                    <a:moveTo>
                      <a:pt x="8198" y="73548"/>
                    </a:moveTo>
                    <a:lnTo>
                      <a:pt x="12670" y="61935"/>
                    </a:lnTo>
                    <a:lnTo>
                      <a:pt x="17142" y="50322"/>
                    </a:lnTo>
                    <a:lnTo>
                      <a:pt x="39503" y="27096"/>
                    </a:lnTo>
                    <a:lnTo>
                      <a:pt x="75279" y="11612"/>
                    </a:lnTo>
                    <a:lnTo>
                      <a:pt x="115527" y="3870"/>
                    </a:lnTo>
                    <a:lnTo>
                      <a:pt x="120000" y="0"/>
                    </a:lnTo>
                    <a:lnTo>
                      <a:pt x="70807" y="7741"/>
                    </a:lnTo>
                    <a:lnTo>
                      <a:pt x="35031" y="23225"/>
                    </a:lnTo>
                    <a:lnTo>
                      <a:pt x="8198" y="46451"/>
                    </a:lnTo>
                    <a:lnTo>
                      <a:pt x="3726" y="58064"/>
                    </a:lnTo>
                    <a:lnTo>
                      <a:pt x="0" y="73548"/>
                    </a:lnTo>
                    <a:lnTo>
                      <a:pt x="8198" y="96774"/>
                    </a:lnTo>
                    <a:lnTo>
                      <a:pt x="17142" y="108387"/>
                    </a:lnTo>
                    <a:lnTo>
                      <a:pt x="30559" y="120000"/>
                    </a:lnTo>
                    <a:lnTo>
                      <a:pt x="48447" y="120000"/>
                    </a:lnTo>
                    <a:lnTo>
                      <a:pt x="30559" y="108387"/>
                    </a:lnTo>
                    <a:lnTo>
                      <a:pt x="17142" y="96774"/>
                    </a:lnTo>
                    <a:lnTo>
                      <a:pt x="12670" y="85161"/>
                    </a:lnTo>
                    <a:lnTo>
                      <a:pt x="8198" y="73548"/>
                    </a:lnTo>
                    <a:close/>
                  </a:path>
                </a:pathLst>
              </a:custGeom>
              <a:gradFill>
                <a:gsLst>
                  <a:gs pos="0">
                    <a:schemeClr val="dk2"/>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63" name="Google Shape;63;p1"/>
              <p:cNvSpPr/>
              <p:nvPr/>
            </p:nvSpPr>
            <p:spPr>
              <a:xfrm>
                <a:off x="8713787" y="4829175"/>
                <a:ext cx="295275" cy="333375"/>
              </a:xfrm>
              <a:custGeom>
                <a:rect b="b" l="l" r="r" t="t"/>
                <a:pathLst>
                  <a:path extrusionOk="0" h="120000" w="120000">
                    <a:moveTo>
                      <a:pt x="0" y="3428"/>
                    </a:moveTo>
                    <a:lnTo>
                      <a:pt x="42810" y="6857"/>
                    </a:lnTo>
                    <a:lnTo>
                      <a:pt x="77189" y="20571"/>
                    </a:lnTo>
                    <a:lnTo>
                      <a:pt x="100540" y="41142"/>
                    </a:lnTo>
                    <a:lnTo>
                      <a:pt x="104432" y="51428"/>
                    </a:lnTo>
                    <a:lnTo>
                      <a:pt x="108324" y="65142"/>
                    </a:lnTo>
                    <a:lnTo>
                      <a:pt x="104432" y="78857"/>
                    </a:lnTo>
                    <a:lnTo>
                      <a:pt x="96648" y="92571"/>
                    </a:lnTo>
                    <a:lnTo>
                      <a:pt x="77189" y="102857"/>
                    </a:lnTo>
                    <a:lnTo>
                      <a:pt x="58378" y="113142"/>
                    </a:lnTo>
                    <a:lnTo>
                      <a:pt x="62270" y="120000"/>
                    </a:lnTo>
                    <a:lnTo>
                      <a:pt x="84972" y="109714"/>
                    </a:lnTo>
                    <a:lnTo>
                      <a:pt x="104432" y="96000"/>
                    </a:lnTo>
                    <a:lnTo>
                      <a:pt x="116108" y="82285"/>
                    </a:lnTo>
                    <a:lnTo>
                      <a:pt x="120000" y="65142"/>
                    </a:lnTo>
                    <a:lnTo>
                      <a:pt x="116108" y="51428"/>
                    </a:lnTo>
                    <a:lnTo>
                      <a:pt x="112216" y="37714"/>
                    </a:lnTo>
                    <a:lnTo>
                      <a:pt x="100540" y="27428"/>
                    </a:lnTo>
                    <a:lnTo>
                      <a:pt x="84972" y="17142"/>
                    </a:lnTo>
                    <a:lnTo>
                      <a:pt x="46702" y="3428"/>
                    </a:lnTo>
                    <a:lnTo>
                      <a:pt x="0" y="0"/>
                    </a:lnTo>
                    <a:lnTo>
                      <a:pt x="0" y="3428"/>
                    </a:lnTo>
                    <a:close/>
                  </a:path>
                </a:pathLst>
              </a:custGeom>
              <a:gradFill>
                <a:gsLst>
                  <a:gs pos="0">
                    <a:schemeClr val="dk2"/>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64" name="Google Shape;64;p1"/>
              <p:cNvSpPr/>
              <p:nvPr/>
            </p:nvSpPr>
            <p:spPr>
              <a:xfrm>
                <a:off x="8485187" y="4854575"/>
                <a:ext cx="474662" cy="295275"/>
              </a:xfrm>
              <a:custGeom>
                <a:rect b="b" l="l" r="r" t="t"/>
                <a:pathLst>
                  <a:path extrusionOk="0" h="120000" w="120000">
                    <a:moveTo>
                      <a:pt x="60200" y="0"/>
                    </a:moveTo>
                    <a:lnTo>
                      <a:pt x="36120" y="3870"/>
                    </a:lnTo>
                    <a:lnTo>
                      <a:pt x="16856" y="19354"/>
                    </a:lnTo>
                    <a:lnTo>
                      <a:pt x="4816" y="34838"/>
                    </a:lnTo>
                    <a:lnTo>
                      <a:pt x="2408" y="46451"/>
                    </a:lnTo>
                    <a:lnTo>
                      <a:pt x="0" y="58064"/>
                    </a:lnTo>
                    <a:lnTo>
                      <a:pt x="2408" y="69677"/>
                    </a:lnTo>
                    <a:lnTo>
                      <a:pt x="4816" y="81290"/>
                    </a:lnTo>
                    <a:lnTo>
                      <a:pt x="16856" y="100645"/>
                    </a:lnTo>
                    <a:lnTo>
                      <a:pt x="36120" y="116129"/>
                    </a:lnTo>
                    <a:lnTo>
                      <a:pt x="60200" y="120000"/>
                    </a:lnTo>
                    <a:lnTo>
                      <a:pt x="83879" y="116129"/>
                    </a:lnTo>
                    <a:lnTo>
                      <a:pt x="103143" y="100645"/>
                    </a:lnTo>
                    <a:lnTo>
                      <a:pt x="115183" y="81290"/>
                    </a:lnTo>
                    <a:lnTo>
                      <a:pt x="120000" y="69677"/>
                    </a:lnTo>
                    <a:lnTo>
                      <a:pt x="120000" y="58064"/>
                    </a:lnTo>
                    <a:lnTo>
                      <a:pt x="120000" y="46451"/>
                    </a:lnTo>
                    <a:lnTo>
                      <a:pt x="115183" y="34838"/>
                    </a:lnTo>
                    <a:lnTo>
                      <a:pt x="103143" y="19354"/>
                    </a:lnTo>
                    <a:lnTo>
                      <a:pt x="83879" y="3870"/>
                    </a:lnTo>
                    <a:lnTo>
                      <a:pt x="60200" y="0"/>
                    </a:lnTo>
                    <a:close/>
                    <a:moveTo>
                      <a:pt x="60200" y="116129"/>
                    </a:moveTo>
                    <a:lnTo>
                      <a:pt x="38528" y="112258"/>
                    </a:lnTo>
                    <a:lnTo>
                      <a:pt x="19264" y="100645"/>
                    </a:lnTo>
                    <a:lnTo>
                      <a:pt x="7224" y="81290"/>
                    </a:lnTo>
                    <a:lnTo>
                      <a:pt x="4816" y="69677"/>
                    </a:lnTo>
                    <a:lnTo>
                      <a:pt x="2408" y="58064"/>
                    </a:lnTo>
                    <a:lnTo>
                      <a:pt x="4816" y="46451"/>
                    </a:lnTo>
                    <a:lnTo>
                      <a:pt x="7224" y="34838"/>
                    </a:lnTo>
                    <a:lnTo>
                      <a:pt x="19264" y="19354"/>
                    </a:lnTo>
                    <a:lnTo>
                      <a:pt x="38528" y="7741"/>
                    </a:lnTo>
                    <a:lnTo>
                      <a:pt x="60200" y="3870"/>
                    </a:lnTo>
                    <a:lnTo>
                      <a:pt x="81471" y="7741"/>
                    </a:lnTo>
                    <a:lnTo>
                      <a:pt x="100735" y="19354"/>
                    </a:lnTo>
                    <a:lnTo>
                      <a:pt x="112775" y="34838"/>
                    </a:lnTo>
                    <a:lnTo>
                      <a:pt x="117591" y="46451"/>
                    </a:lnTo>
                    <a:lnTo>
                      <a:pt x="117591" y="58064"/>
                    </a:lnTo>
                    <a:lnTo>
                      <a:pt x="117591" y="69677"/>
                    </a:lnTo>
                    <a:lnTo>
                      <a:pt x="112775" y="81290"/>
                    </a:lnTo>
                    <a:lnTo>
                      <a:pt x="100735" y="100645"/>
                    </a:lnTo>
                    <a:lnTo>
                      <a:pt x="81471" y="112258"/>
                    </a:lnTo>
                    <a:lnTo>
                      <a:pt x="60200" y="116129"/>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grpSp>
            <p:nvGrpSpPr>
              <p:cNvPr id="65" name="Google Shape;65;p1"/>
              <p:cNvGrpSpPr/>
              <p:nvPr/>
            </p:nvGrpSpPr>
            <p:grpSpPr>
              <a:xfrm>
                <a:off x="8542337" y="4897437"/>
                <a:ext cx="360362" cy="209550"/>
                <a:chOff x="8542337" y="4897437"/>
                <a:chExt cx="360362" cy="209550"/>
              </a:xfrm>
            </p:grpSpPr>
            <p:sp>
              <p:nvSpPr>
                <p:cNvPr id="66" name="Google Shape;66;p1"/>
                <p:cNvSpPr/>
                <p:nvPr/>
              </p:nvSpPr>
              <p:spPr>
                <a:xfrm>
                  <a:off x="8542337" y="4897437"/>
                  <a:ext cx="360362" cy="209550"/>
                </a:xfrm>
                <a:prstGeom prst="ellipse">
                  <a:avLst/>
                </a:prstGeom>
                <a:gradFill>
                  <a:gsLst>
                    <a:gs pos="0">
                      <a:schemeClr val="dk2"/>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67" name="Google Shape;67;p1"/>
                <p:cNvSpPr/>
                <p:nvPr/>
              </p:nvSpPr>
              <p:spPr>
                <a:xfrm>
                  <a:off x="8577262" y="4919662"/>
                  <a:ext cx="288925" cy="161925"/>
                </a:xfrm>
                <a:prstGeom prst="ellipse">
                  <a:avLst/>
                </a:pr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68" name="Google Shape;68;p1"/>
                <p:cNvSpPr/>
                <p:nvPr/>
              </p:nvSpPr>
              <p:spPr>
                <a:xfrm>
                  <a:off x="8621712" y="4935537"/>
                  <a:ext cx="198437" cy="130175"/>
                </a:xfrm>
                <a:prstGeom prst="ellipse">
                  <a:avLst/>
                </a:prstGeom>
                <a:gradFill>
                  <a:gsLst>
                    <a:gs pos="0">
                      <a:schemeClr val="dk2"/>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69" name="Google Shape;69;p1"/>
                <p:cNvSpPr/>
                <p:nvPr/>
              </p:nvSpPr>
              <p:spPr>
                <a:xfrm>
                  <a:off x="8664575" y="4960937"/>
                  <a:ext cx="115887" cy="74612"/>
                </a:xfrm>
                <a:prstGeom prst="ellipse">
                  <a:avLst/>
                </a:pr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grpSp>
        </p:grpSp>
      </p:grpSp>
      <p:sp>
        <p:nvSpPr>
          <p:cNvPr id="70" name="Google Shape;70;p1"/>
          <p:cNvSpPr txBox="1"/>
          <p:nvPr>
            <p:ph type="title"/>
          </p:nvPr>
        </p:nvSpPr>
        <p:spPr>
          <a:xfrm>
            <a:off x="457200" y="277812"/>
            <a:ext cx="8229600" cy="1139825"/>
          </a:xfrm>
          <a:prstGeom prst="rect">
            <a:avLst/>
          </a:prstGeom>
          <a:noFill/>
          <a:ln>
            <a:noFill/>
          </a:ln>
        </p:spPr>
        <p:txBody>
          <a:bodyPr anchorCtr="1"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1pPr>
            <a:lvl2pPr lvl="1"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2pPr>
            <a:lvl3pPr lvl="2"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3pPr>
            <a:lvl4pPr lvl="3"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4pPr>
            <a:lvl5pPr lvl="4"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5pPr>
            <a:lvl6pPr lvl="5"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6pPr>
            <a:lvl7pPr lvl="6"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7pPr>
            <a:lvl8pPr lvl="7"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8pPr>
            <a:lvl9pPr lvl="8"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9pPr>
          </a:lstStyle>
          <a:p/>
        </p:txBody>
      </p:sp>
      <p:sp>
        <p:nvSpPr>
          <p:cNvPr id="71" name="Google Shape;71;p1"/>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Narrow"/>
                <a:ea typeface="Arial Narrow"/>
                <a:cs typeface="Arial Narrow"/>
                <a:sym typeface="Arial Narrow"/>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Narrow"/>
                <a:ea typeface="Arial Narrow"/>
                <a:cs typeface="Arial Narrow"/>
                <a:sym typeface="Arial Narrow"/>
              </a:defRPr>
            </a:lvl2pPr>
            <a:lvl3pPr indent="-381000" lvl="2" marL="1371600" marR="0" rtl="0" algn="l">
              <a:spcBef>
                <a:spcPts val="480"/>
              </a:spcBef>
              <a:spcAft>
                <a:spcPts val="0"/>
              </a:spcAft>
              <a:buClr>
                <a:schemeClr val="accent2"/>
              </a:buClr>
              <a:buSzPts val="2400"/>
              <a:buFont typeface="Arial Narrow"/>
              <a:buChar char="•"/>
              <a:defRPr b="0" i="0" sz="2400" u="none" cap="none" strike="noStrike">
                <a:solidFill>
                  <a:schemeClr val="lt1"/>
                </a:solidFill>
                <a:latin typeface="Arial Narrow"/>
                <a:ea typeface="Arial Narrow"/>
                <a:cs typeface="Arial Narrow"/>
                <a:sym typeface="Arial Narrow"/>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Narrow"/>
                <a:ea typeface="Arial Narrow"/>
                <a:cs typeface="Arial Narrow"/>
                <a:sym typeface="Arial Narrow"/>
              </a:defRPr>
            </a:lvl4pPr>
            <a:lvl5pPr indent="-355600" lvl="4" marL="22860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5pPr>
            <a:lvl6pPr indent="-355600" lvl="5" marL="27432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6pPr>
            <a:lvl7pPr indent="-355600" lvl="6" marL="32004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7pPr>
            <a:lvl8pPr indent="-355600" lvl="7" marL="36576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8pPr>
            <a:lvl9pPr indent="-355600" lvl="8" marL="41148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9pPr>
          </a:lstStyle>
          <a:p/>
        </p:txBody>
      </p:sp>
      <p:sp>
        <p:nvSpPr>
          <p:cNvPr id="72" name="Google Shape;72;p1"/>
          <p:cNvSpPr txBox="1"/>
          <p:nvPr>
            <p:ph idx="10" type="dt"/>
          </p:nvPr>
        </p:nvSpPr>
        <p:spPr>
          <a:xfrm>
            <a:off x="457200" y="6248400"/>
            <a:ext cx="2133600" cy="457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73" name="Google Shape;73;p1"/>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74" name="Google Shape;74;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81" name="Shape 81"/>
        <p:cNvGrpSpPr/>
        <p:nvPr/>
      </p:nvGrpSpPr>
      <p:grpSpPr>
        <a:xfrm>
          <a:off x="0" y="0"/>
          <a:ext cx="0" cy="0"/>
          <a:chOff x="0" y="0"/>
          <a:chExt cx="0" cy="0"/>
        </a:xfrm>
      </p:grpSpPr>
      <p:sp>
        <p:nvSpPr>
          <p:cNvPr id="82" name="Google Shape;82;p3"/>
          <p:cNvSpPr/>
          <p:nvPr/>
        </p:nvSpPr>
        <p:spPr>
          <a:xfrm>
            <a:off x="6627812" y="6429375"/>
            <a:ext cx="285750" cy="209550"/>
          </a:xfrm>
          <a:custGeom>
            <a:rect b="b" l="l" r="r" t="t"/>
            <a:pathLst>
              <a:path extrusionOk="0" h="120000" w="120000">
                <a:moveTo>
                  <a:pt x="0" y="120000"/>
                </a:moveTo>
                <a:lnTo>
                  <a:pt x="19441" y="120000"/>
                </a:lnTo>
                <a:lnTo>
                  <a:pt x="51620" y="98181"/>
                </a:lnTo>
                <a:lnTo>
                  <a:pt x="79776" y="70909"/>
                </a:lnTo>
                <a:lnTo>
                  <a:pt x="103910" y="43636"/>
                </a:lnTo>
                <a:lnTo>
                  <a:pt x="120000" y="10909"/>
                </a:lnTo>
                <a:lnTo>
                  <a:pt x="115977" y="5454"/>
                </a:lnTo>
                <a:lnTo>
                  <a:pt x="111955" y="0"/>
                </a:lnTo>
                <a:lnTo>
                  <a:pt x="91843" y="38181"/>
                </a:lnTo>
                <a:lnTo>
                  <a:pt x="67709" y="70909"/>
                </a:lnTo>
                <a:lnTo>
                  <a:pt x="35530" y="98181"/>
                </a:lnTo>
                <a:lnTo>
                  <a:pt x="0" y="120000"/>
                </a:lnTo>
                <a:lnTo>
                  <a:pt x="0" y="120000"/>
                </a:lnTo>
                <a:close/>
              </a:path>
            </a:pathLst>
          </a:custGeom>
          <a:gradFill>
            <a:gsLst>
              <a:gs pos="0">
                <a:schemeClr val="accent2"/>
              </a:gs>
              <a:gs pos="100000">
                <a:srgbClr val="0077C8"/>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grpSp>
        <p:nvGrpSpPr>
          <p:cNvPr id="83" name="Google Shape;83;p3"/>
          <p:cNvGrpSpPr/>
          <p:nvPr/>
        </p:nvGrpSpPr>
        <p:grpSpPr>
          <a:xfrm>
            <a:off x="3175" y="4267200"/>
            <a:ext cx="9140825" cy="2590800"/>
            <a:chOff x="3175" y="4267200"/>
            <a:chExt cx="9140825" cy="2590800"/>
          </a:xfrm>
        </p:grpSpPr>
        <p:sp>
          <p:nvSpPr>
            <p:cNvPr id="84" name="Google Shape;84;p3"/>
            <p:cNvSpPr/>
            <p:nvPr/>
          </p:nvSpPr>
          <p:spPr>
            <a:xfrm>
              <a:off x="3175" y="4267200"/>
              <a:ext cx="9140825" cy="2590800"/>
            </a:xfrm>
            <a:custGeom>
              <a:rect b="b" l="l" r="r" t="t"/>
              <a:pathLst>
                <a:path extrusionOk="0" h="120000" w="120000">
                  <a:moveTo>
                    <a:pt x="120000" y="120000"/>
                  </a:moveTo>
                  <a:lnTo>
                    <a:pt x="0" y="120000"/>
                  </a:lnTo>
                  <a:lnTo>
                    <a:pt x="0" y="0"/>
                  </a:lnTo>
                  <a:lnTo>
                    <a:pt x="120000" y="0"/>
                  </a:lnTo>
                  <a:lnTo>
                    <a:pt x="120000" y="120000"/>
                  </a:lnTo>
                  <a:close/>
                </a:path>
              </a:pathLst>
            </a:custGeom>
            <a:gradFill>
              <a:gsLst>
                <a:gs pos="0">
                  <a:schemeClr val="dk2"/>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grpSp>
          <p:nvGrpSpPr>
            <p:cNvPr id="85" name="Google Shape;85;p3"/>
            <p:cNvGrpSpPr/>
            <p:nvPr/>
          </p:nvGrpSpPr>
          <p:grpSpPr>
            <a:xfrm>
              <a:off x="5600700" y="5897562"/>
              <a:ext cx="1257300" cy="827088"/>
              <a:chOff x="5599112" y="5897562"/>
              <a:chExt cx="1257300" cy="827088"/>
            </a:xfrm>
          </p:grpSpPr>
          <p:sp>
            <p:nvSpPr>
              <p:cNvPr id="86" name="Google Shape;86;p3"/>
              <p:cNvSpPr/>
              <p:nvPr/>
            </p:nvSpPr>
            <p:spPr>
              <a:xfrm>
                <a:off x="5851525" y="6048375"/>
                <a:ext cx="844550" cy="519112"/>
              </a:xfrm>
              <a:prstGeom prst="ellipse">
                <a:avLst/>
              </a:prstGeom>
              <a:gradFill>
                <a:gsLst>
                  <a:gs pos="0">
                    <a:schemeClr val="accent2"/>
                  </a:gs>
                  <a:gs pos="100000">
                    <a:srgbClr val="007CCF"/>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87" name="Google Shape;87;p3"/>
              <p:cNvSpPr/>
              <p:nvPr/>
            </p:nvSpPr>
            <p:spPr>
              <a:xfrm>
                <a:off x="5915025" y="6096000"/>
                <a:ext cx="717550" cy="436562"/>
              </a:xfrm>
              <a:prstGeom prst="ellipse">
                <a:avLst/>
              </a:prstGeom>
              <a:gradFill>
                <a:gsLst>
                  <a:gs pos="0">
                    <a:srgbClr val="007CCF"/>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88" name="Google Shape;88;p3"/>
              <p:cNvSpPr/>
              <p:nvPr/>
            </p:nvSpPr>
            <p:spPr>
              <a:xfrm>
                <a:off x="6003925" y="6146800"/>
                <a:ext cx="546100" cy="328612"/>
              </a:xfrm>
              <a:prstGeom prst="ellipse">
                <a:avLst/>
              </a:prstGeom>
              <a:gradFill>
                <a:gsLst>
                  <a:gs pos="0">
                    <a:schemeClr val="accent2"/>
                  </a:gs>
                  <a:gs pos="100000">
                    <a:srgbClr val="0080D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89" name="Google Shape;89;p3"/>
              <p:cNvSpPr/>
              <p:nvPr/>
            </p:nvSpPr>
            <p:spPr>
              <a:xfrm>
                <a:off x="6067425" y="6184900"/>
                <a:ext cx="415925" cy="252412"/>
              </a:xfrm>
              <a:prstGeom prst="ellipse">
                <a:avLst/>
              </a:prstGeom>
              <a:gradFill>
                <a:gsLst>
                  <a:gs pos="0">
                    <a:srgbClr val="0084DD"/>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90" name="Google Shape;90;p3"/>
              <p:cNvSpPr/>
              <p:nvPr/>
            </p:nvSpPr>
            <p:spPr>
              <a:xfrm>
                <a:off x="6121400" y="6226175"/>
                <a:ext cx="304800" cy="169862"/>
              </a:xfrm>
              <a:prstGeom prst="ellipse">
                <a:avLst/>
              </a:prstGeom>
              <a:gradFill>
                <a:gsLst>
                  <a:gs pos="0">
                    <a:schemeClr val="accent2"/>
                  </a:gs>
                  <a:gs pos="100000">
                    <a:srgbClr val="0080D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91" name="Google Shape;91;p3"/>
              <p:cNvSpPr/>
              <p:nvPr/>
            </p:nvSpPr>
            <p:spPr>
              <a:xfrm>
                <a:off x="5675312" y="5897562"/>
                <a:ext cx="608012" cy="255587"/>
              </a:xfrm>
              <a:custGeom>
                <a:rect b="b" l="l" r="r" t="t"/>
                <a:pathLst>
                  <a:path extrusionOk="0" h="120000" w="120000">
                    <a:moveTo>
                      <a:pt x="118115" y="8944"/>
                    </a:moveTo>
                    <a:lnTo>
                      <a:pt x="80732" y="17888"/>
                    </a:lnTo>
                    <a:lnTo>
                      <a:pt x="46806" y="40248"/>
                    </a:lnTo>
                    <a:lnTo>
                      <a:pt x="31727" y="57391"/>
                    </a:lnTo>
                    <a:lnTo>
                      <a:pt x="18534" y="75279"/>
                    </a:lnTo>
                    <a:lnTo>
                      <a:pt x="7539" y="97639"/>
                    </a:lnTo>
                    <a:lnTo>
                      <a:pt x="0" y="120000"/>
                    </a:lnTo>
                    <a:lnTo>
                      <a:pt x="0" y="102111"/>
                    </a:lnTo>
                    <a:lnTo>
                      <a:pt x="9109" y="79751"/>
                    </a:lnTo>
                    <a:lnTo>
                      <a:pt x="20418" y="61863"/>
                    </a:lnTo>
                    <a:lnTo>
                      <a:pt x="48691" y="26832"/>
                    </a:lnTo>
                    <a:lnTo>
                      <a:pt x="80732" y="8944"/>
                    </a:lnTo>
                    <a:lnTo>
                      <a:pt x="118115" y="0"/>
                    </a:lnTo>
                    <a:lnTo>
                      <a:pt x="118115" y="0"/>
                    </a:lnTo>
                    <a:lnTo>
                      <a:pt x="120000" y="0"/>
                    </a:lnTo>
                    <a:lnTo>
                      <a:pt x="120000" y="8944"/>
                    </a:lnTo>
                    <a:lnTo>
                      <a:pt x="118115" y="8944"/>
                    </a:lnTo>
                    <a:lnTo>
                      <a:pt x="118115" y="8944"/>
                    </a:lnTo>
                    <a:lnTo>
                      <a:pt x="118115" y="8944"/>
                    </a:lnTo>
                    <a:close/>
                  </a:path>
                </a:pathLst>
              </a:custGeom>
              <a:gradFill>
                <a:gsLst>
                  <a:gs pos="0">
                    <a:srgbClr val="0080D7"/>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92" name="Google Shape;92;p3"/>
              <p:cNvSpPr/>
              <p:nvPr/>
            </p:nvSpPr>
            <p:spPr>
              <a:xfrm>
                <a:off x="5865812" y="6619875"/>
                <a:ext cx="704850" cy="104775"/>
              </a:xfrm>
              <a:custGeom>
                <a:rect b="b" l="l" r="r" t="t"/>
                <a:pathLst>
                  <a:path extrusionOk="0" h="120000" w="120000">
                    <a:moveTo>
                      <a:pt x="69616" y="98181"/>
                    </a:moveTo>
                    <a:lnTo>
                      <a:pt x="95620" y="87272"/>
                    </a:lnTo>
                    <a:lnTo>
                      <a:pt x="120000" y="43636"/>
                    </a:lnTo>
                    <a:lnTo>
                      <a:pt x="120000" y="65454"/>
                    </a:lnTo>
                    <a:lnTo>
                      <a:pt x="95620" y="109090"/>
                    </a:lnTo>
                    <a:lnTo>
                      <a:pt x="69616" y="120000"/>
                    </a:lnTo>
                    <a:lnTo>
                      <a:pt x="50383" y="109090"/>
                    </a:lnTo>
                    <a:lnTo>
                      <a:pt x="32505" y="87272"/>
                    </a:lnTo>
                    <a:lnTo>
                      <a:pt x="16252" y="65454"/>
                    </a:lnTo>
                    <a:lnTo>
                      <a:pt x="0" y="21818"/>
                    </a:lnTo>
                    <a:lnTo>
                      <a:pt x="0" y="0"/>
                    </a:lnTo>
                    <a:lnTo>
                      <a:pt x="14627" y="43636"/>
                    </a:lnTo>
                    <a:lnTo>
                      <a:pt x="32505" y="65454"/>
                    </a:lnTo>
                    <a:lnTo>
                      <a:pt x="50383" y="87272"/>
                    </a:lnTo>
                    <a:lnTo>
                      <a:pt x="69616" y="98181"/>
                    </a:lnTo>
                    <a:lnTo>
                      <a:pt x="69616" y="98181"/>
                    </a:lnTo>
                    <a:close/>
                  </a:path>
                </a:pathLst>
              </a:custGeom>
              <a:gradFill>
                <a:gsLst>
                  <a:gs pos="0">
                    <a:srgbClr val="0073C1"/>
                  </a:gs>
                  <a:gs pos="100000">
                    <a:schemeClr val="accent2"/>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93" name="Google Shape;93;p3"/>
              <p:cNvSpPr/>
              <p:nvPr/>
            </p:nvSpPr>
            <p:spPr>
              <a:xfrm>
                <a:off x="5599112" y="6200775"/>
                <a:ext cx="141287" cy="342900"/>
              </a:xfrm>
              <a:custGeom>
                <a:rect b="b" l="l" r="r" t="t"/>
                <a:pathLst>
                  <a:path extrusionOk="0" h="120000" w="120000">
                    <a:moveTo>
                      <a:pt x="16179" y="36666"/>
                    </a:moveTo>
                    <a:lnTo>
                      <a:pt x="24269" y="60000"/>
                    </a:lnTo>
                    <a:lnTo>
                      <a:pt x="48539" y="80000"/>
                    </a:lnTo>
                    <a:lnTo>
                      <a:pt x="80898" y="100000"/>
                    </a:lnTo>
                    <a:lnTo>
                      <a:pt x="120000" y="120000"/>
                    </a:lnTo>
                    <a:lnTo>
                      <a:pt x="97078" y="120000"/>
                    </a:lnTo>
                    <a:lnTo>
                      <a:pt x="56629" y="100000"/>
                    </a:lnTo>
                    <a:lnTo>
                      <a:pt x="24269" y="80000"/>
                    </a:lnTo>
                    <a:lnTo>
                      <a:pt x="8089" y="60000"/>
                    </a:lnTo>
                    <a:lnTo>
                      <a:pt x="0" y="36666"/>
                    </a:lnTo>
                    <a:lnTo>
                      <a:pt x="0" y="16666"/>
                    </a:lnTo>
                    <a:lnTo>
                      <a:pt x="16179" y="0"/>
                    </a:lnTo>
                    <a:lnTo>
                      <a:pt x="40449" y="0"/>
                    </a:lnTo>
                    <a:lnTo>
                      <a:pt x="24269" y="16666"/>
                    </a:lnTo>
                    <a:lnTo>
                      <a:pt x="16179" y="36666"/>
                    </a:lnTo>
                    <a:lnTo>
                      <a:pt x="16179" y="36666"/>
                    </a:lnTo>
                    <a:close/>
                  </a:path>
                </a:pathLst>
              </a:custGeom>
              <a:gradFill>
                <a:gsLst>
                  <a:gs pos="0">
                    <a:schemeClr val="accent2"/>
                  </a:gs>
                  <a:gs pos="100000">
                    <a:srgbClr val="0077C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94" name="Google Shape;94;p3"/>
              <p:cNvSpPr/>
              <p:nvPr/>
            </p:nvSpPr>
            <p:spPr>
              <a:xfrm>
                <a:off x="5665787" y="5945187"/>
                <a:ext cx="1190625" cy="731837"/>
              </a:xfrm>
              <a:custGeom>
                <a:rect b="b" l="l" r="r" t="t"/>
                <a:pathLst>
                  <a:path extrusionOk="0" h="120000" w="120000">
                    <a:moveTo>
                      <a:pt x="61365" y="115314"/>
                    </a:moveTo>
                    <a:lnTo>
                      <a:pt x="49959" y="113752"/>
                    </a:lnTo>
                    <a:lnTo>
                      <a:pt x="39357" y="110629"/>
                    </a:lnTo>
                    <a:lnTo>
                      <a:pt x="29718" y="105943"/>
                    </a:lnTo>
                    <a:lnTo>
                      <a:pt x="21044" y="99696"/>
                    </a:lnTo>
                    <a:lnTo>
                      <a:pt x="13333" y="90325"/>
                    </a:lnTo>
                    <a:lnTo>
                      <a:pt x="8514" y="80954"/>
                    </a:lnTo>
                    <a:lnTo>
                      <a:pt x="4819" y="70021"/>
                    </a:lnTo>
                    <a:lnTo>
                      <a:pt x="3855" y="59088"/>
                    </a:lnTo>
                    <a:lnTo>
                      <a:pt x="4819" y="48156"/>
                    </a:lnTo>
                    <a:lnTo>
                      <a:pt x="8514" y="37223"/>
                    </a:lnTo>
                    <a:lnTo>
                      <a:pt x="13333" y="27852"/>
                    </a:lnTo>
                    <a:lnTo>
                      <a:pt x="21044" y="20043"/>
                    </a:lnTo>
                    <a:lnTo>
                      <a:pt x="29718" y="12234"/>
                    </a:lnTo>
                    <a:lnTo>
                      <a:pt x="39357" y="7809"/>
                    </a:lnTo>
                    <a:lnTo>
                      <a:pt x="49959" y="4685"/>
                    </a:lnTo>
                    <a:lnTo>
                      <a:pt x="61365" y="3123"/>
                    </a:lnTo>
                    <a:lnTo>
                      <a:pt x="76787" y="4685"/>
                    </a:lnTo>
                    <a:lnTo>
                      <a:pt x="90281" y="10672"/>
                    </a:lnTo>
                    <a:lnTo>
                      <a:pt x="90281" y="9370"/>
                    </a:lnTo>
                    <a:lnTo>
                      <a:pt x="90281" y="7809"/>
                    </a:lnTo>
                    <a:lnTo>
                      <a:pt x="76787" y="1561"/>
                    </a:lnTo>
                    <a:lnTo>
                      <a:pt x="61365" y="0"/>
                    </a:lnTo>
                    <a:lnTo>
                      <a:pt x="48995" y="1561"/>
                    </a:lnTo>
                    <a:lnTo>
                      <a:pt x="37429" y="4685"/>
                    </a:lnTo>
                    <a:lnTo>
                      <a:pt x="26827" y="10672"/>
                    </a:lnTo>
                    <a:lnTo>
                      <a:pt x="18152" y="16919"/>
                    </a:lnTo>
                    <a:lnTo>
                      <a:pt x="10441" y="26290"/>
                    </a:lnTo>
                    <a:lnTo>
                      <a:pt x="4819" y="35661"/>
                    </a:lnTo>
                    <a:lnTo>
                      <a:pt x="963" y="46594"/>
                    </a:lnTo>
                    <a:lnTo>
                      <a:pt x="0" y="59088"/>
                    </a:lnTo>
                    <a:lnTo>
                      <a:pt x="963" y="71583"/>
                    </a:lnTo>
                    <a:lnTo>
                      <a:pt x="4819" y="82516"/>
                    </a:lnTo>
                    <a:lnTo>
                      <a:pt x="10441" y="93449"/>
                    </a:lnTo>
                    <a:lnTo>
                      <a:pt x="18152" y="102819"/>
                    </a:lnTo>
                    <a:lnTo>
                      <a:pt x="26827" y="109067"/>
                    </a:lnTo>
                    <a:lnTo>
                      <a:pt x="37429" y="115314"/>
                    </a:lnTo>
                    <a:lnTo>
                      <a:pt x="48995" y="118438"/>
                    </a:lnTo>
                    <a:lnTo>
                      <a:pt x="61365" y="119999"/>
                    </a:lnTo>
                    <a:lnTo>
                      <a:pt x="71967" y="118438"/>
                    </a:lnTo>
                    <a:lnTo>
                      <a:pt x="81606" y="116876"/>
                    </a:lnTo>
                    <a:lnTo>
                      <a:pt x="97831" y="107505"/>
                    </a:lnTo>
                    <a:lnTo>
                      <a:pt x="105542" y="101258"/>
                    </a:lnTo>
                    <a:lnTo>
                      <a:pt x="111325" y="93449"/>
                    </a:lnTo>
                    <a:lnTo>
                      <a:pt x="116144" y="85639"/>
                    </a:lnTo>
                    <a:lnTo>
                      <a:pt x="120000" y="76268"/>
                    </a:lnTo>
                    <a:lnTo>
                      <a:pt x="119036" y="74707"/>
                    </a:lnTo>
                    <a:lnTo>
                      <a:pt x="117108" y="73145"/>
                    </a:lnTo>
                    <a:lnTo>
                      <a:pt x="114216" y="82516"/>
                    </a:lnTo>
                    <a:lnTo>
                      <a:pt x="109397" y="90325"/>
                    </a:lnTo>
                    <a:lnTo>
                      <a:pt x="103614" y="98134"/>
                    </a:lnTo>
                    <a:lnTo>
                      <a:pt x="97028" y="104381"/>
                    </a:lnTo>
                    <a:lnTo>
                      <a:pt x="80642" y="112190"/>
                    </a:lnTo>
                    <a:lnTo>
                      <a:pt x="71004" y="115314"/>
                    </a:lnTo>
                    <a:lnTo>
                      <a:pt x="61365" y="115314"/>
                    </a:lnTo>
                    <a:lnTo>
                      <a:pt x="61365" y="115314"/>
                    </a:lnTo>
                    <a:close/>
                  </a:path>
                </a:pathLst>
              </a:custGeom>
              <a:gradFill>
                <a:gsLst>
                  <a:gs pos="0">
                    <a:schemeClr val="accent2"/>
                  </a:gs>
                  <a:gs pos="100000">
                    <a:srgbClr val="007CCF"/>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95" name="Google Shape;95;p3"/>
              <p:cNvSpPr/>
              <p:nvPr/>
            </p:nvSpPr>
            <p:spPr>
              <a:xfrm>
                <a:off x="6408737" y="5907087"/>
                <a:ext cx="152400" cy="47625"/>
              </a:xfrm>
              <a:custGeom>
                <a:rect b="b" l="l" r="r" t="t"/>
                <a:pathLst>
                  <a:path extrusionOk="0" h="120000" w="120000">
                    <a:moveTo>
                      <a:pt x="0" y="0"/>
                    </a:moveTo>
                    <a:lnTo>
                      <a:pt x="0" y="48000"/>
                    </a:lnTo>
                    <a:lnTo>
                      <a:pt x="60000" y="72000"/>
                    </a:lnTo>
                    <a:lnTo>
                      <a:pt x="120000" y="120000"/>
                    </a:lnTo>
                    <a:lnTo>
                      <a:pt x="120000" y="96000"/>
                    </a:lnTo>
                    <a:lnTo>
                      <a:pt x="120000" y="72000"/>
                    </a:lnTo>
                    <a:lnTo>
                      <a:pt x="60000" y="48000"/>
                    </a:lnTo>
                    <a:lnTo>
                      <a:pt x="0" y="0"/>
                    </a:lnTo>
                    <a:lnTo>
                      <a:pt x="0" y="0"/>
                    </a:lnTo>
                    <a:close/>
                  </a:path>
                </a:pathLst>
              </a:custGeom>
              <a:gradFill>
                <a:gsLst>
                  <a:gs pos="0">
                    <a:schemeClr val="accent2"/>
                  </a:gs>
                  <a:gs pos="100000">
                    <a:srgbClr val="0077C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96" name="Google Shape;96;p3"/>
              <p:cNvSpPr/>
              <p:nvPr/>
            </p:nvSpPr>
            <p:spPr>
              <a:xfrm>
                <a:off x="6207125" y="6267450"/>
                <a:ext cx="133350" cy="84137"/>
              </a:xfrm>
              <a:prstGeom prst="ellipse">
                <a:avLst/>
              </a:prstGeom>
              <a:gradFill>
                <a:gsLst>
                  <a:gs pos="0">
                    <a:srgbClr val="0080D7"/>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grpSp>
        <p:grpSp>
          <p:nvGrpSpPr>
            <p:cNvPr id="97" name="Google Shape;97;p3"/>
            <p:cNvGrpSpPr/>
            <p:nvPr/>
          </p:nvGrpSpPr>
          <p:grpSpPr>
            <a:xfrm>
              <a:off x="2819400" y="5764212"/>
              <a:ext cx="2581275" cy="1084263"/>
              <a:chOff x="2819400" y="5764212"/>
              <a:chExt cx="2581275" cy="1084263"/>
            </a:xfrm>
          </p:grpSpPr>
          <p:sp>
            <p:nvSpPr>
              <p:cNvPr id="98" name="Google Shape;98;p3"/>
              <p:cNvSpPr/>
              <p:nvPr/>
            </p:nvSpPr>
            <p:spPr>
              <a:xfrm>
                <a:off x="3600450" y="6245225"/>
                <a:ext cx="1012825" cy="598487"/>
              </a:xfrm>
              <a:prstGeom prst="ellipse">
                <a:avLst/>
              </a:prstGeom>
              <a:gradFill>
                <a:gsLst>
                  <a:gs pos="0">
                    <a:srgbClr val="0077C8"/>
                  </a:gs>
                  <a:gs pos="100000">
                    <a:schemeClr val="accent2"/>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99" name="Google Shape;99;p3"/>
              <p:cNvSpPr/>
              <p:nvPr/>
            </p:nvSpPr>
            <p:spPr>
              <a:xfrm>
                <a:off x="3673475" y="6283325"/>
                <a:ext cx="862012" cy="527050"/>
              </a:xfrm>
              <a:prstGeom prst="ellipse">
                <a:avLst/>
              </a:prstGeom>
              <a:gradFill>
                <a:gsLst>
                  <a:gs pos="0">
                    <a:schemeClr val="accent2"/>
                  </a:gs>
                  <a:gs pos="100000">
                    <a:srgbClr val="0077C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00" name="Google Shape;100;p3"/>
              <p:cNvSpPr/>
              <p:nvPr/>
            </p:nvSpPr>
            <p:spPr>
              <a:xfrm>
                <a:off x="3716337" y="6316662"/>
                <a:ext cx="795337" cy="474662"/>
              </a:xfrm>
              <a:prstGeom prst="ellipse">
                <a:avLst/>
              </a:prstGeom>
              <a:gradFill>
                <a:gsLst>
                  <a:gs pos="0">
                    <a:srgbClr val="007CCF"/>
                  </a:gs>
                  <a:gs pos="100000">
                    <a:schemeClr val="accent2"/>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01" name="Google Shape;101;p3"/>
              <p:cNvSpPr/>
              <p:nvPr/>
            </p:nvSpPr>
            <p:spPr>
              <a:xfrm>
                <a:off x="3759200" y="6345237"/>
                <a:ext cx="704850" cy="409575"/>
              </a:xfrm>
              <a:prstGeom prst="ellipse">
                <a:avLst/>
              </a:prstGeom>
              <a:gradFill>
                <a:gsLst>
                  <a:gs pos="0">
                    <a:srgbClr val="0077C8"/>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02" name="Google Shape;102;p3"/>
              <p:cNvSpPr/>
              <p:nvPr/>
            </p:nvSpPr>
            <p:spPr>
              <a:xfrm>
                <a:off x="3786187" y="6357937"/>
                <a:ext cx="655637" cy="381000"/>
              </a:xfrm>
              <a:prstGeom prst="ellipse">
                <a:avLst/>
              </a:prstGeom>
              <a:gradFill>
                <a:gsLst>
                  <a:gs pos="0">
                    <a:srgbClr val="0080D7"/>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03" name="Google Shape;103;p3"/>
              <p:cNvSpPr/>
              <p:nvPr/>
            </p:nvSpPr>
            <p:spPr>
              <a:xfrm>
                <a:off x="3868737" y="6391275"/>
                <a:ext cx="485775" cy="304800"/>
              </a:xfrm>
              <a:prstGeom prst="ellipse">
                <a:avLst/>
              </a:prstGeom>
              <a:gradFill>
                <a:gsLst>
                  <a:gs pos="0">
                    <a:srgbClr val="0077C8"/>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04" name="Google Shape;104;p3"/>
              <p:cNvSpPr/>
              <p:nvPr/>
            </p:nvSpPr>
            <p:spPr>
              <a:xfrm>
                <a:off x="3930650" y="6438900"/>
                <a:ext cx="360362" cy="214312"/>
              </a:xfrm>
              <a:prstGeom prst="ellipse">
                <a:avLst/>
              </a:prstGeom>
              <a:gradFill>
                <a:gsLst>
                  <a:gs pos="0">
                    <a:schemeClr val="accent2"/>
                  </a:gs>
                  <a:gs pos="100000">
                    <a:srgbClr val="007CC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05" name="Google Shape;105;p3"/>
              <p:cNvSpPr/>
              <p:nvPr/>
            </p:nvSpPr>
            <p:spPr>
              <a:xfrm>
                <a:off x="4035425" y="6503987"/>
                <a:ext cx="142875" cy="95250"/>
              </a:xfrm>
              <a:prstGeom prst="ellipse">
                <a:avLst/>
              </a:prstGeom>
              <a:gradFill>
                <a:gsLst>
                  <a:gs pos="0">
                    <a:schemeClr val="accent2"/>
                  </a:gs>
                  <a:gs pos="100000">
                    <a:srgbClr val="007CC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06" name="Google Shape;106;p3"/>
              <p:cNvSpPr/>
              <p:nvPr/>
            </p:nvSpPr>
            <p:spPr>
              <a:xfrm>
                <a:off x="4103687" y="6067425"/>
                <a:ext cx="712787" cy="295275"/>
              </a:xfrm>
              <a:custGeom>
                <a:rect b="b" l="l" r="r" t="t"/>
                <a:pathLst>
                  <a:path extrusionOk="0" h="120000" w="120000">
                    <a:moveTo>
                      <a:pt x="1607" y="3870"/>
                    </a:moveTo>
                    <a:lnTo>
                      <a:pt x="20892" y="7741"/>
                    </a:lnTo>
                    <a:lnTo>
                      <a:pt x="40178" y="11612"/>
                    </a:lnTo>
                    <a:lnTo>
                      <a:pt x="57589" y="23225"/>
                    </a:lnTo>
                    <a:lnTo>
                      <a:pt x="73660" y="38709"/>
                    </a:lnTo>
                    <a:lnTo>
                      <a:pt x="88124" y="54193"/>
                    </a:lnTo>
                    <a:lnTo>
                      <a:pt x="100982" y="73548"/>
                    </a:lnTo>
                    <a:lnTo>
                      <a:pt x="112232" y="96774"/>
                    </a:lnTo>
                    <a:lnTo>
                      <a:pt x="119999" y="120000"/>
                    </a:lnTo>
                    <a:lnTo>
                      <a:pt x="119999" y="104516"/>
                    </a:lnTo>
                    <a:lnTo>
                      <a:pt x="110624" y="81290"/>
                    </a:lnTo>
                    <a:lnTo>
                      <a:pt x="99374" y="61935"/>
                    </a:lnTo>
                    <a:lnTo>
                      <a:pt x="86517" y="42580"/>
                    </a:lnTo>
                    <a:lnTo>
                      <a:pt x="72053" y="30967"/>
                    </a:lnTo>
                    <a:lnTo>
                      <a:pt x="38571" y="7741"/>
                    </a:lnTo>
                    <a:lnTo>
                      <a:pt x="20892" y="3870"/>
                    </a:lnTo>
                    <a:lnTo>
                      <a:pt x="1607" y="0"/>
                    </a:lnTo>
                    <a:lnTo>
                      <a:pt x="0" y="0"/>
                    </a:lnTo>
                    <a:lnTo>
                      <a:pt x="0" y="0"/>
                    </a:lnTo>
                    <a:lnTo>
                      <a:pt x="0" y="3870"/>
                    </a:lnTo>
                    <a:lnTo>
                      <a:pt x="0" y="3870"/>
                    </a:lnTo>
                    <a:lnTo>
                      <a:pt x="1607" y="3870"/>
                    </a:lnTo>
                    <a:lnTo>
                      <a:pt x="1607" y="3870"/>
                    </a:lnTo>
                    <a:close/>
                  </a:path>
                </a:pathLst>
              </a:custGeom>
              <a:gradFill>
                <a:gsLst>
                  <a:gs pos="0">
                    <a:srgbClr val="007CCF"/>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07" name="Google Shape;107;p3"/>
              <p:cNvSpPr/>
              <p:nvPr/>
            </p:nvSpPr>
            <p:spPr>
              <a:xfrm>
                <a:off x="3400425" y="6115050"/>
                <a:ext cx="1416050" cy="733425"/>
              </a:xfrm>
              <a:custGeom>
                <a:rect b="b" l="l" r="r" t="t"/>
                <a:pathLst>
                  <a:path extrusionOk="0" h="120000" w="120000">
                    <a:moveTo>
                      <a:pt x="3101" y="71688"/>
                    </a:moveTo>
                    <a:lnTo>
                      <a:pt x="3910" y="57662"/>
                    </a:lnTo>
                    <a:lnTo>
                      <a:pt x="7955" y="45194"/>
                    </a:lnTo>
                    <a:lnTo>
                      <a:pt x="12808" y="34285"/>
                    </a:lnTo>
                    <a:lnTo>
                      <a:pt x="20089" y="24935"/>
                    </a:lnTo>
                    <a:lnTo>
                      <a:pt x="28179" y="15584"/>
                    </a:lnTo>
                    <a:lnTo>
                      <a:pt x="37887" y="9350"/>
                    </a:lnTo>
                    <a:lnTo>
                      <a:pt x="49078" y="6233"/>
                    </a:lnTo>
                    <a:lnTo>
                      <a:pt x="60404" y="4675"/>
                    </a:lnTo>
                    <a:lnTo>
                      <a:pt x="71730" y="6233"/>
                    </a:lnTo>
                    <a:lnTo>
                      <a:pt x="82112" y="9350"/>
                    </a:lnTo>
                    <a:lnTo>
                      <a:pt x="91820" y="15584"/>
                    </a:lnTo>
                    <a:lnTo>
                      <a:pt x="99910" y="24935"/>
                    </a:lnTo>
                    <a:lnTo>
                      <a:pt x="107191" y="34285"/>
                    </a:lnTo>
                    <a:lnTo>
                      <a:pt x="112044" y="45194"/>
                    </a:lnTo>
                    <a:lnTo>
                      <a:pt x="116089" y="57662"/>
                    </a:lnTo>
                    <a:lnTo>
                      <a:pt x="116898" y="71688"/>
                    </a:lnTo>
                    <a:lnTo>
                      <a:pt x="115280" y="85714"/>
                    </a:lnTo>
                    <a:lnTo>
                      <a:pt x="112044" y="98181"/>
                    </a:lnTo>
                    <a:lnTo>
                      <a:pt x="105573" y="110649"/>
                    </a:lnTo>
                    <a:lnTo>
                      <a:pt x="97483" y="119999"/>
                    </a:lnTo>
                    <a:lnTo>
                      <a:pt x="103146" y="119999"/>
                    </a:lnTo>
                    <a:lnTo>
                      <a:pt x="110426" y="110649"/>
                    </a:lnTo>
                    <a:lnTo>
                      <a:pt x="115280" y="98181"/>
                    </a:lnTo>
                    <a:lnTo>
                      <a:pt x="119191" y="85714"/>
                    </a:lnTo>
                    <a:lnTo>
                      <a:pt x="120000" y="71688"/>
                    </a:lnTo>
                    <a:lnTo>
                      <a:pt x="119191" y="57662"/>
                    </a:lnTo>
                    <a:lnTo>
                      <a:pt x="115280" y="43636"/>
                    </a:lnTo>
                    <a:lnTo>
                      <a:pt x="109617" y="31168"/>
                    </a:lnTo>
                    <a:lnTo>
                      <a:pt x="102337" y="21818"/>
                    </a:lnTo>
                    <a:lnTo>
                      <a:pt x="93438" y="12467"/>
                    </a:lnTo>
                    <a:lnTo>
                      <a:pt x="83730" y="6233"/>
                    </a:lnTo>
                    <a:lnTo>
                      <a:pt x="72539" y="1558"/>
                    </a:lnTo>
                    <a:lnTo>
                      <a:pt x="60404" y="0"/>
                    </a:lnTo>
                    <a:lnTo>
                      <a:pt x="48269" y="1558"/>
                    </a:lnTo>
                    <a:lnTo>
                      <a:pt x="37078" y="6233"/>
                    </a:lnTo>
                    <a:lnTo>
                      <a:pt x="26561" y="12467"/>
                    </a:lnTo>
                    <a:lnTo>
                      <a:pt x="17662" y="21818"/>
                    </a:lnTo>
                    <a:lnTo>
                      <a:pt x="10382" y="31168"/>
                    </a:lnTo>
                    <a:lnTo>
                      <a:pt x="4719" y="43636"/>
                    </a:lnTo>
                    <a:lnTo>
                      <a:pt x="1617" y="57662"/>
                    </a:lnTo>
                    <a:lnTo>
                      <a:pt x="0" y="71688"/>
                    </a:lnTo>
                    <a:lnTo>
                      <a:pt x="808" y="85714"/>
                    </a:lnTo>
                    <a:lnTo>
                      <a:pt x="4719" y="98181"/>
                    </a:lnTo>
                    <a:lnTo>
                      <a:pt x="9573" y="110649"/>
                    </a:lnTo>
                    <a:lnTo>
                      <a:pt x="16853" y="119999"/>
                    </a:lnTo>
                    <a:lnTo>
                      <a:pt x="22516" y="119999"/>
                    </a:lnTo>
                    <a:lnTo>
                      <a:pt x="14426" y="110649"/>
                    </a:lnTo>
                    <a:lnTo>
                      <a:pt x="7955" y="98181"/>
                    </a:lnTo>
                    <a:lnTo>
                      <a:pt x="4719" y="85714"/>
                    </a:lnTo>
                    <a:lnTo>
                      <a:pt x="3101" y="71688"/>
                    </a:lnTo>
                    <a:lnTo>
                      <a:pt x="3101" y="71688"/>
                    </a:lnTo>
                    <a:close/>
                  </a:path>
                </a:pathLst>
              </a:custGeom>
              <a:gradFill>
                <a:gsLst>
                  <a:gs pos="0">
                    <a:schemeClr val="accent2"/>
                  </a:gs>
                  <a:gs pos="100000">
                    <a:srgbClr val="0073C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08" name="Google Shape;108;p3"/>
              <p:cNvSpPr/>
              <p:nvPr/>
            </p:nvSpPr>
            <p:spPr>
              <a:xfrm>
                <a:off x="3305175" y="6076950"/>
                <a:ext cx="646112" cy="771525"/>
              </a:xfrm>
              <a:custGeom>
                <a:rect b="b" l="l" r="r" t="t"/>
                <a:pathLst>
                  <a:path extrusionOk="0" h="120000" w="120000">
                    <a:moveTo>
                      <a:pt x="5320" y="74074"/>
                    </a:moveTo>
                    <a:lnTo>
                      <a:pt x="7093" y="60740"/>
                    </a:lnTo>
                    <a:lnTo>
                      <a:pt x="14187" y="48888"/>
                    </a:lnTo>
                    <a:lnTo>
                      <a:pt x="24532" y="37037"/>
                    </a:lnTo>
                    <a:lnTo>
                      <a:pt x="38719" y="26666"/>
                    </a:lnTo>
                    <a:lnTo>
                      <a:pt x="54679" y="17777"/>
                    </a:lnTo>
                    <a:lnTo>
                      <a:pt x="74187" y="10370"/>
                    </a:lnTo>
                    <a:lnTo>
                      <a:pt x="97241" y="5925"/>
                    </a:lnTo>
                    <a:lnTo>
                      <a:pt x="120000" y="1481"/>
                    </a:lnTo>
                    <a:lnTo>
                      <a:pt x="120000" y="0"/>
                    </a:lnTo>
                    <a:lnTo>
                      <a:pt x="95467" y="2962"/>
                    </a:lnTo>
                    <a:lnTo>
                      <a:pt x="72413" y="8888"/>
                    </a:lnTo>
                    <a:lnTo>
                      <a:pt x="52906" y="16296"/>
                    </a:lnTo>
                    <a:lnTo>
                      <a:pt x="35172" y="25185"/>
                    </a:lnTo>
                    <a:lnTo>
                      <a:pt x="21280" y="35555"/>
                    </a:lnTo>
                    <a:lnTo>
                      <a:pt x="8866" y="47407"/>
                    </a:lnTo>
                    <a:lnTo>
                      <a:pt x="1773" y="60740"/>
                    </a:lnTo>
                    <a:lnTo>
                      <a:pt x="0" y="74074"/>
                    </a:lnTo>
                    <a:lnTo>
                      <a:pt x="1773" y="85925"/>
                    </a:lnTo>
                    <a:lnTo>
                      <a:pt x="8866" y="97777"/>
                    </a:lnTo>
                    <a:lnTo>
                      <a:pt x="19507" y="109629"/>
                    </a:lnTo>
                    <a:lnTo>
                      <a:pt x="31625" y="120000"/>
                    </a:lnTo>
                    <a:lnTo>
                      <a:pt x="38719" y="120000"/>
                    </a:lnTo>
                    <a:lnTo>
                      <a:pt x="24532" y="111111"/>
                    </a:lnTo>
                    <a:lnTo>
                      <a:pt x="14187" y="99259"/>
                    </a:lnTo>
                    <a:lnTo>
                      <a:pt x="7093" y="87407"/>
                    </a:lnTo>
                    <a:lnTo>
                      <a:pt x="5320" y="74074"/>
                    </a:lnTo>
                    <a:lnTo>
                      <a:pt x="5320" y="74074"/>
                    </a:lnTo>
                    <a:close/>
                  </a:path>
                </a:pathLst>
              </a:custGeom>
              <a:gradFill>
                <a:gsLst>
                  <a:gs pos="0">
                    <a:schemeClr val="accent2"/>
                  </a:gs>
                  <a:gs pos="100000">
                    <a:srgbClr val="007CC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09" name="Google Shape;109;p3"/>
              <p:cNvSpPr/>
              <p:nvPr/>
            </p:nvSpPr>
            <p:spPr>
              <a:xfrm>
                <a:off x="4741862" y="6419850"/>
                <a:ext cx="171450" cy="400050"/>
              </a:xfrm>
              <a:custGeom>
                <a:rect b="b" l="l" r="r" t="t"/>
                <a:pathLst>
                  <a:path extrusionOk="0" h="120000" w="120000">
                    <a:moveTo>
                      <a:pt x="99813" y="40000"/>
                    </a:moveTo>
                    <a:lnTo>
                      <a:pt x="93084" y="62857"/>
                    </a:lnTo>
                    <a:lnTo>
                      <a:pt x="72897" y="82857"/>
                    </a:lnTo>
                    <a:lnTo>
                      <a:pt x="40373" y="102857"/>
                    </a:lnTo>
                    <a:lnTo>
                      <a:pt x="0" y="120000"/>
                    </a:lnTo>
                    <a:lnTo>
                      <a:pt x="20186" y="120000"/>
                    </a:lnTo>
                    <a:lnTo>
                      <a:pt x="59439" y="102857"/>
                    </a:lnTo>
                    <a:lnTo>
                      <a:pt x="93084" y="82857"/>
                    </a:lnTo>
                    <a:lnTo>
                      <a:pt x="113271" y="62857"/>
                    </a:lnTo>
                    <a:lnTo>
                      <a:pt x="120000" y="40000"/>
                    </a:lnTo>
                    <a:lnTo>
                      <a:pt x="113271" y="20000"/>
                    </a:lnTo>
                    <a:lnTo>
                      <a:pt x="99813" y="0"/>
                    </a:lnTo>
                    <a:lnTo>
                      <a:pt x="72897" y="0"/>
                    </a:lnTo>
                    <a:lnTo>
                      <a:pt x="93084" y="20000"/>
                    </a:lnTo>
                    <a:lnTo>
                      <a:pt x="99813" y="40000"/>
                    </a:lnTo>
                    <a:lnTo>
                      <a:pt x="99813" y="40000"/>
                    </a:lnTo>
                    <a:close/>
                  </a:path>
                </a:pathLst>
              </a:custGeom>
              <a:gradFill>
                <a:gsLst>
                  <a:gs pos="0">
                    <a:schemeClr val="accent2"/>
                  </a:gs>
                  <a:gs pos="100000">
                    <a:srgbClr val="006FBB"/>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10" name="Google Shape;110;p3"/>
              <p:cNvSpPr/>
              <p:nvPr/>
            </p:nvSpPr>
            <p:spPr>
              <a:xfrm>
                <a:off x="3282950" y="5849937"/>
                <a:ext cx="1325562" cy="238125"/>
              </a:xfrm>
              <a:custGeom>
                <a:rect b="b" l="l" r="r" t="t"/>
                <a:pathLst>
                  <a:path extrusionOk="0" h="120000" w="120000">
                    <a:moveTo>
                      <a:pt x="74443" y="14400"/>
                    </a:moveTo>
                    <a:lnTo>
                      <a:pt x="85796" y="19200"/>
                    </a:lnTo>
                    <a:lnTo>
                      <a:pt x="98011" y="24000"/>
                    </a:lnTo>
                    <a:lnTo>
                      <a:pt x="108502" y="33600"/>
                    </a:lnTo>
                    <a:lnTo>
                      <a:pt x="118994" y="48000"/>
                    </a:lnTo>
                    <a:lnTo>
                      <a:pt x="120000" y="33600"/>
                    </a:lnTo>
                    <a:lnTo>
                      <a:pt x="109365" y="19200"/>
                    </a:lnTo>
                    <a:lnTo>
                      <a:pt x="98874" y="9600"/>
                    </a:lnTo>
                    <a:lnTo>
                      <a:pt x="86658" y="4800"/>
                    </a:lnTo>
                    <a:lnTo>
                      <a:pt x="74443" y="0"/>
                    </a:lnTo>
                    <a:lnTo>
                      <a:pt x="53461" y="9600"/>
                    </a:lnTo>
                    <a:lnTo>
                      <a:pt x="33341" y="28800"/>
                    </a:lnTo>
                    <a:lnTo>
                      <a:pt x="15808" y="62400"/>
                    </a:lnTo>
                    <a:lnTo>
                      <a:pt x="0" y="105600"/>
                    </a:lnTo>
                    <a:lnTo>
                      <a:pt x="2730" y="120000"/>
                    </a:lnTo>
                    <a:lnTo>
                      <a:pt x="17532" y="76800"/>
                    </a:lnTo>
                    <a:lnTo>
                      <a:pt x="35065" y="43200"/>
                    </a:lnTo>
                    <a:lnTo>
                      <a:pt x="54323" y="24000"/>
                    </a:lnTo>
                    <a:lnTo>
                      <a:pt x="74443" y="1440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11" name="Google Shape;111;p3"/>
              <p:cNvSpPr/>
              <p:nvPr/>
            </p:nvSpPr>
            <p:spPr>
              <a:xfrm>
                <a:off x="2963862" y="6116637"/>
                <a:ext cx="271462" cy="731837"/>
              </a:xfrm>
              <a:custGeom>
                <a:rect b="b" l="l" r="r" t="t"/>
                <a:pathLst>
                  <a:path extrusionOk="0" h="120000" w="120000">
                    <a:moveTo>
                      <a:pt x="21754" y="68459"/>
                    </a:moveTo>
                    <a:lnTo>
                      <a:pt x="30175" y="49718"/>
                    </a:lnTo>
                    <a:lnTo>
                      <a:pt x="47017" y="34099"/>
                    </a:lnTo>
                    <a:lnTo>
                      <a:pt x="81403" y="18741"/>
                    </a:lnTo>
                    <a:lnTo>
                      <a:pt x="120000" y="4685"/>
                    </a:lnTo>
                    <a:lnTo>
                      <a:pt x="107368" y="0"/>
                    </a:lnTo>
                    <a:lnTo>
                      <a:pt x="60350" y="15618"/>
                    </a:lnTo>
                    <a:lnTo>
                      <a:pt x="30175" y="31236"/>
                    </a:lnTo>
                    <a:lnTo>
                      <a:pt x="9122" y="49718"/>
                    </a:lnTo>
                    <a:lnTo>
                      <a:pt x="0" y="68459"/>
                    </a:lnTo>
                    <a:lnTo>
                      <a:pt x="4210" y="82516"/>
                    </a:lnTo>
                    <a:lnTo>
                      <a:pt x="17543" y="95010"/>
                    </a:lnTo>
                    <a:lnTo>
                      <a:pt x="34385" y="107505"/>
                    </a:lnTo>
                    <a:lnTo>
                      <a:pt x="60350" y="119999"/>
                    </a:lnTo>
                    <a:lnTo>
                      <a:pt x="85614" y="119999"/>
                    </a:lnTo>
                    <a:lnTo>
                      <a:pt x="60350" y="107505"/>
                    </a:lnTo>
                    <a:lnTo>
                      <a:pt x="38596" y="95010"/>
                    </a:lnTo>
                    <a:lnTo>
                      <a:pt x="25964" y="82516"/>
                    </a:lnTo>
                    <a:lnTo>
                      <a:pt x="21754" y="6845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12" name="Google Shape;112;p3"/>
              <p:cNvSpPr/>
              <p:nvPr/>
            </p:nvSpPr>
            <p:spPr>
              <a:xfrm>
                <a:off x="4684712" y="5954712"/>
                <a:ext cx="571500" cy="893762"/>
              </a:xfrm>
              <a:custGeom>
                <a:rect b="b" l="l" r="r" t="t"/>
                <a:pathLst>
                  <a:path extrusionOk="0" h="120000" w="120000">
                    <a:moveTo>
                      <a:pt x="120000" y="77797"/>
                    </a:moveTo>
                    <a:lnTo>
                      <a:pt x="117666" y="65008"/>
                    </a:lnTo>
                    <a:lnTo>
                      <a:pt x="111666" y="53499"/>
                    </a:lnTo>
                    <a:lnTo>
                      <a:pt x="101666" y="43481"/>
                    </a:lnTo>
                    <a:lnTo>
                      <a:pt x="87333" y="33250"/>
                    </a:lnTo>
                    <a:lnTo>
                      <a:pt x="71000" y="23019"/>
                    </a:lnTo>
                    <a:lnTo>
                      <a:pt x="53000" y="14067"/>
                    </a:lnTo>
                    <a:lnTo>
                      <a:pt x="30666" y="6394"/>
                    </a:lnTo>
                    <a:lnTo>
                      <a:pt x="6333" y="0"/>
                    </a:lnTo>
                    <a:lnTo>
                      <a:pt x="0" y="2557"/>
                    </a:lnTo>
                    <a:lnTo>
                      <a:pt x="22333" y="8952"/>
                    </a:lnTo>
                    <a:lnTo>
                      <a:pt x="44666" y="16625"/>
                    </a:lnTo>
                    <a:lnTo>
                      <a:pt x="63000" y="24298"/>
                    </a:lnTo>
                    <a:lnTo>
                      <a:pt x="79333" y="34529"/>
                    </a:lnTo>
                    <a:lnTo>
                      <a:pt x="91333" y="44760"/>
                    </a:lnTo>
                    <a:lnTo>
                      <a:pt x="99666" y="54777"/>
                    </a:lnTo>
                    <a:lnTo>
                      <a:pt x="105666" y="66287"/>
                    </a:lnTo>
                    <a:lnTo>
                      <a:pt x="107666" y="77797"/>
                    </a:lnTo>
                    <a:lnTo>
                      <a:pt x="105666" y="89307"/>
                    </a:lnTo>
                    <a:lnTo>
                      <a:pt x="99666" y="99538"/>
                    </a:lnTo>
                    <a:lnTo>
                      <a:pt x="91333" y="109769"/>
                    </a:lnTo>
                    <a:lnTo>
                      <a:pt x="79333" y="120000"/>
                    </a:lnTo>
                    <a:lnTo>
                      <a:pt x="89333" y="120000"/>
                    </a:lnTo>
                    <a:lnTo>
                      <a:pt x="103666" y="109769"/>
                    </a:lnTo>
                    <a:lnTo>
                      <a:pt x="111666" y="99538"/>
                    </a:lnTo>
                    <a:lnTo>
                      <a:pt x="117666" y="89307"/>
                    </a:lnTo>
                    <a:lnTo>
                      <a:pt x="120000" y="77797"/>
                    </a:lnTo>
                    <a:lnTo>
                      <a:pt x="120000" y="77797"/>
                    </a:lnTo>
                    <a:close/>
                  </a:path>
                </a:pathLst>
              </a:custGeom>
              <a:gradFill>
                <a:gsLst>
                  <a:gs pos="0">
                    <a:schemeClr val="accent2"/>
                  </a:gs>
                  <a:gs pos="100000">
                    <a:srgbClr val="0077C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13" name="Google Shape;113;p3"/>
              <p:cNvSpPr/>
              <p:nvPr/>
            </p:nvSpPr>
            <p:spPr>
              <a:xfrm>
                <a:off x="3679825" y="5764212"/>
                <a:ext cx="1711325" cy="674687"/>
              </a:xfrm>
              <a:custGeom>
                <a:rect b="b" l="l" r="r" t="t"/>
                <a:pathLst>
                  <a:path extrusionOk="0" h="120000" w="120000">
                    <a:moveTo>
                      <a:pt x="117217" y="120000"/>
                    </a:moveTo>
                    <a:lnTo>
                      <a:pt x="120000" y="118305"/>
                    </a:lnTo>
                    <a:lnTo>
                      <a:pt x="118664" y="106447"/>
                    </a:lnTo>
                    <a:lnTo>
                      <a:pt x="116549" y="94870"/>
                    </a:lnTo>
                    <a:lnTo>
                      <a:pt x="109758" y="71152"/>
                    </a:lnTo>
                    <a:lnTo>
                      <a:pt x="100964" y="50823"/>
                    </a:lnTo>
                    <a:lnTo>
                      <a:pt x="90166" y="33882"/>
                    </a:lnTo>
                    <a:lnTo>
                      <a:pt x="77254" y="20329"/>
                    </a:lnTo>
                    <a:lnTo>
                      <a:pt x="62337" y="8470"/>
                    </a:lnTo>
                    <a:lnTo>
                      <a:pt x="46753" y="1694"/>
                    </a:lnTo>
                    <a:lnTo>
                      <a:pt x="29833" y="0"/>
                    </a:lnTo>
                    <a:lnTo>
                      <a:pt x="14916" y="1694"/>
                    </a:lnTo>
                    <a:lnTo>
                      <a:pt x="0" y="6776"/>
                    </a:lnTo>
                    <a:lnTo>
                      <a:pt x="1335" y="10164"/>
                    </a:lnTo>
                    <a:lnTo>
                      <a:pt x="14916" y="5082"/>
                    </a:lnTo>
                    <a:lnTo>
                      <a:pt x="29833" y="3388"/>
                    </a:lnTo>
                    <a:lnTo>
                      <a:pt x="46753" y="5082"/>
                    </a:lnTo>
                    <a:lnTo>
                      <a:pt x="61669" y="11858"/>
                    </a:lnTo>
                    <a:lnTo>
                      <a:pt x="75918" y="23717"/>
                    </a:lnTo>
                    <a:lnTo>
                      <a:pt x="88831" y="37270"/>
                    </a:lnTo>
                    <a:lnTo>
                      <a:pt x="99628" y="54211"/>
                    </a:lnTo>
                    <a:lnTo>
                      <a:pt x="107755" y="74541"/>
                    </a:lnTo>
                    <a:lnTo>
                      <a:pt x="111205" y="84705"/>
                    </a:lnTo>
                    <a:lnTo>
                      <a:pt x="113877" y="96564"/>
                    </a:lnTo>
                    <a:lnTo>
                      <a:pt x="115881" y="108141"/>
                    </a:lnTo>
                    <a:lnTo>
                      <a:pt x="117217" y="120000"/>
                    </a:lnTo>
                    <a:lnTo>
                      <a:pt x="117217" y="120000"/>
                    </a:lnTo>
                    <a:close/>
                  </a:path>
                </a:pathLst>
              </a:custGeom>
              <a:gradFill>
                <a:gsLst>
                  <a:gs pos="0">
                    <a:schemeClr val="accent2"/>
                  </a:gs>
                  <a:gs pos="100000">
                    <a:srgbClr val="0077C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14" name="Google Shape;114;p3"/>
              <p:cNvSpPr/>
              <p:nvPr/>
            </p:nvSpPr>
            <p:spPr>
              <a:xfrm>
                <a:off x="5245100" y="6477000"/>
                <a:ext cx="155575" cy="371475"/>
              </a:xfrm>
              <a:custGeom>
                <a:rect b="b" l="l" r="r" t="t"/>
                <a:pathLst>
                  <a:path extrusionOk="0" h="120000" w="120000">
                    <a:moveTo>
                      <a:pt x="0" y="120000"/>
                    </a:moveTo>
                    <a:lnTo>
                      <a:pt x="30612" y="120000"/>
                    </a:lnTo>
                    <a:lnTo>
                      <a:pt x="67346" y="95384"/>
                    </a:lnTo>
                    <a:lnTo>
                      <a:pt x="97959" y="70769"/>
                    </a:lnTo>
                    <a:lnTo>
                      <a:pt x="112653" y="46153"/>
                    </a:lnTo>
                    <a:lnTo>
                      <a:pt x="119999" y="18461"/>
                    </a:lnTo>
                    <a:lnTo>
                      <a:pt x="119999" y="0"/>
                    </a:lnTo>
                    <a:lnTo>
                      <a:pt x="90612" y="0"/>
                    </a:lnTo>
                    <a:lnTo>
                      <a:pt x="90612" y="18461"/>
                    </a:lnTo>
                    <a:lnTo>
                      <a:pt x="82040" y="46153"/>
                    </a:lnTo>
                    <a:lnTo>
                      <a:pt x="67346" y="70769"/>
                    </a:lnTo>
                    <a:lnTo>
                      <a:pt x="37959" y="95384"/>
                    </a:lnTo>
                    <a:lnTo>
                      <a:pt x="0" y="120000"/>
                    </a:lnTo>
                    <a:lnTo>
                      <a:pt x="0" y="120000"/>
                    </a:lnTo>
                    <a:close/>
                  </a:path>
                </a:pathLst>
              </a:custGeom>
              <a:gradFill>
                <a:gsLst>
                  <a:gs pos="0">
                    <a:schemeClr val="accent2"/>
                  </a:gs>
                  <a:gs pos="100000">
                    <a:srgbClr val="0077C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15" name="Google Shape;115;p3"/>
              <p:cNvSpPr/>
              <p:nvPr/>
            </p:nvSpPr>
            <p:spPr>
              <a:xfrm>
                <a:off x="2819400" y="5830887"/>
                <a:ext cx="763587" cy="1017587"/>
              </a:xfrm>
              <a:custGeom>
                <a:rect b="b" l="l" r="r" t="t"/>
                <a:pathLst>
                  <a:path extrusionOk="0" h="120000" w="120000">
                    <a:moveTo>
                      <a:pt x="4490" y="82932"/>
                    </a:moveTo>
                    <a:lnTo>
                      <a:pt x="5987" y="69453"/>
                    </a:lnTo>
                    <a:lnTo>
                      <a:pt x="13721" y="57098"/>
                    </a:lnTo>
                    <a:lnTo>
                      <a:pt x="22702" y="46053"/>
                    </a:lnTo>
                    <a:lnTo>
                      <a:pt x="36424" y="34820"/>
                    </a:lnTo>
                    <a:lnTo>
                      <a:pt x="53139" y="24711"/>
                    </a:lnTo>
                    <a:lnTo>
                      <a:pt x="72848" y="15725"/>
                    </a:lnTo>
                    <a:lnTo>
                      <a:pt x="95800" y="8985"/>
                    </a:lnTo>
                    <a:lnTo>
                      <a:pt x="120000" y="2246"/>
                    </a:lnTo>
                    <a:lnTo>
                      <a:pt x="114012" y="0"/>
                    </a:lnTo>
                    <a:lnTo>
                      <a:pt x="89563" y="6739"/>
                    </a:lnTo>
                    <a:lnTo>
                      <a:pt x="68357" y="14602"/>
                    </a:lnTo>
                    <a:lnTo>
                      <a:pt x="48648" y="23588"/>
                    </a:lnTo>
                    <a:lnTo>
                      <a:pt x="31933" y="33697"/>
                    </a:lnTo>
                    <a:lnTo>
                      <a:pt x="18212" y="44929"/>
                    </a:lnTo>
                    <a:lnTo>
                      <a:pt x="9230" y="57098"/>
                    </a:lnTo>
                    <a:lnTo>
                      <a:pt x="1496" y="69453"/>
                    </a:lnTo>
                    <a:lnTo>
                      <a:pt x="0" y="82932"/>
                    </a:lnTo>
                    <a:lnTo>
                      <a:pt x="1496" y="93042"/>
                    </a:lnTo>
                    <a:lnTo>
                      <a:pt x="4490" y="102028"/>
                    </a:lnTo>
                    <a:lnTo>
                      <a:pt x="10727" y="111014"/>
                    </a:lnTo>
                    <a:lnTo>
                      <a:pt x="18212" y="120000"/>
                    </a:lnTo>
                    <a:lnTo>
                      <a:pt x="24199" y="120000"/>
                    </a:lnTo>
                    <a:lnTo>
                      <a:pt x="16715" y="111014"/>
                    </a:lnTo>
                    <a:lnTo>
                      <a:pt x="10727" y="102028"/>
                    </a:lnTo>
                    <a:lnTo>
                      <a:pt x="5987" y="93042"/>
                    </a:lnTo>
                    <a:lnTo>
                      <a:pt x="4490" y="8293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grpSp>
        <p:grpSp>
          <p:nvGrpSpPr>
            <p:cNvPr id="116" name="Google Shape;116;p3"/>
            <p:cNvGrpSpPr/>
            <p:nvPr/>
          </p:nvGrpSpPr>
          <p:grpSpPr>
            <a:xfrm>
              <a:off x="6553200" y="5334000"/>
              <a:ext cx="2144712" cy="1303337"/>
              <a:chOff x="6553200" y="5334000"/>
              <a:chExt cx="2144712" cy="1303337"/>
            </a:xfrm>
          </p:grpSpPr>
          <p:sp>
            <p:nvSpPr>
              <p:cNvPr id="117" name="Google Shape;117;p3"/>
              <p:cNvSpPr/>
              <p:nvPr/>
            </p:nvSpPr>
            <p:spPr>
              <a:xfrm>
                <a:off x="6667500" y="5400675"/>
                <a:ext cx="1906587" cy="1160462"/>
              </a:xfrm>
              <a:custGeom>
                <a:rect b="b" l="l" r="r" t="t"/>
                <a:pathLst>
                  <a:path extrusionOk="0" h="120000" w="120000">
                    <a:moveTo>
                      <a:pt x="60349" y="0"/>
                    </a:moveTo>
                    <a:lnTo>
                      <a:pt x="48359" y="984"/>
                    </a:lnTo>
                    <a:lnTo>
                      <a:pt x="36969" y="4924"/>
                    </a:lnTo>
                    <a:lnTo>
                      <a:pt x="26278" y="9849"/>
                    </a:lnTo>
                    <a:lnTo>
                      <a:pt x="17885" y="17729"/>
                    </a:lnTo>
                    <a:lnTo>
                      <a:pt x="10091" y="26593"/>
                    </a:lnTo>
                    <a:lnTo>
                      <a:pt x="4796" y="36443"/>
                    </a:lnTo>
                    <a:lnTo>
                      <a:pt x="1199" y="48262"/>
                    </a:lnTo>
                    <a:lnTo>
                      <a:pt x="599" y="54172"/>
                    </a:lnTo>
                    <a:lnTo>
                      <a:pt x="0" y="60082"/>
                    </a:lnTo>
                    <a:lnTo>
                      <a:pt x="599" y="65827"/>
                    </a:lnTo>
                    <a:lnTo>
                      <a:pt x="1199" y="71737"/>
                    </a:lnTo>
                    <a:lnTo>
                      <a:pt x="4796" y="83556"/>
                    </a:lnTo>
                    <a:lnTo>
                      <a:pt x="10091" y="93406"/>
                    </a:lnTo>
                    <a:lnTo>
                      <a:pt x="17885" y="102270"/>
                    </a:lnTo>
                    <a:lnTo>
                      <a:pt x="26278" y="110150"/>
                    </a:lnTo>
                    <a:lnTo>
                      <a:pt x="36969" y="115075"/>
                    </a:lnTo>
                    <a:lnTo>
                      <a:pt x="48359" y="119015"/>
                    </a:lnTo>
                    <a:lnTo>
                      <a:pt x="60349" y="120000"/>
                    </a:lnTo>
                    <a:lnTo>
                      <a:pt x="72239" y="119015"/>
                    </a:lnTo>
                    <a:lnTo>
                      <a:pt x="83630" y="115075"/>
                    </a:lnTo>
                    <a:lnTo>
                      <a:pt x="93721" y="110150"/>
                    </a:lnTo>
                    <a:lnTo>
                      <a:pt x="102714" y="102270"/>
                    </a:lnTo>
                    <a:lnTo>
                      <a:pt x="109908" y="93406"/>
                    </a:lnTo>
                    <a:lnTo>
                      <a:pt x="115203" y="83556"/>
                    </a:lnTo>
                    <a:lnTo>
                      <a:pt x="118800" y="71737"/>
                    </a:lnTo>
                    <a:lnTo>
                      <a:pt x="120000" y="65827"/>
                    </a:lnTo>
                    <a:lnTo>
                      <a:pt x="120000" y="60082"/>
                    </a:lnTo>
                    <a:lnTo>
                      <a:pt x="120000" y="54172"/>
                    </a:lnTo>
                    <a:lnTo>
                      <a:pt x="118800" y="48262"/>
                    </a:lnTo>
                    <a:lnTo>
                      <a:pt x="115203" y="36443"/>
                    </a:lnTo>
                    <a:lnTo>
                      <a:pt x="109908" y="26593"/>
                    </a:lnTo>
                    <a:lnTo>
                      <a:pt x="102714" y="17729"/>
                    </a:lnTo>
                    <a:lnTo>
                      <a:pt x="93721" y="9849"/>
                    </a:lnTo>
                    <a:lnTo>
                      <a:pt x="83630" y="4924"/>
                    </a:lnTo>
                    <a:lnTo>
                      <a:pt x="72239" y="984"/>
                    </a:lnTo>
                    <a:lnTo>
                      <a:pt x="60349" y="0"/>
                    </a:lnTo>
                    <a:lnTo>
                      <a:pt x="60349" y="0"/>
                    </a:lnTo>
                    <a:close/>
                    <a:moveTo>
                      <a:pt x="60349" y="116060"/>
                    </a:moveTo>
                    <a:lnTo>
                      <a:pt x="48959" y="115075"/>
                    </a:lnTo>
                    <a:lnTo>
                      <a:pt x="38168" y="112120"/>
                    </a:lnTo>
                    <a:lnTo>
                      <a:pt x="28676" y="106210"/>
                    </a:lnTo>
                    <a:lnTo>
                      <a:pt x="20283" y="100300"/>
                    </a:lnTo>
                    <a:lnTo>
                      <a:pt x="13089" y="91436"/>
                    </a:lnTo>
                    <a:lnTo>
                      <a:pt x="8293" y="81586"/>
                    </a:lnTo>
                    <a:lnTo>
                      <a:pt x="4796" y="71737"/>
                    </a:lnTo>
                    <a:lnTo>
                      <a:pt x="4196" y="65827"/>
                    </a:lnTo>
                    <a:lnTo>
                      <a:pt x="3597" y="60082"/>
                    </a:lnTo>
                    <a:lnTo>
                      <a:pt x="4196" y="54172"/>
                    </a:lnTo>
                    <a:lnTo>
                      <a:pt x="4796" y="49247"/>
                    </a:lnTo>
                    <a:lnTo>
                      <a:pt x="8293" y="38413"/>
                    </a:lnTo>
                    <a:lnTo>
                      <a:pt x="13089" y="28563"/>
                    </a:lnTo>
                    <a:lnTo>
                      <a:pt x="20283" y="20683"/>
                    </a:lnTo>
                    <a:lnTo>
                      <a:pt x="28676" y="13789"/>
                    </a:lnTo>
                    <a:lnTo>
                      <a:pt x="38168" y="8864"/>
                    </a:lnTo>
                    <a:lnTo>
                      <a:pt x="48959" y="4924"/>
                    </a:lnTo>
                    <a:lnTo>
                      <a:pt x="60349" y="3939"/>
                    </a:lnTo>
                    <a:lnTo>
                      <a:pt x="71640" y="4924"/>
                    </a:lnTo>
                    <a:lnTo>
                      <a:pt x="82431" y="8864"/>
                    </a:lnTo>
                    <a:lnTo>
                      <a:pt x="91923" y="13789"/>
                    </a:lnTo>
                    <a:lnTo>
                      <a:pt x="100316" y="20683"/>
                    </a:lnTo>
                    <a:lnTo>
                      <a:pt x="106910" y="28563"/>
                    </a:lnTo>
                    <a:lnTo>
                      <a:pt x="112306" y="38413"/>
                    </a:lnTo>
                    <a:lnTo>
                      <a:pt x="115203" y="49247"/>
                    </a:lnTo>
                    <a:lnTo>
                      <a:pt x="116402" y="60082"/>
                    </a:lnTo>
                    <a:lnTo>
                      <a:pt x="115203" y="71737"/>
                    </a:lnTo>
                    <a:lnTo>
                      <a:pt x="112306" y="81586"/>
                    </a:lnTo>
                    <a:lnTo>
                      <a:pt x="106910" y="91436"/>
                    </a:lnTo>
                    <a:lnTo>
                      <a:pt x="100316" y="100300"/>
                    </a:lnTo>
                    <a:lnTo>
                      <a:pt x="91923" y="106210"/>
                    </a:lnTo>
                    <a:lnTo>
                      <a:pt x="82431" y="112120"/>
                    </a:lnTo>
                    <a:lnTo>
                      <a:pt x="71640" y="115075"/>
                    </a:lnTo>
                    <a:lnTo>
                      <a:pt x="60349" y="116060"/>
                    </a:lnTo>
                    <a:lnTo>
                      <a:pt x="60349" y="116060"/>
                    </a:lnTo>
                    <a:close/>
                  </a:path>
                </a:pathLst>
              </a:custGeom>
              <a:gradFill>
                <a:gsLst>
                  <a:gs pos="0">
                    <a:srgbClr val="088CE5"/>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18" name="Google Shape;118;p3"/>
              <p:cNvSpPr/>
              <p:nvPr/>
            </p:nvSpPr>
            <p:spPr>
              <a:xfrm>
                <a:off x="6553200" y="5343525"/>
                <a:ext cx="863600" cy="1169987"/>
              </a:xfrm>
              <a:custGeom>
                <a:rect b="b" l="l" r="r" t="t"/>
                <a:pathLst>
                  <a:path extrusionOk="0" h="120000" w="120000">
                    <a:moveTo>
                      <a:pt x="5294" y="65454"/>
                    </a:moveTo>
                    <a:lnTo>
                      <a:pt x="7941" y="53731"/>
                    </a:lnTo>
                    <a:lnTo>
                      <a:pt x="14558" y="42985"/>
                    </a:lnTo>
                    <a:lnTo>
                      <a:pt x="23823" y="33215"/>
                    </a:lnTo>
                    <a:lnTo>
                      <a:pt x="38161" y="24423"/>
                    </a:lnTo>
                    <a:lnTo>
                      <a:pt x="55367" y="16607"/>
                    </a:lnTo>
                    <a:lnTo>
                      <a:pt x="73897" y="9769"/>
                    </a:lnTo>
                    <a:lnTo>
                      <a:pt x="96176" y="4884"/>
                    </a:lnTo>
                    <a:lnTo>
                      <a:pt x="120000" y="1953"/>
                    </a:lnTo>
                    <a:lnTo>
                      <a:pt x="120000" y="0"/>
                    </a:lnTo>
                    <a:lnTo>
                      <a:pt x="94852" y="2930"/>
                    </a:lnTo>
                    <a:lnTo>
                      <a:pt x="72573" y="7815"/>
                    </a:lnTo>
                    <a:lnTo>
                      <a:pt x="51397" y="14654"/>
                    </a:lnTo>
                    <a:lnTo>
                      <a:pt x="34191" y="22469"/>
                    </a:lnTo>
                    <a:lnTo>
                      <a:pt x="19852" y="32238"/>
                    </a:lnTo>
                    <a:lnTo>
                      <a:pt x="9264" y="42008"/>
                    </a:lnTo>
                    <a:lnTo>
                      <a:pt x="2647" y="53731"/>
                    </a:lnTo>
                    <a:lnTo>
                      <a:pt x="0" y="65454"/>
                    </a:lnTo>
                    <a:lnTo>
                      <a:pt x="1323" y="74084"/>
                    </a:lnTo>
                    <a:lnTo>
                      <a:pt x="3970" y="81899"/>
                    </a:lnTo>
                    <a:lnTo>
                      <a:pt x="9264" y="88738"/>
                    </a:lnTo>
                    <a:lnTo>
                      <a:pt x="17205" y="96553"/>
                    </a:lnTo>
                    <a:lnTo>
                      <a:pt x="25147" y="103392"/>
                    </a:lnTo>
                    <a:lnTo>
                      <a:pt x="35514" y="109253"/>
                    </a:lnTo>
                    <a:lnTo>
                      <a:pt x="48750" y="115115"/>
                    </a:lnTo>
                    <a:lnTo>
                      <a:pt x="61985" y="120000"/>
                    </a:lnTo>
                    <a:lnTo>
                      <a:pt x="71250" y="120000"/>
                    </a:lnTo>
                    <a:lnTo>
                      <a:pt x="56691" y="115115"/>
                    </a:lnTo>
                    <a:lnTo>
                      <a:pt x="44779" y="109253"/>
                    </a:lnTo>
                    <a:lnTo>
                      <a:pt x="32867" y="103392"/>
                    </a:lnTo>
                    <a:lnTo>
                      <a:pt x="23823" y="96553"/>
                    </a:lnTo>
                    <a:lnTo>
                      <a:pt x="15882" y="89715"/>
                    </a:lnTo>
                    <a:lnTo>
                      <a:pt x="10588" y="81899"/>
                    </a:lnTo>
                    <a:lnTo>
                      <a:pt x="6617" y="74084"/>
                    </a:lnTo>
                    <a:lnTo>
                      <a:pt x="5294" y="65454"/>
                    </a:lnTo>
                    <a:lnTo>
                      <a:pt x="5294" y="65454"/>
                    </a:lnTo>
                    <a:close/>
                  </a:path>
                </a:pathLst>
              </a:custGeom>
              <a:gradFill>
                <a:gsLst>
                  <a:gs pos="0">
                    <a:srgbClr val="088CE5"/>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19" name="Google Shape;119;p3"/>
              <p:cNvSpPr/>
              <p:nvPr/>
            </p:nvSpPr>
            <p:spPr>
              <a:xfrm>
                <a:off x="7607300" y="5334000"/>
                <a:ext cx="966787" cy="400050"/>
              </a:xfrm>
              <a:custGeom>
                <a:rect b="b" l="l" r="r" t="t"/>
                <a:pathLst>
                  <a:path extrusionOk="0" h="120000" w="120000">
                    <a:moveTo>
                      <a:pt x="2364" y="5714"/>
                    </a:moveTo>
                    <a:lnTo>
                      <a:pt x="22266" y="8571"/>
                    </a:lnTo>
                    <a:lnTo>
                      <a:pt x="40000" y="14285"/>
                    </a:lnTo>
                    <a:lnTo>
                      <a:pt x="57536" y="22857"/>
                    </a:lnTo>
                    <a:lnTo>
                      <a:pt x="74088" y="37142"/>
                    </a:lnTo>
                    <a:lnTo>
                      <a:pt x="88275" y="54285"/>
                    </a:lnTo>
                    <a:lnTo>
                      <a:pt x="101280" y="74285"/>
                    </a:lnTo>
                    <a:lnTo>
                      <a:pt x="111724" y="94285"/>
                    </a:lnTo>
                    <a:lnTo>
                      <a:pt x="120000" y="120000"/>
                    </a:lnTo>
                    <a:lnTo>
                      <a:pt x="120000" y="102857"/>
                    </a:lnTo>
                    <a:lnTo>
                      <a:pt x="110541" y="80000"/>
                    </a:lnTo>
                    <a:lnTo>
                      <a:pt x="98916" y="60000"/>
                    </a:lnTo>
                    <a:lnTo>
                      <a:pt x="85911" y="42857"/>
                    </a:lnTo>
                    <a:lnTo>
                      <a:pt x="71724" y="28571"/>
                    </a:lnTo>
                    <a:lnTo>
                      <a:pt x="56354" y="17142"/>
                    </a:lnTo>
                    <a:lnTo>
                      <a:pt x="38817" y="8571"/>
                    </a:lnTo>
                    <a:lnTo>
                      <a:pt x="21083" y="2857"/>
                    </a:lnTo>
                    <a:lnTo>
                      <a:pt x="2364" y="0"/>
                    </a:lnTo>
                    <a:lnTo>
                      <a:pt x="1182" y="0"/>
                    </a:lnTo>
                    <a:lnTo>
                      <a:pt x="0" y="0"/>
                    </a:lnTo>
                    <a:lnTo>
                      <a:pt x="0" y="5714"/>
                    </a:lnTo>
                    <a:lnTo>
                      <a:pt x="1182" y="5714"/>
                    </a:lnTo>
                    <a:lnTo>
                      <a:pt x="2364" y="5714"/>
                    </a:lnTo>
                    <a:lnTo>
                      <a:pt x="2364" y="5714"/>
                    </a:lnTo>
                    <a:close/>
                  </a:path>
                </a:pathLst>
              </a:custGeom>
              <a:gradFill>
                <a:gsLst>
                  <a:gs pos="0">
                    <a:srgbClr val="0F8FE6"/>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20" name="Google Shape;120;p3"/>
              <p:cNvSpPr/>
              <p:nvPr/>
            </p:nvSpPr>
            <p:spPr>
              <a:xfrm>
                <a:off x="8328025" y="6361112"/>
                <a:ext cx="114300" cy="85725"/>
              </a:xfrm>
              <a:custGeom>
                <a:rect b="b" l="l" r="r" t="t"/>
                <a:pathLst>
                  <a:path extrusionOk="0" h="120000" w="120000">
                    <a:moveTo>
                      <a:pt x="120000" y="0"/>
                    </a:moveTo>
                    <a:lnTo>
                      <a:pt x="60000" y="66666"/>
                    </a:lnTo>
                    <a:lnTo>
                      <a:pt x="0" y="120000"/>
                    </a:lnTo>
                    <a:lnTo>
                      <a:pt x="60000" y="120000"/>
                    </a:lnTo>
                    <a:lnTo>
                      <a:pt x="90000" y="93333"/>
                    </a:lnTo>
                    <a:lnTo>
                      <a:pt x="120000" y="53333"/>
                    </a:lnTo>
                    <a:lnTo>
                      <a:pt x="120000" y="53333"/>
                    </a:lnTo>
                    <a:lnTo>
                      <a:pt x="120000" y="0"/>
                    </a:lnTo>
                    <a:lnTo>
                      <a:pt x="120000" y="0"/>
                    </a:lnTo>
                    <a:close/>
                  </a:path>
                </a:pathLst>
              </a:custGeom>
              <a:gradFill>
                <a:gsLst>
                  <a:gs pos="0">
                    <a:schemeClr val="accent2"/>
                  </a:gs>
                  <a:gs pos="100000">
                    <a:srgbClr val="0080D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21" name="Google Shape;121;p3"/>
              <p:cNvSpPr/>
              <p:nvPr/>
            </p:nvSpPr>
            <p:spPr>
              <a:xfrm>
                <a:off x="7151687" y="6465887"/>
                <a:ext cx="1119187" cy="171450"/>
              </a:xfrm>
              <a:custGeom>
                <a:rect b="b" l="l" r="r" t="t"/>
                <a:pathLst>
                  <a:path extrusionOk="0" h="120000" w="120000">
                    <a:moveTo>
                      <a:pt x="50893" y="100000"/>
                    </a:moveTo>
                    <a:lnTo>
                      <a:pt x="37617" y="100000"/>
                    </a:lnTo>
                    <a:lnTo>
                      <a:pt x="24340" y="86666"/>
                    </a:lnTo>
                    <a:lnTo>
                      <a:pt x="0" y="53333"/>
                    </a:lnTo>
                    <a:lnTo>
                      <a:pt x="0" y="73333"/>
                    </a:lnTo>
                    <a:lnTo>
                      <a:pt x="24340" y="106666"/>
                    </a:lnTo>
                    <a:lnTo>
                      <a:pt x="37617" y="120000"/>
                    </a:lnTo>
                    <a:lnTo>
                      <a:pt x="50893" y="120000"/>
                    </a:lnTo>
                    <a:lnTo>
                      <a:pt x="70127" y="113333"/>
                    </a:lnTo>
                    <a:lnTo>
                      <a:pt x="88510" y="93333"/>
                    </a:lnTo>
                    <a:lnTo>
                      <a:pt x="104680" y="66666"/>
                    </a:lnTo>
                    <a:lnTo>
                      <a:pt x="120000" y="26666"/>
                    </a:lnTo>
                    <a:lnTo>
                      <a:pt x="120000" y="0"/>
                    </a:lnTo>
                    <a:lnTo>
                      <a:pt x="104680" y="46666"/>
                    </a:lnTo>
                    <a:lnTo>
                      <a:pt x="88510" y="73333"/>
                    </a:lnTo>
                    <a:lnTo>
                      <a:pt x="70127" y="93333"/>
                    </a:lnTo>
                    <a:lnTo>
                      <a:pt x="50893" y="100000"/>
                    </a:lnTo>
                    <a:lnTo>
                      <a:pt x="50893" y="100000"/>
                    </a:lnTo>
                    <a:close/>
                  </a:path>
                </a:pathLst>
              </a:custGeom>
              <a:gradFill>
                <a:gsLst>
                  <a:gs pos="0">
                    <a:schemeClr val="accent2"/>
                  </a:gs>
                  <a:gs pos="100000">
                    <a:srgbClr val="0080D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22" name="Google Shape;122;p3"/>
              <p:cNvSpPr/>
              <p:nvPr/>
            </p:nvSpPr>
            <p:spPr>
              <a:xfrm>
                <a:off x="8470900" y="5800725"/>
                <a:ext cx="227012" cy="541337"/>
              </a:xfrm>
              <a:custGeom>
                <a:rect b="b" l="l" r="r" t="t"/>
                <a:pathLst>
                  <a:path extrusionOk="0" h="120000" w="120000">
                    <a:moveTo>
                      <a:pt x="99860" y="40117"/>
                    </a:moveTo>
                    <a:lnTo>
                      <a:pt x="94825" y="60879"/>
                    </a:lnTo>
                    <a:lnTo>
                      <a:pt x="74685" y="84105"/>
                    </a:lnTo>
                    <a:lnTo>
                      <a:pt x="39440" y="103108"/>
                    </a:lnTo>
                    <a:lnTo>
                      <a:pt x="0" y="119999"/>
                    </a:lnTo>
                    <a:lnTo>
                      <a:pt x="24335" y="119999"/>
                    </a:lnTo>
                    <a:lnTo>
                      <a:pt x="64615" y="100997"/>
                    </a:lnTo>
                    <a:lnTo>
                      <a:pt x="94825" y="81994"/>
                    </a:lnTo>
                    <a:lnTo>
                      <a:pt x="114965" y="60879"/>
                    </a:lnTo>
                    <a:lnTo>
                      <a:pt x="120000" y="40117"/>
                    </a:lnTo>
                    <a:lnTo>
                      <a:pt x="114965" y="21114"/>
                    </a:lnTo>
                    <a:lnTo>
                      <a:pt x="99860" y="0"/>
                    </a:lnTo>
                    <a:lnTo>
                      <a:pt x="74685" y="0"/>
                    </a:lnTo>
                    <a:lnTo>
                      <a:pt x="94825" y="21114"/>
                    </a:lnTo>
                    <a:lnTo>
                      <a:pt x="99860" y="40117"/>
                    </a:lnTo>
                    <a:lnTo>
                      <a:pt x="99860" y="40117"/>
                    </a:lnTo>
                    <a:close/>
                  </a:path>
                </a:pathLst>
              </a:custGeom>
              <a:gradFill>
                <a:gsLst>
                  <a:gs pos="0">
                    <a:schemeClr val="accent2"/>
                  </a:gs>
                  <a:gs pos="100000">
                    <a:srgbClr val="0080D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23" name="Google Shape;123;p3"/>
              <p:cNvSpPr/>
              <p:nvPr/>
            </p:nvSpPr>
            <p:spPr>
              <a:xfrm>
                <a:off x="8034337" y="5753100"/>
                <a:ext cx="131762" cy="142875"/>
              </a:xfrm>
              <a:custGeom>
                <a:rect b="b" l="l" r="r" t="t"/>
                <a:pathLst>
                  <a:path extrusionOk="0" h="120000" w="120000">
                    <a:moveTo>
                      <a:pt x="85301" y="120000"/>
                    </a:moveTo>
                    <a:lnTo>
                      <a:pt x="119999" y="112000"/>
                    </a:lnTo>
                    <a:lnTo>
                      <a:pt x="102650" y="80000"/>
                    </a:lnTo>
                    <a:lnTo>
                      <a:pt x="76626" y="56000"/>
                    </a:lnTo>
                    <a:lnTo>
                      <a:pt x="8674" y="0"/>
                    </a:lnTo>
                    <a:lnTo>
                      <a:pt x="0" y="24000"/>
                    </a:lnTo>
                    <a:lnTo>
                      <a:pt x="50602" y="64000"/>
                    </a:lnTo>
                    <a:lnTo>
                      <a:pt x="85301" y="120000"/>
                    </a:lnTo>
                    <a:lnTo>
                      <a:pt x="85301" y="120000"/>
                    </a:lnTo>
                    <a:close/>
                  </a:path>
                </a:pathLst>
              </a:custGeom>
              <a:gradFill>
                <a:gsLst>
                  <a:gs pos="0">
                    <a:schemeClr val="accent2"/>
                  </a:gs>
                  <a:gs pos="100000">
                    <a:srgbClr val="0080D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24" name="Google Shape;124;p3"/>
              <p:cNvSpPr/>
              <p:nvPr/>
            </p:nvSpPr>
            <p:spPr>
              <a:xfrm>
                <a:off x="7056437" y="5638800"/>
                <a:ext cx="1138237" cy="684212"/>
              </a:xfrm>
              <a:custGeom>
                <a:rect b="b" l="l" r="r" t="t"/>
                <a:pathLst>
                  <a:path extrusionOk="0" h="120000" w="120000">
                    <a:moveTo>
                      <a:pt x="115983" y="60139"/>
                    </a:moveTo>
                    <a:lnTo>
                      <a:pt x="114979" y="71554"/>
                    </a:lnTo>
                    <a:lnTo>
                      <a:pt x="111966" y="81577"/>
                    </a:lnTo>
                    <a:lnTo>
                      <a:pt x="105941" y="91600"/>
                    </a:lnTo>
                    <a:lnTo>
                      <a:pt x="100083" y="99953"/>
                    </a:lnTo>
                    <a:lnTo>
                      <a:pt x="91046" y="106635"/>
                    </a:lnTo>
                    <a:lnTo>
                      <a:pt x="82008" y="111647"/>
                    </a:lnTo>
                    <a:lnTo>
                      <a:pt x="70962" y="114988"/>
                    </a:lnTo>
                    <a:lnTo>
                      <a:pt x="60083" y="116658"/>
                    </a:lnTo>
                    <a:lnTo>
                      <a:pt x="49037" y="114988"/>
                    </a:lnTo>
                    <a:lnTo>
                      <a:pt x="37991" y="111647"/>
                    </a:lnTo>
                    <a:lnTo>
                      <a:pt x="28953" y="106635"/>
                    </a:lnTo>
                    <a:lnTo>
                      <a:pt x="19916" y="99953"/>
                    </a:lnTo>
                    <a:lnTo>
                      <a:pt x="14058" y="91600"/>
                    </a:lnTo>
                    <a:lnTo>
                      <a:pt x="8033" y="81577"/>
                    </a:lnTo>
                    <a:lnTo>
                      <a:pt x="5020" y="71554"/>
                    </a:lnTo>
                    <a:lnTo>
                      <a:pt x="4016" y="60139"/>
                    </a:lnTo>
                    <a:lnTo>
                      <a:pt x="5020" y="48445"/>
                    </a:lnTo>
                    <a:lnTo>
                      <a:pt x="8033" y="38422"/>
                    </a:lnTo>
                    <a:lnTo>
                      <a:pt x="14058" y="28399"/>
                    </a:lnTo>
                    <a:lnTo>
                      <a:pt x="19916" y="20046"/>
                    </a:lnTo>
                    <a:lnTo>
                      <a:pt x="28953" y="13364"/>
                    </a:lnTo>
                    <a:lnTo>
                      <a:pt x="37991" y="8352"/>
                    </a:lnTo>
                    <a:lnTo>
                      <a:pt x="49037" y="5011"/>
                    </a:lnTo>
                    <a:lnTo>
                      <a:pt x="60083" y="3341"/>
                    </a:lnTo>
                    <a:lnTo>
                      <a:pt x="69958" y="5011"/>
                    </a:lnTo>
                    <a:lnTo>
                      <a:pt x="80000" y="8352"/>
                    </a:lnTo>
                    <a:lnTo>
                      <a:pt x="89037" y="13364"/>
                    </a:lnTo>
                    <a:lnTo>
                      <a:pt x="97071" y="18375"/>
                    </a:lnTo>
                    <a:lnTo>
                      <a:pt x="98075" y="13364"/>
                    </a:lnTo>
                    <a:lnTo>
                      <a:pt x="80000" y="3341"/>
                    </a:lnTo>
                    <a:lnTo>
                      <a:pt x="69958" y="1670"/>
                    </a:lnTo>
                    <a:lnTo>
                      <a:pt x="60083" y="0"/>
                    </a:lnTo>
                    <a:lnTo>
                      <a:pt x="48033" y="1670"/>
                    </a:lnTo>
                    <a:lnTo>
                      <a:pt x="36987" y="5011"/>
                    </a:lnTo>
                    <a:lnTo>
                      <a:pt x="26945" y="10023"/>
                    </a:lnTo>
                    <a:lnTo>
                      <a:pt x="17907" y="18375"/>
                    </a:lnTo>
                    <a:lnTo>
                      <a:pt x="10041" y="26728"/>
                    </a:lnTo>
                    <a:lnTo>
                      <a:pt x="5020" y="36751"/>
                    </a:lnTo>
                    <a:lnTo>
                      <a:pt x="1004" y="48445"/>
                    </a:lnTo>
                    <a:lnTo>
                      <a:pt x="0" y="60139"/>
                    </a:lnTo>
                    <a:lnTo>
                      <a:pt x="1004" y="71554"/>
                    </a:lnTo>
                    <a:lnTo>
                      <a:pt x="5020" y="83248"/>
                    </a:lnTo>
                    <a:lnTo>
                      <a:pt x="10041" y="93271"/>
                    </a:lnTo>
                    <a:lnTo>
                      <a:pt x="17907" y="103294"/>
                    </a:lnTo>
                    <a:lnTo>
                      <a:pt x="26945" y="109976"/>
                    </a:lnTo>
                    <a:lnTo>
                      <a:pt x="36987" y="114988"/>
                    </a:lnTo>
                    <a:lnTo>
                      <a:pt x="48033" y="118329"/>
                    </a:lnTo>
                    <a:lnTo>
                      <a:pt x="60083" y="120000"/>
                    </a:lnTo>
                    <a:lnTo>
                      <a:pt x="71966" y="118329"/>
                    </a:lnTo>
                    <a:lnTo>
                      <a:pt x="83012" y="114988"/>
                    </a:lnTo>
                    <a:lnTo>
                      <a:pt x="94058" y="109976"/>
                    </a:lnTo>
                    <a:lnTo>
                      <a:pt x="102092" y="103294"/>
                    </a:lnTo>
                    <a:lnTo>
                      <a:pt x="109958" y="93271"/>
                    </a:lnTo>
                    <a:lnTo>
                      <a:pt x="114979" y="83248"/>
                    </a:lnTo>
                    <a:lnTo>
                      <a:pt x="118995" y="71554"/>
                    </a:lnTo>
                    <a:lnTo>
                      <a:pt x="120000" y="60139"/>
                    </a:lnTo>
                    <a:lnTo>
                      <a:pt x="120000" y="56798"/>
                    </a:lnTo>
                    <a:lnTo>
                      <a:pt x="118995" y="53457"/>
                    </a:lnTo>
                    <a:lnTo>
                      <a:pt x="114979" y="55127"/>
                    </a:lnTo>
                    <a:lnTo>
                      <a:pt x="115983" y="58468"/>
                    </a:lnTo>
                    <a:lnTo>
                      <a:pt x="115983" y="6013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25" name="Google Shape;125;p3"/>
              <p:cNvSpPr/>
              <p:nvPr/>
            </p:nvSpPr>
            <p:spPr>
              <a:xfrm>
                <a:off x="6904037" y="5572125"/>
                <a:ext cx="1443037" cy="846137"/>
              </a:xfrm>
              <a:custGeom>
                <a:rect b="b" l="l" r="r" t="t"/>
                <a:pathLst>
                  <a:path extrusionOk="0" h="120000" w="120000">
                    <a:moveTo>
                      <a:pt x="81320" y="0"/>
                    </a:moveTo>
                    <a:lnTo>
                      <a:pt x="81320" y="4052"/>
                    </a:lnTo>
                    <a:lnTo>
                      <a:pt x="95577" y="13508"/>
                    </a:lnTo>
                    <a:lnTo>
                      <a:pt x="100990" y="18911"/>
                    </a:lnTo>
                    <a:lnTo>
                      <a:pt x="106534" y="25666"/>
                    </a:lnTo>
                    <a:lnTo>
                      <a:pt x="110495" y="32420"/>
                    </a:lnTo>
                    <a:lnTo>
                      <a:pt x="113663" y="40525"/>
                    </a:lnTo>
                    <a:lnTo>
                      <a:pt x="115247" y="48630"/>
                    </a:lnTo>
                    <a:lnTo>
                      <a:pt x="116039" y="58086"/>
                    </a:lnTo>
                    <a:lnTo>
                      <a:pt x="115247" y="70018"/>
                    </a:lnTo>
                    <a:lnTo>
                      <a:pt x="111287" y="80825"/>
                    </a:lnTo>
                    <a:lnTo>
                      <a:pt x="106534" y="90281"/>
                    </a:lnTo>
                    <a:lnTo>
                      <a:pt x="99405" y="99737"/>
                    </a:lnTo>
                    <a:lnTo>
                      <a:pt x="91617" y="106491"/>
                    </a:lnTo>
                    <a:lnTo>
                      <a:pt x="82112" y="111894"/>
                    </a:lnTo>
                    <a:lnTo>
                      <a:pt x="71023" y="114596"/>
                    </a:lnTo>
                    <a:lnTo>
                      <a:pt x="60066" y="115947"/>
                    </a:lnTo>
                    <a:lnTo>
                      <a:pt x="48976" y="114596"/>
                    </a:lnTo>
                    <a:lnTo>
                      <a:pt x="37887" y="111894"/>
                    </a:lnTo>
                    <a:lnTo>
                      <a:pt x="28382" y="106491"/>
                    </a:lnTo>
                    <a:lnTo>
                      <a:pt x="20594" y="99737"/>
                    </a:lnTo>
                    <a:lnTo>
                      <a:pt x="13465" y="90281"/>
                    </a:lnTo>
                    <a:lnTo>
                      <a:pt x="8712" y="80825"/>
                    </a:lnTo>
                    <a:lnTo>
                      <a:pt x="4752" y="70018"/>
                    </a:lnTo>
                    <a:lnTo>
                      <a:pt x="3960" y="58086"/>
                    </a:lnTo>
                    <a:lnTo>
                      <a:pt x="4752" y="49981"/>
                    </a:lnTo>
                    <a:lnTo>
                      <a:pt x="6336" y="41876"/>
                    </a:lnTo>
                    <a:lnTo>
                      <a:pt x="8712" y="35121"/>
                    </a:lnTo>
                    <a:lnTo>
                      <a:pt x="11881" y="28367"/>
                    </a:lnTo>
                    <a:lnTo>
                      <a:pt x="8712" y="25666"/>
                    </a:lnTo>
                    <a:lnTo>
                      <a:pt x="4752" y="32420"/>
                    </a:lnTo>
                    <a:lnTo>
                      <a:pt x="2376" y="40525"/>
                    </a:lnTo>
                    <a:lnTo>
                      <a:pt x="792" y="48630"/>
                    </a:lnTo>
                    <a:lnTo>
                      <a:pt x="0" y="58086"/>
                    </a:lnTo>
                    <a:lnTo>
                      <a:pt x="1584" y="70018"/>
                    </a:lnTo>
                    <a:lnTo>
                      <a:pt x="4752" y="82176"/>
                    </a:lnTo>
                    <a:lnTo>
                      <a:pt x="10297" y="92983"/>
                    </a:lnTo>
                    <a:lnTo>
                      <a:pt x="17425" y="101088"/>
                    </a:lnTo>
                    <a:lnTo>
                      <a:pt x="26798" y="109193"/>
                    </a:lnTo>
                    <a:lnTo>
                      <a:pt x="36303" y="114596"/>
                    </a:lnTo>
                    <a:lnTo>
                      <a:pt x="48184" y="118649"/>
                    </a:lnTo>
                    <a:lnTo>
                      <a:pt x="60066" y="120000"/>
                    </a:lnTo>
                    <a:lnTo>
                      <a:pt x="71815" y="118649"/>
                    </a:lnTo>
                    <a:lnTo>
                      <a:pt x="83696" y="114596"/>
                    </a:lnTo>
                    <a:lnTo>
                      <a:pt x="93993" y="109193"/>
                    </a:lnTo>
                    <a:lnTo>
                      <a:pt x="102574" y="101088"/>
                    </a:lnTo>
                    <a:lnTo>
                      <a:pt x="109702" y="92983"/>
                    </a:lnTo>
                    <a:lnTo>
                      <a:pt x="115247" y="82176"/>
                    </a:lnTo>
                    <a:lnTo>
                      <a:pt x="118415" y="70018"/>
                    </a:lnTo>
                    <a:lnTo>
                      <a:pt x="120000" y="58086"/>
                    </a:lnTo>
                    <a:lnTo>
                      <a:pt x="119207" y="48630"/>
                    </a:lnTo>
                    <a:lnTo>
                      <a:pt x="116831" y="39174"/>
                    </a:lnTo>
                    <a:lnTo>
                      <a:pt x="113663" y="29718"/>
                    </a:lnTo>
                    <a:lnTo>
                      <a:pt x="108910" y="22964"/>
                    </a:lnTo>
                    <a:lnTo>
                      <a:pt x="103366" y="14859"/>
                    </a:lnTo>
                    <a:lnTo>
                      <a:pt x="97029" y="9455"/>
                    </a:lnTo>
                    <a:lnTo>
                      <a:pt x="81320" y="0"/>
                    </a:lnTo>
                    <a:lnTo>
                      <a:pt x="81320" y="0"/>
                    </a:lnTo>
                    <a:close/>
                  </a:path>
                </a:pathLst>
              </a:custGeom>
              <a:gradFill>
                <a:gsLst>
                  <a:gs pos="0">
                    <a:srgbClr val="088CE5"/>
                  </a:gs>
                  <a:gs pos="100000">
                    <a:schemeClr val="accent2"/>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26" name="Google Shape;126;p3"/>
              <p:cNvSpPr/>
              <p:nvPr/>
            </p:nvSpPr>
            <p:spPr>
              <a:xfrm>
                <a:off x="7245350" y="5543550"/>
                <a:ext cx="579437" cy="104775"/>
              </a:xfrm>
              <a:custGeom>
                <a:rect b="b" l="l" r="r" t="t"/>
                <a:pathLst>
                  <a:path extrusionOk="0" h="120000" w="120000">
                    <a:moveTo>
                      <a:pt x="78904" y="32727"/>
                    </a:moveTo>
                    <a:lnTo>
                      <a:pt x="98301" y="43636"/>
                    </a:lnTo>
                    <a:lnTo>
                      <a:pt x="118027" y="54545"/>
                    </a:lnTo>
                    <a:lnTo>
                      <a:pt x="119999" y="21818"/>
                    </a:lnTo>
                    <a:lnTo>
                      <a:pt x="100273" y="10909"/>
                    </a:lnTo>
                    <a:lnTo>
                      <a:pt x="78904" y="0"/>
                    </a:lnTo>
                    <a:lnTo>
                      <a:pt x="57205" y="10909"/>
                    </a:lnTo>
                    <a:lnTo>
                      <a:pt x="37479" y="21818"/>
                    </a:lnTo>
                    <a:lnTo>
                      <a:pt x="0" y="76363"/>
                    </a:lnTo>
                    <a:lnTo>
                      <a:pt x="0" y="120000"/>
                    </a:lnTo>
                    <a:lnTo>
                      <a:pt x="17753" y="87272"/>
                    </a:lnTo>
                    <a:lnTo>
                      <a:pt x="37479" y="54545"/>
                    </a:lnTo>
                    <a:lnTo>
                      <a:pt x="57205" y="43636"/>
                    </a:lnTo>
                    <a:lnTo>
                      <a:pt x="78904" y="32727"/>
                    </a:lnTo>
                    <a:lnTo>
                      <a:pt x="78904" y="32727"/>
                    </a:lnTo>
                    <a:close/>
                  </a:path>
                </a:pathLst>
              </a:custGeom>
              <a:gradFill>
                <a:gsLst>
                  <a:gs pos="0">
                    <a:srgbClr val="088CE5"/>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27" name="Google Shape;127;p3"/>
              <p:cNvSpPr/>
              <p:nvPr/>
            </p:nvSpPr>
            <p:spPr>
              <a:xfrm>
                <a:off x="7085012" y="5648325"/>
                <a:ext cx="104775" cy="76200"/>
              </a:xfrm>
              <a:custGeom>
                <a:rect b="b" l="l" r="r" t="t"/>
                <a:pathLst>
                  <a:path extrusionOk="0" h="120000" w="120000">
                    <a:moveTo>
                      <a:pt x="120000" y="45000"/>
                    </a:moveTo>
                    <a:lnTo>
                      <a:pt x="87272" y="0"/>
                    </a:lnTo>
                    <a:lnTo>
                      <a:pt x="43636" y="30000"/>
                    </a:lnTo>
                    <a:lnTo>
                      <a:pt x="0" y="75000"/>
                    </a:lnTo>
                    <a:lnTo>
                      <a:pt x="21818" y="120000"/>
                    </a:lnTo>
                    <a:lnTo>
                      <a:pt x="76363" y="75000"/>
                    </a:lnTo>
                    <a:lnTo>
                      <a:pt x="120000" y="45000"/>
                    </a:lnTo>
                    <a:lnTo>
                      <a:pt x="120000" y="45000"/>
                    </a:lnTo>
                    <a:close/>
                  </a:path>
                </a:pathLst>
              </a:custGeom>
              <a:gradFill>
                <a:gsLst>
                  <a:gs pos="0">
                    <a:srgbClr val="088CE5"/>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28" name="Google Shape;128;p3"/>
              <p:cNvSpPr/>
              <p:nvPr/>
            </p:nvSpPr>
            <p:spPr>
              <a:xfrm>
                <a:off x="7216775" y="5727700"/>
                <a:ext cx="822325" cy="506412"/>
              </a:xfrm>
              <a:prstGeom prst="ellipse">
                <a:avLst/>
              </a:prstGeom>
              <a:gradFill>
                <a:gsLst>
                  <a:gs pos="0">
                    <a:srgbClr val="0080D7"/>
                  </a:gs>
                  <a:gs pos="100000">
                    <a:schemeClr val="accent2"/>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29" name="Google Shape;129;p3"/>
              <p:cNvSpPr/>
              <p:nvPr/>
            </p:nvSpPr>
            <p:spPr>
              <a:xfrm>
                <a:off x="7267575" y="5762625"/>
                <a:ext cx="708025" cy="430212"/>
              </a:xfrm>
              <a:prstGeom prst="ellipse">
                <a:avLst/>
              </a:prstGeom>
              <a:gradFill>
                <a:gsLst>
                  <a:gs pos="0">
                    <a:srgbClr val="088CE5"/>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30" name="Google Shape;130;p3"/>
              <p:cNvSpPr/>
              <p:nvPr/>
            </p:nvSpPr>
            <p:spPr>
              <a:xfrm>
                <a:off x="7318375" y="5794375"/>
                <a:ext cx="612775" cy="369887"/>
              </a:xfrm>
              <a:prstGeom prst="ellipse">
                <a:avLst/>
              </a:prstGeom>
              <a:gradFill>
                <a:gsLst>
                  <a:gs pos="0">
                    <a:schemeClr val="accent2"/>
                  </a:gs>
                  <a:gs pos="100000">
                    <a:srgbClr val="0080D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31" name="Google Shape;131;p3"/>
              <p:cNvSpPr/>
              <p:nvPr/>
            </p:nvSpPr>
            <p:spPr>
              <a:xfrm>
                <a:off x="7388225" y="5838825"/>
                <a:ext cx="473075" cy="280987"/>
              </a:xfrm>
              <a:prstGeom prst="ellipse">
                <a:avLst/>
              </a:prstGeom>
              <a:gradFill>
                <a:gsLst>
                  <a:gs pos="0">
                    <a:srgbClr val="0080D7"/>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32" name="Google Shape;132;p3"/>
              <p:cNvSpPr/>
              <p:nvPr/>
            </p:nvSpPr>
            <p:spPr>
              <a:xfrm>
                <a:off x="7445375" y="5870575"/>
                <a:ext cx="352425" cy="220662"/>
              </a:xfrm>
              <a:prstGeom prst="ellipse">
                <a:avLst/>
              </a:prstGeom>
              <a:gradFill>
                <a:gsLst>
                  <a:gs pos="0">
                    <a:schemeClr val="accent2"/>
                  </a:gs>
                  <a:gs pos="100000">
                    <a:srgbClr val="0080D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33" name="Google Shape;133;p3"/>
              <p:cNvSpPr/>
              <p:nvPr/>
            </p:nvSpPr>
            <p:spPr>
              <a:xfrm>
                <a:off x="7521575" y="5918200"/>
                <a:ext cx="200025" cy="128587"/>
              </a:xfrm>
              <a:prstGeom prst="ellipse">
                <a:avLst/>
              </a:prstGeom>
              <a:gradFill>
                <a:gsLst>
                  <a:gs pos="0">
                    <a:srgbClr val="0084DD"/>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grpSp>
        <p:grpSp>
          <p:nvGrpSpPr>
            <p:cNvPr id="134" name="Google Shape;134;p3"/>
            <p:cNvGrpSpPr/>
            <p:nvPr/>
          </p:nvGrpSpPr>
          <p:grpSpPr>
            <a:xfrm>
              <a:off x="8382000" y="4800600"/>
              <a:ext cx="674687" cy="409575"/>
              <a:chOff x="8382000" y="4800600"/>
              <a:chExt cx="674687" cy="409575"/>
            </a:xfrm>
          </p:grpSpPr>
          <p:sp>
            <p:nvSpPr>
              <p:cNvPr id="135" name="Google Shape;135;p3"/>
              <p:cNvSpPr/>
              <p:nvPr/>
            </p:nvSpPr>
            <p:spPr>
              <a:xfrm>
                <a:off x="8382000" y="5057775"/>
                <a:ext cx="608012" cy="152400"/>
              </a:xfrm>
              <a:custGeom>
                <a:rect b="b" l="l" r="r" t="t"/>
                <a:pathLst>
                  <a:path extrusionOk="0" h="120000" w="120000">
                    <a:moveTo>
                      <a:pt x="65654" y="120000"/>
                    </a:moveTo>
                    <a:lnTo>
                      <a:pt x="44921" y="112500"/>
                    </a:lnTo>
                    <a:lnTo>
                      <a:pt x="26073" y="82500"/>
                    </a:lnTo>
                    <a:lnTo>
                      <a:pt x="10994" y="45000"/>
                    </a:lnTo>
                    <a:lnTo>
                      <a:pt x="1884" y="0"/>
                    </a:lnTo>
                    <a:lnTo>
                      <a:pt x="0" y="7500"/>
                    </a:lnTo>
                    <a:lnTo>
                      <a:pt x="9109" y="52500"/>
                    </a:lnTo>
                    <a:lnTo>
                      <a:pt x="24188" y="90000"/>
                    </a:lnTo>
                    <a:lnTo>
                      <a:pt x="43036" y="112500"/>
                    </a:lnTo>
                    <a:lnTo>
                      <a:pt x="65654" y="120000"/>
                    </a:lnTo>
                    <a:lnTo>
                      <a:pt x="82617" y="112500"/>
                    </a:lnTo>
                    <a:lnTo>
                      <a:pt x="97696" y="105000"/>
                    </a:lnTo>
                    <a:lnTo>
                      <a:pt x="110575" y="82500"/>
                    </a:lnTo>
                    <a:lnTo>
                      <a:pt x="120000" y="52500"/>
                    </a:lnTo>
                    <a:lnTo>
                      <a:pt x="118115" y="52500"/>
                    </a:lnTo>
                    <a:lnTo>
                      <a:pt x="108691" y="82500"/>
                    </a:lnTo>
                    <a:lnTo>
                      <a:pt x="95811" y="97500"/>
                    </a:lnTo>
                    <a:lnTo>
                      <a:pt x="82617" y="112500"/>
                    </a:lnTo>
                    <a:lnTo>
                      <a:pt x="65654" y="120000"/>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36" name="Google Shape;136;p3"/>
              <p:cNvSpPr/>
              <p:nvPr/>
            </p:nvSpPr>
            <p:spPr>
              <a:xfrm>
                <a:off x="8437562" y="4800600"/>
                <a:ext cx="409575" cy="85725"/>
              </a:xfrm>
              <a:custGeom>
                <a:rect b="b" l="l" r="r" t="t"/>
                <a:pathLst>
                  <a:path extrusionOk="0" h="120000" w="120000">
                    <a:moveTo>
                      <a:pt x="80930" y="0"/>
                    </a:moveTo>
                    <a:lnTo>
                      <a:pt x="100465" y="13333"/>
                    </a:lnTo>
                    <a:lnTo>
                      <a:pt x="120000" y="26666"/>
                    </a:lnTo>
                    <a:lnTo>
                      <a:pt x="117209" y="13333"/>
                    </a:lnTo>
                    <a:lnTo>
                      <a:pt x="100465" y="0"/>
                    </a:lnTo>
                    <a:lnTo>
                      <a:pt x="80930" y="0"/>
                    </a:lnTo>
                    <a:lnTo>
                      <a:pt x="55813" y="13333"/>
                    </a:lnTo>
                    <a:lnTo>
                      <a:pt x="36279" y="26666"/>
                    </a:lnTo>
                    <a:lnTo>
                      <a:pt x="16744" y="66666"/>
                    </a:lnTo>
                    <a:lnTo>
                      <a:pt x="0" y="106666"/>
                    </a:lnTo>
                    <a:lnTo>
                      <a:pt x="2790" y="120000"/>
                    </a:lnTo>
                    <a:lnTo>
                      <a:pt x="16744" y="80000"/>
                    </a:lnTo>
                    <a:lnTo>
                      <a:pt x="36279" y="40000"/>
                    </a:lnTo>
                    <a:lnTo>
                      <a:pt x="55813" y="13333"/>
                    </a:lnTo>
                    <a:lnTo>
                      <a:pt x="80930" y="0"/>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37" name="Google Shape;137;p3"/>
              <p:cNvSpPr/>
              <p:nvPr/>
            </p:nvSpPr>
            <p:spPr>
              <a:xfrm>
                <a:off x="8961437" y="4867275"/>
                <a:ext cx="95250" cy="247650"/>
              </a:xfrm>
              <a:custGeom>
                <a:rect b="b" l="l" r="r" t="t"/>
                <a:pathLst>
                  <a:path extrusionOk="0" h="120000" w="120000">
                    <a:moveTo>
                      <a:pt x="108000" y="69230"/>
                    </a:moveTo>
                    <a:lnTo>
                      <a:pt x="96000" y="96923"/>
                    </a:lnTo>
                    <a:lnTo>
                      <a:pt x="48000" y="120000"/>
                    </a:lnTo>
                    <a:lnTo>
                      <a:pt x="60000" y="120000"/>
                    </a:lnTo>
                    <a:lnTo>
                      <a:pt x="108000" y="96923"/>
                    </a:lnTo>
                    <a:lnTo>
                      <a:pt x="120000" y="69230"/>
                    </a:lnTo>
                    <a:lnTo>
                      <a:pt x="108000" y="50769"/>
                    </a:lnTo>
                    <a:lnTo>
                      <a:pt x="96000" y="32307"/>
                    </a:lnTo>
                    <a:lnTo>
                      <a:pt x="60000" y="13846"/>
                    </a:lnTo>
                    <a:lnTo>
                      <a:pt x="12000" y="0"/>
                    </a:lnTo>
                    <a:lnTo>
                      <a:pt x="0" y="4615"/>
                    </a:lnTo>
                    <a:lnTo>
                      <a:pt x="48000" y="18461"/>
                    </a:lnTo>
                    <a:lnTo>
                      <a:pt x="84000" y="32307"/>
                    </a:lnTo>
                    <a:lnTo>
                      <a:pt x="96000" y="50769"/>
                    </a:lnTo>
                    <a:lnTo>
                      <a:pt x="108000" y="69230"/>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38" name="Google Shape;138;p3"/>
              <p:cNvSpPr/>
              <p:nvPr/>
            </p:nvSpPr>
            <p:spPr>
              <a:xfrm>
                <a:off x="8532812" y="5153025"/>
                <a:ext cx="304800" cy="28575"/>
              </a:xfrm>
              <a:custGeom>
                <a:rect b="b" l="l" r="r" t="t"/>
                <a:pathLst>
                  <a:path extrusionOk="0" h="120000" w="120000">
                    <a:moveTo>
                      <a:pt x="71250" y="80000"/>
                    </a:moveTo>
                    <a:lnTo>
                      <a:pt x="45000" y="40000"/>
                    </a:lnTo>
                    <a:lnTo>
                      <a:pt x="18750" y="0"/>
                    </a:lnTo>
                    <a:lnTo>
                      <a:pt x="0" y="0"/>
                    </a:lnTo>
                    <a:lnTo>
                      <a:pt x="33750" y="80000"/>
                    </a:lnTo>
                    <a:lnTo>
                      <a:pt x="71250" y="120000"/>
                    </a:lnTo>
                    <a:lnTo>
                      <a:pt x="97500" y="120000"/>
                    </a:lnTo>
                    <a:lnTo>
                      <a:pt x="120000" y="80000"/>
                    </a:lnTo>
                    <a:lnTo>
                      <a:pt x="116250" y="0"/>
                    </a:lnTo>
                    <a:lnTo>
                      <a:pt x="93750" y="40000"/>
                    </a:lnTo>
                    <a:lnTo>
                      <a:pt x="71250" y="80000"/>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39" name="Google Shape;139;p3"/>
              <p:cNvSpPr/>
              <p:nvPr/>
            </p:nvSpPr>
            <p:spPr>
              <a:xfrm>
                <a:off x="8420100" y="4829175"/>
                <a:ext cx="255587" cy="295275"/>
              </a:xfrm>
              <a:custGeom>
                <a:rect b="b" l="l" r="r" t="t"/>
                <a:pathLst>
                  <a:path extrusionOk="0" h="120000" w="120000">
                    <a:moveTo>
                      <a:pt x="8198" y="73548"/>
                    </a:moveTo>
                    <a:lnTo>
                      <a:pt x="12670" y="61935"/>
                    </a:lnTo>
                    <a:lnTo>
                      <a:pt x="17142" y="50322"/>
                    </a:lnTo>
                    <a:lnTo>
                      <a:pt x="39503" y="27096"/>
                    </a:lnTo>
                    <a:lnTo>
                      <a:pt x="75279" y="11612"/>
                    </a:lnTo>
                    <a:lnTo>
                      <a:pt x="115527" y="3870"/>
                    </a:lnTo>
                    <a:lnTo>
                      <a:pt x="120000" y="0"/>
                    </a:lnTo>
                    <a:lnTo>
                      <a:pt x="70807" y="7741"/>
                    </a:lnTo>
                    <a:lnTo>
                      <a:pt x="35031" y="23225"/>
                    </a:lnTo>
                    <a:lnTo>
                      <a:pt x="8198" y="46451"/>
                    </a:lnTo>
                    <a:lnTo>
                      <a:pt x="3726" y="58064"/>
                    </a:lnTo>
                    <a:lnTo>
                      <a:pt x="0" y="73548"/>
                    </a:lnTo>
                    <a:lnTo>
                      <a:pt x="8198" y="96774"/>
                    </a:lnTo>
                    <a:lnTo>
                      <a:pt x="17142" y="108387"/>
                    </a:lnTo>
                    <a:lnTo>
                      <a:pt x="30559" y="120000"/>
                    </a:lnTo>
                    <a:lnTo>
                      <a:pt x="48447" y="120000"/>
                    </a:lnTo>
                    <a:lnTo>
                      <a:pt x="30559" y="108387"/>
                    </a:lnTo>
                    <a:lnTo>
                      <a:pt x="17142" y="96774"/>
                    </a:lnTo>
                    <a:lnTo>
                      <a:pt x="12670" y="85161"/>
                    </a:lnTo>
                    <a:lnTo>
                      <a:pt x="8198" y="73548"/>
                    </a:lnTo>
                    <a:close/>
                  </a:path>
                </a:pathLst>
              </a:custGeom>
              <a:gradFill>
                <a:gsLst>
                  <a:gs pos="0">
                    <a:schemeClr val="dk2"/>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40" name="Google Shape;140;p3"/>
              <p:cNvSpPr/>
              <p:nvPr/>
            </p:nvSpPr>
            <p:spPr>
              <a:xfrm>
                <a:off x="8713787" y="4829175"/>
                <a:ext cx="295275" cy="333375"/>
              </a:xfrm>
              <a:custGeom>
                <a:rect b="b" l="l" r="r" t="t"/>
                <a:pathLst>
                  <a:path extrusionOk="0" h="120000" w="120000">
                    <a:moveTo>
                      <a:pt x="0" y="3428"/>
                    </a:moveTo>
                    <a:lnTo>
                      <a:pt x="42810" y="6857"/>
                    </a:lnTo>
                    <a:lnTo>
                      <a:pt x="77189" y="20571"/>
                    </a:lnTo>
                    <a:lnTo>
                      <a:pt x="100540" y="41142"/>
                    </a:lnTo>
                    <a:lnTo>
                      <a:pt x="104432" y="51428"/>
                    </a:lnTo>
                    <a:lnTo>
                      <a:pt x="108324" y="65142"/>
                    </a:lnTo>
                    <a:lnTo>
                      <a:pt x="104432" y="78857"/>
                    </a:lnTo>
                    <a:lnTo>
                      <a:pt x="96648" y="92571"/>
                    </a:lnTo>
                    <a:lnTo>
                      <a:pt x="77189" y="102857"/>
                    </a:lnTo>
                    <a:lnTo>
                      <a:pt x="58378" y="113142"/>
                    </a:lnTo>
                    <a:lnTo>
                      <a:pt x="62270" y="120000"/>
                    </a:lnTo>
                    <a:lnTo>
                      <a:pt x="84972" y="109714"/>
                    </a:lnTo>
                    <a:lnTo>
                      <a:pt x="104432" y="96000"/>
                    </a:lnTo>
                    <a:lnTo>
                      <a:pt x="116108" y="82285"/>
                    </a:lnTo>
                    <a:lnTo>
                      <a:pt x="120000" y="65142"/>
                    </a:lnTo>
                    <a:lnTo>
                      <a:pt x="116108" y="51428"/>
                    </a:lnTo>
                    <a:lnTo>
                      <a:pt x="112216" y="37714"/>
                    </a:lnTo>
                    <a:lnTo>
                      <a:pt x="100540" y="27428"/>
                    </a:lnTo>
                    <a:lnTo>
                      <a:pt x="84972" y="17142"/>
                    </a:lnTo>
                    <a:lnTo>
                      <a:pt x="46702" y="3428"/>
                    </a:lnTo>
                    <a:lnTo>
                      <a:pt x="0" y="0"/>
                    </a:lnTo>
                    <a:lnTo>
                      <a:pt x="0" y="3428"/>
                    </a:lnTo>
                    <a:close/>
                  </a:path>
                </a:pathLst>
              </a:custGeom>
              <a:gradFill>
                <a:gsLst>
                  <a:gs pos="0">
                    <a:schemeClr val="dk2"/>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41" name="Google Shape;141;p3"/>
              <p:cNvSpPr/>
              <p:nvPr/>
            </p:nvSpPr>
            <p:spPr>
              <a:xfrm>
                <a:off x="8485187" y="4854575"/>
                <a:ext cx="474662" cy="295275"/>
              </a:xfrm>
              <a:custGeom>
                <a:rect b="b" l="l" r="r" t="t"/>
                <a:pathLst>
                  <a:path extrusionOk="0" h="120000" w="120000">
                    <a:moveTo>
                      <a:pt x="60200" y="0"/>
                    </a:moveTo>
                    <a:lnTo>
                      <a:pt x="36120" y="3870"/>
                    </a:lnTo>
                    <a:lnTo>
                      <a:pt x="16856" y="19354"/>
                    </a:lnTo>
                    <a:lnTo>
                      <a:pt x="4816" y="34838"/>
                    </a:lnTo>
                    <a:lnTo>
                      <a:pt x="2408" y="46451"/>
                    </a:lnTo>
                    <a:lnTo>
                      <a:pt x="0" y="58064"/>
                    </a:lnTo>
                    <a:lnTo>
                      <a:pt x="2408" y="69677"/>
                    </a:lnTo>
                    <a:lnTo>
                      <a:pt x="4816" y="81290"/>
                    </a:lnTo>
                    <a:lnTo>
                      <a:pt x="16856" y="100645"/>
                    </a:lnTo>
                    <a:lnTo>
                      <a:pt x="36120" y="116129"/>
                    </a:lnTo>
                    <a:lnTo>
                      <a:pt x="60200" y="120000"/>
                    </a:lnTo>
                    <a:lnTo>
                      <a:pt x="83879" y="116129"/>
                    </a:lnTo>
                    <a:lnTo>
                      <a:pt x="103143" y="100645"/>
                    </a:lnTo>
                    <a:lnTo>
                      <a:pt x="115183" y="81290"/>
                    </a:lnTo>
                    <a:lnTo>
                      <a:pt x="120000" y="69677"/>
                    </a:lnTo>
                    <a:lnTo>
                      <a:pt x="120000" y="58064"/>
                    </a:lnTo>
                    <a:lnTo>
                      <a:pt x="120000" y="46451"/>
                    </a:lnTo>
                    <a:lnTo>
                      <a:pt x="115183" y="34838"/>
                    </a:lnTo>
                    <a:lnTo>
                      <a:pt x="103143" y="19354"/>
                    </a:lnTo>
                    <a:lnTo>
                      <a:pt x="83879" y="3870"/>
                    </a:lnTo>
                    <a:lnTo>
                      <a:pt x="60200" y="0"/>
                    </a:lnTo>
                    <a:close/>
                    <a:moveTo>
                      <a:pt x="60200" y="116129"/>
                    </a:moveTo>
                    <a:lnTo>
                      <a:pt x="38528" y="112258"/>
                    </a:lnTo>
                    <a:lnTo>
                      <a:pt x="19264" y="100645"/>
                    </a:lnTo>
                    <a:lnTo>
                      <a:pt x="7224" y="81290"/>
                    </a:lnTo>
                    <a:lnTo>
                      <a:pt x="4816" y="69677"/>
                    </a:lnTo>
                    <a:lnTo>
                      <a:pt x="2408" y="58064"/>
                    </a:lnTo>
                    <a:lnTo>
                      <a:pt x="4816" y="46451"/>
                    </a:lnTo>
                    <a:lnTo>
                      <a:pt x="7224" y="34838"/>
                    </a:lnTo>
                    <a:lnTo>
                      <a:pt x="19264" y="19354"/>
                    </a:lnTo>
                    <a:lnTo>
                      <a:pt x="38528" y="7741"/>
                    </a:lnTo>
                    <a:lnTo>
                      <a:pt x="60200" y="3870"/>
                    </a:lnTo>
                    <a:lnTo>
                      <a:pt x="81471" y="7741"/>
                    </a:lnTo>
                    <a:lnTo>
                      <a:pt x="100735" y="19354"/>
                    </a:lnTo>
                    <a:lnTo>
                      <a:pt x="112775" y="34838"/>
                    </a:lnTo>
                    <a:lnTo>
                      <a:pt x="117591" y="46451"/>
                    </a:lnTo>
                    <a:lnTo>
                      <a:pt x="117591" y="58064"/>
                    </a:lnTo>
                    <a:lnTo>
                      <a:pt x="117591" y="69677"/>
                    </a:lnTo>
                    <a:lnTo>
                      <a:pt x="112775" y="81290"/>
                    </a:lnTo>
                    <a:lnTo>
                      <a:pt x="100735" y="100645"/>
                    </a:lnTo>
                    <a:lnTo>
                      <a:pt x="81471" y="112258"/>
                    </a:lnTo>
                    <a:lnTo>
                      <a:pt x="60200" y="116129"/>
                    </a:lnTo>
                    <a:close/>
                  </a:path>
                </a:pathLst>
              </a:cu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grpSp>
            <p:nvGrpSpPr>
              <p:cNvPr id="142" name="Google Shape;142;p3"/>
              <p:cNvGrpSpPr/>
              <p:nvPr/>
            </p:nvGrpSpPr>
            <p:grpSpPr>
              <a:xfrm>
                <a:off x="8542337" y="4897437"/>
                <a:ext cx="360362" cy="209550"/>
                <a:chOff x="8542337" y="4897437"/>
                <a:chExt cx="360362" cy="209550"/>
              </a:xfrm>
            </p:grpSpPr>
            <p:sp>
              <p:nvSpPr>
                <p:cNvPr id="143" name="Google Shape;143;p3"/>
                <p:cNvSpPr/>
                <p:nvPr/>
              </p:nvSpPr>
              <p:spPr>
                <a:xfrm>
                  <a:off x="8542337" y="4897437"/>
                  <a:ext cx="360362" cy="209550"/>
                </a:xfrm>
                <a:prstGeom prst="ellipse">
                  <a:avLst/>
                </a:prstGeom>
                <a:gradFill>
                  <a:gsLst>
                    <a:gs pos="0">
                      <a:schemeClr val="dk2"/>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44" name="Google Shape;144;p3"/>
                <p:cNvSpPr/>
                <p:nvPr/>
              </p:nvSpPr>
              <p:spPr>
                <a:xfrm>
                  <a:off x="8577262" y="4919662"/>
                  <a:ext cx="288925" cy="161925"/>
                </a:xfrm>
                <a:prstGeom prst="ellipse">
                  <a:avLst/>
                </a:pr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45" name="Google Shape;145;p3"/>
                <p:cNvSpPr/>
                <p:nvPr/>
              </p:nvSpPr>
              <p:spPr>
                <a:xfrm>
                  <a:off x="8621712" y="4935537"/>
                  <a:ext cx="198437" cy="130175"/>
                </a:xfrm>
                <a:prstGeom prst="ellipse">
                  <a:avLst/>
                </a:prstGeom>
                <a:gradFill>
                  <a:gsLst>
                    <a:gs pos="0">
                      <a:schemeClr val="dk2"/>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sp>
              <p:nvSpPr>
                <p:cNvPr id="146" name="Google Shape;146;p3"/>
                <p:cNvSpPr/>
                <p:nvPr/>
              </p:nvSpPr>
              <p:spPr>
                <a:xfrm>
                  <a:off x="8664575" y="4960937"/>
                  <a:ext cx="115887" cy="74612"/>
                </a:xfrm>
                <a:prstGeom prst="ellipse">
                  <a:avLst/>
                </a:prstGeom>
                <a:gradFill>
                  <a:gsLst>
                    <a:gs pos="0">
                      <a:schemeClr val="accent2"/>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Narrow"/>
                    <a:ea typeface="Arial Narrow"/>
                    <a:cs typeface="Arial Narrow"/>
                    <a:sym typeface="Arial Narrow"/>
                  </a:endParaRPr>
                </a:p>
              </p:txBody>
            </p:sp>
          </p:grpSp>
        </p:grpSp>
      </p:grpSp>
      <p:sp>
        <p:nvSpPr>
          <p:cNvPr id="147" name="Google Shape;147;p3"/>
          <p:cNvSpPr txBox="1"/>
          <p:nvPr>
            <p:ph type="title"/>
          </p:nvPr>
        </p:nvSpPr>
        <p:spPr>
          <a:xfrm>
            <a:off x="457200" y="277812"/>
            <a:ext cx="8229600" cy="1139825"/>
          </a:xfrm>
          <a:prstGeom prst="rect">
            <a:avLst/>
          </a:prstGeom>
          <a:noFill/>
          <a:ln>
            <a:noFill/>
          </a:ln>
        </p:spPr>
        <p:txBody>
          <a:bodyPr anchorCtr="1" anchor="ctr" bIns="91425" lIns="91425" spcFirstLastPara="1" rIns="91425" wrap="square" tIns="91425"/>
          <a:lstStyle>
            <a:lvl1pPr lvl="0"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1pPr>
            <a:lvl2pPr lvl="1"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2pPr>
            <a:lvl3pPr lvl="2"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3pPr>
            <a:lvl4pPr lvl="3"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4pPr>
            <a:lvl5pPr lvl="4"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5pPr>
            <a:lvl6pPr lvl="5"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6pPr>
            <a:lvl7pPr lvl="6"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7pPr>
            <a:lvl8pPr lvl="7"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8pPr>
            <a:lvl9pPr lvl="8" marR="0" rtl="0" algn="ctr">
              <a:spcBef>
                <a:spcPts val="0"/>
              </a:spcBef>
              <a:spcAft>
                <a:spcPts val="0"/>
              </a:spcAft>
              <a:buSzPts val="1400"/>
              <a:buNone/>
              <a:defRPr b="0" i="0" sz="4400" u="none" cap="none" strike="noStrike">
                <a:solidFill>
                  <a:schemeClr val="lt2"/>
                </a:solidFill>
                <a:latin typeface="Arial Narrow"/>
                <a:ea typeface="Arial Narrow"/>
                <a:cs typeface="Arial Narrow"/>
                <a:sym typeface="Arial Narrow"/>
              </a:defRPr>
            </a:lvl9pPr>
          </a:lstStyle>
          <a:p/>
        </p:txBody>
      </p:sp>
      <p:sp>
        <p:nvSpPr>
          <p:cNvPr id="148" name="Google Shape;148;p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Narrow"/>
                <a:ea typeface="Arial Narrow"/>
                <a:cs typeface="Arial Narrow"/>
                <a:sym typeface="Arial Narrow"/>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Narrow"/>
                <a:ea typeface="Arial Narrow"/>
                <a:cs typeface="Arial Narrow"/>
                <a:sym typeface="Arial Narrow"/>
              </a:defRPr>
            </a:lvl2pPr>
            <a:lvl3pPr indent="-381000" lvl="2" marL="1371600" marR="0" rtl="0" algn="l">
              <a:spcBef>
                <a:spcPts val="480"/>
              </a:spcBef>
              <a:spcAft>
                <a:spcPts val="0"/>
              </a:spcAft>
              <a:buClr>
                <a:schemeClr val="accent2"/>
              </a:buClr>
              <a:buSzPts val="2400"/>
              <a:buFont typeface="Arial Narrow"/>
              <a:buChar char="•"/>
              <a:defRPr b="0" i="0" sz="2400" u="none" cap="none" strike="noStrike">
                <a:solidFill>
                  <a:schemeClr val="lt1"/>
                </a:solidFill>
                <a:latin typeface="Arial Narrow"/>
                <a:ea typeface="Arial Narrow"/>
                <a:cs typeface="Arial Narrow"/>
                <a:sym typeface="Arial Narrow"/>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Narrow"/>
                <a:ea typeface="Arial Narrow"/>
                <a:cs typeface="Arial Narrow"/>
                <a:sym typeface="Arial Narrow"/>
              </a:defRPr>
            </a:lvl4pPr>
            <a:lvl5pPr indent="-355600" lvl="4" marL="22860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5pPr>
            <a:lvl6pPr indent="-355600" lvl="5" marL="27432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6pPr>
            <a:lvl7pPr indent="-355600" lvl="6" marL="32004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7pPr>
            <a:lvl8pPr indent="-355600" lvl="7" marL="36576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8pPr>
            <a:lvl9pPr indent="-355600" lvl="8" marL="4114800" marR="0" rtl="0" algn="l">
              <a:spcBef>
                <a:spcPts val="400"/>
              </a:spcBef>
              <a:spcAft>
                <a:spcPts val="0"/>
              </a:spcAft>
              <a:buClr>
                <a:schemeClr val="hlink"/>
              </a:buClr>
              <a:buSzPts val="2000"/>
              <a:buFont typeface="Arial Narrow"/>
              <a:buChar char="•"/>
              <a:defRPr b="0" i="0" sz="2000" u="none" cap="none" strike="noStrike">
                <a:solidFill>
                  <a:schemeClr val="lt1"/>
                </a:solidFill>
                <a:latin typeface="Arial Narrow"/>
                <a:ea typeface="Arial Narrow"/>
                <a:cs typeface="Arial Narrow"/>
                <a:sym typeface="Arial Narrow"/>
              </a:defRPr>
            </a:lvl9pPr>
          </a:lstStyle>
          <a:p/>
        </p:txBody>
      </p:sp>
      <p:sp>
        <p:nvSpPr>
          <p:cNvPr id="149" name="Google Shape;149;p3"/>
          <p:cNvSpPr txBox="1"/>
          <p:nvPr>
            <p:ph idx="10" type="dt"/>
          </p:nvPr>
        </p:nvSpPr>
        <p:spPr>
          <a:xfrm>
            <a:off x="457200" y="6245225"/>
            <a:ext cx="2133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50" name="Google Shape;150;p3"/>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51" name="Google Shape;151;p3"/>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14"/>
          <p:cNvSpPr txBox="1"/>
          <p:nvPr>
            <p:ph type="ctrTitle"/>
          </p:nvPr>
        </p:nvSpPr>
        <p:spPr>
          <a:xfrm>
            <a:off x="685800" y="1692275"/>
            <a:ext cx="7772400" cy="1736725"/>
          </a:xfrm>
          <a:prstGeom prst="rect">
            <a:avLst/>
          </a:prstGeom>
          <a:noFill/>
          <a:ln>
            <a:noFill/>
          </a:ln>
        </p:spPr>
        <p:txBody>
          <a:bodyPr anchorCtr="1"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5400"/>
              <a:buFont typeface="Arial Narrow"/>
              <a:buNone/>
            </a:pPr>
            <a:r>
              <a:rPr b="0" i="0" lang="en-US" sz="5400" u="none" cap="none" strike="noStrike">
                <a:solidFill>
                  <a:schemeClr val="lt2"/>
                </a:solidFill>
                <a:latin typeface="Arial Narrow"/>
                <a:ea typeface="Arial Narrow"/>
                <a:cs typeface="Arial Narrow"/>
                <a:sym typeface="Arial Narrow"/>
              </a:rPr>
              <a:t>An Introduction to the </a:t>
            </a:r>
            <a:br>
              <a:rPr b="0" i="0" lang="en-US" sz="5400" u="none" cap="none" strike="noStrike">
                <a:solidFill>
                  <a:schemeClr val="lt2"/>
                </a:solidFill>
                <a:latin typeface="Arial Narrow"/>
                <a:ea typeface="Arial Narrow"/>
                <a:cs typeface="Arial Narrow"/>
                <a:sym typeface="Arial Narrow"/>
              </a:rPr>
            </a:br>
            <a:r>
              <a:rPr b="0" i="0" lang="en-US" sz="5400" u="none" cap="none" strike="noStrike">
                <a:solidFill>
                  <a:schemeClr val="lt2"/>
                </a:solidFill>
                <a:latin typeface="Arial Narrow"/>
                <a:ea typeface="Arial Narrow"/>
                <a:cs typeface="Arial Narrow"/>
                <a:sym typeface="Arial Narrow"/>
              </a:rPr>
              <a:t>Case Method</a:t>
            </a:r>
            <a:endParaRPr/>
          </a:p>
        </p:txBody>
      </p:sp>
      <p:sp>
        <p:nvSpPr>
          <p:cNvPr id="220" name="Google Shape;220;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Narrow"/>
              <a:buNone/>
            </a:pPr>
            <a:r>
              <a:rPr b="0" i="0" lang="en-US" sz="4400" u="none" cap="none" strike="noStrike">
                <a:solidFill>
                  <a:schemeClr val="lt2"/>
                </a:solidFill>
                <a:latin typeface="Arial Narrow"/>
                <a:ea typeface="Arial Narrow"/>
                <a:cs typeface="Arial Narrow"/>
                <a:sym typeface="Arial Narrow"/>
              </a:rPr>
              <a:t>Analysis (continued)</a:t>
            </a:r>
            <a:endParaRPr/>
          </a:p>
        </p:txBody>
      </p:sp>
      <p:sp>
        <p:nvSpPr>
          <p:cNvPr id="274" name="Google Shape;274;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Do not summarize or repeat the case.  Assume the person reading the report is familiar with the case/situation.  </a:t>
            </a:r>
            <a:endParaRPr/>
          </a:p>
          <a:p>
            <a:pPr indent="-342900" lvl="0" marL="342900" marR="0" rtl="0" algn="l">
              <a:lnSpc>
                <a:spcPct val="100000"/>
              </a:lnSpc>
              <a:spcBef>
                <a:spcPts val="64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Go beyond!  Add value in your analysis.  Bring deeper meaning and understanding to the situation.</a:t>
            </a:r>
            <a:endParaRPr/>
          </a:p>
          <a:p>
            <a:pPr indent="-180340" lvl="0" marL="342900" marR="0" rtl="0" algn="l">
              <a:spcBef>
                <a:spcPts val="64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Narrow"/>
              <a:buNone/>
            </a:pPr>
            <a:r>
              <a:rPr b="0" i="0" lang="en-US" sz="4400" u="none" cap="none" strike="noStrike">
                <a:solidFill>
                  <a:schemeClr val="lt2"/>
                </a:solidFill>
                <a:latin typeface="Arial Narrow"/>
                <a:ea typeface="Arial Narrow"/>
                <a:cs typeface="Arial Narrow"/>
                <a:sym typeface="Arial Narrow"/>
              </a:rPr>
              <a:t>Analysis (continued)</a:t>
            </a:r>
            <a:endParaRPr/>
          </a:p>
        </p:txBody>
      </p:sp>
      <p:sp>
        <p:nvSpPr>
          <p:cNvPr id="280" name="Google Shape;280;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Think of concepts and theories that you can link to the case.  Use of the concepts and theories will help convince the decision-maker of the validity of your analysis. </a:t>
            </a:r>
            <a:endParaRPr/>
          </a:p>
          <a:p>
            <a:pPr indent="-180340" lvl="0" marL="342900" marR="0" rtl="0" algn="l">
              <a:spcBef>
                <a:spcPts val="64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Narrow"/>
              <a:buNone/>
            </a:pPr>
            <a:r>
              <a:rPr b="0" i="0" lang="en-US" sz="4400" u="none" cap="none" strike="noStrike">
                <a:solidFill>
                  <a:schemeClr val="lt2"/>
                </a:solidFill>
                <a:latin typeface="Arial Narrow"/>
                <a:ea typeface="Arial Narrow"/>
                <a:cs typeface="Arial Narrow"/>
                <a:sym typeface="Arial Narrow"/>
              </a:rPr>
              <a:t>Concept – For Example</a:t>
            </a:r>
            <a:endParaRPr/>
          </a:p>
        </p:txBody>
      </p:sp>
      <p:sp>
        <p:nvSpPr>
          <p:cNvPr id="286" name="Google Shape;286;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i.e. If there is financial data in the case, use it.  Calculate ratios, break even, company valuations as are appropriate.  </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i.e. Examine management practices in the different functional areas from HR to control systems, comparing ideal practices with actual.  </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i.e. Analyze the business strategy to build competitive advantage</a:t>
            </a:r>
            <a:endParaRPr/>
          </a:p>
          <a:p>
            <a:pPr indent="-180340" lvl="0" marL="342900" marR="0" rtl="0" algn="l">
              <a:spcBef>
                <a:spcPts val="64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Narrow"/>
              <a:buNone/>
            </a:pPr>
            <a:r>
              <a:rPr b="0" i="0" lang="en-US" sz="4400" u="none" cap="none" strike="noStrike">
                <a:solidFill>
                  <a:schemeClr val="lt2"/>
                </a:solidFill>
                <a:latin typeface="Arial Narrow"/>
                <a:ea typeface="Arial Narrow"/>
                <a:cs typeface="Arial Narrow"/>
                <a:sym typeface="Arial Narrow"/>
              </a:rPr>
              <a:t>Analysis (continued)</a:t>
            </a:r>
            <a:endParaRPr/>
          </a:p>
        </p:txBody>
      </p:sp>
      <p:sp>
        <p:nvSpPr>
          <p:cNvPr id="292" name="Google Shape;292;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2240"/>
              <a:buFont typeface="Noto Sans Symbols"/>
              <a:buChar char="➢"/>
            </a:pPr>
            <a:r>
              <a:rPr b="0" i="0" lang="en-US" sz="2800" u="none" cap="none" strike="noStrike">
                <a:solidFill>
                  <a:schemeClr val="lt1"/>
                </a:solidFill>
                <a:latin typeface="Arial Narrow"/>
                <a:ea typeface="Arial Narrow"/>
                <a:cs typeface="Arial Narrow"/>
                <a:sym typeface="Arial Narrow"/>
              </a:rPr>
              <a:t>Decide on a process or framework to use.  A first stage tool often used in case analysis is situational analysis of both  internal and external factors, referred to as SWOT analysis.  This summary can provide the key to further analysis.  What do the findings mean?  What key questions need to be answered?  i.e. What strategies could turn weaknesses into strengths or maximize strengths to take advantage of opportunities.</a:t>
            </a:r>
            <a:endParaRPr/>
          </a:p>
          <a:p>
            <a:pPr indent="-200660" lvl="0" marL="342900" marR="0" rtl="0" algn="l">
              <a:lnSpc>
                <a:spcPct val="80000"/>
              </a:lnSpc>
              <a:spcBef>
                <a:spcPts val="560"/>
              </a:spcBef>
              <a:spcAft>
                <a:spcPts val="0"/>
              </a:spcAft>
              <a:buClr>
                <a:schemeClr val="hlink"/>
              </a:buClr>
              <a:buSzPts val="2240"/>
              <a:buFont typeface="Noto Sans Symbols"/>
              <a:buNone/>
            </a:pPr>
            <a:r>
              <a:t/>
            </a:r>
            <a:endParaRPr b="0" i="0" sz="2800" u="none" cap="none" strike="noStrike">
              <a:solidFill>
                <a:schemeClr val="lt1"/>
              </a:solidFill>
              <a:latin typeface="Arial Narrow"/>
              <a:ea typeface="Arial Narrow"/>
              <a:cs typeface="Arial Narrow"/>
              <a:sym typeface="Arial Narrow"/>
            </a:endParaRPr>
          </a:p>
          <a:p>
            <a:pPr indent="-342900" lvl="0" marL="342900" marR="0" rtl="0" algn="l">
              <a:lnSpc>
                <a:spcPct val="80000"/>
              </a:lnSpc>
              <a:spcBef>
                <a:spcPts val="560"/>
              </a:spcBef>
              <a:spcAft>
                <a:spcPts val="0"/>
              </a:spcAft>
              <a:buClr>
                <a:schemeClr val="hlink"/>
              </a:buClr>
              <a:buSzPts val="2240"/>
              <a:buFont typeface="Noto Sans Symbols"/>
              <a:buChar char="➢"/>
            </a:pPr>
            <a:r>
              <a:rPr b="0" i="0" lang="en-US" sz="2800" u="none" cap="none" strike="noStrike">
                <a:solidFill>
                  <a:schemeClr val="lt1"/>
                </a:solidFill>
                <a:latin typeface="Arial Narrow"/>
                <a:ea typeface="Arial Narrow"/>
                <a:cs typeface="Arial Narrow"/>
                <a:sym typeface="Arial Narrow"/>
              </a:rPr>
              <a:t>However, there may be a more appropriate method than SWOT that suits the situation.  Think about it before launching in.  </a:t>
            </a:r>
            <a:endParaRPr/>
          </a:p>
          <a:p>
            <a:pPr indent="-200660" lvl="0" marL="342900" marR="0" rtl="0" algn="l">
              <a:spcBef>
                <a:spcPts val="560"/>
              </a:spcBef>
              <a:spcAft>
                <a:spcPts val="0"/>
              </a:spcAft>
              <a:buClr>
                <a:schemeClr val="hlink"/>
              </a:buClr>
              <a:buSzPts val="2240"/>
              <a:buFont typeface="Noto Sans Symbols"/>
              <a:buNone/>
            </a:pPr>
            <a:r>
              <a:t/>
            </a:r>
            <a:endParaRPr b="0"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000"/>
              <a:buFont typeface="Arial Narrow"/>
              <a:buNone/>
            </a:pPr>
            <a:r>
              <a:rPr b="0" i="0" lang="en-US" sz="4000" u="none" cap="none" strike="noStrike">
                <a:solidFill>
                  <a:schemeClr val="lt2"/>
                </a:solidFill>
                <a:latin typeface="Arial Narrow"/>
                <a:ea typeface="Arial Narrow"/>
                <a:cs typeface="Arial Narrow"/>
                <a:sym typeface="Arial Narrow"/>
              </a:rPr>
              <a:t>Identification and Evaluation of Alternatives</a:t>
            </a:r>
            <a:endParaRPr/>
          </a:p>
        </p:txBody>
      </p:sp>
      <p:sp>
        <p:nvSpPr>
          <p:cNvPr id="298" name="Google Shape;298;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2240"/>
              <a:buFont typeface="Noto Sans Symbols"/>
              <a:buChar char="➢"/>
            </a:pPr>
            <a:r>
              <a:rPr b="0" i="0" lang="en-US" sz="2800" u="none" cap="none" strike="noStrike">
                <a:solidFill>
                  <a:schemeClr val="lt1"/>
                </a:solidFill>
                <a:latin typeface="Arial Narrow"/>
                <a:ea typeface="Arial Narrow"/>
                <a:cs typeface="Arial Narrow"/>
                <a:sym typeface="Arial Narrow"/>
              </a:rPr>
              <a:t>Consider alternatives presented in the case as well as your own.  Generate as many as you can.  Be creative, think outside the box.  And also consider what would happen if nothing was done.</a:t>
            </a:r>
            <a:endParaRPr/>
          </a:p>
          <a:p>
            <a:pPr indent="-200660" lvl="0" marL="342900" marR="0" rtl="0" algn="l">
              <a:lnSpc>
                <a:spcPct val="80000"/>
              </a:lnSpc>
              <a:spcBef>
                <a:spcPts val="560"/>
              </a:spcBef>
              <a:spcAft>
                <a:spcPts val="0"/>
              </a:spcAft>
              <a:buClr>
                <a:schemeClr val="hlink"/>
              </a:buClr>
              <a:buSzPts val="2240"/>
              <a:buFont typeface="Noto Sans Symbols"/>
              <a:buNone/>
            </a:pPr>
            <a:r>
              <a:t/>
            </a:r>
            <a:endParaRPr b="0" i="0" sz="2800" u="none" cap="none" strike="noStrike">
              <a:solidFill>
                <a:schemeClr val="lt1"/>
              </a:solidFill>
              <a:latin typeface="Arial Narrow"/>
              <a:ea typeface="Arial Narrow"/>
              <a:cs typeface="Arial Narrow"/>
              <a:sym typeface="Arial Narrow"/>
            </a:endParaRPr>
          </a:p>
          <a:p>
            <a:pPr indent="-342900" lvl="0" marL="342900" marR="0" rtl="0" algn="l">
              <a:lnSpc>
                <a:spcPct val="80000"/>
              </a:lnSpc>
              <a:spcBef>
                <a:spcPts val="560"/>
              </a:spcBef>
              <a:spcAft>
                <a:spcPts val="0"/>
              </a:spcAft>
              <a:buClr>
                <a:schemeClr val="hlink"/>
              </a:buClr>
              <a:buSzPts val="2240"/>
              <a:buFont typeface="Noto Sans Symbols"/>
              <a:buChar char="➢"/>
            </a:pPr>
            <a:r>
              <a:rPr b="0" i="0" lang="en-US" sz="2800" u="none" cap="none" strike="noStrike">
                <a:solidFill>
                  <a:schemeClr val="lt1"/>
                </a:solidFill>
                <a:latin typeface="Arial Narrow"/>
                <a:ea typeface="Arial Narrow"/>
                <a:cs typeface="Arial Narrow"/>
                <a:sym typeface="Arial Narrow"/>
              </a:rPr>
              <a:t>Weed out the best alternatives.  3 - 4 is a reasonable number to include in a report.  </a:t>
            </a:r>
            <a:endParaRPr/>
          </a:p>
          <a:p>
            <a:pPr indent="-342900" lvl="0" marL="342900" marR="0" rtl="0" algn="l">
              <a:lnSpc>
                <a:spcPct val="80000"/>
              </a:lnSpc>
              <a:spcBef>
                <a:spcPts val="560"/>
              </a:spcBef>
              <a:spcAft>
                <a:spcPts val="0"/>
              </a:spcAft>
              <a:buClr>
                <a:schemeClr val="hlink"/>
              </a:buClr>
              <a:buSzPts val="2240"/>
              <a:buFont typeface="Noto Sans Symbols"/>
              <a:buNone/>
            </a:pPr>
            <a:r>
              <a:t/>
            </a:r>
            <a:endParaRPr b="0" i="0" sz="2800" u="none" cap="none" strike="noStrike">
              <a:solidFill>
                <a:schemeClr val="lt1"/>
              </a:solidFill>
              <a:latin typeface="Arial Narrow"/>
              <a:ea typeface="Arial Narrow"/>
              <a:cs typeface="Arial Narrow"/>
              <a:sym typeface="Arial Narrow"/>
            </a:endParaRPr>
          </a:p>
          <a:p>
            <a:pPr indent="-342900" lvl="0" marL="342900" marR="0" rtl="0" algn="l">
              <a:lnSpc>
                <a:spcPct val="80000"/>
              </a:lnSpc>
              <a:spcBef>
                <a:spcPts val="560"/>
              </a:spcBef>
              <a:spcAft>
                <a:spcPts val="0"/>
              </a:spcAft>
              <a:buClr>
                <a:schemeClr val="hlink"/>
              </a:buClr>
              <a:buSzPts val="2240"/>
              <a:buFont typeface="Noto Sans Symbols"/>
              <a:buChar char="➢"/>
            </a:pPr>
            <a:r>
              <a:rPr b="0" i="0" lang="en-US" sz="2800" u="none" cap="none" strike="noStrike">
                <a:solidFill>
                  <a:schemeClr val="lt1"/>
                </a:solidFill>
                <a:latin typeface="Arial Narrow"/>
                <a:ea typeface="Arial Narrow"/>
                <a:cs typeface="Arial Narrow"/>
                <a:sym typeface="Arial Narrow"/>
              </a:rPr>
              <a:t>Make a decision on each,  justify the decision based on the decision criteria.  Make sure you consider costs involved both in terms of money and other resources.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2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Narrow"/>
              <a:buNone/>
            </a:pPr>
            <a:r>
              <a:rPr b="0" i="0" lang="en-US" sz="4400" u="none" cap="none" strike="noStrike">
                <a:solidFill>
                  <a:schemeClr val="lt2"/>
                </a:solidFill>
                <a:latin typeface="Arial Narrow"/>
                <a:ea typeface="Arial Narrow"/>
                <a:cs typeface="Arial Narrow"/>
                <a:sym typeface="Arial Narrow"/>
              </a:rPr>
              <a:t>Recommendation</a:t>
            </a:r>
            <a:endParaRPr/>
          </a:p>
        </p:txBody>
      </p:sp>
      <p:sp>
        <p:nvSpPr>
          <p:cNvPr id="304" name="Google Shape;304;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Make a decision.  Do not defer the decision to someone else.  </a:t>
            </a:r>
            <a:endParaRPr/>
          </a:p>
          <a:p>
            <a:pPr indent="-180340" lvl="0" marL="342900" marR="0" rtl="0" algn="l">
              <a:lnSpc>
                <a:spcPct val="100000"/>
              </a:lnSpc>
              <a:spcBef>
                <a:spcPts val="64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Choose one of the alternatives that you have evaluated.  Briefly justify the recommendation without repeating the evaluation already presented in the alternatives.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2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Narrow"/>
              <a:buNone/>
            </a:pPr>
            <a:r>
              <a:rPr b="0" i="0" lang="en-US" sz="4400" u="none" cap="none" strike="noStrike">
                <a:solidFill>
                  <a:schemeClr val="lt2"/>
                </a:solidFill>
                <a:latin typeface="Arial Narrow"/>
                <a:ea typeface="Arial Narrow"/>
                <a:cs typeface="Arial Narrow"/>
                <a:sym typeface="Arial Narrow"/>
              </a:rPr>
              <a:t>Implementation / Action Plan</a:t>
            </a:r>
            <a:endParaRPr/>
          </a:p>
        </p:txBody>
      </p:sp>
      <p:sp>
        <p:nvSpPr>
          <p:cNvPr id="310" name="Google Shape;310;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With no follow through, a solution will fail.</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Set out a plan that is thorough, considers the criteria that must be met and the effects on everyone involved.</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Be realistic in terms of resources available (time, money, abilities, PEST environment.)  If financing is required, clarify where the money is to come from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Narrow"/>
              <a:buNone/>
            </a:pPr>
            <a:r>
              <a:rPr b="0" i="0" lang="en-US" sz="4400" u="none" cap="none" strike="noStrike">
                <a:solidFill>
                  <a:schemeClr val="lt2"/>
                </a:solidFill>
                <a:latin typeface="Arial Narrow"/>
                <a:ea typeface="Arial Narrow"/>
                <a:cs typeface="Arial Narrow"/>
                <a:sym typeface="Arial Narrow"/>
              </a:rPr>
              <a:t>Implementation / Action Plan</a:t>
            </a:r>
            <a:endParaRPr/>
          </a:p>
        </p:txBody>
      </p:sp>
      <p:sp>
        <p:nvSpPr>
          <p:cNvPr id="316" name="Google Shape;316;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80340" lvl="0" marL="342900" marR="0" rtl="0" algn="l">
              <a:lnSpc>
                <a:spcPct val="100000"/>
              </a:lnSpc>
              <a:spcBef>
                <a:spcPts val="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Concisely state, what should be done, when (immediate, short and long term), where, by whom, for what reason, at what cost and how will it be done</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To be concise, use a chart or bullets</a:t>
            </a:r>
            <a:endParaRPr/>
          </a:p>
          <a:p>
            <a:pPr indent="-180340" lvl="0" marL="342900" marR="0" rtl="0" algn="l">
              <a:spcBef>
                <a:spcPts val="64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1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Narrow"/>
              <a:buNone/>
            </a:pPr>
            <a:r>
              <a:rPr b="0" i="0" lang="en-US" sz="4400" u="none" cap="none" strike="noStrike">
                <a:solidFill>
                  <a:schemeClr val="lt2"/>
                </a:solidFill>
                <a:latin typeface="Arial Narrow"/>
                <a:ea typeface="Arial Narrow"/>
                <a:cs typeface="Arial Narrow"/>
                <a:sym typeface="Arial Narrow"/>
              </a:rPr>
              <a:t>Learning with Cases</a:t>
            </a:r>
            <a:endParaRPr/>
          </a:p>
        </p:txBody>
      </p:sp>
      <p:sp>
        <p:nvSpPr>
          <p:cNvPr id="226" name="Google Shape;226;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A business case describes a situation that calls for a decision and action plan.</a:t>
            </a:r>
            <a:endParaRPr/>
          </a:p>
          <a:p>
            <a:pPr indent="-342900" lvl="0" marL="342900" marR="0" rtl="0" algn="l">
              <a:lnSpc>
                <a:spcPct val="100000"/>
              </a:lnSpc>
              <a:spcBef>
                <a:spcPts val="64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As the decision-maker or consultant, you need to determine the problem or opportunity, analyze the situation, generate alternative courses of action, and recommend a best solution and course of action.</a:t>
            </a:r>
            <a:endParaRPr/>
          </a:p>
          <a:p>
            <a:pPr indent="-180340" lvl="0" marL="342900" marR="0" rtl="0" algn="l">
              <a:spcBef>
                <a:spcPts val="64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1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Narrow"/>
              <a:buNone/>
            </a:pPr>
            <a:r>
              <a:rPr b="0" i="0" lang="en-US" sz="4400" u="none" cap="none" strike="noStrike">
                <a:solidFill>
                  <a:schemeClr val="lt2"/>
                </a:solidFill>
                <a:latin typeface="Arial Narrow"/>
                <a:ea typeface="Arial Narrow"/>
                <a:cs typeface="Arial Narrow"/>
                <a:sym typeface="Arial Narrow"/>
              </a:rPr>
              <a:t>Bridging theory and practice</a:t>
            </a:r>
            <a:endParaRPr/>
          </a:p>
        </p:txBody>
      </p:sp>
      <p:sp>
        <p:nvSpPr>
          <p:cNvPr id="232" name="Google Shape;232;p16"/>
          <p:cNvSpPr txBox="1"/>
          <p:nvPr>
            <p:ph idx="1" type="body"/>
          </p:nvPr>
        </p:nvSpPr>
        <p:spPr>
          <a:xfrm>
            <a:off x="457200" y="1905000"/>
            <a:ext cx="8229600" cy="42211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Case studies require you to adapt what you have learned to the situation at hand.</a:t>
            </a:r>
            <a:endParaRPr/>
          </a:p>
          <a:p>
            <a:pPr indent="-342900" lvl="0" marL="342900" marR="0" rtl="0" algn="l">
              <a:lnSpc>
                <a:spcPct val="90000"/>
              </a:lnSpc>
              <a:spcBef>
                <a:spcPts val="64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You need to think critically and creatively</a:t>
            </a:r>
            <a:endParaRPr/>
          </a:p>
          <a:p>
            <a:pPr indent="-342900" lvl="0" marL="342900" marR="0" rtl="0" algn="l">
              <a:lnSpc>
                <a:spcPct val="90000"/>
              </a:lnSpc>
              <a:spcBef>
                <a:spcPts val="64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You learn to deal with complex situations, incomplete and irrelevant information, and come up with a final, defensible decision.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1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Narrow"/>
              <a:buNone/>
            </a:pPr>
            <a:r>
              <a:rPr b="0" i="0" lang="en-US" sz="4400" u="none" cap="none" strike="noStrike">
                <a:solidFill>
                  <a:schemeClr val="lt2"/>
                </a:solidFill>
                <a:latin typeface="Arial Narrow"/>
                <a:ea typeface="Arial Narrow"/>
                <a:cs typeface="Arial Narrow"/>
                <a:sym typeface="Arial Narrow"/>
              </a:rPr>
              <a:t>No 1 right answer</a:t>
            </a:r>
            <a:endParaRPr/>
          </a:p>
        </p:txBody>
      </p:sp>
      <p:sp>
        <p:nvSpPr>
          <p:cNvPr id="238" name="Google Shape;238;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There is no one “right way” to manage.  The right way depends on the situation.  And there may be several “right ways.” </a:t>
            </a:r>
            <a:endParaRPr/>
          </a:p>
          <a:p>
            <a:pPr indent="-180340" lvl="0" marL="342900" marR="0" rtl="0" algn="l">
              <a:lnSpc>
                <a:spcPct val="100000"/>
              </a:lnSpc>
              <a:spcBef>
                <a:spcPts val="64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The best solution maximizes positives and minimizes the negatives.  It makes sense.</a:t>
            </a:r>
            <a:endParaRPr/>
          </a:p>
          <a:p>
            <a:pPr indent="-180340" lvl="0" marL="342900" marR="0" rtl="0" algn="l">
              <a:spcBef>
                <a:spcPts val="64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1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Narrow"/>
              <a:buNone/>
            </a:pPr>
            <a:r>
              <a:rPr b="0" i="0" lang="en-US" sz="4400" u="none" cap="none" strike="noStrike">
                <a:solidFill>
                  <a:schemeClr val="lt2"/>
                </a:solidFill>
                <a:latin typeface="Arial Narrow"/>
                <a:ea typeface="Arial Narrow"/>
                <a:cs typeface="Arial Narrow"/>
                <a:sym typeface="Arial Narrow"/>
              </a:rPr>
              <a:t>Statement of Problem(s) or Issue</a:t>
            </a:r>
            <a:endParaRPr/>
          </a:p>
        </p:txBody>
      </p:sp>
      <p:sp>
        <p:nvSpPr>
          <p:cNvPr id="244" name="Google Shape;244;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State in one to four sentences who the decision maker is, what problems/issue they face and when a decision must be made. Briefly help the reader/listener understand the context of the problem</a:t>
            </a:r>
            <a:endParaRPr/>
          </a:p>
          <a:p>
            <a:pPr indent="-180340" lvl="0" marL="342900" marR="0" rtl="0" algn="l">
              <a:lnSpc>
                <a:spcPct val="90000"/>
              </a:lnSpc>
              <a:spcBef>
                <a:spcPts val="64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First consider what challenge does the key person or company have?  What decision has to be made?</a:t>
            </a:r>
            <a:endParaRPr/>
          </a:p>
          <a:p>
            <a:pPr indent="-342900" lvl="0" marL="342900" marR="0" rtl="0" algn="l">
              <a:lnSpc>
                <a:spcPct val="90000"/>
              </a:lnSpc>
              <a:spcBef>
                <a:spcPts val="640"/>
              </a:spcBef>
              <a:spcAft>
                <a:spcPts val="0"/>
              </a:spcAft>
              <a:buClr>
                <a:schemeClr val="hlink"/>
              </a:buClr>
              <a:buSzPts val="2560"/>
              <a:buFont typeface="Noto Sans Symbols"/>
              <a:buNone/>
            </a:pPr>
            <a:r>
              <a:rPr b="0" i="0" lang="en-US" sz="3200" u="none" cap="none" strike="noStrike">
                <a:solidFill>
                  <a:schemeClr val="lt1"/>
                </a:solidFill>
                <a:latin typeface="Arial Narrow"/>
                <a:ea typeface="Arial Narrow"/>
                <a:cs typeface="Arial Narrow"/>
                <a:sym typeface="Arial Narrow"/>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1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000"/>
              <a:buFont typeface="Arial Narrow"/>
              <a:buNone/>
            </a:pPr>
            <a:r>
              <a:rPr b="0" i="0" lang="en-US" sz="4000" u="none" cap="none" strike="noStrike">
                <a:solidFill>
                  <a:schemeClr val="lt2"/>
                </a:solidFill>
                <a:latin typeface="Arial Narrow"/>
                <a:ea typeface="Arial Narrow"/>
                <a:cs typeface="Arial Narrow"/>
                <a:sym typeface="Arial Narrow"/>
              </a:rPr>
              <a:t>"A problem understood is half solved.“</a:t>
            </a:r>
            <a:br>
              <a:rPr b="0" i="0" lang="en-US" sz="4000" u="none" cap="none" strike="noStrike">
                <a:solidFill>
                  <a:schemeClr val="lt2"/>
                </a:solidFill>
                <a:latin typeface="Arial Narrow"/>
                <a:ea typeface="Arial Narrow"/>
                <a:cs typeface="Arial Narrow"/>
                <a:sym typeface="Arial Narrow"/>
              </a:rPr>
            </a:br>
            <a:r>
              <a:rPr b="0" i="0" lang="en-US" sz="4000" u="none" cap="none" strike="noStrike">
                <a:solidFill>
                  <a:schemeClr val="lt2"/>
                </a:solidFill>
                <a:latin typeface="Arial Narrow"/>
                <a:ea typeface="Arial Narrow"/>
                <a:cs typeface="Arial Narrow"/>
                <a:sym typeface="Arial Narrow"/>
              </a:rPr>
              <a:t> A. Einstein. </a:t>
            </a:r>
            <a:endParaRPr/>
          </a:p>
        </p:txBody>
      </p:sp>
      <p:sp>
        <p:nvSpPr>
          <p:cNvPr id="250" name="Google Shape;250;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609600" lvl="0" marL="609600" marR="0" rtl="0" algn="l">
              <a:lnSpc>
                <a:spcPct val="90000"/>
              </a:lnSpc>
              <a:spcBef>
                <a:spcPts val="0"/>
              </a:spcBef>
              <a:spcAft>
                <a:spcPts val="0"/>
              </a:spcAft>
              <a:buClr>
                <a:schemeClr val="hlink"/>
              </a:buClr>
              <a:buSzPts val="2560"/>
              <a:buFont typeface="Noto Sans Symbols"/>
              <a:buAutoNum type="alphaLcParenR"/>
            </a:pPr>
            <a:r>
              <a:rPr b="0" i="1" lang="en-US" sz="3200" u="none" cap="none" strike="noStrike">
                <a:solidFill>
                  <a:schemeClr val="lt1"/>
                </a:solidFill>
                <a:latin typeface="Arial Narrow"/>
                <a:ea typeface="Arial Narrow"/>
                <a:cs typeface="Arial Narrow"/>
                <a:sym typeface="Arial Narrow"/>
              </a:rPr>
              <a:t>Sort through the mess: </a:t>
            </a:r>
            <a:r>
              <a:rPr b="0" i="0" lang="en-US" sz="3200" u="none" cap="none" strike="noStrike">
                <a:solidFill>
                  <a:schemeClr val="lt1"/>
                </a:solidFill>
                <a:latin typeface="Arial Narrow"/>
                <a:ea typeface="Arial Narrow"/>
                <a:cs typeface="Arial Narrow"/>
                <a:sym typeface="Arial Narrow"/>
              </a:rPr>
              <a:t>Identify the real problems and opportunities problems in a mess. </a:t>
            </a:r>
            <a:endParaRPr/>
          </a:p>
          <a:p>
            <a:pPr indent="-609600" lvl="0" marL="609600" marR="0" rtl="0" algn="l">
              <a:lnSpc>
                <a:spcPct val="90000"/>
              </a:lnSpc>
              <a:spcBef>
                <a:spcPts val="64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a:p>
            <a:pPr indent="-609600" lvl="0" marL="609600" marR="0" rtl="0" algn="l">
              <a:lnSpc>
                <a:spcPct val="90000"/>
              </a:lnSpc>
              <a:spcBef>
                <a:spcPts val="640"/>
              </a:spcBef>
              <a:spcAft>
                <a:spcPts val="0"/>
              </a:spcAft>
              <a:buClr>
                <a:schemeClr val="hlink"/>
              </a:buClr>
              <a:buSzPts val="2560"/>
              <a:buFont typeface="Noto Sans Symbols"/>
              <a:buNone/>
            </a:pPr>
            <a:r>
              <a:rPr b="0" i="1" lang="en-US" sz="3200" u="none" cap="none" strike="noStrike">
                <a:solidFill>
                  <a:schemeClr val="lt1"/>
                </a:solidFill>
                <a:latin typeface="Arial Narrow"/>
                <a:ea typeface="Arial Narrow"/>
                <a:cs typeface="Arial Narrow"/>
                <a:sym typeface="Arial Narrow"/>
              </a:rPr>
              <a:t>b) Figure out the important details: C</a:t>
            </a:r>
            <a:r>
              <a:rPr b="0" i="0" lang="en-US" sz="3200" u="none" cap="none" strike="noStrike">
                <a:solidFill>
                  <a:schemeClr val="lt1"/>
                </a:solidFill>
                <a:latin typeface="Arial Narrow"/>
                <a:ea typeface="Arial Narrow"/>
                <a:cs typeface="Arial Narrow"/>
                <a:sym typeface="Arial Narrow"/>
              </a:rPr>
              <a:t>oncentrate on what matters. Clear out the extraneous details.</a:t>
            </a:r>
            <a:endParaRPr/>
          </a:p>
          <a:p>
            <a:pPr indent="-609600" lvl="0" marL="609600" marR="0" rtl="0" algn="l">
              <a:lnSpc>
                <a:spcPct val="90000"/>
              </a:lnSpc>
              <a:spcBef>
                <a:spcPts val="64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a:p>
            <a:pPr indent="-609600" lvl="0" marL="609600" marR="0" rtl="0" algn="l">
              <a:lnSpc>
                <a:spcPct val="90000"/>
              </a:lnSpc>
              <a:spcBef>
                <a:spcPts val="640"/>
              </a:spcBef>
              <a:spcAft>
                <a:spcPts val="0"/>
              </a:spcAft>
              <a:buClr>
                <a:schemeClr val="hlink"/>
              </a:buClr>
              <a:buSzPts val="2560"/>
              <a:buFont typeface="Noto Sans Symbols"/>
              <a:buNone/>
            </a:pPr>
            <a:r>
              <a:rPr b="0" i="1" lang="en-US" sz="3200" u="none" cap="none" strike="noStrike">
                <a:solidFill>
                  <a:schemeClr val="lt1"/>
                </a:solidFill>
                <a:latin typeface="Arial Narrow"/>
                <a:ea typeface="Arial Narrow"/>
                <a:cs typeface="Arial Narrow"/>
                <a:sym typeface="Arial Narrow"/>
              </a:rPr>
              <a:t>c) State the </a:t>
            </a:r>
            <a:r>
              <a:rPr b="0" i="0" lang="en-US" sz="3200" u="none" cap="none" strike="noStrike">
                <a:solidFill>
                  <a:schemeClr val="lt1"/>
                </a:solidFill>
                <a:latin typeface="Arial Narrow"/>
                <a:ea typeface="Arial Narrow"/>
                <a:cs typeface="Arial Narrow"/>
                <a:sym typeface="Arial Narrow"/>
              </a:rPr>
              <a:t>specific problem. Just knowing what to work on is half the battle. Often more than one problem is identified.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3200"/>
              <a:buFont typeface="Arial Narrow"/>
              <a:buNone/>
            </a:pPr>
            <a:r>
              <a:rPr b="0" i="0" lang="en-US" sz="3200" u="none" cap="none" strike="noStrike">
                <a:solidFill>
                  <a:schemeClr val="lt2"/>
                </a:solidFill>
                <a:latin typeface="Arial Narrow"/>
                <a:ea typeface="Arial Narrow"/>
                <a:cs typeface="Arial Narrow"/>
                <a:sym typeface="Arial Narrow"/>
              </a:rPr>
              <a:t>Statement of Problem(s) or Issue (cont.)</a:t>
            </a:r>
            <a:endParaRPr/>
          </a:p>
        </p:txBody>
      </p:sp>
      <p:sp>
        <p:nvSpPr>
          <p:cNvPr id="256" name="Google Shape;256;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There are several types of problems</a:t>
            </a:r>
            <a:endParaRPr/>
          </a:p>
          <a:p>
            <a:pPr indent="-285750" lvl="1" marL="742950" marR="0" rtl="0" algn="l">
              <a:lnSpc>
                <a:spcPct val="100000"/>
              </a:lnSpc>
              <a:spcBef>
                <a:spcPts val="560"/>
              </a:spcBef>
              <a:spcAft>
                <a:spcPts val="0"/>
              </a:spcAft>
              <a:buClr>
                <a:schemeClr val="lt2"/>
              </a:buClr>
              <a:buSzPts val="1400"/>
              <a:buFont typeface="Noto Sans Symbols"/>
              <a:buChar char="●"/>
            </a:pPr>
            <a:r>
              <a:rPr b="0" i="0" lang="en-US" sz="2800" u="none" cap="none" strike="noStrike">
                <a:solidFill>
                  <a:schemeClr val="lt1"/>
                </a:solidFill>
                <a:latin typeface="Arial Narrow"/>
                <a:ea typeface="Arial Narrow"/>
                <a:cs typeface="Arial Narrow"/>
                <a:sym typeface="Arial Narrow"/>
              </a:rPr>
              <a:t>Immediate, presenting problem – often a symptom</a:t>
            </a:r>
            <a:endParaRPr/>
          </a:p>
          <a:p>
            <a:pPr indent="-285750" lvl="1" marL="742950" marR="0" rtl="0" algn="l">
              <a:lnSpc>
                <a:spcPct val="100000"/>
              </a:lnSpc>
              <a:spcBef>
                <a:spcPts val="560"/>
              </a:spcBef>
              <a:spcAft>
                <a:spcPts val="0"/>
              </a:spcAft>
              <a:buClr>
                <a:schemeClr val="lt2"/>
              </a:buClr>
              <a:buSzPts val="1400"/>
              <a:buFont typeface="Noto Sans Symbols"/>
              <a:buChar char="●"/>
            </a:pPr>
            <a:r>
              <a:rPr b="0" i="0" lang="en-US" sz="2800" u="none" cap="none" strike="noStrike">
                <a:solidFill>
                  <a:schemeClr val="lt1"/>
                </a:solidFill>
                <a:latin typeface="Arial Narrow"/>
                <a:ea typeface="Arial Narrow"/>
                <a:cs typeface="Arial Narrow"/>
                <a:sym typeface="Arial Narrow"/>
              </a:rPr>
              <a:t>Primary problem – root cause</a:t>
            </a:r>
            <a:endParaRPr/>
          </a:p>
          <a:p>
            <a:pPr indent="-285750" lvl="1" marL="742950" marR="0" rtl="0" algn="l">
              <a:lnSpc>
                <a:spcPct val="100000"/>
              </a:lnSpc>
              <a:spcBef>
                <a:spcPts val="560"/>
              </a:spcBef>
              <a:spcAft>
                <a:spcPts val="0"/>
              </a:spcAft>
              <a:buClr>
                <a:schemeClr val="lt2"/>
              </a:buClr>
              <a:buSzPts val="1400"/>
              <a:buFont typeface="Noto Sans Symbols"/>
              <a:buChar char="●"/>
            </a:pPr>
            <a:r>
              <a:rPr b="0" i="0" lang="en-US" sz="2800" u="none" cap="none" strike="noStrike">
                <a:solidFill>
                  <a:schemeClr val="lt1"/>
                </a:solidFill>
                <a:latin typeface="Arial Narrow"/>
                <a:ea typeface="Arial Narrow"/>
                <a:cs typeface="Arial Narrow"/>
                <a:sym typeface="Arial Narrow"/>
              </a:rPr>
              <a:t>Secondary problem(s) – may not be solved when primary problem is solved</a:t>
            </a:r>
            <a:endParaRPr/>
          </a:p>
          <a:p>
            <a:pPr indent="-196850" lvl="1" marL="742950" marR="0" rtl="0" algn="l">
              <a:lnSpc>
                <a:spcPct val="100000"/>
              </a:lnSpc>
              <a:spcBef>
                <a:spcPts val="560"/>
              </a:spcBef>
              <a:spcAft>
                <a:spcPts val="0"/>
              </a:spcAft>
              <a:buClr>
                <a:schemeClr val="lt2"/>
              </a:buClr>
              <a:buSzPts val="1400"/>
              <a:buFont typeface="Noto Sans Symbols"/>
              <a:buNone/>
            </a:pPr>
            <a:r>
              <a:t/>
            </a:r>
            <a:endParaRPr b="0" i="0" sz="2800" u="none" cap="none" strike="noStrike">
              <a:solidFill>
                <a:schemeClr val="lt1"/>
              </a:solidFill>
              <a:latin typeface="Arial Narrow"/>
              <a:ea typeface="Arial Narrow"/>
              <a:cs typeface="Arial Narrow"/>
              <a:sym typeface="Arial Narrow"/>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You may need to complete the analysis before writing the problem/issue section of the report</a:t>
            </a:r>
            <a:endParaRPr/>
          </a:p>
          <a:p>
            <a:pPr indent="-180340" lvl="0" marL="342900" marR="0" rtl="0" algn="l">
              <a:lnSpc>
                <a:spcPct val="100000"/>
              </a:lnSpc>
              <a:spcBef>
                <a:spcPts val="64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a:p>
            <a:pPr indent="-180340" lvl="0" marL="342900" marR="0" rtl="0" algn="l">
              <a:spcBef>
                <a:spcPts val="640"/>
              </a:spcBef>
              <a:spcAft>
                <a:spcPts val="0"/>
              </a:spcAft>
              <a:buClr>
                <a:schemeClr val="hlink"/>
              </a:buClr>
              <a:buSzPts val="2560"/>
              <a:buFont typeface="Noto Sans Symbols"/>
              <a:buNone/>
            </a:pPr>
            <a:r>
              <a:t/>
            </a:r>
            <a:endParaRPr b="0" i="0" sz="32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Narrow"/>
              <a:buNone/>
            </a:pPr>
            <a:r>
              <a:rPr b="0" i="0" lang="en-US" sz="4400" u="none" cap="none" strike="noStrike">
                <a:solidFill>
                  <a:schemeClr val="lt2"/>
                </a:solidFill>
                <a:latin typeface="Arial Narrow"/>
                <a:ea typeface="Arial Narrow"/>
                <a:cs typeface="Arial Narrow"/>
                <a:sym typeface="Arial Narrow"/>
              </a:rPr>
              <a:t>Decision Criteria</a:t>
            </a:r>
            <a:endParaRPr/>
          </a:p>
        </p:txBody>
      </p:sp>
      <p:sp>
        <p:nvSpPr>
          <p:cNvPr id="262" name="Google Shape;262;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What must be accomplished for the decision to be the right one? This may be clear from the mission statement or from comments by the key individual.  </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These are NOT action statements.  These are objectives that must be reached for the solution to be effective.</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i.e. The solution must restore the company to a more viable cash position and minimize the potential loss of current employees.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400"/>
              <a:buFont typeface="Arial Narrow"/>
              <a:buNone/>
            </a:pPr>
            <a:r>
              <a:rPr b="0" i="0" lang="en-US" sz="4400" u="none" cap="none" strike="noStrike">
                <a:solidFill>
                  <a:schemeClr val="lt2"/>
                </a:solidFill>
                <a:latin typeface="Arial Narrow"/>
                <a:ea typeface="Arial Narrow"/>
                <a:cs typeface="Arial Narrow"/>
                <a:sym typeface="Arial Narrow"/>
              </a:rPr>
              <a:t>Analysis</a:t>
            </a:r>
            <a:endParaRPr/>
          </a:p>
        </p:txBody>
      </p:sp>
      <p:sp>
        <p:nvSpPr>
          <p:cNvPr id="268" name="Google Shape;268;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cap="none" strike="noStrike">
                <a:solidFill>
                  <a:schemeClr val="lt1"/>
                </a:solidFill>
                <a:latin typeface="Arial Narrow"/>
                <a:ea typeface="Arial Narrow"/>
                <a:cs typeface="Arial Narrow"/>
                <a:sym typeface="Arial Narrow"/>
              </a:rPr>
              <a:t>Spend the most time on the analysis.  You need to figure out why each problem has happened.  Sort out what is relevant.  Consider what implications exist for the people, organization and different stakeholders.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