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FA3A9-C9BF-467B-93E0-5DDFEB23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A491-2792-4AB9-97F7-054FD2471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9486900" cy="128154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Networking Exploit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8B59-D709-405A-BDD0-D68C8B38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1738745"/>
            <a:ext cx="8115300" cy="10044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BTN 710 – Group 5</a:t>
            </a:r>
          </a:p>
          <a:p>
            <a:r>
              <a:rPr lang="en-CA" dirty="0">
                <a:solidFill>
                  <a:srgbClr val="FFFFFF"/>
                </a:solidFill>
              </a:rPr>
              <a:t>Khai Phan, Marco Rico, Andriy </a:t>
            </a:r>
            <a:r>
              <a:rPr lang="en-CA" dirty="0" err="1">
                <a:solidFill>
                  <a:srgbClr val="FFFFFF"/>
                </a:solidFill>
              </a:rPr>
              <a:t>Yevseytsev</a:t>
            </a:r>
            <a:r>
              <a:rPr lang="en-CA" dirty="0">
                <a:solidFill>
                  <a:srgbClr val="FFFFFF"/>
                </a:solidFill>
              </a:rPr>
              <a:t>, </a:t>
            </a:r>
            <a:r>
              <a:rPr lang="en-CA" dirty="0" err="1">
                <a:solidFill>
                  <a:srgbClr val="FFFFFF"/>
                </a:solidFill>
              </a:rPr>
              <a:t>Carlianz</a:t>
            </a:r>
            <a:r>
              <a:rPr lang="en-CA" dirty="0">
                <a:solidFill>
                  <a:srgbClr val="FFFFFF"/>
                </a:solidFill>
              </a:rPr>
              <a:t> Pura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8B1-7234-4070-BE73-53DEA882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EA5D-8BC0-4F00-8A1F-78AB70BD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/>
              <a:t>The Exploit: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Method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Software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Host Site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252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36B8-27C0-4982-84B2-270C9336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Ddos</a:t>
            </a:r>
            <a:r>
              <a:rPr lang="en-CA" dirty="0"/>
              <a:t> attack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E2E7-CC3D-4FBC-9DF2-32626E9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Flood the traffic with lots of incoming connections and request</a:t>
            </a:r>
            <a:endParaRPr lang="en-US" dirty="0"/>
          </a:p>
        </p:txBody>
      </p:sp>
      <p:pic>
        <p:nvPicPr>
          <p:cNvPr id="1026" name="Picture 2" descr="What Is a Distributed Denial-of-Service (DDoS) Attack? | Cloudflare">
            <a:extLst>
              <a:ext uri="{FF2B5EF4-FFF2-40B4-BE49-F238E27FC236}">
                <a16:creationId xmlns:a16="http://schemas.microsoft.com/office/drawing/2014/main" id="{73F12915-A2D8-4595-8B58-8CB78054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13" y="3108014"/>
            <a:ext cx="6964472" cy="306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0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387F-745C-4AD6-94B0-B33488B4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HULK Software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564D-3E0A-4C62-926E-3B40046F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Software</a:t>
            </a:r>
          </a:p>
          <a:p>
            <a:r>
              <a:rPr lang="en-CA" dirty="0"/>
              <a:t>Limited on traffic request</a:t>
            </a:r>
          </a:p>
          <a:p>
            <a:r>
              <a:rPr lang="en-CA" dirty="0"/>
              <a:t>Isn’t as strong as purchased botnet</a:t>
            </a:r>
          </a:p>
          <a:p>
            <a:r>
              <a:rPr lang="en-CA" dirty="0"/>
              <a:t>Ideal for small testing</a:t>
            </a:r>
          </a:p>
          <a:p>
            <a:r>
              <a:rPr lang="en-CA" dirty="0"/>
              <a:t>Python 2.x+ required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A20F-BA97-4755-AF41-AC142A2B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40073"/>
            <a:ext cx="4762500" cy="51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A7F-BFFD-4A5D-B8E1-DF640279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 Site</a:t>
            </a:r>
            <a:br>
              <a:rPr lang="en-CA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BFBF7-E095-490E-9C9B-2DBF6048C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748413"/>
            <a:ext cx="9486899" cy="486340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9C65A50-58F5-49C1-A6BE-276ED99EB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81223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43B41"/>
      </a:dk2>
      <a:lt2>
        <a:srgbClr val="E2E8E3"/>
      </a:lt2>
      <a:accent1>
        <a:srgbClr val="E729D2"/>
      </a:accent1>
      <a:accent2>
        <a:srgbClr val="9D1FD6"/>
      </a:accent2>
      <a:accent3>
        <a:srgbClr val="6E40E9"/>
      </a:accent3>
      <a:accent4>
        <a:srgbClr val="4056DC"/>
      </a:accent4>
      <a:accent5>
        <a:srgbClr val="2993E7"/>
      </a:accent5>
      <a:accent6>
        <a:srgbClr val="14B5B9"/>
      </a:accent6>
      <a:hlink>
        <a:srgbClr val="5883C7"/>
      </a:hlink>
      <a:folHlink>
        <a:srgbClr val="828282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Goudy Old Style</vt:lpstr>
      <vt:lpstr>ClassicFrameVTI</vt:lpstr>
      <vt:lpstr>Networking Exploit</vt:lpstr>
      <vt:lpstr>Agenda </vt:lpstr>
      <vt:lpstr>Ddos attack </vt:lpstr>
      <vt:lpstr>HULK Software </vt:lpstr>
      <vt:lpstr>Host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Exploit</dc:title>
  <dc:creator>Thanh Khai Phan</dc:creator>
  <cp:lastModifiedBy>Thanh Khai Phan</cp:lastModifiedBy>
  <cp:revision>3</cp:revision>
  <dcterms:created xsi:type="dcterms:W3CDTF">2020-08-10T18:55:31Z</dcterms:created>
  <dcterms:modified xsi:type="dcterms:W3CDTF">2020-08-10T20:01:55Z</dcterms:modified>
</cp:coreProperties>
</file>