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rts Mill Goudy"/>
      <p:regular r:id="rId10"/>
      <p:italic r:id="rId11"/>
    </p:embeddedFon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qREfAh42bO84+icPX5eJbc5j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rtsMillGoudy-italic.fntdata"/><Relationship Id="rId10" Type="http://schemas.openxmlformats.org/officeDocument/2006/relationships/font" Target="fonts/SortsMillGoudy-regular.fntdata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2057400" y="685801"/>
            <a:ext cx="8115300" cy="3046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2057400" y="4114800"/>
            <a:ext cx="8115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i="1"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4156000" y="-530299"/>
            <a:ext cx="3918098" cy="948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774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641624"/>
            <a:ext cx="10515600" cy="1448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i="1"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346071" y="566278"/>
            <a:ext cx="9512429" cy="965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909758" y="2057400"/>
            <a:ext cx="5031521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65408" y="2057401"/>
            <a:ext cx="5016834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6"/>
            <a:ext cx="10276552" cy="1149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b="1" i="0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60"/>
              <a:buChar char="•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b="0" i="0" sz="3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876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 rot="10800000">
            <a:off x="0" y="-1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22745"/>
                </a:srgbClr>
              </a:gs>
              <a:gs pos="100000">
                <a:srgbClr val="0000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371600" y="457200"/>
            <a:ext cx="9486900" cy="12815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rts Mill Goudy"/>
              <a:buNone/>
            </a:pPr>
            <a:r>
              <a:rPr lang="en-CA">
                <a:solidFill>
                  <a:srgbClr val="FFFFFF"/>
                </a:solidFill>
              </a:rPr>
              <a:t>NETWORKING EXPLOIT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2038350" y="1738745"/>
            <a:ext cx="8115300" cy="10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None/>
            </a:pPr>
            <a:r>
              <a:rPr lang="en-CA">
                <a:solidFill>
                  <a:srgbClr val="FFFFFF"/>
                </a:solidFill>
              </a:rPr>
              <a:t>BTN 710 – Group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80"/>
              <a:buNone/>
            </a:pPr>
            <a:r>
              <a:rPr lang="en-CA">
                <a:solidFill>
                  <a:srgbClr val="FFFFFF"/>
                </a:solidFill>
              </a:rPr>
              <a:t>Khai Phan, Marco Rico, Andriy Yevseytsev, Carlianz Pura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lang="en-CA"/>
              <a:t>AGENDA</a:t>
            </a:r>
            <a:br>
              <a:rPr lang="en-CA"/>
            </a:b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</a:pPr>
            <a:r>
              <a:rPr lang="en-CA"/>
              <a:t>The Exploit: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CA"/>
              <a:t>Method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CA"/>
              <a:t>Software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CA"/>
              <a:t>Host Site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n-CA"/>
              <a:t>Operating System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lang="en-CA"/>
              <a:t>DDOS ATTACK</a:t>
            </a:r>
            <a:br>
              <a:rPr lang="en-CA"/>
            </a:b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Flood the traffic with lots of incoming connections and request</a:t>
            </a:r>
            <a:endParaRPr/>
          </a:p>
        </p:txBody>
      </p:sp>
      <p:pic>
        <p:nvPicPr>
          <p:cNvPr descr="What Is a Distributed Denial-of-Service (DDoS) Attack? | Cloudflar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813" y="3108014"/>
            <a:ext cx="6964472" cy="306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lang="en-CA"/>
              <a:t>HULK SOFTWARE</a:t>
            </a:r>
            <a:br>
              <a:rPr lang="en-CA"/>
            </a:b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Free Software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Limited on traffic request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Isn’t as strong as purchased botnet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Ideal for small testing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n-CA"/>
              <a:t>Python 2.x+ required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040073"/>
            <a:ext cx="4762500" cy="513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lang="en-CA"/>
              <a:t>HOST SITE</a:t>
            </a:r>
            <a:br>
              <a:rPr lang="en-CA"/>
            </a:br>
            <a:endParaRPr/>
          </a:p>
        </p:txBody>
      </p:sp>
      <p:pic>
        <p:nvPicPr>
          <p:cNvPr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1748413"/>
            <a:ext cx="9486899" cy="48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lassicFrameVTI">
  <a:themeElements>
    <a:clrScheme name="AnalogousFromDarkSeedLeftStep">
      <a:dk1>
        <a:srgbClr val="000000"/>
      </a:dk1>
      <a:lt1>
        <a:srgbClr val="FFFFFF"/>
      </a:lt1>
      <a:dk2>
        <a:srgbClr val="243B41"/>
      </a:dk2>
      <a:lt2>
        <a:srgbClr val="E2E8E3"/>
      </a:lt2>
      <a:accent1>
        <a:srgbClr val="E729D2"/>
      </a:accent1>
      <a:accent2>
        <a:srgbClr val="9D1FD6"/>
      </a:accent2>
      <a:accent3>
        <a:srgbClr val="6E40E9"/>
      </a:accent3>
      <a:accent4>
        <a:srgbClr val="4056DC"/>
      </a:accent4>
      <a:accent5>
        <a:srgbClr val="2993E7"/>
      </a:accent5>
      <a:accent6>
        <a:srgbClr val="14B5B9"/>
      </a:accent6>
      <a:hlink>
        <a:srgbClr val="5883C7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2020-08-10T18:55:31Z</dcterms:created>
  <dc:creator>Thanh Khai Phan</dc:creator>
</cp:coreProperties>
</file>