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7" r:id="rId3"/>
  </p:sldMasterIdLst>
  <p:notesMasterIdLst>
    <p:notesMasterId r:id="rId25"/>
  </p:notesMasterIdLst>
  <p:sldIdLst>
    <p:sldId id="528" r:id="rId4"/>
    <p:sldId id="481" r:id="rId5"/>
    <p:sldId id="531" r:id="rId6"/>
    <p:sldId id="532" r:id="rId7"/>
    <p:sldId id="359" r:id="rId8"/>
    <p:sldId id="376" r:id="rId9"/>
    <p:sldId id="478" r:id="rId10"/>
    <p:sldId id="360" r:id="rId11"/>
    <p:sldId id="377" r:id="rId12"/>
    <p:sldId id="498" r:id="rId13"/>
    <p:sldId id="386" r:id="rId14"/>
    <p:sldId id="387" r:id="rId15"/>
    <p:sldId id="365" r:id="rId16"/>
    <p:sldId id="368" r:id="rId17"/>
    <p:sldId id="371" r:id="rId18"/>
    <p:sldId id="521" r:id="rId19"/>
    <p:sldId id="413" r:id="rId20"/>
    <p:sldId id="427" r:id="rId21"/>
    <p:sldId id="431" r:id="rId22"/>
    <p:sldId id="529" r:id="rId23"/>
    <p:sldId id="53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0" autoAdjust="0"/>
    <p:restoredTop sz="96357" autoAdjust="0"/>
  </p:normalViewPr>
  <p:slideViewPr>
    <p:cSldViewPr snapToGrid="0">
      <p:cViewPr varScale="1">
        <p:scale>
          <a:sx n="90" d="100"/>
          <a:sy n="90" d="100"/>
        </p:scale>
        <p:origin x="90" y="1098"/>
      </p:cViewPr>
      <p:guideLst/>
    </p:cSldViewPr>
  </p:slideViewPr>
  <p:outlineViewPr>
    <p:cViewPr>
      <p:scale>
        <a:sx n="33" d="100"/>
        <a:sy n="33" d="100"/>
      </p:scale>
      <p:origin x="0" y="-1329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9E3C4F-0A1D-45D3-9036-CFA98C592590}" type="datetimeFigureOut">
              <a:rPr lang="en-CA" smtClean="0"/>
              <a:t>2020-07-03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A118C7-F4B4-45FB-A234-C427928BC3F9}" type="slidenum">
              <a:rPr lang="en-CA" smtClean="0"/>
              <a:t>‹#›</a:t>
            </a:fld>
            <a:endParaRPr lang="en-CA"/>
          </a:p>
        </p:txBody>
      </p:sp>
    </p:spTree>
    <p:extLst>
      <p:ext uri="{BB962C8B-B14F-4D97-AF65-F5344CB8AC3E}">
        <p14:creationId xmlns:p14="http://schemas.microsoft.com/office/powerpoint/2010/main" val="1457146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E1239E0-EDD5-4A50-8153-B84DF6BA7B23}" type="slidenum">
              <a:rPr kumimoji="0" lang="en-US" sz="1200" b="0" i="0" u="none" strike="noStrike" kern="1200" cap="none" spc="0" normalizeH="0" baseline="0" noProof="0" smtClean="0">
                <a:ln>
                  <a:noFill/>
                </a:ln>
                <a:solidFill>
                  <a:prstClr val="black"/>
                </a:solidFill>
                <a:effectLst/>
                <a:uLnTx/>
                <a:uFillTx/>
                <a:latin typeface="Calibri"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itchFamily="34" charset="0"/>
              <a:ea typeface="+mn-ea"/>
              <a:cs typeface="+mn-cs"/>
            </a:endParaRPr>
          </a:p>
        </p:txBody>
      </p:sp>
    </p:spTree>
    <p:extLst>
      <p:ext uri="{BB962C8B-B14F-4D97-AF65-F5344CB8AC3E}">
        <p14:creationId xmlns:p14="http://schemas.microsoft.com/office/powerpoint/2010/main" val="3425203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393700" y="692150"/>
            <a:ext cx="6072188" cy="34163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83971" name="Rectangle 3"/>
          <p:cNvSpPr>
            <a:spLocks noGrp="1" noChangeArrowheads="1"/>
          </p:cNvSpPr>
          <p:nvPr>
            <p:ph type="body" idx="1"/>
          </p:nvPr>
        </p:nvSpPr>
        <p:spPr bwMode="auto">
          <a:xfrm>
            <a:off x="914400" y="4343400"/>
            <a:ext cx="5029200" cy="41148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480" tIns="44446" rIns="90480" bIns="44446" numCol="1" anchor="t"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3258661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2B518-DB41-4F3C-A1B2-03FFB82C32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D0CCDAA-172C-4F20-A371-0A671BDA56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CD93B06-210F-4C2D-8C09-FA6CAA71A645}"/>
              </a:ext>
            </a:extLst>
          </p:cNvPr>
          <p:cNvSpPr>
            <a:spLocks noGrp="1"/>
          </p:cNvSpPr>
          <p:nvPr>
            <p:ph type="dt" sz="half" idx="10"/>
          </p:nvPr>
        </p:nvSpPr>
        <p:spPr/>
        <p:txBody>
          <a:bodyPr/>
          <a:lstStyle/>
          <a:p>
            <a:fld id="{6D872E99-5E86-48EC-9756-B5B47DA5F554}" type="datetimeFigureOut">
              <a:rPr lang="en-CA" smtClean="0"/>
              <a:t>2020-07-03</a:t>
            </a:fld>
            <a:endParaRPr lang="en-CA"/>
          </a:p>
        </p:txBody>
      </p:sp>
      <p:sp>
        <p:nvSpPr>
          <p:cNvPr id="5" name="Footer Placeholder 4">
            <a:extLst>
              <a:ext uri="{FF2B5EF4-FFF2-40B4-BE49-F238E27FC236}">
                <a16:creationId xmlns:a16="http://schemas.microsoft.com/office/drawing/2014/main" id="{026C2281-72DC-42C0-99C5-6D54A0F2AC1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69406B2-5B96-4D25-93C8-29ECD3740CB9}"/>
              </a:ext>
            </a:extLst>
          </p:cNvPr>
          <p:cNvSpPr>
            <a:spLocks noGrp="1"/>
          </p:cNvSpPr>
          <p:nvPr>
            <p:ph type="sldNum" sz="quarter" idx="12"/>
          </p:nvPr>
        </p:nvSpPr>
        <p:spPr/>
        <p:txBody>
          <a:bodyPr/>
          <a:lstStyle/>
          <a:p>
            <a:fld id="{1DA46544-E2AC-47BF-85FF-01144CE362E1}" type="slidenum">
              <a:rPr lang="en-CA" smtClean="0"/>
              <a:t>‹#›</a:t>
            </a:fld>
            <a:endParaRPr lang="en-CA"/>
          </a:p>
        </p:txBody>
      </p:sp>
    </p:spTree>
    <p:extLst>
      <p:ext uri="{BB962C8B-B14F-4D97-AF65-F5344CB8AC3E}">
        <p14:creationId xmlns:p14="http://schemas.microsoft.com/office/powerpoint/2010/main" val="1278192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A5D58-8901-4F99-A34D-271EDD35CB3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E60B1FF-3EAF-422E-8ADC-0C902C5AA9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7A59709-EAA5-465E-94AE-6F7A1662E4A3}"/>
              </a:ext>
            </a:extLst>
          </p:cNvPr>
          <p:cNvSpPr>
            <a:spLocks noGrp="1"/>
          </p:cNvSpPr>
          <p:nvPr>
            <p:ph type="dt" sz="half" idx="10"/>
          </p:nvPr>
        </p:nvSpPr>
        <p:spPr/>
        <p:txBody>
          <a:bodyPr/>
          <a:lstStyle/>
          <a:p>
            <a:fld id="{6D872E99-5E86-48EC-9756-B5B47DA5F554}" type="datetimeFigureOut">
              <a:rPr lang="en-CA" smtClean="0"/>
              <a:t>2020-07-03</a:t>
            </a:fld>
            <a:endParaRPr lang="en-CA"/>
          </a:p>
        </p:txBody>
      </p:sp>
      <p:sp>
        <p:nvSpPr>
          <p:cNvPr id="5" name="Footer Placeholder 4">
            <a:extLst>
              <a:ext uri="{FF2B5EF4-FFF2-40B4-BE49-F238E27FC236}">
                <a16:creationId xmlns:a16="http://schemas.microsoft.com/office/drawing/2014/main" id="{7F5996C0-3C8F-49B5-A4AC-7B7E3A26B7B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233ED21-23E0-4D7E-AB17-76D1FFEAC035}"/>
              </a:ext>
            </a:extLst>
          </p:cNvPr>
          <p:cNvSpPr>
            <a:spLocks noGrp="1"/>
          </p:cNvSpPr>
          <p:nvPr>
            <p:ph type="sldNum" sz="quarter" idx="12"/>
          </p:nvPr>
        </p:nvSpPr>
        <p:spPr/>
        <p:txBody>
          <a:bodyPr/>
          <a:lstStyle/>
          <a:p>
            <a:fld id="{1DA46544-E2AC-47BF-85FF-01144CE362E1}" type="slidenum">
              <a:rPr lang="en-CA" smtClean="0"/>
              <a:t>‹#›</a:t>
            </a:fld>
            <a:endParaRPr lang="en-CA"/>
          </a:p>
        </p:txBody>
      </p:sp>
    </p:spTree>
    <p:extLst>
      <p:ext uri="{BB962C8B-B14F-4D97-AF65-F5344CB8AC3E}">
        <p14:creationId xmlns:p14="http://schemas.microsoft.com/office/powerpoint/2010/main" val="1340090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AB0ED9-D046-4075-8560-96BD778553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5CEC06A-3197-4CBB-9644-5BF4718A1A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EA4E404-349D-4B76-B1C8-5D443A382D37}"/>
              </a:ext>
            </a:extLst>
          </p:cNvPr>
          <p:cNvSpPr>
            <a:spLocks noGrp="1"/>
          </p:cNvSpPr>
          <p:nvPr>
            <p:ph type="dt" sz="half" idx="10"/>
          </p:nvPr>
        </p:nvSpPr>
        <p:spPr/>
        <p:txBody>
          <a:bodyPr/>
          <a:lstStyle/>
          <a:p>
            <a:fld id="{6D872E99-5E86-48EC-9756-B5B47DA5F554}" type="datetimeFigureOut">
              <a:rPr lang="en-CA" smtClean="0"/>
              <a:t>2020-07-03</a:t>
            </a:fld>
            <a:endParaRPr lang="en-CA"/>
          </a:p>
        </p:txBody>
      </p:sp>
      <p:sp>
        <p:nvSpPr>
          <p:cNvPr id="5" name="Footer Placeholder 4">
            <a:extLst>
              <a:ext uri="{FF2B5EF4-FFF2-40B4-BE49-F238E27FC236}">
                <a16:creationId xmlns:a16="http://schemas.microsoft.com/office/drawing/2014/main" id="{FF57A5A0-25E8-45A9-806C-8AE302DDFB4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B1B65FD-CA6F-4226-8EED-19B1863FBFC8}"/>
              </a:ext>
            </a:extLst>
          </p:cNvPr>
          <p:cNvSpPr>
            <a:spLocks noGrp="1"/>
          </p:cNvSpPr>
          <p:nvPr>
            <p:ph type="sldNum" sz="quarter" idx="12"/>
          </p:nvPr>
        </p:nvSpPr>
        <p:spPr/>
        <p:txBody>
          <a:bodyPr/>
          <a:lstStyle/>
          <a:p>
            <a:fld id="{1DA46544-E2AC-47BF-85FF-01144CE362E1}" type="slidenum">
              <a:rPr lang="en-CA" smtClean="0"/>
              <a:t>‹#›</a:t>
            </a:fld>
            <a:endParaRPr lang="en-CA"/>
          </a:p>
        </p:txBody>
      </p:sp>
    </p:spTree>
    <p:extLst>
      <p:ext uri="{BB962C8B-B14F-4D97-AF65-F5344CB8AC3E}">
        <p14:creationId xmlns:p14="http://schemas.microsoft.com/office/powerpoint/2010/main" val="835778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srgbClr val="FFFFFF"/>
              </a:solidFill>
              <a:latin typeface="Lucida Sans Unicode"/>
            </a:endParaRPr>
          </a:p>
        </p:txBody>
      </p:sp>
      <p:grpSp>
        <p:nvGrpSpPr>
          <p:cNvPr id="5" name="Group 15"/>
          <p:cNvGrpSpPr>
            <a:grpSpLocks/>
          </p:cNvGrpSpPr>
          <p:nvPr/>
        </p:nvGrpSpPr>
        <p:grpSpPr bwMode="auto">
          <a:xfrm>
            <a:off x="-4233" y="4953000"/>
            <a:ext cx="12196233"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solidFill>
                  <a:prstClr val="black"/>
                </a:solidFill>
                <a:latin typeface="Lucida Sans Unicode"/>
              </a:endParaRPr>
            </a:p>
          </p:txBody>
        </p:sp>
        <p:sp>
          <p:nvSpPr>
            <p:cNvPr id="7" name="Freeform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solidFill>
                  <a:prstClr val="black"/>
                </a:solidFill>
                <a:latin typeface="Lucida Sans Unicode"/>
              </a:endParaRPr>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sz="1800">
                <a:solidFill>
                  <a:srgbClr val="FFFFFF"/>
                </a:solidFill>
                <a:latin typeface="Lucida Sans Unicode" pitchFamily="34" charset="0"/>
              </a:endParaRPr>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Tree>
    <p:extLst>
      <p:ext uri="{BB962C8B-B14F-4D97-AF65-F5344CB8AC3E}">
        <p14:creationId xmlns:p14="http://schemas.microsoft.com/office/powerpoint/2010/main" val="3363470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1800"/>
              </a:spcBef>
              <a:defRPr/>
            </a:lvl1pPr>
            <a:lvl2pPr>
              <a:spcBef>
                <a:spcPts val="1200"/>
              </a:spcBef>
              <a:defRPr/>
            </a:lvl2pPr>
            <a:lvl3pPr>
              <a:spcBef>
                <a:spcPts val="600"/>
              </a:spcBef>
              <a:defRPr sz="2300"/>
            </a:lvl3pPr>
            <a:extLs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rtlCol="0"/>
          <a:lstStyle/>
          <a:p>
            <a:r>
              <a:rPr lang="en-US" dirty="0"/>
              <a:t>Click to edit Master title style</a:t>
            </a:r>
          </a:p>
        </p:txBody>
      </p:sp>
      <p:sp>
        <p:nvSpPr>
          <p:cNvPr id="5" name="Slide Number Placeholder 5"/>
          <p:cNvSpPr>
            <a:spLocks noGrp="1"/>
          </p:cNvSpPr>
          <p:nvPr>
            <p:ph type="sldNum" sz="quarter" idx="11"/>
          </p:nvPr>
        </p:nvSpPr>
        <p:spPr>
          <a:xfrm>
            <a:off x="203200" y="6172200"/>
            <a:ext cx="1117600" cy="457200"/>
          </a:xfrm>
          <a:prstGeom prst="rect">
            <a:avLst/>
          </a:prstGeom>
        </p:spPr>
        <p:txBody>
          <a:bodyPr/>
          <a:lstStyle>
            <a:lvl1pPr>
              <a:defRPr sz="2000">
                <a:solidFill>
                  <a:schemeClr val="bg1"/>
                </a:solidFill>
              </a:defRPr>
            </a:lvl1pPr>
          </a:lstStyle>
          <a:p>
            <a:r>
              <a:rPr lang="en-US" dirty="0">
                <a:solidFill>
                  <a:prstClr val="white"/>
                </a:solidFill>
              </a:rPr>
              <a:t>1-</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4947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Chevron 6"/>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sz="1800">
              <a:solidFill>
                <a:srgbClr val="FFFFFF"/>
              </a:solidFill>
              <a:latin typeface="Lucida Sans Unicode"/>
            </a:endParaRPr>
          </a:p>
        </p:txBody>
      </p:sp>
      <p:sp>
        <p:nvSpPr>
          <p:cNvPr id="5" name="Chevron 7"/>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sz="1800">
              <a:solidFill>
                <a:srgbClr val="FFFFFF"/>
              </a:solidFill>
              <a:latin typeface="Lucida Sans Unicode"/>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7" name="Slide Number Placeholder 5"/>
          <p:cNvSpPr>
            <a:spLocks noGrp="1"/>
          </p:cNvSpPr>
          <p:nvPr>
            <p:ph type="sldNum" sz="quarter" idx="11"/>
          </p:nvPr>
        </p:nvSpPr>
        <p:spPr>
          <a:xfrm>
            <a:off x="0" y="6324601"/>
            <a:ext cx="1727200" cy="365125"/>
          </a:xfrm>
          <a:prstGeom prst="rect">
            <a:avLst/>
          </a:prstGeom>
        </p:spPr>
        <p:txBody>
          <a:bodyPr/>
          <a:lstStyle>
            <a:lvl1pPr>
              <a:defRPr sz="2000">
                <a:solidFill>
                  <a:schemeClr val="bg1"/>
                </a:solidFill>
              </a:defRPr>
            </a:lvl1pPr>
          </a:lstStyle>
          <a:p>
            <a:r>
              <a:rPr lang="en-US" dirty="0">
                <a:solidFill>
                  <a:prstClr val="white"/>
                </a:solidFill>
              </a:rPr>
              <a:t>1-</a:t>
            </a:r>
            <a:fld id="{FC200263-2766-492D-B1A3-456214CAF9E8}"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994953168"/>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970433" y="6408739"/>
            <a:ext cx="2559051" cy="365125"/>
          </a:xfrm>
          <a:prstGeom prst="rect">
            <a:avLst/>
          </a:prstGeom>
        </p:spPr>
        <p:txBody>
          <a:bodyPr/>
          <a:lstStyle>
            <a:lvl1pPr>
              <a:defRPr/>
            </a:lvl1pPr>
          </a:lstStyle>
          <a:p>
            <a:fld id="{6A7FA68F-FADF-4FD0-BD12-E50311C068D5}" type="datetime1">
              <a:rPr lang="en-US">
                <a:solidFill>
                  <a:prstClr val="black"/>
                </a:solidFill>
              </a:rPr>
              <a:pPr/>
              <a:t>7/3/2020</a:t>
            </a:fld>
            <a:endParaRPr lang="en-US">
              <a:solidFill>
                <a:prstClr val="black"/>
              </a:solidFill>
            </a:endParaRPr>
          </a:p>
        </p:txBody>
      </p:sp>
      <p:sp>
        <p:nvSpPr>
          <p:cNvPr id="9" name="Slide Number Placeholder 8"/>
          <p:cNvSpPr>
            <a:spLocks noGrp="1"/>
          </p:cNvSpPr>
          <p:nvPr>
            <p:ph type="sldNum" sz="quarter" idx="12"/>
          </p:nvPr>
        </p:nvSpPr>
        <p:spPr>
          <a:xfrm>
            <a:off x="11529484" y="6408739"/>
            <a:ext cx="488949" cy="365125"/>
          </a:xfrm>
          <a:prstGeom prst="rect">
            <a:avLst/>
          </a:prstGeom>
        </p:spPr>
        <p:txBody>
          <a:bodyPr/>
          <a:lstStyle>
            <a:lvl1pPr>
              <a:defRPr/>
            </a:lvl1pPr>
          </a:lstStyle>
          <a:p>
            <a:fld id="{A4E8C30B-E377-4081-80F1-E969027E80AD}" type="slidenum">
              <a:rPr lang="en-US">
                <a:solidFill>
                  <a:prstClr val="black"/>
                </a:solidFill>
              </a:rPr>
              <a:pPr/>
              <a:t>‹#›</a:t>
            </a:fld>
            <a:endParaRPr lang="en-US">
              <a:solidFill>
                <a:prstClr val="black"/>
              </a:solidFill>
            </a:endParaRPr>
          </a:p>
        </p:txBody>
      </p:sp>
      <p:sp>
        <p:nvSpPr>
          <p:cNvPr id="10" name="Footer Placeholder 4"/>
          <p:cNvSpPr txBox="1">
            <a:spLocks/>
          </p:cNvSpPr>
          <p:nvPr userDrawn="1"/>
        </p:nvSpPr>
        <p:spPr>
          <a:xfrm>
            <a:off x="8636000" y="6553200"/>
            <a:ext cx="31496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a:solidFill>
                  <a:srgbClr val="464646"/>
                </a:solidFill>
                <a:effectLst>
                  <a:outerShdw blurRad="31750" dist="25400" dir="5400000" algn="tl" rotWithShape="0">
                    <a:srgbClr val="000000">
                      <a:alpha val="25000"/>
                    </a:srgbClr>
                  </a:outerShdw>
                </a:effectLst>
                <a:cs typeface="Lucida Sans Unicode" pitchFamily="34" charset="0"/>
              </a:rPr>
              <a:t>Copyright Pearson Prentice-Hall 2014</a:t>
            </a:r>
          </a:p>
        </p:txBody>
      </p:sp>
    </p:spTree>
    <p:extLst>
      <p:ext uri="{BB962C8B-B14F-4D97-AF65-F5344CB8AC3E}">
        <p14:creationId xmlns:p14="http://schemas.microsoft.com/office/powerpoint/2010/main" val="2644759110"/>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a:xfrm>
            <a:off x="8970433" y="6408739"/>
            <a:ext cx="2559051" cy="365125"/>
          </a:xfrm>
          <a:prstGeom prst="rect">
            <a:avLst/>
          </a:prstGeom>
        </p:spPr>
        <p:txBody>
          <a:bodyPr/>
          <a:lstStyle>
            <a:lvl1pPr>
              <a:defRPr/>
            </a:lvl1pPr>
          </a:lstStyle>
          <a:p>
            <a:fld id="{188F1CD2-AEB0-4027-8EC5-A6B3BF7F337D}" type="datetime1">
              <a:rPr lang="en-US">
                <a:solidFill>
                  <a:prstClr val="black"/>
                </a:solidFill>
              </a:rPr>
              <a:pPr/>
              <a:t>7/3/2020</a:t>
            </a:fld>
            <a:endParaRPr lang="en-US">
              <a:solidFill>
                <a:prstClr val="black"/>
              </a:solidFill>
            </a:endParaRPr>
          </a:p>
        </p:txBody>
      </p:sp>
      <p:sp>
        <p:nvSpPr>
          <p:cNvPr id="4" name="Slide Number Placeholder 17"/>
          <p:cNvSpPr>
            <a:spLocks noGrp="1"/>
          </p:cNvSpPr>
          <p:nvPr>
            <p:ph type="sldNum" sz="quarter" idx="12"/>
          </p:nvPr>
        </p:nvSpPr>
        <p:spPr>
          <a:xfrm>
            <a:off x="11529484" y="6408739"/>
            <a:ext cx="488949" cy="365125"/>
          </a:xfrm>
          <a:prstGeom prst="rect">
            <a:avLst/>
          </a:prstGeom>
        </p:spPr>
        <p:txBody>
          <a:bodyPr/>
          <a:lstStyle>
            <a:lvl1pPr>
              <a:defRPr/>
            </a:lvl1pPr>
          </a:lstStyle>
          <a:p>
            <a:fld id="{2C9248F2-67A0-4415-B4E0-C230E8B2B6FA}"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7031735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970433" y="6408739"/>
            <a:ext cx="2559051" cy="365125"/>
          </a:xfrm>
          <a:prstGeom prst="rect">
            <a:avLst/>
          </a:prstGeom>
        </p:spPr>
        <p:txBody>
          <a:bodyPr/>
          <a:lstStyle>
            <a:lvl1pPr>
              <a:defRPr/>
            </a:lvl1pPr>
          </a:lstStyle>
          <a:p>
            <a:fld id="{37206108-7795-47C0-884E-2AD68BE743CF}" type="datetime1">
              <a:rPr lang="en-US">
                <a:solidFill>
                  <a:prstClr val="black"/>
                </a:solidFill>
              </a:rPr>
              <a:pPr/>
              <a:t>7/3/2020</a:t>
            </a:fld>
            <a:endParaRPr lang="en-US">
              <a:solidFill>
                <a:prstClr val="black"/>
              </a:solidFill>
            </a:endParaRPr>
          </a:p>
        </p:txBody>
      </p:sp>
      <p:sp>
        <p:nvSpPr>
          <p:cNvPr id="7" name="Slide Number Placeholder 6"/>
          <p:cNvSpPr>
            <a:spLocks noGrp="1"/>
          </p:cNvSpPr>
          <p:nvPr>
            <p:ph type="sldNum" sz="quarter" idx="12"/>
          </p:nvPr>
        </p:nvSpPr>
        <p:spPr>
          <a:xfrm>
            <a:off x="11529484" y="6408739"/>
            <a:ext cx="488949" cy="365125"/>
          </a:xfrm>
          <a:prstGeom prst="rect">
            <a:avLst/>
          </a:prstGeom>
        </p:spPr>
        <p:txBody>
          <a:bodyPr/>
          <a:lstStyle>
            <a:lvl1pPr>
              <a:defRPr/>
            </a:lvl1pPr>
          </a:lstStyle>
          <a:p>
            <a:fld id="{4E80A72C-7467-43E9-A77F-3A6651282100}" type="slidenum">
              <a:rPr lang="en-US">
                <a:solidFill>
                  <a:prstClr val="black"/>
                </a:solidFill>
              </a:rPr>
              <a:pPr/>
              <a:t>‹#›</a:t>
            </a:fld>
            <a:endParaRPr lang="en-US">
              <a:solidFill>
                <a:prstClr val="black"/>
              </a:solidFill>
            </a:endParaRPr>
          </a:p>
        </p:txBody>
      </p:sp>
      <p:sp>
        <p:nvSpPr>
          <p:cNvPr id="8" name="Footer Placeholder 4"/>
          <p:cNvSpPr txBox="1">
            <a:spLocks/>
          </p:cNvSpPr>
          <p:nvPr userDrawn="1"/>
        </p:nvSpPr>
        <p:spPr>
          <a:xfrm>
            <a:off x="8636000" y="6553200"/>
            <a:ext cx="31496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a:solidFill>
                  <a:srgbClr val="464646"/>
                </a:solidFill>
                <a:effectLst>
                  <a:outerShdw blurRad="31750" dist="25400" dir="5400000" algn="tl" rotWithShape="0">
                    <a:srgbClr val="000000">
                      <a:alpha val="25000"/>
                    </a:srgbClr>
                  </a:outerShdw>
                </a:effectLst>
                <a:cs typeface="Lucida Sans Unicode" pitchFamily="34" charset="0"/>
              </a:rPr>
              <a:t>Copyright Pearson Prentice-Hall 2014</a:t>
            </a:r>
          </a:p>
        </p:txBody>
      </p:sp>
    </p:spTree>
    <p:extLst>
      <p:ext uri="{BB962C8B-B14F-4D97-AF65-F5344CB8AC3E}">
        <p14:creationId xmlns:p14="http://schemas.microsoft.com/office/powerpoint/2010/main" val="274205365"/>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srgbClr val="FFFFFF"/>
              </a:solidFill>
            </a:endParaRPr>
          </a:p>
        </p:txBody>
      </p:sp>
      <p:grpSp>
        <p:nvGrpSpPr>
          <p:cNvPr id="5" name="Group 15"/>
          <p:cNvGrpSpPr>
            <a:grpSpLocks/>
          </p:cNvGrpSpPr>
          <p:nvPr/>
        </p:nvGrpSpPr>
        <p:grpSpPr bwMode="auto">
          <a:xfrm>
            <a:off x="-4233" y="4953000"/>
            <a:ext cx="12196233"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a:latin typeface="+mn-lt"/>
              </a:endParaRPr>
            </a:p>
          </p:txBody>
        </p:sp>
        <p:sp>
          <p:nvSpPr>
            <p:cNvPr id="7" name="Freeform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a:latin typeface="+mn-lt"/>
              </a:endParaRPr>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sz="1800">
                <a:solidFill>
                  <a:srgbClr val="FFFFFF"/>
                </a:solidFill>
                <a:latin typeface="Lucida Sans Unicode" pitchFamily="34" charset="0"/>
              </a:endParaRPr>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Tree>
    <p:extLst>
      <p:ext uri="{BB962C8B-B14F-4D97-AF65-F5344CB8AC3E}">
        <p14:creationId xmlns:p14="http://schemas.microsoft.com/office/powerpoint/2010/main" val="30076669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1800"/>
              </a:spcBef>
              <a:defRPr/>
            </a:lvl1pPr>
            <a:lvl2pPr>
              <a:spcBef>
                <a:spcPts val="1200"/>
              </a:spcBef>
              <a:defRPr/>
            </a:lvl2pPr>
            <a:lvl3pPr>
              <a:spcBef>
                <a:spcPts val="600"/>
              </a:spcBef>
              <a:defRPr sz="2400"/>
            </a:lvl3pPr>
            <a:extLs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rtlCol="0"/>
          <a:lstStyle>
            <a:lvl1pPr>
              <a:defRPr sz="3600"/>
            </a:lvl1pPr>
            <a:extLst/>
          </a:lstStyle>
          <a:p>
            <a:r>
              <a:rPr lang="en-US" dirty="0"/>
              <a:t>Click to edit Master title style</a:t>
            </a:r>
          </a:p>
        </p:txBody>
      </p:sp>
      <p:sp>
        <p:nvSpPr>
          <p:cNvPr id="5" name="Slide Number Placeholder 5"/>
          <p:cNvSpPr>
            <a:spLocks noGrp="1"/>
          </p:cNvSpPr>
          <p:nvPr>
            <p:ph type="sldNum" sz="quarter" idx="11"/>
          </p:nvPr>
        </p:nvSpPr>
        <p:spPr>
          <a:xfrm>
            <a:off x="0" y="6248401"/>
            <a:ext cx="1016000" cy="365125"/>
          </a:xfrm>
          <a:prstGeom prst="rect">
            <a:avLst/>
          </a:prstGeom>
        </p:spPr>
        <p:txBody>
          <a:bodyPr/>
          <a:lstStyle>
            <a:lvl1pPr>
              <a:defRPr sz="2000">
                <a:solidFill>
                  <a:schemeClr val="bg1"/>
                </a:solidFill>
              </a:defRPr>
            </a:lvl1pPr>
          </a:lstStyle>
          <a:p>
            <a:r>
              <a:rPr lang="en-US" dirty="0"/>
              <a:t>7-</a:t>
            </a:r>
            <a:fld id="{145A0BB8-10EF-4DE1-A724-2BAE3A84AC02}" type="slidenum">
              <a:rPr lang="en-US" smtClean="0"/>
              <a:pPr/>
              <a:t>‹#›</a:t>
            </a:fld>
            <a:endParaRPr lang="en-US" dirty="0"/>
          </a:p>
        </p:txBody>
      </p:sp>
    </p:spTree>
    <p:extLst>
      <p:ext uri="{BB962C8B-B14F-4D97-AF65-F5344CB8AC3E}">
        <p14:creationId xmlns:p14="http://schemas.microsoft.com/office/powerpoint/2010/main" val="1591983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FC014-84C0-4738-8F06-6C411E4AC3E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F6655AF-AC06-43F9-835C-F762A90FB4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CE55BD9-72C5-4384-9A11-CFD1BD8F88F7}"/>
              </a:ext>
            </a:extLst>
          </p:cNvPr>
          <p:cNvSpPr>
            <a:spLocks noGrp="1"/>
          </p:cNvSpPr>
          <p:nvPr>
            <p:ph type="dt" sz="half" idx="10"/>
          </p:nvPr>
        </p:nvSpPr>
        <p:spPr/>
        <p:txBody>
          <a:bodyPr/>
          <a:lstStyle/>
          <a:p>
            <a:fld id="{6D872E99-5E86-48EC-9756-B5B47DA5F554}" type="datetimeFigureOut">
              <a:rPr lang="en-CA" smtClean="0"/>
              <a:t>2020-07-03</a:t>
            </a:fld>
            <a:endParaRPr lang="en-CA"/>
          </a:p>
        </p:txBody>
      </p:sp>
      <p:sp>
        <p:nvSpPr>
          <p:cNvPr id="5" name="Footer Placeholder 4">
            <a:extLst>
              <a:ext uri="{FF2B5EF4-FFF2-40B4-BE49-F238E27FC236}">
                <a16:creationId xmlns:a16="http://schemas.microsoft.com/office/drawing/2014/main" id="{3AF5B872-1425-4D64-A0AE-1D59593EF1B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794B83D-2F77-442E-919E-BDB2CAB07A74}"/>
              </a:ext>
            </a:extLst>
          </p:cNvPr>
          <p:cNvSpPr>
            <a:spLocks noGrp="1"/>
          </p:cNvSpPr>
          <p:nvPr>
            <p:ph type="sldNum" sz="quarter" idx="12"/>
          </p:nvPr>
        </p:nvSpPr>
        <p:spPr/>
        <p:txBody>
          <a:bodyPr/>
          <a:lstStyle/>
          <a:p>
            <a:fld id="{1DA46544-E2AC-47BF-85FF-01144CE362E1}" type="slidenum">
              <a:rPr lang="en-CA" smtClean="0"/>
              <a:t>‹#›</a:t>
            </a:fld>
            <a:endParaRPr lang="en-CA"/>
          </a:p>
        </p:txBody>
      </p:sp>
    </p:spTree>
    <p:extLst>
      <p:ext uri="{BB962C8B-B14F-4D97-AF65-F5344CB8AC3E}">
        <p14:creationId xmlns:p14="http://schemas.microsoft.com/office/powerpoint/2010/main" val="5376458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Chevron 6"/>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sz="1800">
              <a:solidFill>
                <a:srgbClr val="FFFFFF"/>
              </a:solidFill>
            </a:endParaRPr>
          </a:p>
        </p:txBody>
      </p:sp>
      <p:sp>
        <p:nvSpPr>
          <p:cNvPr id="5" name="Chevron 7"/>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sz="1800">
              <a:solidFill>
                <a:srgbClr val="FFFFFF"/>
              </a:solidFill>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7" name="Slide Number Placeholder 5"/>
          <p:cNvSpPr>
            <a:spLocks noGrp="1"/>
          </p:cNvSpPr>
          <p:nvPr>
            <p:ph type="sldNum" sz="quarter" idx="11"/>
          </p:nvPr>
        </p:nvSpPr>
        <p:spPr>
          <a:xfrm>
            <a:off x="1" y="6324601"/>
            <a:ext cx="1299633" cy="365125"/>
          </a:xfrm>
          <a:prstGeom prst="rect">
            <a:avLst/>
          </a:prstGeom>
        </p:spPr>
        <p:txBody>
          <a:bodyPr/>
          <a:lstStyle>
            <a:lvl1pPr>
              <a:defRPr sz="2000">
                <a:solidFill>
                  <a:schemeClr val="bg1"/>
                </a:solidFill>
              </a:defRPr>
            </a:lvl1pPr>
          </a:lstStyle>
          <a:p>
            <a:r>
              <a:rPr lang="en-US" dirty="0"/>
              <a:t>7-</a:t>
            </a:r>
            <a:fld id="{434140A7-A03B-4E54-9BE8-12F58B593F5F}" type="slidenum">
              <a:rPr lang="en-US" smtClean="0"/>
              <a:pPr/>
              <a:t>‹#›</a:t>
            </a:fld>
            <a:endParaRPr lang="en-US" dirty="0"/>
          </a:p>
        </p:txBody>
      </p:sp>
    </p:spTree>
    <p:extLst>
      <p:ext uri="{BB962C8B-B14F-4D97-AF65-F5344CB8AC3E}">
        <p14:creationId xmlns:p14="http://schemas.microsoft.com/office/powerpoint/2010/main" val="910146748"/>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970433" y="6408739"/>
            <a:ext cx="2559051" cy="365125"/>
          </a:xfrm>
          <a:prstGeom prst="rect">
            <a:avLst/>
          </a:prstGeom>
        </p:spPr>
        <p:txBody>
          <a:bodyPr/>
          <a:lstStyle>
            <a:lvl1pPr>
              <a:defRPr/>
            </a:lvl1pPr>
          </a:lstStyle>
          <a:p>
            <a:fld id="{FECFBFEF-E327-421C-8E12-4169D0F72E3B}" type="datetime1">
              <a:rPr lang="en-US"/>
              <a:pPr/>
              <a:t>7/3/2020</a:t>
            </a:fld>
            <a:endParaRPr lang="en-US"/>
          </a:p>
        </p:txBody>
      </p:sp>
      <p:sp>
        <p:nvSpPr>
          <p:cNvPr id="9" name="Slide Number Placeholder 8"/>
          <p:cNvSpPr>
            <a:spLocks noGrp="1"/>
          </p:cNvSpPr>
          <p:nvPr>
            <p:ph type="sldNum" sz="quarter" idx="12"/>
          </p:nvPr>
        </p:nvSpPr>
        <p:spPr>
          <a:xfrm>
            <a:off x="11529484" y="6408739"/>
            <a:ext cx="488949" cy="365125"/>
          </a:xfrm>
          <a:prstGeom prst="rect">
            <a:avLst/>
          </a:prstGeom>
        </p:spPr>
        <p:txBody>
          <a:bodyPr/>
          <a:lstStyle>
            <a:lvl1pPr>
              <a:defRPr/>
            </a:lvl1pPr>
          </a:lstStyle>
          <a:p>
            <a:fld id="{469FF309-7452-4761-B99F-11815335E367}" type="slidenum">
              <a:rPr lang="en-US"/>
              <a:pPr/>
              <a:t>‹#›</a:t>
            </a:fld>
            <a:endParaRPr lang="en-US"/>
          </a:p>
        </p:txBody>
      </p:sp>
    </p:spTree>
    <p:extLst>
      <p:ext uri="{BB962C8B-B14F-4D97-AF65-F5344CB8AC3E}">
        <p14:creationId xmlns:p14="http://schemas.microsoft.com/office/powerpoint/2010/main" val="855199650"/>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063646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970433" y="6408739"/>
            <a:ext cx="2559051" cy="365125"/>
          </a:xfrm>
          <a:prstGeom prst="rect">
            <a:avLst/>
          </a:prstGeom>
        </p:spPr>
        <p:txBody>
          <a:bodyPr/>
          <a:lstStyle>
            <a:lvl1pPr>
              <a:defRPr/>
            </a:lvl1pPr>
          </a:lstStyle>
          <a:p>
            <a:fld id="{60980A22-A9B6-4519-940B-069D3EF757F1}" type="datetime1">
              <a:rPr lang="en-US"/>
              <a:pPr/>
              <a:t>7/3/2020</a:t>
            </a:fld>
            <a:endParaRPr lang="en-US"/>
          </a:p>
        </p:txBody>
      </p:sp>
      <p:sp>
        <p:nvSpPr>
          <p:cNvPr id="7" name="Slide Number Placeholder 6"/>
          <p:cNvSpPr>
            <a:spLocks noGrp="1"/>
          </p:cNvSpPr>
          <p:nvPr>
            <p:ph type="sldNum" sz="quarter" idx="12"/>
          </p:nvPr>
        </p:nvSpPr>
        <p:spPr>
          <a:xfrm>
            <a:off x="11529484" y="6408739"/>
            <a:ext cx="488949" cy="365125"/>
          </a:xfrm>
          <a:prstGeom prst="rect">
            <a:avLst/>
          </a:prstGeom>
        </p:spPr>
        <p:txBody>
          <a:bodyPr/>
          <a:lstStyle>
            <a:lvl1pPr>
              <a:defRPr/>
            </a:lvl1pPr>
          </a:lstStyle>
          <a:p>
            <a:fld id="{981043B9-53D7-488A-9184-799651384786}" type="slidenum">
              <a:rPr lang="en-US"/>
              <a:pPr/>
              <a:t>‹#›</a:t>
            </a:fld>
            <a:endParaRPr lang="en-US"/>
          </a:p>
        </p:txBody>
      </p:sp>
    </p:spTree>
    <p:extLst>
      <p:ext uri="{BB962C8B-B14F-4D97-AF65-F5344CB8AC3E}">
        <p14:creationId xmlns:p14="http://schemas.microsoft.com/office/powerpoint/2010/main" val="911340669"/>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1065A-ACC3-476F-8DD0-1FB2AE9EC7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7732A02-2A66-4348-822B-A5580BC6A0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AB0395-D8F9-4E17-BA7F-6293CF61ECEB}"/>
              </a:ext>
            </a:extLst>
          </p:cNvPr>
          <p:cNvSpPr>
            <a:spLocks noGrp="1"/>
          </p:cNvSpPr>
          <p:nvPr>
            <p:ph type="dt" sz="half" idx="10"/>
          </p:nvPr>
        </p:nvSpPr>
        <p:spPr/>
        <p:txBody>
          <a:bodyPr/>
          <a:lstStyle/>
          <a:p>
            <a:fld id="{6D872E99-5E86-48EC-9756-B5B47DA5F554}" type="datetimeFigureOut">
              <a:rPr lang="en-CA" smtClean="0"/>
              <a:t>2020-07-03</a:t>
            </a:fld>
            <a:endParaRPr lang="en-CA"/>
          </a:p>
        </p:txBody>
      </p:sp>
      <p:sp>
        <p:nvSpPr>
          <p:cNvPr id="5" name="Footer Placeholder 4">
            <a:extLst>
              <a:ext uri="{FF2B5EF4-FFF2-40B4-BE49-F238E27FC236}">
                <a16:creationId xmlns:a16="http://schemas.microsoft.com/office/drawing/2014/main" id="{FD40F555-46A2-41E7-936E-065E3F56B8D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30C9FF8-2E8E-4FE6-8788-11ECB0979FEF}"/>
              </a:ext>
            </a:extLst>
          </p:cNvPr>
          <p:cNvSpPr>
            <a:spLocks noGrp="1"/>
          </p:cNvSpPr>
          <p:nvPr>
            <p:ph type="sldNum" sz="quarter" idx="12"/>
          </p:nvPr>
        </p:nvSpPr>
        <p:spPr/>
        <p:txBody>
          <a:bodyPr/>
          <a:lstStyle/>
          <a:p>
            <a:fld id="{1DA46544-E2AC-47BF-85FF-01144CE362E1}" type="slidenum">
              <a:rPr lang="en-CA" smtClean="0"/>
              <a:t>‹#›</a:t>
            </a:fld>
            <a:endParaRPr lang="en-CA"/>
          </a:p>
        </p:txBody>
      </p:sp>
    </p:spTree>
    <p:extLst>
      <p:ext uri="{BB962C8B-B14F-4D97-AF65-F5344CB8AC3E}">
        <p14:creationId xmlns:p14="http://schemas.microsoft.com/office/powerpoint/2010/main" val="1749046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8761-D8C5-4782-83BD-F293F76B4D9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6BEF704-FBC8-421E-9796-CEADA644FA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55074A1C-1B97-426B-8522-4496E96766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438D358-8780-4D14-B42A-2961D8D41292}"/>
              </a:ext>
            </a:extLst>
          </p:cNvPr>
          <p:cNvSpPr>
            <a:spLocks noGrp="1"/>
          </p:cNvSpPr>
          <p:nvPr>
            <p:ph type="dt" sz="half" idx="10"/>
          </p:nvPr>
        </p:nvSpPr>
        <p:spPr/>
        <p:txBody>
          <a:bodyPr/>
          <a:lstStyle/>
          <a:p>
            <a:fld id="{6D872E99-5E86-48EC-9756-B5B47DA5F554}" type="datetimeFigureOut">
              <a:rPr lang="en-CA" smtClean="0"/>
              <a:t>2020-07-03</a:t>
            </a:fld>
            <a:endParaRPr lang="en-CA"/>
          </a:p>
        </p:txBody>
      </p:sp>
      <p:sp>
        <p:nvSpPr>
          <p:cNvPr id="6" name="Footer Placeholder 5">
            <a:extLst>
              <a:ext uri="{FF2B5EF4-FFF2-40B4-BE49-F238E27FC236}">
                <a16:creationId xmlns:a16="http://schemas.microsoft.com/office/drawing/2014/main" id="{42F419DA-A9E3-4C87-84AC-DD28E505C15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64241E9-2E92-449D-9ADD-443CECE678E2}"/>
              </a:ext>
            </a:extLst>
          </p:cNvPr>
          <p:cNvSpPr>
            <a:spLocks noGrp="1"/>
          </p:cNvSpPr>
          <p:nvPr>
            <p:ph type="sldNum" sz="quarter" idx="12"/>
          </p:nvPr>
        </p:nvSpPr>
        <p:spPr/>
        <p:txBody>
          <a:bodyPr/>
          <a:lstStyle/>
          <a:p>
            <a:fld id="{1DA46544-E2AC-47BF-85FF-01144CE362E1}" type="slidenum">
              <a:rPr lang="en-CA" smtClean="0"/>
              <a:t>‹#›</a:t>
            </a:fld>
            <a:endParaRPr lang="en-CA"/>
          </a:p>
        </p:txBody>
      </p:sp>
    </p:spTree>
    <p:extLst>
      <p:ext uri="{BB962C8B-B14F-4D97-AF65-F5344CB8AC3E}">
        <p14:creationId xmlns:p14="http://schemas.microsoft.com/office/powerpoint/2010/main" val="2509959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5A05-A3F4-489E-9E70-E1D85A05A84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2CD9982-C62F-4D27-BFA5-86B1EE7CE9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43EB1F-C46B-4687-BBF4-DB3B1CD8D6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C175191-C8BB-4648-9047-0083FFB436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589BE9-0BAA-4E86-93A5-8F3EDA58DE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6C7721C-70DF-4E44-90BC-BBD95D597C8F}"/>
              </a:ext>
            </a:extLst>
          </p:cNvPr>
          <p:cNvSpPr>
            <a:spLocks noGrp="1"/>
          </p:cNvSpPr>
          <p:nvPr>
            <p:ph type="dt" sz="half" idx="10"/>
          </p:nvPr>
        </p:nvSpPr>
        <p:spPr/>
        <p:txBody>
          <a:bodyPr/>
          <a:lstStyle/>
          <a:p>
            <a:fld id="{6D872E99-5E86-48EC-9756-B5B47DA5F554}" type="datetimeFigureOut">
              <a:rPr lang="en-CA" smtClean="0"/>
              <a:t>2020-07-03</a:t>
            </a:fld>
            <a:endParaRPr lang="en-CA"/>
          </a:p>
        </p:txBody>
      </p:sp>
      <p:sp>
        <p:nvSpPr>
          <p:cNvPr id="8" name="Footer Placeholder 7">
            <a:extLst>
              <a:ext uri="{FF2B5EF4-FFF2-40B4-BE49-F238E27FC236}">
                <a16:creationId xmlns:a16="http://schemas.microsoft.com/office/drawing/2014/main" id="{4AC27F3F-D99B-499D-AE31-48070AC526C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FB9D3362-4D48-474E-B6B9-903C26930559}"/>
              </a:ext>
            </a:extLst>
          </p:cNvPr>
          <p:cNvSpPr>
            <a:spLocks noGrp="1"/>
          </p:cNvSpPr>
          <p:nvPr>
            <p:ph type="sldNum" sz="quarter" idx="12"/>
          </p:nvPr>
        </p:nvSpPr>
        <p:spPr/>
        <p:txBody>
          <a:bodyPr/>
          <a:lstStyle/>
          <a:p>
            <a:fld id="{1DA46544-E2AC-47BF-85FF-01144CE362E1}" type="slidenum">
              <a:rPr lang="en-CA" smtClean="0"/>
              <a:t>‹#›</a:t>
            </a:fld>
            <a:endParaRPr lang="en-CA"/>
          </a:p>
        </p:txBody>
      </p:sp>
    </p:spTree>
    <p:extLst>
      <p:ext uri="{BB962C8B-B14F-4D97-AF65-F5344CB8AC3E}">
        <p14:creationId xmlns:p14="http://schemas.microsoft.com/office/powerpoint/2010/main" val="679773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F33F0-5512-4FD6-8FCA-8806284C9E07}"/>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59E2EF9-D37C-4F49-8524-A7E292A37C76}"/>
              </a:ext>
            </a:extLst>
          </p:cNvPr>
          <p:cNvSpPr>
            <a:spLocks noGrp="1"/>
          </p:cNvSpPr>
          <p:nvPr>
            <p:ph type="dt" sz="half" idx="10"/>
          </p:nvPr>
        </p:nvSpPr>
        <p:spPr/>
        <p:txBody>
          <a:bodyPr/>
          <a:lstStyle/>
          <a:p>
            <a:fld id="{6D872E99-5E86-48EC-9756-B5B47DA5F554}" type="datetimeFigureOut">
              <a:rPr lang="en-CA" smtClean="0"/>
              <a:t>2020-07-03</a:t>
            </a:fld>
            <a:endParaRPr lang="en-CA"/>
          </a:p>
        </p:txBody>
      </p:sp>
      <p:sp>
        <p:nvSpPr>
          <p:cNvPr id="4" name="Footer Placeholder 3">
            <a:extLst>
              <a:ext uri="{FF2B5EF4-FFF2-40B4-BE49-F238E27FC236}">
                <a16:creationId xmlns:a16="http://schemas.microsoft.com/office/drawing/2014/main" id="{A0EE9644-BA2A-4B40-93D8-DBC28CF70D9E}"/>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BFC4DA0-D89B-4BC3-AA41-9484F77C00EB}"/>
              </a:ext>
            </a:extLst>
          </p:cNvPr>
          <p:cNvSpPr>
            <a:spLocks noGrp="1"/>
          </p:cNvSpPr>
          <p:nvPr>
            <p:ph type="sldNum" sz="quarter" idx="12"/>
          </p:nvPr>
        </p:nvSpPr>
        <p:spPr/>
        <p:txBody>
          <a:bodyPr/>
          <a:lstStyle/>
          <a:p>
            <a:fld id="{1DA46544-E2AC-47BF-85FF-01144CE362E1}" type="slidenum">
              <a:rPr lang="en-CA" smtClean="0"/>
              <a:t>‹#›</a:t>
            </a:fld>
            <a:endParaRPr lang="en-CA"/>
          </a:p>
        </p:txBody>
      </p:sp>
    </p:spTree>
    <p:extLst>
      <p:ext uri="{BB962C8B-B14F-4D97-AF65-F5344CB8AC3E}">
        <p14:creationId xmlns:p14="http://schemas.microsoft.com/office/powerpoint/2010/main" val="2836957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2E31CC-968C-4350-822D-868F1AEABF86}"/>
              </a:ext>
            </a:extLst>
          </p:cNvPr>
          <p:cNvSpPr>
            <a:spLocks noGrp="1"/>
          </p:cNvSpPr>
          <p:nvPr>
            <p:ph type="dt" sz="half" idx="10"/>
          </p:nvPr>
        </p:nvSpPr>
        <p:spPr/>
        <p:txBody>
          <a:bodyPr/>
          <a:lstStyle/>
          <a:p>
            <a:fld id="{6D872E99-5E86-48EC-9756-B5B47DA5F554}" type="datetimeFigureOut">
              <a:rPr lang="en-CA" smtClean="0"/>
              <a:t>2020-07-03</a:t>
            </a:fld>
            <a:endParaRPr lang="en-CA"/>
          </a:p>
        </p:txBody>
      </p:sp>
      <p:sp>
        <p:nvSpPr>
          <p:cNvPr id="3" name="Footer Placeholder 2">
            <a:extLst>
              <a:ext uri="{FF2B5EF4-FFF2-40B4-BE49-F238E27FC236}">
                <a16:creationId xmlns:a16="http://schemas.microsoft.com/office/drawing/2014/main" id="{8FFEF271-E20F-404E-9F1F-307DFD53782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976CFB63-65AF-4570-A2C9-56628EE66F05}"/>
              </a:ext>
            </a:extLst>
          </p:cNvPr>
          <p:cNvSpPr>
            <a:spLocks noGrp="1"/>
          </p:cNvSpPr>
          <p:nvPr>
            <p:ph type="sldNum" sz="quarter" idx="12"/>
          </p:nvPr>
        </p:nvSpPr>
        <p:spPr/>
        <p:txBody>
          <a:bodyPr/>
          <a:lstStyle/>
          <a:p>
            <a:fld id="{1DA46544-E2AC-47BF-85FF-01144CE362E1}" type="slidenum">
              <a:rPr lang="en-CA" smtClean="0"/>
              <a:t>‹#›</a:t>
            </a:fld>
            <a:endParaRPr lang="en-CA"/>
          </a:p>
        </p:txBody>
      </p:sp>
    </p:spTree>
    <p:extLst>
      <p:ext uri="{BB962C8B-B14F-4D97-AF65-F5344CB8AC3E}">
        <p14:creationId xmlns:p14="http://schemas.microsoft.com/office/powerpoint/2010/main" val="712485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8FF72-AF86-4182-B861-9B21E3EDE3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E558070-17A9-48C9-8B3C-DD406BE683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83E0F3E-F0D6-4757-A36D-4D08694F28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FA664E-EDEF-4DA6-AF76-256979F47373}"/>
              </a:ext>
            </a:extLst>
          </p:cNvPr>
          <p:cNvSpPr>
            <a:spLocks noGrp="1"/>
          </p:cNvSpPr>
          <p:nvPr>
            <p:ph type="dt" sz="half" idx="10"/>
          </p:nvPr>
        </p:nvSpPr>
        <p:spPr/>
        <p:txBody>
          <a:bodyPr/>
          <a:lstStyle/>
          <a:p>
            <a:fld id="{6D872E99-5E86-48EC-9756-B5B47DA5F554}" type="datetimeFigureOut">
              <a:rPr lang="en-CA" smtClean="0"/>
              <a:t>2020-07-03</a:t>
            </a:fld>
            <a:endParaRPr lang="en-CA"/>
          </a:p>
        </p:txBody>
      </p:sp>
      <p:sp>
        <p:nvSpPr>
          <p:cNvPr id="6" name="Footer Placeholder 5">
            <a:extLst>
              <a:ext uri="{FF2B5EF4-FFF2-40B4-BE49-F238E27FC236}">
                <a16:creationId xmlns:a16="http://schemas.microsoft.com/office/drawing/2014/main" id="{AC6142D0-6DFD-4299-96E1-FA010D3BFB4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B7CD2D5-4CE4-436A-BFEF-1AD512C5EE18}"/>
              </a:ext>
            </a:extLst>
          </p:cNvPr>
          <p:cNvSpPr>
            <a:spLocks noGrp="1"/>
          </p:cNvSpPr>
          <p:nvPr>
            <p:ph type="sldNum" sz="quarter" idx="12"/>
          </p:nvPr>
        </p:nvSpPr>
        <p:spPr/>
        <p:txBody>
          <a:bodyPr/>
          <a:lstStyle/>
          <a:p>
            <a:fld id="{1DA46544-E2AC-47BF-85FF-01144CE362E1}" type="slidenum">
              <a:rPr lang="en-CA" smtClean="0"/>
              <a:t>‹#›</a:t>
            </a:fld>
            <a:endParaRPr lang="en-CA"/>
          </a:p>
        </p:txBody>
      </p:sp>
    </p:spTree>
    <p:extLst>
      <p:ext uri="{BB962C8B-B14F-4D97-AF65-F5344CB8AC3E}">
        <p14:creationId xmlns:p14="http://schemas.microsoft.com/office/powerpoint/2010/main" val="4121672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146C2-4279-4CAD-98AE-DF42BB5928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A0D2AC9-6AF1-4C38-A238-C8EBC6EC9A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3293F8A-3D3E-48A1-9D7D-05F7E2C868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3E39F1-6571-4163-A506-83BCBBFDD425}"/>
              </a:ext>
            </a:extLst>
          </p:cNvPr>
          <p:cNvSpPr>
            <a:spLocks noGrp="1"/>
          </p:cNvSpPr>
          <p:nvPr>
            <p:ph type="dt" sz="half" idx="10"/>
          </p:nvPr>
        </p:nvSpPr>
        <p:spPr/>
        <p:txBody>
          <a:bodyPr/>
          <a:lstStyle/>
          <a:p>
            <a:fld id="{6D872E99-5E86-48EC-9756-B5B47DA5F554}" type="datetimeFigureOut">
              <a:rPr lang="en-CA" smtClean="0"/>
              <a:t>2020-07-03</a:t>
            </a:fld>
            <a:endParaRPr lang="en-CA"/>
          </a:p>
        </p:txBody>
      </p:sp>
      <p:sp>
        <p:nvSpPr>
          <p:cNvPr id="6" name="Footer Placeholder 5">
            <a:extLst>
              <a:ext uri="{FF2B5EF4-FFF2-40B4-BE49-F238E27FC236}">
                <a16:creationId xmlns:a16="http://schemas.microsoft.com/office/drawing/2014/main" id="{256E37F8-B529-4869-9D9B-B8C1EE887ED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8660F8E-4326-4378-A36C-33D053FA2C44}"/>
              </a:ext>
            </a:extLst>
          </p:cNvPr>
          <p:cNvSpPr>
            <a:spLocks noGrp="1"/>
          </p:cNvSpPr>
          <p:nvPr>
            <p:ph type="sldNum" sz="quarter" idx="12"/>
          </p:nvPr>
        </p:nvSpPr>
        <p:spPr/>
        <p:txBody>
          <a:bodyPr/>
          <a:lstStyle/>
          <a:p>
            <a:fld id="{1DA46544-E2AC-47BF-85FF-01144CE362E1}" type="slidenum">
              <a:rPr lang="en-CA" smtClean="0"/>
              <a:t>‹#›</a:t>
            </a:fld>
            <a:endParaRPr lang="en-CA"/>
          </a:p>
        </p:txBody>
      </p:sp>
    </p:spTree>
    <p:extLst>
      <p:ext uri="{BB962C8B-B14F-4D97-AF65-F5344CB8AC3E}">
        <p14:creationId xmlns:p14="http://schemas.microsoft.com/office/powerpoint/2010/main" val="1254944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20.xml"/><Relationship Id="rId7"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13B64B-4D9E-4B2A-A0FF-B327A401BD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FAEAC05-9D13-46E9-AC98-103B79672B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0B8C96A-2F14-4A64-AF2A-08836F5EB7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872E99-5E86-48EC-9756-B5B47DA5F554}" type="datetimeFigureOut">
              <a:rPr lang="en-CA" smtClean="0"/>
              <a:t>2020-07-03</a:t>
            </a:fld>
            <a:endParaRPr lang="en-CA"/>
          </a:p>
        </p:txBody>
      </p:sp>
      <p:sp>
        <p:nvSpPr>
          <p:cNvPr id="5" name="Footer Placeholder 4">
            <a:extLst>
              <a:ext uri="{FF2B5EF4-FFF2-40B4-BE49-F238E27FC236}">
                <a16:creationId xmlns:a16="http://schemas.microsoft.com/office/drawing/2014/main" id="{BC6B1B06-F2B0-45F1-AC3B-42C1CDA74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D395C459-FB1F-4E67-99CE-4C8BAD75DB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A46544-E2AC-47BF-85FF-01144CE362E1}" type="slidenum">
              <a:rPr lang="en-CA" smtClean="0"/>
              <a:t>‹#›</a:t>
            </a:fld>
            <a:endParaRPr lang="en-CA"/>
          </a:p>
        </p:txBody>
      </p:sp>
    </p:spTree>
    <p:extLst>
      <p:ext uri="{BB962C8B-B14F-4D97-AF65-F5344CB8AC3E}">
        <p14:creationId xmlns:p14="http://schemas.microsoft.com/office/powerpoint/2010/main" val="2095421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solidFill>
                <a:prstClr val="black"/>
              </a:solidFill>
              <a:latin typeface="Lucida Sans Unicode"/>
            </a:endParaRPr>
          </a:p>
        </p:txBody>
      </p:sp>
      <p:sp>
        <p:nvSpPr>
          <p:cNvPr id="12" name="Freeform 11"/>
          <p:cNvSpPr>
            <a:spLocks/>
          </p:cNvSpPr>
          <p:nvPr/>
        </p:nvSpPr>
        <p:spPr bwMode="auto">
          <a:xfrm>
            <a:off x="647700" y="5938838"/>
            <a:ext cx="49212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solidFill>
                <a:prstClr val="black"/>
              </a:solidFill>
              <a:latin typeface="Lucida Sans Unicode"/>
            </a:endParaRPr>
          </a:p>
        </p:txBody>
      </p:sp>
      <p:sp>
        <p:nvSpPr>
          <p:cNvPr id="14" name="Right Triangle 13"/>
          <p:cNvSpPr>
            <a:spLocks/>
          </p:cNvSpPr>
          <p:nvPr/>
        </p:nvSpPr>
        <p:spPr bwMode="auto">
          <a:xfrm>
            <a:off x="-8056" y="5791253"/>
            <a:ext cx="4536419" cy="1080868"/>
          </a:xfrm>
          <a:prstGeom prst="rtTriangle">
            <a:avLst/>
          </a:prstGeom>
          <a:blipFill>
            <a:blip r:embed="rId8"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sz="1800">
              <a:solidFill>
                <a:srgbClr val="FFFFFF"/>
              </a:solidFill>
              <a:latin typeface="Lucida Sans Unicode" pitchFamily="34" charset="0"/>
            </a:endParaRPr>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txBox="1">
            <a:spLocks/>
          </p:cNvSpPr>
          <p:nvPr userDrawn="1"/>
        </p:nvSpPr>
        <p:spPr>
          <a:xfrm>
            <a:off x="8636000" y="6447797"/>
            <a:ext cx="3251200" cy="3810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dirty="0">
                <a:solidFill>
                  <a:srgbClr val="000000"/>
                </a:solidFill>
                <a:effectLst>
                  <a:outerShdw blurRad="38100" dist="38100" dir="2700000" algn="tl">
                    <a:srgbClr val="C0C0C0"/>
                  </a:outerShdw>
                </a:effectLst>
                <a:latin typeface="Tahoma" charset="0"/>
                <a:cs typeface="Arial" charset="0"/>
              </a:rPr>
              <a:t>Copyright © 2015 Pearson Education, Inc.</a:t>
            </a:r>
            <a:endParaRPr lang="en-US" sz="900" b="1" dirty="0">
              <a:solidFill>
                <a:srgbClr val="464646"/>
              </a:solidFill>
              <a:effectLst>
                <a:outerShdw blurRad="31750" dist="25400" dir="5400000" algn="tl" rotWithShape="0">
                  <a:srgbClr val="000000">
                    <a:alpha val="25000"/>
                  </a:srgbClr>
                </a:outerShdw>
              </a:effectLst>
              <a:cs typeface="Lucida Sans Unicode" pitchFamily="34" charset="0"/>
            </a:endParaRPr>
          </a:p>
        </p:txBody>
      </p:sp>
    </p:spTree>
    <p:extLst>
      <p:ext uri="{BB962C8B-B14F-4D97-AF65-F5344CB8AC3E}">
        <p14:creationId xmlns:p14="http://schemas.microsoft.com/office/powerpoint/2010/main" val="29127673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a:latin typeface="+mn-lt"/>
            </a:endParaRPr>
          </a:p>
        </p:txBody>
      </p:sp>
      <p:sp>
        <p:nvSpPr>
          <p:cNvPr id="12" name="Freeform 11"/>
          <p:cNvSpPr>
            <a:spLocks/>
          </p:cNvSpPr>
          <p:nvPr/>
        </p:nvSpPr>
        <p:spPr bwMode="auto">
          <a:xfrm>
            <a:off x="647700" y="5938838"/>
            <a:ext cx="49212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a:latin typeface="+mn-lt"/>
            </a:endParaRPr>
          </a:p>
        </p:txBody>
      </p:sp>
      <p:sp>
        <p:nvSpPr>
          <p:cNvPr id="14" name="Right Triangle 13"/>
          <p:cNvSpPr>
            <a:spLocks/>
          </p:cNvSpPr>
          <p:nvPr/>
        </p:nvSpPr>
        <p:spPr bwMode="auto">
          <a:xfrm>
            <a:off x="-8056" y="5791253"/>
            <a:ext cx="4536419" cy="1080868"/>
          </a:xfrm>
          <a:prstGeom prst="rtTriangle">
            <a:avLst/>
          </a:prstGeom>
          <a:blipFill>
            <a:blip r:embed="rId8"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sz="1800">
              <a:solidFill>
                <a:srgbClr val="FFFFFF"/>
              </a:solidFill>
              <a:latin typeface="Lucida Sans Unicode" pitchFamily="34" charset="0"/>
            </a:endParaRPr>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Footer Placeholder 4"/>
          <p:cNvSpPr txBox="1">
            <a:spLocks/>
          </p:cNvSpPr>
          <p:nvPr userDrawn="1"/>
        </p:nvSpPr>
        <p:spPr>
          <a:xfrm>
            <a:off x="8636000" y="6447797"/>
            <a:ext cx="3251200" cy="3810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dirty="0">
                <a:solidFill>
                  <a:srgbClr val="000000"/>
                </a:solidFill>
                <a:effectLst>
                  <a:outerShdw blurRad="38100" dist="38100" dir="2700000" algn="tl">
                    <a:srgbClr val="C0C0C0"/>
                  </a:outerShdw>
                </a:effectLst>
                <a:latin typeface="Tahoma" charset="0"/>
                <a:cs typeface="Arial" charset="0"/>
              </a:rPr>
              <a:t>Copyright © 2015 Pearson Education, Inc.</a:t>
            </a:r>
            <a:endParaRPr lang="en-US" sz="900" b="1" dirty="0">
              <a:solidFill>
                <a:srgbClr val="464646"/>
              </a:solidFill>
              <a:effectLst>
                <a:outerShdw blurRad="31750" dist="25400" dir="5400000" algn="tl" rotWithShape="0">
                  <a:srgbClr val="000000">
                    <a:alpha val="25000"/>
                  </a:srgbClr>
                </a:outerShdw>
              </a:effectLst>
              <a:cs typeface="Lucida Sans Unicode" pitchFamily="34" charset="0"/>
            </a:endParaRPr>
          </a:p>
        </p:txBody>
      </p:sp>
      <p:sp>
        <p:nvSpPr>
          <p:cNvPr id="17" name="Slide Number Placeholder 5"/>
          <p:cNvSpPr>
            <a:spLocks noGrp="1"/>
          </p:cNvSpPr>
          <p:nvPr>
            <p:ph type="sldNum" sz="quarter" idx="4"/>
          </p:nvPr>
        </p:nvSpPr>
        <p:spPr>
          <a:xfrm>
            <a:off x="0" y="6248401"/>
            <a:ext cx="1016000" cy="365125"/>
          </a:xfrm>
          <a:prstGeom prst="rect">
            <a:avLst/>
          </a:prstGeom>
        </p:spPr>
        <p:txBody>
          <a:bodyPr/>
          <a:lstStyle>
            <a:lvl1pPr>
              <a:defRPr sz="2000">
                <a:solidFill>
                  <a:schemeClr val="bg1"/>
                </a:solidFill>
              </a:defRPr>
            </a:lvl1pPr>
          </a:lstStyle>
          <a:p>
            <a:r>
              <a:rPr lang="en-US" dirty="0"/>
              <a:t>7-</a:t>
            </a:r>
            <a:fld id="{145A0BB8-10EF-4DE1-A724-2BAE3A84AC02}" type="slidenum">
              <a:rPr lang="en-US" smtClean="0"/>
              <a:pPr/>
              <a:t>‹#›</a:t>
            </a:fld>
            <a:endParaRPr lang="en-US" dirty="0"/>
          </a:p>
        </p:txBody>
      </p:sp>
    </p:spTree>
    <p:extLst>
      <p:ext uri="{BB962C8B-B14F-4D97-AF65-F5344CB8AC3E}">
        <p14:creationId xmlns:p14="http://schemas.microsoft.com/office/powerpoint/2010/main" val="386340084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Lst>
  <p:hf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cid:3287383400_2177562"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19.xml"/><Relationship Id="rId5" Type="http://schemas.openxmlformats.org/officeDocument/2006/relationships/image" Target="../media/image6.wmf"/><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p:cNvSpPr>
            <a:spLocks noGrp="1"/>
          </p:cNvSpPr>
          <p:nvPr>
            <p:ph idx="1"/>
          </p:nvPr>
        </p:nvSpPr>
        <p:spPr>
          <a:xfrm>
            <a:off x="2133600" y="1447800"/>
            <a:ext cx="8229600" cy="4525962"/>
          </a:xfrm>
          <a:prstGeom prst="round2DiagRect">
            <a:avLst/>
          </a:prstGeom>
          <a:solidFill>
            <a:schemeClr val="bg1">
              <a:alpha val="90000"/>
            </a:schemeClr>
          </a:solidFill>
          <a:ln>
            <a:miter lim="800000"/>
            <a:headEnd/>
            <a:tailEnd/>
          </a:ln>
        </p:spPr>
        <p:txBody>
          <a:bodyPr rtlCol="0" anchor="ctr">
            <a:normAutofit/>
          </a:bodyPr>
          <a:lstStyle/>
          <a:p>
            <a:pPr algn="r" fontAlgn="auto">
              <a:spcBef>
                <a:spcPct val="0"/>
              </a:spcBef>
              <a:spcAft>
                <a:spcPts val="0"/>
              </a:spcAft>
              <a:buNone/>
              <a:defRPr/>
            </a:pPr>
            <a:r>
              <a:rPr lang="en-US" b="1" dirty="0">
                <a:solidFill>
                  <a:schemeClr val="tx2"/>
                </a:solidFill>
                <a:effectLst>
                  <a:outerShdw blurRad="31750" dist="25400" dir="5400000" algn="tl" rotWithShape="0">
                    <a:srgbClr val="000000">
                      <a:alpha val="25000"/>
                    </a:srgbClr>
                  </a:outerShdw>
                </a:effectLst>
                <a:ea typeface="+mj-ea"/>
                <a:cs typeface="Lucida Sans Unicode" pitchFamily="34" charset="0"/>
              </a:rPr>
              <a:t>  Chapter 7</a:t>
            </a:r>
          </a:p>
        </p:txBody>
      </p:sp>
      <p:sp>
        <p:nvSpPr>
          <p:cNvPr id="7" name="Title 1"/>
          <p:cNvSpPr>
            <a:spLocks noGrp="1"/>
          </p:cNvSpPr>
          <p:nvPr>
            <p:ph type="title"/>
          </p:nvPr>
        </p:nvSpPr>
        <p:spPr>
          <a:xfrm>
            <a:off x="1905000" y="2286000"/>
            <a:ext cx="8229600" cy="1143000"/>
          </a:xfrm>
          <a:prstGeom prst="round2DiagRect">
            <a:avLst/>
          </a:prstGeom>
          <a:solidFill>
            <a:schemeClr val="bg1">
              <a:alpha val="90000"/>
            </a:schemeClr>
          </a:solidFill>
        </p:spPr>
        <p:txBody>
          <a:bodyPr rtlCol="0"/>
          <a:lstStyle/>
          <a:p>
            <a:pPr algn="r" fontAlgn="auto">
              <a:spcAft>
                <a:spcPts val="0"/>
              </a:spcAft>
              <a:defRPr/>
            </a:pPr>
            <a:r>
              <a:rPr lang="en-US" sz="4800" dirty="0">
                <a:cs typeface="Lucida Sans Unicode" pitchFamily="34" charset="0"/>
              </a:rPr>
              <a:t>Host Hardening</a:t>
            </a:r>
          </a:p>
        </p:txBody>
      </p:sp>
      <p:sp>
        <p:nvSpPr>
          <p:cNvPr id="12" name="Title 1"/>
          <p:cNvSpPr txBox="1">
            <a:spLocks/>
          </p:cNvSpPr>
          <p:nvPr/>
        </p:nvSpPr>
        <p:spPr>
          <a:xfrm>
            <a:off x="1676400" y="381000"/>
            <a:ext cx="8686800" cy="1143000"/>
          </a:xfrm>
          <a:prstGeom prst="round2DiagRect">
            <a:avLst/>
          </a:prstGeom>
          <a:solidFill>
            <a:schemeClr val="bg1">
              <a:alpha val="90000"/>
            </a:schemeClr>
          </a:solidFill>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algn="ctr" fontAlgn="auto">
              <a:spcAft>
                <a:spcPts val="0"/>
              </a:spcAft>
              <a:defRPr/>
            </a:pPr>
            <a:r>
              <a:rPr lang="en-US" sz="3200" dirty="0">
                <a:solidFill>
                  <a:srgbClr val="464646"/>
                </a:solidFill>
                <a:latin typeface="Lucida Sans Unicode"/>
                <a:cs typeface="Lucida Sans Unicode" pitchFamily="34" charset="0"/>
              </a:rPr>
              <a:t>Corporate Computer Security, 4</a:t>
            </a:r>
            <a:r>
              <a:rPr lang="en-US" sz="3200" baseline="30000" dirty="0">
                <a:solidFill>
                  <a:srgbClr val="464646"/>
                </a:solidFill>
                <a:latin typeface="Lucida Sans Unicode"/>
                <a:cs typeface="Lucida Sans Unicode" pitchFamily="34" charset="0"/>
              </a:rPr>
              <a:t>th</a:t>
            </a:r>
            <a:r>
              <a:rPr lang="en-US" sz="3200" dirty="0">
                <a:solidFill>
                  <a:srgbClr val="464646"/>
                </a:solidFill>
                <a:latin typeface="Lucida Sans Unicode"/>
                <a:cs typeface="Lucida Sans Unicode" pitchFamily="34" charset="0"/>
              </a:rPr>
              <a:t> Edition </a:t>
            </a:r>
          </a:p>
          <a:p>
            <a:pPr algn="ctr" fontAlgn="auto">
              <a:spcAft>
                <a:spcPts val="0"/>
              </a:spcAft>
              <a:defRPr/>
            </a:pPr>
            <a:r>
              <a:rPr lang="en-US" sz="2800" dirty="0">
                <a:solidFill>
                  <a:srgbClr val="464646"/>
                </a:solidFill>
                <a:latin typeface="Lucida Sans Unicode"/>
                <a:cs typeface="Lucida Sans Unicode" pitchFamily="34" charset="0"/>
              </a:rPr>
              <a:t>Randall J. Boyle &amp; Raymond R. Panko</a:t>
            </a:r>
          </a:p>
        </p:txBody>
      </p:sp>
    </p:spTree>
    <p:extLst>
      <p:ext uri="{BB962C8B-B14F-4D97-AF65-F5344CB8AC3E}">
        <p14:creationId xmlns:p14="http://schemas.microsoft.com/office/powerpoint/2010/main" val="71047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1524000" y="6248401"/>
            <a:ext cx="762000" cy="365125"/>
          </a:xfrm>
          <a:prstGeom prst="rect">
            <a:avLst/>
          </a:prstGeom>
        </p:spPr>
        <p:txBody>
          <a:bodyPr/>
          <a:lstStyle>
            <a:lvl1pPr>
              <a:defRPr sz="2000">
                <a:solidFill>
                  <a:schemeClr val="bg1"/>
                </a:solidFill>
              </a:defRPr>
            </a:lvl1pPr>
          </a:lstStyle>
          <a:p>
            <a:pPr fontAlgn="base">
              <a:spcBef>
                <a:spcPct val="0"/>
              </a:spcBef>
              <a:spcAft>
                <a:spcPct val="0"/>
              </a:spcAft>
            </a:pPr>
            <a:r>
              <a:rPr lang="en-US" dirty="0">
                <a:solidFill>
                  <a:prstClr val="white"/>
                </a:solidFill>
                <a:latin typeface="Arial" charset="0"/>
              </a:rPr>
              <a:t>7-</a:t>
            </a:r>
            <a:fld id="{145A0BB8-10EF-4DE1-A724-2BAE3A84AC02}" type="slidenum">
              <a:rPr lang="en-US">
                <a:solidFill>
                  <a:prstClr val="white"/>
                </a:solidFill>
                <a:latin typeface="Arial" charset="0"/>
              </a:rPr>
              <a:pPr fontAlgn="base">
                <a:spcBef>
                  <a:spcPct val="0"/>
                </a:spcBef>
                <a:spcAft>
                  <a:spcPct val="0"/>
                </a:spcAft>
              </a:pPr>
              <a:t>10</a:t>
            </a:fld>
            <a:endParaRPr lang="en-US" dirty="0">
              <a:solidFill>
                <a:prstClr val="white"/>
              </a:solidFill>
              <a:latin typeface="Arial"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7.1: Virtualization</a:t>
            </a:r>
          </a:p>
        </p:txBody>
      </p:sp>
      <p:sp>
        <p:nvSpPr>
          <p:cNvPr id="26626" name="Content Placeholder 1"/>
          <p:cNvSpPr>
            <a:spLocks noGrp="1"/>
          </p:cNvSpPr>
          <p:nvPr>
            <p:ph idx="1"/>
          </p:nvPr>
        </p:nvSpPr>
        <p:spPr/>
        <p:txBody>
          <a:bodyPr/>
          <a:lstStyle/>
          <a:p>
            <a:pPr eaLnBrk="1">
              <a:buFont typeface="Wingdings" pitchFamily="2" charset="2"/>
              <a:buChar char="§"/>
            </a:pPr>
            <a:r>
              <a:rPr lang="en-US"/>
              <a:t>Multiple operating systems running independently on the same physical machine</a:t>
            </a:r>
          </a:p>
          <a:p>
            <a:pPr eaLnBrk="1">
              <a:buFont typeface="Wingdings" pitchFamily="2" charset="2"/>
              <a:buChar char="§"/>
            </a:pPr>
            <a:r>
              <a:rPr lang="en-US"/>
              <a:t>System resources are shared</a:t>
            </a:r>
          </a:p>
          <a:p>
            <a:pPr eaLnBrk="1">
              <a:buFont typeface="Wingdings" pitchFamily="2" charset="2"/>
              <a:buChar char="§"/>
            </a:pPr>
            <a:r>
              <a:rPr lang="en-US"/>
              <a:t>Increased fault tolerance</a:t>
            </a:r>
          </a:p>
          <a:p>
            <a:pPr eaLnBrk="1">
              <a:buFont typeface="Wingdings" pitchFamily="2" charset="2"/>
              <a:buChar char="§"/>
            </a:pPr>
            <a:r>
              <a:rPr lang="en-US"/>
              <a:t>Rapid and consistent deployment</a:t>
            </a:r>
          </a:p>
          <a:p>
            <a:pPr eaLnBrk="1">
              <a:buFont typeface="Wingdings" pitchFamily="2" charset="2"/>
              <a:buChar char="§"/>
            </a:pPr>
            <a:r>
              <a:rPr lang="en-US"/>
              <a:t>Reduced labor costs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1524000" y="6248401"/>
            <a:ext cx="762000" cy="365125"/>
          </a:xfrm>
          <a:prstGeom prst="rect">
            <a:avLst/>
          </a:prstGeom>
        </p:spPr>
        <p:txBody>
          <a:bodyPr/>
          <a:lstStyle>
            <a:lvl1pPr>
              <a:defRPr sz="2000">
                <a:solidFill>
                  <a:schemeClr val="bg1"/>
                </a:solidFill>
              </a:defRPr>
            </a:lvl1pPr>
          </a:lstStyle>
          <a:p>
            <a:pPr fontAlgn="base">
              <a:spcBef>
                <a:spcPct val="0"/>
              </a:spcBef>
              <a:spcAft>
                <a:spcPct val="0"/>
              </a:spcAft>
            </a:pPr>
            <a:r>
              <a:rPr lang="en-US" dirty="0">
                <a:solidFill>
                  <a:prstClr val="white"/>
                </a:solidFill>
                <a:latin typeface="Arial" charset="0"/>
              </a:rPr>
              <a:t>7-</a:t>
            </a:r>
            <a:fld id="{145A0BB8-10EF-4DE1-A724-2BAE3A84AC02}" type="slidenum">
              <a:rPr lang="en-US">
                <a:solidFill>
                  <a:prstClr val="white"/>
                </a:solidFill>
                <a:latin typeface="Arial" charset="0"/>
              </a:rPr>
              <a:pPr fontAlgn="base">
                <a:spcBef>
                  <a:spcPct val="0"/>
                </a:spcBef>
                <a:spcAft>
                  <a:spcPct val="0"/>
                </a:spcAft>
              </a:pPr>
              <a:t>11</a:t>
            </a:fld>
            <a:endParaRPr lang="en-US" dirty="0">
              <a:solidFill>
                <a:prstClr val="white"/>
              </a:solidFill>
              <a:latin typeface="Arial"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7.3: Vulnerabilities and Exploits</a:t>
            </a:r>
          </a:p>
        </p:txBody>
      </p:sp>
      <p:sp>
        <p:nvSpPr>
          <p:cNvPr id="43010" name="Content Placeholder 1"/>
          <p:cNvSpPr>
            <a:spLocks noGrp="1"/>
          </p:cNvSpPr>
          <p:nvPr>
            <p:ph idx="1"/>
          </p:nvPr>
        </p:nvSpPr>
        <p:spPr/>
        <p:txBody>
          <a:bodyPr/>
          <a:lstStyle/>
          <a:p>
            <a:pPr eaLnBrk="1"/>
            <a:r>
              <a:rPr lang="en-US" b="1"/>
              <a:t>Vulnerabilities</a:t>
            </a:r>
          </a:p>
          <a:p>
            <a:pPr lvl="1" eaLnBrk="1"/>
            <a:r>
              <a:rPr lang="en-US"/>
              <a:t>Security weaknesses that open a program to attack</a:t>
            </a:r>
          </a:p>
          <a:p>
            <a:pPr lvl="1" eaLnBrk="1"/>
            <a:r>
              <a:rPr lang="en-US"/>
              <a:t>An exploit takes advantage of a vulnerability</a:t>
            </a:r>
          </a:p>
          <a:p>
            <a:pPr lvl="1" eaLnBrk="1"/>
            <a:r>
              <a:rPr lang="en-US"/>
              <a:t>Vendors develop fixes</a:t>
            </a:r>
          </a:p>
          <a:p>
            <a:pPr lvl="1" eaLnBrk="1"/>
            <a:r>
              <a:rPr lang="en-US"/>
              <a:t>Zero-day exploits: exploits that occur before fixes are released</a:t>
            </a:r>
          </a:p>
          <a:p>
            <a:pPr lvl="1" eaLnBrk="1"/>
            <a:r>
              <a:rPr lang="en-US"/>
              <a:t>Exploits often follow the vendor release of fixes within days or even hours</a:t>
            </a:r>
          </a:p>
          <a:p>
            <a:pPr lvl="1" eaLnBrk="1"/>
            <a:r>
              <a:rPr lang="en-US"/>
              <a:t>Companies must apply fixes quickly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1524000" y="6248401"/>
            <a:ext cx="762000" cy="365125"/>
          </a:xfrm>
          <a:prstGeom prst="rect">
            <a:avLst/>
          </a:prstGeom>
        </p:spPr>
        <p:txBody>
          <a:bodyPr/>
          <a:lstStyle>
            <a:lvl1pPr>
              <a:defRPr sz="2000">
                <a:solidFill>
                  <a:schemeClr val="bg1"/>
                </a:solidFill>
              </a:defRPr>
            </a:lvl1pPr>
          </a:lstStyle>
          <a:p>
            <a:pPr fontAlgn="base">
              <a:spcBef>
                <a:spcPct val="0"/>
              </a:spcBef>
              <a:spcAft>
                <a:spcPct val="0"/>
              </a:spcAft>
            </a:pPr>
            <a:r>
              <a:rPr lang="en-US" dirty="0">
                <a:solidFill>
                  <a:prstClr val="white"/>
                </a:solidFill>
                <a:latin typeface="Arial" charset="0"/>
              </a:rPr>
              <a:t>7-</a:t>
            </a:r>
            <a:fld id="{145A0BB8-10EF-4DE1-A724-2BAE3A84AC02}" type="slidenum">
              <a:rPr lang="en-US">
                <a:solidFill>
                  <a:prstClr val="white"/>
                </a:solidFill>
                <a:latin typeface="Arial" charset="0"/>
              </a:rPr>
              <a:pPr fontAlgn="base">
                <a:spcBef>
                  <a:spcPct val="0"/>
                </a:spcBef>
                <a:spcAft>
                  <a:spcPct val="0"/>
                </a:spcAft>
              </a:pPr>
              <a:t>12</a:t>
            </a:fld>
            <a:endParaRPr lang="en-US" dirty="0">
              <a:solidFill>
                <a:prstClr val="white"/>
              </a:solidFill>
              <a:latin typeface="Arial"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7.3: Vulnerabilities and Exploits</a:t>
            </a:r>
          </a:p>
        </p:txBody>
      </p:sp>
      <p:sp>
        <p:nvSpPr>
          <p:cNvPr id="44034" name="Content Placeholder 1"/>
          <p:cNvSpPr>
            <a:spLocks noGrp="1"/>
          </p:cNvSpPr>
          <p:nvPr>
            <p:ph idx="1"/>
          </p:nvPr>
        </p:nvSpPr>
        <p:spPr/>
        <p:txBody>
          <a:bodyPr/>
          <a:lstStyle/>
          <a:p>
            <a:pPr eaLnBrk="1"/>
            <a:r>
              <a:rPr lang="en-US" b="1" dirty="0"/>
              <a:t>Fixes</a:t>
            </a:r>
          </a:p>
          <a:p>
            <a:pPr lvl="1" eaLnBrk="1"/>
            <a:r>
              <a:rPr lang="en-US" dirty="0"/>
              <a:t>Work-</a:t>
            </a:r>
            <a:r>
              <a:rPr lang="en-US" dirty="0" err="1"/>
              <a:t>arounds</a:t>
            </a:r>
            <a:r>
              <a:rPr lang="en-US" dirty="0"/>
              <a:t> – manual actions </a:t>
            </a:r>
          </a:p>
          <a:p>
            <a:pPr lvl="1" eaLnBrk="1"/>
            <a:r>
              <a:rPr lang="en-US" dirty="0"/>
              <a:t>Patches:</a:t>
            </a:r>
          </a:p>
          <a:p>
            <a:pPr lvl="2" eaLnBrk="1"/>
            <a:r>
              <a:rPr lang="en-US" dirty="0"/>
              <a:t>Small programs that fix vulnerabilities</a:t>
            </a:r>
          </a:p>
          <a:p>
            <a:pPr lvl="2" eaLnBrk="1"/>
            <a:r>
              <a:rPr lang="en-US" dirty="0"/>
              <a:t>Usually easy to download and install</a:t>
            </a:r>
          </a:p>
          <a:p>
            <a:pPr lvl="1" eaLnBrk="1"/>
            <a:r>
              <a:rPr lang="en-US" dirty="0"/>
              <a:t>Service packs (groups of fixes in Windows)</a:t>
            </a:r>
          </a:p>
          <a:p>
            <a:pPr lvl="1" eaLnBrk="1"/>
            <a:r>
              <a:rPr lang="en-US" dirty="0"/>
              <a:t>Version upgrades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1524000" y="6248401"/>
            <a:ext cx="762000" cy="365125"/>
          </a:xfrm>
          <a:prstGeom prst="rect">
            <a:avLst/>
          </a:prstGeom>
        </p:spPr>
        <p:txBody>
          <a:bodyPr/>
          <a:lstStyle>
            <a:lvl1pPr>
              <a:defRPr sz="2000">
                <a:solidFill>
                  <a:schemeClr val="bg1"/>
                </a:solidFill>
              </a:defRPr>
            </a:lvl1pPr>
          </a:lstStyle>
          <a:p>
            <a:pPr fontAlgn="base">
              <a:spcBef>
                <a:spcPct val="0"/>
              </a:spcBef>
              <a:spcAft>
                <a:spcPct val="0"/>
              </a:spcAft>
            </a:pPr>
            <a:r>
              <a:rPr lang="en-US" dirty="0">
                <a:solidFill>
                  <a:prstClr val="white"/>
                </a:solidFill>
                <a:latin typeface="Arial" charset="0"/>
              </a:rPr>
              <a:t>7-</a:t>
            </a:r>
            <a:fld id="{145A0BB8-10EF-4DE1-A724-2BAE3A84AC02}" type="slidenum">
              <a:rPr lang="en-US">
                <a:solidFill>
                  <a:prstClr val="white"/>
                </a:solidFill>
                <a:latin typeface="Arial" charset="0"/>
              </a:rPr>
              <a:pPr fontAlgn="base">
                <a:spcBef>
                  <a:spcPct val="0"/>
                </a:spcBef>
                <a:spcAft>
                  <a:spcPct val="0"/>
                </a:spcAft>
              </a:pPr>
              <a:t>13</a:t>
            </a:fld>
            <a:endParaRPr lang="en-US" dirty="0">
              <a:solidFill>
                <a:prstClr val="white"/>
              </a:solidFill>
              <a:latin typeface="Arial"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7.3: Applying Patching</a:t>
            </a:r>
          </a:p>
        </p:txBody>
      </p:sp>
      <p:sp>
        <p:nvSpPr>
          <p:cNvPr id="49154" name="Content Placeholder 1"/>
          <p:cNvSpPr>
            <a:spLocks noGrp="1"/>
          </p:cNvSpPr>
          <p:nvPr>
            <p:ph idx="1"/>
          </p:nvPr>
        </p:nvSpPr>
        <p:spPr>
          <a:xfrm>
            <a:off x="1981200" y="1371601"/>
            <a:ext cx="8229600" cy="4525963"/>
          </a:xfrm>
        </p:spPr>
        <p:txBody>
          <a:bodyPr/>
          <a:lstStyle/>
          <a:p>
            <a:pPr eaLnBrk="1"/>
            <a:r>
              <a:rPr lang="en-US" b="1" dirty="0"/>
              <a:t>Problems with Patching</a:t>
            </a:r>
          </a:p>
          <a:p>
            <a:pPr lvl="1" eaLnBrk="1"/>
            <a:r>
              <a:rPr lang="en-US" dirty="0"/>
              <a:t>Must find operating system patches</a:t>
            </a:r>
          </a:p>
          <a:p>
            <a:pPr lvl="1" eaLnBrk="1"/>
            <a:r>
              <a:rPr lang="en-US" dirty="0"/>
              <a:t>Companies get overwhelmed by number of patches</a:t>
            </a:r>
          </a:p>
          <a:p>
            <a:pPr lvl="1" eaLnBrk="1"/>
            <a:r>
              <a:rPr lang="en-US" dirty="0"/>
              <a:t>Cost of patch installation – patching take time/cost</a:t>
            </a:r>
          </a:p>
          <a:p>
            <a:pPr lvl="1" eaLnBrk="1">
              <a:spcBef>
                <a:spcPts val="1800"/>
              </a:spcBef>
            </a:pPr>
            <a:r>
              <a:rPr lang="en-US" dirty="0"/>
              <a:t>Prioritization</a:t>
            </a:r>
          </a:p>
          <a:p>
            <a:pPr lvl="2" eaLnBrk="1"/>
            <a:r>
              <a:rPr lang="en-US" dirty="0"/>
              <a:t>Prioritize patches by criticality</a:t>
            </a:r>
          </a:p>
          <a:p>
            <a:pPr lvl="2" eaLnBrk="1"/>
            <a:r>
              <a:rPr lang="en-US" dirty="0"/>
              <a:t>May not apply all patches if risk analysis does not justify them</a:t>
            </a:r>
          </a:p>
          <a:p>
            <a:pPr lvl="1" eaLnBrk="1"/>
            <a:r>
              <a:rPr lang="en-US" dirty="0"/>
              <a:t>Risks of patch installation</a:t>
            </a:r>
          </a:p>
          <a:p>
            <a:pPr lvl="1" eaLnBrk="1"/>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1524000" y="6248401"/>
            <a:ext cx="762000" cy="365125"/>
          </a:xfrm>
          <a:prstGeom prst="rect">
            <a:avLst/>
          </a:prstGeom>
        </p:spPr>
        <p:txBody>
          <a:bodyPr/>
          <a:lstStyle>
            <a:lvl1pPr>
              <a:defRPr sz="2000">
                <a:solidFill>
                  <a:schemeClr val="bg1"/>
                </a:solidFill>
              </a:defRPr>
            </a:lvl1pPr>
          </a:lstStyle>
          <a:p>
            <a:pPr fontAlgn="base">
              <a:spcBef>
                <a:spcPct val="0"/>
              </a:spcBef>
              <a:spcAft>
                <a:spcPct val="0"/>
              </a:spcAft>
            </a:pPr>
            <a:r>
              <a:rPr lang="en-US" dirty="0">
                <a:solidFill>
                  <a:prstClr val="white"/>
                </a:solidFill>
                <a:latin typeface="Arial" charset="0"/>
              </a:rPr>
              <a:t>7-</a:t>
            </a:r>
            <a:fld id="{145A0BB8-10EF-4DE1-A724-2BAE3A84AC02}" type="slidenum">
              <a:rPr lang="en-US">
                <a:solidFill>
                  <a:prstClr val="white"/>
                </a:solidFill>
                <a:latin typeface="Arial" charset="0"/>
              </a:rPr>
              <a:pPr fontAlgn="base">
                <a:spcBef>
                  <a:spcPct val="0"/>
                </a:spcBef>
                <a:spcAft>
                  <a:spcPct val="0"/>
                </a:spcAft>
              </a:pPr>
              <a:t>14</a:t>
            </a:fld>
            <a:endParaRPr lang="en-US" dirty="0">
              <a:solidFill>
                <a:prstClr val="white"/>
              </a:solidFill>
              <a:latin typeface="Arial"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7.7: Vulnerability Testing</a:t>
            </a:r>
          </a:p>
        </p:txBody>
      </p:sp>
      <p:sp>
        <p:nvSpPr>
          <p:cNvPr id="80898" name="Content Placeholder 1"/>
          <p:cNvSpPr>
            <a:spLocks noGrp="1"/>
          </p:cNvSpPr>
          <p:nvPr>
            <p:ph idx="1"/>
          </p:nvPr>
        </p:nvSpPr>
        <p:spPr/>
        <p:txBody>
          <a:bodyPr/>
          <a:lstStyle/>
          <a:p>
            <a:pPr eaLnBrk="1"/>
            <a:r>
              <a:rPr lang="en-US" b="1" dirty="0"/>
              <a:t>Mistakes Will Be Made in Hardening</a:t>
            </a:r>
          </a:p>
          <a:p>
            <a:pPr lvl="1" eaLnBrk="1"/>
            <a:r>
              <a:rPr lang="en-US" dirty="0"/>
              <a:t>Do vulnerability testing</a:t>
            </a:r>
          </a:p>
          <a:p>
            <a:pPr eaLnBrk="1"/>
            <a:r>
              <a:rPr lang="en-US" b="1" dirty="0"/>
              <a:t>Run Vulnerability Testing Software on Another Computer</a:t>
            </a:r>
          </a:p>
          <a:p>
            <a:pPr lvl="1" eaLnBrk="1"/>
            <a:r>
              <a:rPr lang="en-US" dirty="0"/>
              <a:t>Run the software against the hosts to be tested</a:t>
            </a:r>
          </a:p>
          <a:p>
            <a:pPr lvl="1" eaLnBrk="1"/>
            <a:r>
              <a:rPr lang="en-US" dirty="0"/>
              <a:t>Interpret the reports about problems found on the server</a:t>
            </a:r>
          </a:p>
          <a:p>
            <a:pPr lvl="1" eaLnBrk="1"/>
            <a:r>
              <a:rPr lang="en-US" dirty="0"/>
              <a:t>Fix them</a:t>
            </a:r>
          </a:p>
          <a:p>
            <a:pPr eaLnBrk="1"/>
            <a:r>
              <a:rPr lang="en-US" b="1" dirty="0"/>
              <a:t>Get Permission for Vulnerability Testing</a:t>
            </a:r>
          </a:p>
          <a:p>
            <a:pPr lvl="1" eaLnBrk="1"/>
            <a:endParaRPr lang="en-US" dirty="0"/>
          </a:p>
          <a:p>
            <a:pPr lvl="1" eaLnBrk="1"/>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4294967295"/>
          </p:nvPr>
        </p:nvSpPr>
        <p:spPr>
          <a:xfrm>
            <a:off x="1524000" y="6248401"/>
            <a:ext cx="762000" cy="365125"/>
          </a:xfrm>
          <a:prstGeom prst="rect">
            <a:avLst/>
          </a:prstGeom>
        </p:spPr>
        <p:txBody>
          <a:bodyPr/>
          <a:lstStyle>
            <a:lvl1pPr>
              <a:defRPr sz="2000">
                <a:solidFill>
                  <a:schemeClr val="bg1"/>
                </a:solidFill>
              </a:defRPr>
            </a:lvl1pPr>
          </a:lstStyle>
          <a:p>
            <a:pPr fontAlgn="base">
              <a:spcBef>
                <a:spcPct val="0"/>
              </a:spcBef>
              <a:spcAft>
                <a:spcPct val="0"/>
              </a:spcAft>
            </a:pPr>
            <a:r>
              <a:rPr lang="en-US" dirty="0">
                <a:solidFill>
                  <a:prstClr val="white"/>
                </a:solidFill>
                <a:latin typeface="Arial" charset="0"/>
              </a:rPr>
              <a:t>7-</a:t>
            </a:r>
            <a:fld id="{145A0BB8-10EF-4DE1-A724-2BAE3A84AC02}" type="slidenum">
              <a:rPr lang="en-US">
                <a:solidFill>
                  <a:prstClr val="white"/>
                </a:solidFill>
                <a:latin typeface="Arial" charset="0"/>
              </a:rPr>
              <a:pPr fontAlgn="base">
                <a:spcBef>
                  <a:spcPct val="0"/>
                </a:spcBef>
                <a:spcAft>
                  <a:spcPct val="0"/>
                </a:spcAft>
              </a:pPr>
              <a:t>15</a:t>
            </a:fld>
            <a:endParaRPr lang="en-US" dirty="0">
              <a:solidFill>
                <a:prstClr val="white"/>
              </a:solidFill>
              <a:latin typeface="Arial"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7.7: Windows Client PC Security</a:t>
            </a:r>
          </a:p>
        </p:txBody>
      </p:sp>
      <p:sp>
        <p:nvSpPr>
          <p:cNvPr id="82946" name="Content Placeholder 1">
            <a:extLst>
              <a:ext uri="{C183D7F6-B498-43B3-948B-1728B52AA6E4}">
                <adec:decorative xmlns:adec="http://schemas.microsoft.com/office/drawing/2017/decorative" val="0"/>
              </a:ext>
            </a:extLst>
          </p:cNvPr>
          <p:cNvSpPr>
            <a:spLocks noGrp="1"/>
          </p:cNvSpPr>
          <p:nvPr>
            <p:ph idx="1"/>
          </p:nvPr>
        </p:nvSpPr>
        <p:spPr/>
        <p:txBody>
          <a:bodyPr/>
          <a:lstStyle/>
          <a:p>
            <a:pPr eaLnBrk="1"/>
            <a:r>
              <a:rPr lang="en-US" b="1" dirty="0"/>
              <a:t>Client PC Security Baselines</a:t>
            </a:r>
          </a:p>
          <a:p>
            <a:pPr eaLnBrk="1"/>
            <a:r>
              <a:rPr lang="en-US" b="1" dirty="0"/>
              <a:t>Automatic Updates for Security Patches</a:t>
            </a:r>
          </a:p>
          <a:p>
            <a:pPr eaLnBrk="1"/>
            <a:r>
              <a:rPr lang="en-US" b="1" dirty="0"/>
              <a:t>Antivirus and Antispyware Protection</a:t>
            </a:r>
          </a:p>
        </p:txBody>
      </p:sp>
      <p:pic>
        <p:nvPicPr>
          <p:cNvPr id="6" name="Picture 2" descr="Upda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6400" y="4800600"/>
            <a:ext cx="1841500" cy="1631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1524000" y="6248401"/>
            <a:ext cx="762000" cy="365125"/>
          </a:xfrm>
          <a:prstGeom prst="rect">
            <a:avLst/>
          </a:prstGeom>
        </p:spPr>
        <p:txBody>
          <a:bodyPr/>
          <a:lstStyle>
            <a:lvl1pPr>
              <a:defRPr sz="2000">
                <a:solidFill>
                  <a:schemeClr val="bg1"/>
                </a:solidFill>
              </a:defRPr>
            </a:lvl1pPr>
          </a:lstStyle>
          <a:p>
            <a:pPr fontAlgn="base">
              <a:spcBef>
                <a:spcPct val="0"/>
              </a:spcBef>
              <a:spcAft>
                <a:spcPct val="0"/>
              </a:spcAft>
            </a:pPr>
            <a:r>
              <a:rPr lang="en-US" dirty="0">
                <a:solidFill>
                  <a:prstClr val="white"/>
                </a:solidFill>
                <a:latin typeface="Arial" charset="0"/>
              </a:rPr>
              <a:t>7-</a:t>
            </a:r>
            <a:fld id="{145A0BB8-10EF-4DE1-A724-2BAE3A84AC02}" type="slidenum">
              <a:rPr lang="en-US">
                <a:solidFill>
                  <a:prstClr val="white"/>
                </a:solidFill>
                <a:latin typeface="Arial" charset="0"/>
              </a:rPr>
              <a:pPr fontAlgn="base">
                <a:spcBef>
                  <a:spcPct val="0"/>
                </a:spcBef>
                <a:spcAft>
                  <a:spcPct val="0"/>
                </a:spcAft>
              </a:pPr>
              <a:t>16</a:t>
            </a:fld>
            <a:endParaRPr lang="en-US" dirty="0">
              <a:solidFill>
                <a:prstClr val="white"/>
              </a:solidFill>
              <a:latin typeface="Arial"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7.7: Implementing Security Policy</a:t>
            </a:r>
          </a:p>
        </p:txBody>
      </p:sp>
      <p:sp>
        <p:nvSpPr>
          <p:cNvPr id="87042" name="Content Placeholder 1"/>
          <p:cNvSpPr>
            <a:spLocks noGrp="1"/>
          </p:cNvSpPr>
          <p:nvPr>
            <p:ph idx="1"/>
          </p:nvPr>
        </p:nvSpPr>
        <p:spPr/>
        <p:txBody>
          <a:bodyPr/>
          <a:lstStyle/>
          <a:p>
            <a:pPr eaLnBrk="1" hangingPunct="1"/>
            <a:r>
              <a:rPr lang="en-US" dirty="0"/>
              <a:t>Enable local password policies</a:t>
            </a:r>
          </a:p>
          <a:p>
            <a:pPr eaLnBrk="1" hangingPunct="1"/>
            <a:r>
              <a:rPr lang="en-US" dirty="0"/>
              <a:t>Implement basic account policies</a:t>
            </a:r>
          </a:p>
          <a:p>
            <a:pPr lvl="2" eaLnBrk="1" hangingPunct="1"/>
            <a:r>
              <a:rPr lang="en-US" dirty="0"/>
              <a:t>Prevents attackers from endlessly trying to guess a user’s password</a:t>
            </a:r>
          </a:p>
          <a:p>
            <a:pPr eaLnBrk="1" hangingPunct="1"/>
            <a:r>
              <a:rPr lang="en-US" dirty="0"/>
              <a:t>Implement audit policy for system events</a:t>
            </a:r>
          </a:p>
          <a:p>
            <a:pPr lvl="2" eaLnBrk="1" hangingPunct="1"/>
            <a:r>
              <a:rPr lang="en-US" dirty="0"/>
              <a:t>Attempts to disable security protections or changes in permissions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1524000" y="6248401"/>
            <a:ext cx="762000" cy="365125"/>
          </a:xfrm>
          <a:prstGeom prst="rect">
            <a:avLst/>
          </a:prstGeom>
        </p:spPr>
        <p:txBody>
          <a:bodyPr/>
          <a:lstStyle>
            <a:lvl1pPr>
              <a:defRPr sz="2000">
                <a:solidFill>
                  <a:schemeClr val="bg1"/>
                </a:solidFill>
              </a:defRPr>
            </a:lvl1pPr>
          </a:lstStyle>
          <a:p>
            <a:pPr fontAlgn="base">
              <a:spcBef>
                <a:spcPct val="0"/>
              </a:spcBef>
              <a:spcAft>
                <a:spcPct val="0"/>
              </a:spcAft>
            </a:pPr>
            <a:r>
              <a:rPr lang="en-US" dirty="0">
                <a:solidFill>
                  <a:prstClr val="white"/>
                </a:solidFill>
                <a:latin typeface="Arial" charset="0"/>
              </a:rPr>
              <a:t>7-</a:t>
            </a:r>
            <a:fld id="{145A0BB8-10EF-4DE1-A724-2BAE3A84AC02}" type="slidenum">
              <a:rPr lang="en-US">
                <a:solidFill>
                  <a:prstClr val="white"/>
                </a:solidFill>
                <a:latin typeface="Arial" charset="0"/>
              </a:rPr>
              <a:pPr fontAlgn="base">
                <a:spcBef>
                  <a:spcPct val="0"/>
                </a:spcBef>
                <a:spcAft>
                  <a:spcPct val="0"/>
                </a:spcAft>
              </a:pPr>
              <a:t>17</a:t>
            </a:fld>
            <a:endParaRPr lang="en-US" dirty="0">
              <a:solidFill>
                <a:prstClr val="white"/>
              </a:solidFill>
              <a:latin typeface="Arial" charset="0"/>
            </a:endParaRPr>
          </a:p>
        </p:txBody>
      </p:sp>
      <p:sp>
        <p:nvSpPr>
          <p:cNvPr id="5" name="Title 4"/>
          <p:cNvSpPr>
            <a:spLocks noGrp="1"/>
          </p:cNvSpPr>
          <p:nvPr>
            <p:ph type="title"/>
          </p:nvPr>
        </p:nvSpPr>
        <p:spPr/>
        <p:txBody>
          <a:bodyPr>
            <a:normAutofit/>
          </a:bodyPr>
          <a:lstStyle/>
          <a:p>
            <a:pPr eaLnBrk="1" fontAlgn="auto" hangingPunct="1">
              <a:spcAft>
                <a:spcPts val="0"/>
              </a:spcAft>
              <a:defRPr/>
            </a:pPr>
            <a:r>
              <a:rPr lang="en-US" dirty="0"/>
              <a:t>7.7: Protecting Notebook Computers</a:t>
            </a:r>
          </a:p>
        </p:txBody>
      </p:sp>
      <p:sp>
        <p:nvSpPr>
          <p:cNvPr id="91138" name="Content Placeholder 1"/>
          <p:cNvSpPr>
            <a:spLocks noGrp="1"/>
          </p:cNvSpPr>
          <p:nvPr>
            <p:ph idx="1"/>
          </p:nvPr>
        </p:nvSpPr>
        <p:spPr/>
        <p:txBody>
          <a:bodyPr/>
          <a:lstStyle/>
          <a:p>
            <a:pPr eaLnBrk="1"/>
            <a:r>
              <a:rPr lang="en-US" b="1" dirty="0"/>
              <a:t>Threats</a:t>
            </a:r>
          </a:p>
          <a:p>
            <a:pPr lvl="1" eaLnBrk="1"/>
            <a:r>
              <a:rPr lang="en-US" dirty="0"/>
              <a:t>Theft </a:t>
            </a:r>
          </a:p>
          <a:p>
            <a:pPr lvl="1" eaLnBrk="1"/>
            <a:r>
              <a:rPr lang="en-US" dirty="0"/>
              <a:t>Loss of investment, client data, trade secrets</a:t>
            </a:r>
          </a:p>
          <a:p>
            <a:pPr eaLnBrk="1" hangingPunct="1"/>
            <a:endParaRPr lang="en-US" dirty="0"/>
          </a:p>
        </p:txBody>
      </p:sp>
      <p:pic>
        <p:nvPicPr>
          <p:cNvPr id="7" name="Picture 2">
            <a:extLst>
              <a:ext uri="{C183D7F6-B498-43B3-948B-1728B52AA6E4}">
                <adec:decorative xmlns:adec="http://schemas.microsoft.com/office/drawing/2017/decorative" val="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086600" y="3429000"/>
            <a:ext cx="1955800" cy="160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4294967295"/>
          </p:nvPr>
        </p:nvSpPr>
        <p:spPr>
          <a:xfrm>
            <a:off x="1524000" y="6248401"/>
            <a:ext cx="762000" cy="365125"/>
          </a:xfrm>
          <a:prstGeom prst="rect">
            <a:avLst/>
          </a:prstGeom>
        </p:spPr>
        <p:txBody>
          <a:bodyPr/>
          <a:lstStyle>
            <a:lvl1pPr>
              <a:defRPr sz="2000">
                <a:solidFill>
                  <a:schemeClr val="bg1"/>
                </a:solidFill>
              </a:defRPr>
            </a:lvl1pPr>
          </a:lstStyle>
          <a:p>
            <a:pPr fontAlgn="base">
              <a:spcBef>
                <a:spcPct val="0"/>
              </a:spcBef>
              <a:spcAft>
                <a:spcPct val="0"/>
              </a:spcAft>
            </a:pPr>
            <a:r>
              <a:rPr lang="en-US" dirty="0">
                <a:solidFill>
                  <a:prstClr val="white"/>
                </a:solidFill>
                <a:latin typeface="Arial" charset="0"/>
              </a:rPr>
              <a:t>7-</a:t>
            </a:r>
            <a:fld id="{145A0BB8-10EF-4DE1-A724-2BAE3A84AC02}" type="slidenum">
              <a:rPr lang="en-US">
                <a:solidFill>
                  <a:prstClr val="white"/>
                </a:solidFill>
                <a:latin typeface="Arial" charset="0"/>
              </a:rPr>
              <a:pPr fontAlgn="base">
                <a:spcBef>
                  <a:spcPct val="0"/>
                </a:spcBef>
                <a:spcAft>
                  <a:spcPct val="0"/>
                </a:spcAft>
              </a:pPr>
              <a:t>18</a:t>
            </a:fld>
            <a:endParaRPr lang="en-US" dirty="0">
              <a:solidFill>
                <a:prstClr val="white"/>
              </a:solidFill>
              <a:latin typeface="Arial" charset="0"/>
            </a:endParaRPr>
          </a:p>
        </p:txBody>
      </p:sp>
      <p:sp>
        <p:nvSpPr>
          <p:cNvPr id="5" name="Title 4"/>
          <p:cNvSpPr>
            <a:spLocks noGrp="1"/>
          </p:cNvSpPr>
          <p:nvPr>
            <p:ph type="title"/>
          </p:nvPr>
        </p:nvSpPr>
        <p:spPr/>
        <p:txBody>
          <a:bodyPr>
            <a:normAutofit/>
          </a:bodyPr>
          <a:lstStyle/>
          <a:p>
            <a:pPr eaLnBrk="1" fontAlgn="auto" hangingPunct="1">
              <a:spcAft>
                <a:spcPts val="0"/>
              </a:spcAft>
              <a:defRPr/>
            </a:pPr>
            <a:r>
              <a:rPr lang="en-US" dirty="0"/>
              <a:t>7.7: Protecting Notebook Computers</a:t>
            </a:r>
          </a:p>
        </p:txBody>
      </p:sp>
      <p:sp>
        <p:nvSpPr>
          <p:cNvPr id="92162" name="Content Placeholder 1"/>
          <p:cNvSpPr>
            <a:spLocks noGrp="1"/>
          </p:cNvSpPr>
          <p:nvPr>
            <p:ph idx="1"/>
          </p:nvPr>
        </p:nvSpPr>
        <p:spPr>
          <a:xfrm>
            <a:off x="1981200" y="1481138"/>
            <a:ext cx="8229600" cy="4767262"/>
          </a:xfrm>
        </p:spPr>
        <p:txBody>
          <a:bodyPr/>
          <a:lstStyle/>
          <a:p>
            <a:pPr eaLnBrk="1"/>
            <a:r>
              <a:rPr lang="en-US" b="1" dirty="0"/>
              <a:t>Backup</a:t>
            </a:r>
          </a:p>
          <a:p>
            <a:pPr eaLnBrk="1"/>
            <a:r>
              <a:rPr lang="en-US" b="1" dirty="0"/>
              <a:t>Use a Strong Password</a:t>
            </a:r>
          </a:p>
          <a:p>
            <a:pPr eaLnBrk="1"/>
            <a:r>
              <a:rPr lang="en-US" b="1" dirty="0"/>
              <a:t>Policies for Sensitive Data</a:t>
            </a:r>
          </a:p>
          <a:p>
            <a:pPr lvl="1" eaLnBrk="1"/>
            <a:r>
              <a:rPr lang="en-US" dirty="0"/>
              <a:t>Four main policies:</a:t>
            </a:r>
          </a:p>
          <a:p>
            <a:pPr lvl="2" eaLnBrk="1"/>
            <a:r>
              <a:rPr lang="en-US" dirty="0"/>
              <a:t>Limit what sensitive data can be stored on all mobile devices</a:t>
            </a:r>
          </a:p>
          <a:p>
            <a:pPr lvl="2" eaLnBrk="1"/>
            <a:r>
              <a:rPr lang="en-US" dirty="0"/>
              <a:t>Require data encryption for all data</a:t>
            </a:r>
          </a:p>
          <a:p>
            <a:pPr lvl="2" eaLnBrk="1"/>
            <a:r>
              <a:rPr lang="en-US" dirty="0"/>
              <a:t>Protect the notebook with a strong login password</a:t>
            </a:r>
          </a:p>
          <a:p>
            <a:pPr lvl="2" eaLnBrk="1"/>
            <a:r>
              <a:rPr lang="en-US" dirty="0"/>
              <a:t>Audit for the previous two policies</a:t>
            </a:r>
          </a:p>
          <a:p>
            <a:pPr eaLnBrk="1" hangingPunct="1"/>
            <a:endParaRPr lang="en-US" dirty="0"/>
          </a:p>
        </p:txBody>
      </p:sp>
      <p:pic>
        <p:nvPicPr>
          <p:cNvPr id="6" name="Picture 2">
            <a:extLst>
              <a:ext uri="{C183D7F6-B498-43B3-948B-1728B52AA6E4}">
                <adec:decorative xmlns:adec="http://schemas.microsoft.com/office/drawing/2017/decorative" val="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382000" y="1371600"/>
            <a:ext cx="1955800" cy="160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1524000" y="6248401"/>
            <a:ext cx="762000" cy="365125"/>
          </a:xfrm>
          <a:prstGeom prst="rect">
            <a:avLst/>
          </a:prstGeom>
        </p:spPr>
        <p:txBody>
          <a:bodyPr/>
          <a:lstStyle>
            <a:lvl1pPr>
              <a:defRPr sz="2000">
                <a:solidFill>
                  <a:schemeClr val="bg1"/>
                </a:solidFill>
              </a:defRPr>
            </a:lvl1pPr>
          </a:lstStyle>
          <a:p>
            <a:pPr fontAlgn="base">
              <a:spcBef>
                <a:spcPct val="0"/>
              </a:spcBef>
              <a:spcAft>
                <a:spcPct val="0"/>
              </a:spcAft>
            </a:pPr>
            <a:r>
              <a:rPr lang="en-US" dirty="0">
                <a:solidFill>
                  <a:prstClr val="white"/>
                </a:solidFill>
                <a:latin typeface="Arial" charset="0"/>
              </a:rPr>
              <a:t>7-</a:t>
            </a:r>
            <a:fld id="{145A0BB8-10EF-4DE1-A724-2BAE3A84AC02}" type="slidenum">
              <a:rPr lang="en-US">
                <a:solidFill>
                  <a:prstClr val="white"/>
                </a:solidFill>
                <a:latin typeface="Arial" charset="0"/>
              </a:rPr>
              <a:pPr fontAlgn="base">
                <a:spcBef>
                  <a:spcPct val="0"/>
                </a:spcBef>
                <a:spcAft>
                  <a:spcPct val="0"/>
                </a:spcAft>
              </a:pPr>
              <a:t>19</a:t>
            </a:fld>
            <a:endParaRPr lang="en-US" dirty="0">
              <a:solidFill>
                <a:prstClr val="white"/>
              </a:solidFill>
              <a:latin typeface="Arial" charset="0"/>
            </a:endParaRPr>
          </a:p>
        </p:txBody>
      </p:sp>
      <p:sp>
        <p:nvSpPr>
          <p:cNvPr id="5" name="Title 4"/>
          <p:cNvSpPr>
            <a:spLocks noGrp="1"/>
          </p:cNvSpPr>
          <p:nvPr>
            <p:ph type="title"/>
          </p:nvPr>
        </p:nvSpPr>
        <p:spPr>
          <a:xfrm>
            <a:off x="1981200" y="274638"/>
            <a:ext cx="8534400" cy="1143000"/>
          </a:xfrm>
        </p:spPr>
        <p:txBody>
          <a:bodyPr>
            <a:normAutofit fontScale="90000"/>
          </a:bodyPr>
          <a:lstStyle/>
          <a:p>
            <a:pPr eaLnBrk="1" fontAlgn="auto" hangingPunct="1">
              <a:spcAft>
                <a:spcPts val="0"/>
              </a:spcAft>
              <a:defRPr/>
            </a:pPr>
            <a:r>
              <a:rPr lang="en-US" dirty="0"/>
              <a:t>7.7: Centralized PC Security Management</a:t>
            </a:r>
          </a:p>
        </p:txBody>
      </p:sp>
      <p:sp>
        <p:nvSpPr>
          <p:cNvPr id="96258" name="Content Placeholder 1"/>
          <p:cNvSpPr>
            <a:spLocks noGrp="1"/>
          </p:cNvSpPr>
          <p:nvPr>
            <p:ph idx="1"/>
          </p:nvPr>
        </p:nvSpPr>
        <p:spPr>
          <a:xfrm>
            <a:off x="1981200" y="1752600"/>
            <a:ext cx="8229600" cy="4254500"/>
          </a:xfrm>
        </p:spPr>
        <p:txBody>
          <a:bodyPr/>
          <a:lstStyle/>
          <a:p>
            <a:pPr eaLnBrk="1"/>
            <a:r>
              <a:rPr lang="en-US" b="1"/>
              <a:t>Standard Configurations for PCs</a:t>
            </a:r>
          </a:p>
          <a:p>
            <a:pPr lvl="1" eaLnBrk="1"/>
            <a:r>
              <a:rPr lang="en-US"/>
              <a:t>May restrict applications, configuration settings, and even the user interface</a:t>
            </a:r>
          </a:p>
          <a:p>
            <a:pPr lvl="1" eaLnBrk="1"/>
            <a:r>
              <a:rPr lang="en-US"/>
              <a:t>Ensure that the software is configured safely</a:t>
            </a:r>
          </a:p>
          <a:p>
            <a:pPr lvl="1" eaLnBrk="1"/>
            <a:r>
              <a:rPr lang="en-US"/>
              <a:t>Enforce policies</a:t>
            </a:r>
          </a:p>
          <a:p>
            <a:pPr lvl="1" eaLnBrk="1"/>
            <a:r>
              <a:rPr lang="en-US"/>
              <a:t>More generally, reduce maintenance costs by making it easier to diagnose errors</a:t>
            </a:r>
          </a:p>
          <a:p>
            <a:pPr eaLnBrk="1" hangingPunct="1"/>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1524000" y="6248401"/>
            <a:ext cx="762000" cy="365125"/>
          </a:xfrm>
          <a:prstGeom prst="rect">
            <a:avLst/>
          </a:prstGeom>
        </p:spPr>
        <p:txBody>
          <a:bodyPr/>
          <a:lstStyle>
            <a:lvl1pPr>
              <a:defRPr sz="2000">
                <a:solidFill>
                  <a:schemeClr val="bg1"/>
                </a:solidFill>
              </a:defRPr>
            </a:lvl1pPr>
          </a:lstStyle>
          <a:p>
            <a:pPr fontAlgn="base">
              <a:spcBef>
                <a:spcPct val="0"/>
              </a:spcBef>
              <a:spcAft>
                <a:spcPct val="0"/>
              </a:spcAft>
            </a:pPr>
            <a:r>
              <a:rPr lang="en-US" dirty="0">
                <a:solidFill>
                  <a:prstClr val="white"/>
                </a:solidFill>
                <a:latin typeface="Arial" charset="0"/>
              </a:rPr>
              <a:t>7-</a:t>
            </a:r>
            <a:fld id="{145A0BB8-10EF-4DE1-A724-2BAE3A84AC02}" type="slidenum">
              <a:rPr lang="en-US">
                <a:solidFill>
                  <a:prstClr val="white"/>
                </a:solidFill>
                <a:latin typeface="Arial" charset="0"/>
              </a:rPr>
              <a:pPr fontAlgn="base">
                <a:spcBef>
                  <a:spcPct val="0"/>
                </a:spcBef>
                <a:spcAft>
                  <a:spcPct val="0"/>
                </a:spcAft>
              </a:pPr>
              <a:t>2</a:t>
            </a:fld>
            <a:endParaRPr lang="en-US" dirty="0">
              <a:solidFill>
                <a:prstClr val="white"/>
              </a:solidFill>
              <a:latin typeface="Arial"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Orientation</a:t>
            </a:r>
          </a:p>
        </p:txBody>
      </p:sp>
      <p:sp>
        <p:nvSpPr>
          <p:cNvPr id="17410" name="Content Placeholder 1"/>
          <p:cNvSpPr>
            <a:spLocks noGrp="1"/>
          </p:cNvSpPr>
          <p:nvPr>
            <p:ph idx="1"/>
          </p:nvPr>
        </p:nvSpPr>
        <p:spPr/>
        <p:txBody>
          <a:bodyPr/>
          <a:lstStyle/>
          <a:p>
            <a:pPr eaLnBrk="1" hangingPunct="1"/>
            <a:r>
              <a:rPr lang="en-US"/>
              <a:t>Inevitably, some attacks will get through network safeguards and reach individual hosts</a:t>
            </a:r>
          </a:p>
          <a:p>
            <a:pPr eaLnBrk="1" hangingPunct="1"/>
            <a:r>
              <a:rPr lang="en-US"/>
              <a:t>Host hardening is a series of actions taken to make hosts more difficult to take over</a:t>
            </a:r>
          </a:p>
          <a:p>
            <a:pPr eaLnBrk="1" hangingPunct="1"/>
            <a:r>
              <a:rPr lang="en-US"/>
              <a:t>Chapter 7 focuses on host operating system hardening</a:t>
            </a:r>
          </a:p>
          <a:p>
            <a:pPr eaLnBrk="1" hangingPunct="1"/>
            <a:r>
              <a:rPr lang="en-US"/>
              <a:t>Chapter 8 focuses on application protection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eaLnBrk="1" fontAlgn="auto" hangingPunct="1">
              <a:spcAft>
                <a:spcPts val="0"/>
              </a:spcAft>
              <a:defRPr/>
            </a:pPr>
            <a:r>
              <a:rPr lang="en-US" dirty="0"/>
              <a:t>The End</a:t>
            </a:r>
          </a:p>
        </p:txBody>
      </p:sp>
    </p:spTree>
  </p:cSld>
  <p:clrMapOvr>
    <a:masterClrMapping/>
  </p:clrMapOvr>
  <p:transition>
    <p:wedge/>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9875" name="Picture 3"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2590801" y="381000"/>
            <a:ext cx="7242175" cy="2363788"/>
          </a:xfrm>
          <a:prstGeom prst="rect">
            <a:avLst/>
          </a:prstGeom>
          <a:solidFill>
            <a:schemeClr val="hlink"/>
          </a:solidFill>
          <a:ln w="9525">
            <a:solidFill>
              <a:schemeClr val="bg1"/>
            </a:solidFill>
            <a:miter lim="800000"/>
            <a:headEnd/>
            <a:tailEnd/>
          </a:ln>
        </p:spPr>
      </p:pic>
      <p:sp>
        <p:nvSpPr>
          <p:cNvPr id="79876" name="Rectangle 4"/>
          <p:cNvSpPr>
            <a:spLocks noChangeArrowheads="1"/>
          </p:cNvSpPr>
          <p:nvPr/>
        </p:nvSpPr>
        <p:spPr bwMode="auto">
          <a:xfrm>
            <a:off x="2209800" y="2895601"/>
            <a:ext cx="7589838" cy="1069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nchor="ctr">
            <a:spAutoFit/>
          </a:bodyPr>
          <a:lstStyle/>
          <a:p>
            <a:pPr algn="ctr" fontAlgn="base">
              <a:spcBef>
                <a:spcPct val="0"/>
              </a:spcBef>
              <a:spcAft>
                <a:spcPct val="0"/>
              </a:spcAft>
            </a:pPr>
            <a:r>
              <a:rPr lang="en-US" sz="1600">
                <a:solidFill>
                  <a:srgbClr val="000000"/>
                </a:solidFill>
                <a:latin typeface="Arial" charset="0"/>
                <a:cs typeface="Times New Roman"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5" name="Rectangle 5"/>
          <p:cNvSpPr txBox="1">
            <a:spLocks noGrp="1" noChangeArrowheads="1"/>
          </p:cNvSpPr>
          <p:nvPr/>
        </p:nvSpPr>
        <p:spPr bwMode="auto">
          <a:xfrm>
            <a:off x="2286001" y="4267200"/>
            <a:ext cx="7845425" cy="636588"/>
          </a:xfrm>
          <a:prstGeom prst="rect">
            <a:avLst/>
          </a:prstGeom>
          <a:noFill/>
          <a:ln>
            <a:miter lim="800000"/>
            <a:headEnd/>
            <a:tailEnd/>
          </a:ln>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pPr>
            <a:r>
              <a:rPr lang="en-US" dirty="0">
                <a:solidFill>
                  <a:srgbClr val="000000"/>
                </a:solidFill>
                <a:effectLst>
                  <a:outerShdw blurRad="38100" dist="38100" dir="2700000" algn="tl">
                    <a:srgbClr val="C0C0C0"/>
                  </a:outerShdw>
                </a:effectLst>
                <a:latin typeface="Tahoma" charset="0"/>
                <a:cs typeface="Arial" charset="0"/>
              </a:rPr>
              <a:t>Copyright © 2015 Pearson Education, Inc.</a:t>
            </a:r>
          </a:p>
        </p:txBody>
      </p:sp>
      <p:sp>
        <p:nvSpPr>
          <p:cNvPr id="2" name="Title 1">
            <a:extLst>
              <a:ext uri="{FF2B5EF4-FFF2-40B4-BE49-F238E27FC236}">
                <a16:creationId xmlns:a16="http://schemas.microsoft.com/office/drawing/2014/main" id="{076128A7-F59C-4388-8E95-FAAB9578EF3C}"/>
              </a:ext>
            </a:extLst>
          </p:cNvPr>
          <p:cNvSpPr>
            <a:spLocks noGrp="1"/>
          </p:cNvSpPr>
          <p:nvPr>
            <p:ph type="ctrTitle"/>
          </p:nvPr>
        </p:nvSpPr>
        <p:spPr>
          <a:xfrm>
            <a:off x="914400" y="-1829761"/>
            <a:ext cx="10363200" cy="1829761"/>
          </a:xfrm>
        </p:spPr>
        <p:txBody>
          <a:bodyPr vert="horz" anchor="b">
            <a:normAutofit/>
            <a:scene3d>
              <a:camera prst="orthographicFront"/>
              <a:lightRig rig="soft" dir="t"/>
            </a:scene3d>
            <a:sp3d prstMaterial="softEdge">
              <a:bevelT w="25400" h="25400"/>
            </a:sp3d>
          </a:bodyPr>
          <a:lstStyle/>
          <a:p>
            <a:r>
              <a:rPr lang="en-US" dirty="0"/>
              <a:t>Copy right statement</a:t>
            </a:r>
            <a:endParaRPr lang="en-CA"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AACC72-7236-4DC1-B555-AD60C79352D9}" type="slidenum">
              <a:rPr lang="en-US">
                <a:solidFill>
                  <a:prstClr val="white"/>
                </a:solidFill>
                <a:latin typeface="Arial" charset="0"/>
              </a:rPr>
              <a:pPr fontAlgn="base">
                <a:spcBef>
                  <a:spcPct val="0"/>
                </a:spcBef>
                <a:spcAft>
                  <a:spcPct val="0"/>
                </a:spcAft>
                <a:defRPr/>
              </a:pPr>
              <a:t>3</a:t>
            </a:fld>
            <a:endParaRPr lang="en-US">
              <a:solidFill>
                <a:prstClr val="white"/>
              </a:solidFill>
              <a:latin typeface="Arial"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7.1: Threats to Hosts</a:t>
            </a:r>
          </a:p>
        </p:txBody>
      </p:sp>
      <p:sp>
        <p:nvSpPr>
          <p:cNvPr id="19458" name="Content Placeholder 1"/>
          <p:cNvSpPr>
            <a:spLocks noGrp="1"/>
          </p:cNvSpPr>
          <p:nvPr>
            <p:ph idx="1"/>
          </p:nvPr>
        </p:nvSpPr>
        <p:spPr>
          <a:xfrm>
            <a:off x="1981200" y="1447800"/>
            <a:ext cx="8229600" cy="2667000"/>
          </a:xfrm>
        </p:spPr>
        <p:txBody>
          <a:bodyPr/>
          <a:lstStyle/>
          <a:p>
            <a:pPr eaLnBrk="1"/>
            <a:r>
              <a:rPr lang="en-US" altLang="en-US" b="1"/>
              <a:t>The Problem</a:t>
            </a:r>
          </a:p>
          <a:p>
            <a:pPr lvl="1" eaLnBrk="1"/>
            <a:r>
              <a:rPr lang="en-US" altLang="en-US"/>
              <a:t>Some attacks inevitably reach host computers</a:t>
            </a:r>
          </a:p>
          <a:p>
            <a:pPr lvl="1" eaLnBrk="1"/>
            <a:r>
              <a:rPr lang="en-US" altLang="en-US"/>
              <a:t>So servers and other hosts must be hardened— a complex process that requires a diverse set of protections to be implemented on each host</a:t>
            </a:r>
          </a:p>
        </p:txBody>
      </p:sp>
      <p:pic>
        <p:nvPicPr>
          <p:cNvPr id="19461" name="Picture 2">
            <a:extLst>
              <a:ext uri="{C183D7F6-B498-43B3-948B-1728B52AA6E4}">
                <adec:decorative xmlns:adec="http://schemas.microsoft.com/office/drawing/2017/decorative" val="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t="8281" b="6149"/>
          <a:stretch>
            <a:fillRect/>
          </a:stretch>
        </p:blipFill>
        <p:spPr bwMode="auto">
          <a:xfrm>
            <a:off x="7315200" y="3810000"/>
            <a:ext cx="2795588" cy="2362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Footer Placeholder 4">
            <a:extLst>
              <a:ext uri="{C183D7F6-B498-43B3-948B-1728B52AA6E4}">
                <adec:decorative xmlns:adec="http://schemas.microsoft.com/office/drawing/2017/decorative" val="1"/>
              </a:ext>
            </a:extLst>
          </p:cNvPr>
          <p:cNvSpPr txBox="1">
            <a:spLocks/>
          </p:cNvSpPr>
          <p:nvPr/>
        </p:nvSpPr>
        <p:spPr>
          <a:xfrm>
            <a:off x="7391400" y="6416676"/>
            <a:ext cx="2971800" cy="365125"/>
          </a:xfrm>
          <a:prstGeom prst="rect">
            <a:avLst/>
          </a:prstGeom>
          <a:solidFill>
            <a:schemeClr val="bg1">
              <a:alpha val="90000"/>
            </a:schemeClr>
          </a:solidFill>
        </p:spPr>
        <p:txBody>
          <a:bodyPr anchor="ctr"/>
          <a:lstStyle/>
          <a:p>
            <a:pPr algn="r" fontAlgn="base">
              <a:spcBef>
                <a:spcPct val="0"/>
              </a:spcBef>
              <a:spcAft>
                <a:spcPct val="0"/>
              </a:spcAft>
              <a:defRPr/>
            </a:pPr>
            <a:r>
              <a:rPr lang="en-US" sz="900" b="1">
                <a:solidFill>
                  <a:srgbClr val="464646"/>
                </a:solidFill>
                <a:effectLst>
                  <a:outerShdw blurRad="38100" dist="38100" dir="2700000" algn="tl">
                    <a:srgbClr val="C0C0C0"/>
                  </a:outerShdw>
                </a:effectLst>
                <a:latin typeface="Lucida Sans Unicode" pitchFamily="34" charset="0"/>
              </a:rPr>
              <a:t>Copyright Pearson Prentice Hall 2013</a:t>
            </a:r>
            <a:endParaRPr lang="en-US">
              <a:solidFill>
                <a:prstClr val="black"/>
              </a:solidFill>
              <a:latin typeface="Arial" charset="0"/>
            </a:endParaRPr>
          </a:p>
        </p:txBody>
      </p:sp>
    </p:spTree>
    <p:extLst>
      <p:ext uri="{BB962C8B-B14F-4D97-AF65-F5344CB8AC3E}">
        <p14:creationId xmlns:p14="http://schemas.microsoft.com/office/powerpoint/2010/main" val="2692360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F84FCC5-F78F-4DBA-9FAE-A763D900301A}" type="slidenum">
              <a:rPr lang="en-US">
                <a:solidFill>
                  <a:prstClr val="white"/>
                </a:solidFill>
                <a:latin typeface="Arial" charset="0"/>
              </a:rPr>
              <a:pPr fontAlgn="base">
                <a:spcBef>
                  <a:spcPct val="0"/>
                </a:spcBef>
                <a:spcAft>
                  <a:spcPct val="0"/>
                </a:spcAft>
                <a:defRPr/>
              </a:pPr>
              <a:t>4</a:t>
            </a:fld>
            <a:endParaRPr lang="en-US">
              <a:solidFill>
                <a:prstClr val="white"/>
              </a:solidFill>
              <a:latin typeface="Arial"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7.1: Threats to Hosts</a:t>
            </a:r>
          </a:p>
        </p:txBody>
      </p:sp>
      <p:sp>
        <p:nvSpPr>
          <p:cNvPr id="20482" name="Content Placeholder 1"/>
          <p:cNvSpPr>
            <a:spLocks noGrp="1"/>
          </p:cNvSpPr>
          <p:nvPr>
            <p:ph idx="1"/>
          </p:nvPr>
        </p:nvSpPr>
        <p:spPr>
          <a:xfrm>
            <a:off x="1981200" y="1481138"/>
            <a:ext cx="5486400" cy="4525962"/>
          </a:xfrm>
        </p:spPr>
        <p:txBody>
          <a:bodyPr/>
          <a:lstStyle/>
          <a:p>
            <a:pPr eaLnBrk="1"/>
            <a:r>
              <a:rPr lang="en-US" altLang="en-US" b="1" dirty="0"/>
              <a:t>What Is a Host?</a:t>
            </a:r>
          </a:p>
          <a:p>
            <a:pPr lvl="1" eaLnBrk="1"/>
            <a:r>
              <a:rPr lang="en-US" altLang="en-US" dirty="0"/>
              <a:t>Anything with an IP address is a host (because it can be attacked)</a:t>
            </a:r>
          </a:p>
          <a:p>
            <a:pPr lvl="1" eaLnBrk="1"/>
            <a:r>
              <a:rPr lang="en-US" altLang="en-US" dirty="0"/>
              <a:t>Servers</a:t>
            </a:r>
          </a:p>
          <a:p>
            <a:pPr lvl="1" eaLnBrk="1"/>
            <a:r>
              <a:rPr lang="en-US" altLang="en-US" dirty="0"/>
              <a:t>Clients (including mobile phones)</a:t>
            </a:r>
          </a:p>
          <a:p>
            <a:pPr lvl="1" eaLnBrk="1"/>
            <a:r>
              <a:rPr lang="en-US" altLang="en-US" dirty="0"/>
              <a:t>Routers (including home access routers) and sometimes switches</a:t>
            </a:r>
          </a:p>
          <a:p>
            <a:pPr lvl="1" eaLnBrk="1"/>
            <a:r>
              <a:rPr lang="en-US" altLang="en-US" dirty="0"/>
              <a:t>Firewalls</a:t>
            </a:r>
          </a:p>
        </p:txBody>
      </p:sp>
      <p:pic>
        <p:nvPicPr>
          <p:cNvPr id="20485" name="Picture 5">
            <a:extLst>
              <a:ext uri="{C183D7F6-B498-43B3-948B-1728B52AA6E4}">
                <adec:decorative xmlns:adec="http://schemas.microsoft.com/office/drawing/2017/decorative" val="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12200" y="2971800"/>
            <a:ext cx="1955800" cy="160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486" name="Picture 6">
            <a:extLst>
              <a:ext uri="{C183D7F6-B498-43B3-948B-1728B52AA6E4}">
                <adec:decorative xmlns:adec="http://schemas.microsoft.com/office/drawing/2017/decorative" val="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6200" y="1066800"/>
            <a:ext cx="1708150" cy="177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487" name="Picture 7">
            <a:extLst>
              <a:ext uri="{C183D7F6-B498-43B3-948B-1728B52AA6E4}">
                <adec:decorative xmlns:adec="http://schemas.microsoft.com/office/drawing/2017/decorative" val="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91401" y="3124201"/>
            <a:ext cx="1076325" cy="1419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488" name="Picture 8">
            <a:extLst>
              <a:ext uri="{C183D7F6-B498-43B3-948B-1728B52AA6E4}">
                <adec:decorative xmlns:adec="http://schemas.microsoft.com/office/drawing/2017/decorative" val="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39000" y="4572001"/>
            <a:ext cx="1841500" cy="1692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Footer Placeholder 4">
            <a:extLst>
              <a:ext uri="{C183D7F6-B498-43B3-948B-1728B52AA6E4}">
                <adec:decorative xmlns:adec="http://schemas.microsoft.com/office/drawing/2017/decorative" val="1"/>
              </a:ext>
            </a:extLst>
          </p:cNvPr>
          <p:cNvSpPr txBox="1">
            <a:spLocks/>
          </p:cNvSpPr>
          <p:nvPr/>
        </p:nvSpPr>
        <p:spPr>
          <a:xfrm>
            <a:off x="7391400" y="6416676"/>
            <a:ext cx="2971800" cy="365125"/>
          </a:xfrm>
          <a:prstGeom prst="rect">
            <a:avLst/>
          </a:prstGeom>
          <a:solidFill>
            <a:schemeClr val="bg1">
              <a:alpha val="90000"/>
            </a:schemeClr>
          </a:solidFill>
        </p:spPr>
        <p:txBody>
          <a:bodyPr anchor="ctr"/>
          <a:lstStyle/>
          <a:p>
            <a:pPr algn="r" fontAlgn="base">
              <a:spcBef>
                <a:spcPct val="0"/>
              </a:spcBef>
              <a:spcAft>
                <a:spcPct val="0"/>
              </a:spcAft>
              <a:defRPr/>
            </a:pPr>
            <a:r>
              <a:rPr lang="en-US" sz="900" b="1">
                <a:solidFill>
                  <a:srgbClr val="464646"/>
                </a:solidFill>
                <a:effectLst>
                  <a:outerShdw blurRad="38100" dist="38100" dir="2700000" algn="tl">
                    <a:srgbClr val="C0C0C0"/>
                  </a:outerShdw>
                </a:effectLst>
                <a:latin typeface="Lucida Sans Unicode" pitchFamily="34" charset="0"/>
              </a:rPr>
              <a:t>Copyright Pearson Prentice Hall 2013</a:t>
            </a:r>
            <a:endParaRPr lang="en-US">
              <a:solidFill>
                <a:prstClr val="black"/>
              </a:solidFill>
              <a:latin typeface="Arial" charset="0"/>
            </a:endParaRPr>
          </a:p>
        </p:txBody>
      </p:sp>
    </p:spTree>
    <p:extLst>
      <p:ext uri="{BB962C8B-B14F-4D97-AF65-F5344CB8AC3E}">
        <p14:creationId xmlns:p14="http://schemas.microsoft.com/office/powerpoint/2010/main" val="2137491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1524000" y="6248401"/>
            <a:ext cx="762000" cy="365125"/>
          </a:xfrm>
          <a:prstGeom prst="rect">
            <a:avLst/>
          </a:prstGeom>
        </p:spPr>
        <p:txBody>
          <a:bodyPr/>
          <a:lstStyle>
            <a:lvl1pPr>
              <a:defRPr sz="2000">
                <a:solidFill>
                  <a:schemeClr val="bg1"/>
                </a:solidFill>
              </a:defRPr>
            </a:lvl1pPr>
          </a:lstStyle>
          <a:p>
            <a:pPr fontAlgn="base">
              <a:spcBef>
                <a:spcPct val="0"/>
              </a:spcBef>
              <a:spcAft>
                <a:spcPct val="0"/>
              </a:spcAft>
            </a:pPr>
            <a:r>
              <a:rPr lang="en-US" dirty="0">
                <a:solidFill>
                  <a:prstClr val="white"/>
                </a:solidFill>
                <a:latin typeface="Arial" charset="0"/>
              </a:rPr>
              <a:t>7-</a:t>
            </a:r>
            <a:fld id="{145A0BB8-10EF-4DE1-A724-2BAE3A84AC02}" type="slidenum">
              <a:rPr lang="en-US">
                <a:solidFill>
                  <a:prstClr val="white"/>
                </a:solidFill>
                <a:latin typeface="Arial" charset="0"/>
              </a:rPr>
              <a:pPr fontAlgn="base">
                <a:spcBef>
                  <a:spcPct val="0"/>
                </a:spcBef>
                <a:spcAft>
                  <a:spcPct val="0"/>
                </a:spcAft>
              </a:pPr>
              <a:t>5</a:t>
            </a:fld>
            <a:endParaRPr lang="en-US" dirty="0">
              <a:solidFill>
                <a:prstClr val="white"/>
              </a:solidFill>
              <a:latin typeface="Arial"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7.1: Elements of Host Hardening</a:t>
            </a:r>
          </a:p>
        </p:txBody>
      </p:sp>
      <p:sp>
        <p:nvSpPr>
          <p:cNvPr id="21506" name="Content Placeholder 1"/>
          <p:cNvSpPr>
            <a:spLocks noGrp="1"/>
          </p:cNvSpPr>
          <p:nvPr>
            <p:ph idx="1"/>
          </p:nvPr>
        </p:nvSpPr>
        <p:spPr/>
        <p:txBody>
          <a:bodyPr/>
          <a:lstStyle/>
          <a:p>
            <a:pPr marL="623888" indent="-514350" eaLnBrk="1">
              <a:buFont typeface="Wingdings" pitchFamily="2" charset="2"/>
              <a:buChar char="§"/>
            </a:pPr>
            <a:r>
              <a:rPr lang="en-US"/>
              <a:t>Backup</a:t>
            </a:r>
          </a:p>
          <a:p>
            <a:pPr marL="623888" indent="-514350" eaLnBrk="1">
              <a:buFont typeface="Wingdings" pitchFamily="2" charset="2"/>
              <a:buChar char="§"/>
            </a:pPr>
            <a:r>
              <a:rPr lang="en-US"/>
              <a:t>Backup</a:t>
            </a:r>
          </a:p>
          <a:p>
            <a:pPr marL="623888" indent="-514350" eaLnBrk="1">
              <a:buFont typeface="Wingdings" pitchFamily="2" charset="2"/>
              <a:buChar char="§"/>
            </a:pPr>
            <a:r>
              <a:rPr lang="en-US"/>
              <a:t>Backup</a:t>
            </a:r>
          </a:p>
          <a:p>
            <a:pPr marL="623888" indent="-514350" eaLnBrk="1">
              <a:buFont typeface="Wingdings" pitchFamily="2" charset="2"/>
              <a:buChar char="§"/>
            </a:pPr>
            <a:r>
              <a:rPr lang="en-US"/>
              <a:t>Restrict physical access to hosts (see Chapter 5)</a:t>
            </a:r>
          </a:p>
          <a:p>
            <a:pPr marL="623888" indent="-514350" eaLnBrk="1">
              <a:buFont typeface="Wingdings" pitchFamily="2" charset="2"/>
              <a:buChar char="§"/>
            </a:pPr>
            <a:r>
              <a:rPr lang="en-US"/>
              <a:t>Install the operating system with secure configuration options</a:t>
            </a:r>
          </a:p>
          <a:p>
            <a:pPr lvl="2" eaLnBrk="1"/>
            <a:r>
              <a:rPr lang="en-US"/>
              <a:t>Change all default passwords, etc.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1524000" y="6248401"/>
            <a:ext cx="762000" cy="365125"/>
          </a:xfrm>
          <a:prstGeom prst="rect">
            <a:avLst/>
          </a:prstGeom>
        </p:spPr>
        <p:txBody>
          <a:bodyPr/>
          <a:lstStyle>
            <a:lvl1pPr>
              <a:defRPr sz="2000">
                <a:solidFill>
                  <a:schemeClr val="bg1"/>
                </a:solidFill>
              </a:defRPr>
            </a:lvl1pPr>
          </a:lstStyle>
          <a:p>
            <a:pPr fontAlgn="base">
              <a:spcBef>
                <a:spcPct val="0"/>
              </a:spcBef>
              <a:spcAft>
                <a:spcPct val="0"/>
              </a:spcAft>
            </a:pPr>
            <a:r>
              <a:rPr lang="en-US" dirty="0">
                <a:solidFill>
                  <a:prstClr val="white"/>
                </a:solidFill>
                <a:latin typeface="Arial" charset="0"/>
              </a:rPr>
              <a:t>7-</a:t>
            </a:r>
            <a:fld id="{145A0BB8-10EF-4DE1-A724-2BAE3A84AC02}" type="slidenum">
              <a:rPr lang="en-US">
                <a:solidFill>
                  <a:prstClr val="white"/>
                </a:solidFill>
                <a:latin typeface="Arial" charset="0"/>
              </a:rPr>
              <a:pPr fontAlgn="base">
                <a:spcBef>
                  <a:spcPct val="0"/>
                </a:spcBef>
                <a:spcAft>
                  <a:spcPct val="0"/>
                </a:spcAft>
              </a:pPr>
              <a:t>6</a:t>
            </a:fld>
            <a:endParaRPr lang="en-US" dirty="0">
              <a:solidFill>
                <a:prstClr val="white"/>
              </a:solidFill>
              <a:latin typeface="Arial"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7.1: Elements of Host Hardening</a:t>
            </a:r>
          </a:p>
        </p:txBody>
      </p:sp>
      <p:sp>
        <p:nvSpPr>
          <p:cNvPr id="2" name="Content Placeholder 1"/>
          <p:cNvSpPr>
            <a:spLocks noGrp="1"/>
          </p:cNvSpPr>
          <p:nvPr>
            <p:ph idx="1"/>
          </p:nvPr>
        </p:nvSpPr>
        <p:spPr/>
        <p:txBody>
          <a:bodyPr>
            <a:normAutofit/>
          </a:bodyPr>
          <a:lstStyle/>
          <a:p>
            <a:pPr marL="365760" indent="-256032" eaLnBrk="1" fontAlgn="auto">
              <a:spcAft>
                <a:spcPts val="0"/>
              </a:spcAft>
              <a:buFont typeface="Wingdings" pitchFamily="2" charset="2"/>
              <a:buChar char="§"/>
              <a:defRPr/>
            </a:pPr>
            <a:r>
              <a:rPr lang="en-US" dirty="0"/>
              <a:t>Minimize applications that run on the host</a:t>
            </a:r>
          </a:p>
          <a:p>
            <a:pPr marL="365760" indent="-256032" eaLnBrk="1" fontAlgn="auto">
              <a:spcAft>
                <a:spcPts val="0"/>
              </a:spcAft>
              <a:buFont typeface="Wingdings" pitchFamily="2" charset="2"/>
              <a:buChar char="§"/>
              <a:defRPr/>
            </a:pPr>
            <a:r>
              <a:rPr lang="en-US" dirty="0"/>
              <a:t>Harden all remaining applications on the host</a:t>
            </a:r>
          </a:p>
          <a:p>
            <a:pPr marL="365760" indent="-256032" eaLnBrk="1" fontAlgn="auto">
              <a:spcAft>
                <a:spcPts val="0"/>
              </a:spcAft>
              <a:buFont typeface="Wingdings" pitchFamily="2" charset="2"/>
              <a:buChar char="§"/>
              <a:defRPr/>
            </a:pPr>
            <a:r>
              <a:rPr lang="en-US" dirty="0"/>
              <a:t>Download and install patches for operating vulnerabilities</a:t>
            </a:r>
          </a:p>
          <a:p>
            <a:pPr marL="365760" indent="-256032" eaLnBrk="1" fontAlgn="auto">
              <a:spcAft>
                <a:spcPts val="0"/>
              </a:spcAft>
              <a:buFont typeface="Wingdings" pitchFamily="2" charset="2"/>
              <a:buChar char="§"/>
              <a:defRPr/>
            </a:pPr>
            <a:r>
              <a:rPr lang="en-US" dirty="0"/>
              <a:t>Manage users and groups securely</a:t>
            </a:r>
          </a:p>
          <a:p>
            <a:pPr marL="365760" indent="-256032" eaLnBrk="1" fontAlgn="auto">
              <a:spcAft>
                <a:spcPts val="0"/>
              </a:spcAft>
              <a:buFont typeface="Wingdings" pitchFamily="2" charset="2"/>
              <a:buChar char="§"/>
              <a:defRPr/>
            </a:pPr>
            <a:r>
              <a:rPr lang="en-US" dirty="0"/>
              <a:t>Manage access permissions for users and groups securely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1524000" y="6248401"/>
            <a:ext cx="762000" cy="365125"/>
          </a:xfrm>
          <a:prstGeom prst="rect">
            <a:avLst/>
          </a:prstGeom>
        </p:spPr>
        <p:txBody>
          <a:bodyPr/>
          <a:lstStyle>
            <a:lvl1pPr>
              <a:defRPr sz="2000">
                <a:solidFill>
                  <a:schemeClr val="bg1"/>
                </a:solidFill>
              </a:defRPr>
            </a:lvl1pPr>
          </a:lstStyle>
          <a:p>
            <a:pPr fontAlgn="base">
              <a:spcBef>
                <a:spcPct val="0"/>
              </a:spcBef>
              <a:spcAft>
                <a:spcPct val="0"/>
              </a:spcAft>
            </a:pPr>
            <a:r>
              <a:rPr lang="en-US" dirty="0">
                <a:solidFill>
                  <a:prstClr val="white"/>
                </a:solidFill>
                <a:latin typeface="Arial" charset="0"/>
              </a:rPr>
              <a:t>7-</a:t>
            </a:r>
            <a:fld id="{145A0BB8-10EF-4DE1-A724-2BAE3A84AC02}" type="slidenum">
              <a:rPr lang="en-US">
                <a:solidFill>
                  <a:prstClr val="white"/>
                </a:solidFill>
                <a:latin typeface="Arial" charset="0"/>
              </a:rPr>
              <a:pPr fontAlgn="base">
                <a:spcBef>
                  <a:spcPct val="0"/>
                </a:spcBef>
                <a:spcAft>
                  <a:spcPct val="0"/>
                </a:spcAft>
              </a:pPr>
              <a:t>7</a:t>
            </a:fld>
            <a:endParaRPr lang="en-US" dirty="0">
              <a:solidFill>
                <a:prstClr val="white"/>
              </a:solidFill>
              <a:latin typeface="Arial"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7.1: Elements of Host Hardening</a:t>
            </a:r>
          </a:p>
        </p:txBody>
      </p:sp>
      <p:sp>
        <p:nvSpPr>
          <p:cNvPr id="23554" name="Content Placeholder 1"/>
          <p:cNvSpPr>
            <a:spLocks noGrp="1"/>
          </p:cNvSpPr>
          <p:nvPr>
            <p:ph idx="1"/>
          </p:nvPr>
        </p:nvSpPr>
        <p:spPr/>
        <p:txBody>
          <a:bodyPr/>
          <a:lstStyle/>
          <a:p>
            <a:pPr eaLnBrk="1">
              <a:buFont typeface="Wingdings" pitchFamily="2" charset="2"/>
              <a:buChar char="§"/>
            </a:pPr>
            <a:r>
              <a:rPr lang="en-US"/>
              <a:t>Encrypt data if appropriate</a:t>
            </a:r>
          </a:p>
          <a:p>
            <a:pPr eaLnBrk="1">
              <a:buFont typeface="Wingdings" pitchFamily="2" charset="2"/>
              <a:buChar char="§"/>
            </a:pPr>
            <a:r>
              <a:rPr lang="en-US"/>
              <a:t>Add a host firewall</a:t>
            </a:r>
          </a:p>
          <a:p>
            <a:pPr eaLnBrk="1">
              <a:buFont typeface="Wingdings" pitchFamily="2" charset="2"/>
              <a:buChar char="§"/>
            </a:pPr>
            <a:r>
              <a:rPr lang="en-US"/>
              <a:t>Read operating system log files regularly for suspicious activity</a:t>
            </a:r>
          </a:p>
          <a:p>
            <a:pPr eaLnBrk="1">
              <a:buFont typeface="Wingdings" pitchFamily="2" charset="2"/>
              <a:buChar char="§"/>
            </a:pPr>
            <a:r>
              <a:rPr lang="en-US"/>
              <a:t>Run vulnerability tests frequently</a:t>
            </a:r>
          </a:p>
          <a:p>
            <a:pPr eaLnBrk="1" hangingPunct="1"/>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1524000" y="6248401"/>
            <a:ext cx="762000" cy="365125"/>
          </a:xfrm>
          <a:prstGeom prst="rect">
            <a:avLst/>
          </a:prstGeom>
        </p:spPr>
        <p:txBody>
          <a:bodyPr/>
          <a:lstStyle>
            <a:lvl1pPr>
              <a:defRPr sz="2000">
                <a:solidFill>
                  <a:schemeClr val="bg1"/>
                </a:solidFill>
              </a:defRPr>
            </a:lvl1pPr>
          </a:lstStyle>
          <a:p>
            <a:pPr fontAlgn="base">
              <a:spcBef>
                <a:spcPct val="0"/>
              </a:spcBef>
              <a:spcAft>
                <a:spcPct val="0"/>
              </a:spcAft>
            </a:pPr>
            <a:r>
              <a:rPr lang="en-US" dirty="0">
                <a:solidFill>
                  <a:prstClr val="white"/>
                </a:solidFill>
                <a:latin typeface="Arial" charset="0"/>
              </a:rPr>
              <a:t>7-</a:t>
            </a:r>
            <a:fld id="{145A0BB8-10EF-4DE1-A724-2BAE3A84AC02}" type="slidenum">
              <a:rPr lang="en-US">
                <a:solidFill>
                  <a:prstClr val="white"/>
                </a:solidFill>
                <a:latin typeface="Arial" charset="0"/>
              </a:rPr>
              <a:pPr fontAlgn="base">
                <a:spcBef>
                  <a:spcPct val="0"/>
                </a:spcBef>
                <a:spcAft>
                  <a:spcPct val="0"/>
                </a:spcAft>
              </a:pPr>
              <a:t>8</a:t>
            </a:fld>
            <a:endParaRPr lang="en-US" dirty="0">
              <a:solidFill>
                <a:prstClr val="white"/>
              </a:solidFill>
              <a:latin typeface="Arial" charset="0"/>
            </a:endParaRPr>
          </a:p>
        </p:txBody>
      </p:sp>
      <p:sp>
        <p:nvSpPr>
          <p:cNvPr id="5" name="Title 4"/>
          <p:cNvSpPr>
            <a:spLocks noGrp="1"/>
          </p:cNvSpPr>
          <p:nvPr>
            <p:ph type="title"/>
          </p:nvPr>
        </p:nvSpPr>
        <p:spPr/>
        <p:txBody>
          <a:bodyPr>
            <a:normAutofit/>
          </a:bodyPr>
          <a:lstStyle/>
          <a:p>
            <a:pPr eaLnBrk="1" fontAlgn="auto" hangingPunct="1">
              <a:spcAft>
                <a:spcPts val="0"/>
              </a:spcAft>
              <a:defRPr/>
            </a:pPr>
            <a:r>
              <a:rPr lang="en-US" dirty="0"/>
              <a:t>7.1: Security Baselines &amp; Systems Admin</a:t>
            </a:r>
          </a:p>
        </p:txBody>
      </p:sp>
      <p:sp>
        <p:nvSpPr>
          <p:cNvPr id="24579" name="Content Placeholder 1"/>
          <p:cNvSpPr>
            <a:spLocks noGrp="1"/>
          </p:cNvSpPr>
          <p:nvPr>
            <p:ph idx="1"/>
          </p:nvPr>
        </p:nvSpPr>
        <p:spPr>
          <a:xfrm>
            <a:off x="1981200" y="1524001"/>
            <a:ext cx="8229600" cy="4525963"/>
          </a:xfrm>
        </p:spPr>
        <p:txBody>
          <a:bodyPr/>
          <a:lstStyle/>
          <a:p>
            <a:pPr eaLnBrk="1" hangingPunct="1"/>
            <a:r>
              <a:rPr lang="en-US" b="1" dirty="0"/>
              <a:t>Security Baselines Guide the Hardening Effort</a:t>
            </a:r>
          </a:p>
          <a:p>
            <a:pPr lvl="1" eaLnBrk="1"/>
            <a:r>
              <a:rPr lang="en-US" dirty="0"/>
              <a:t>Specifications for how hardening should be done</a:t>
            </a:r>
          </a:p>
          <a:p>
            <a:pPr lvl="1" eaLnBrk="1"/>
            <a:r>
              <a:rPr lang="en-US" dirty="0"/>
              <a:t>Needed because it is easy to forget a step</a:t>
            </a:r>
          </a:p>
          <a:p>
            <a:pPr lvl="1" eaLnBrk="1"/>
            <a:r>
              <a:rPr lang="en-US" dirty="0"/>
              <a:t>Different baselines for different operating systems and versions</a:t>
            </a:r>
          </a:p>
          <a:p>
            <a:pPr lvl="1" eaLnBrk="1"/>
            <a:r>
              <a:rPr lang="en-US" dirty="0"/>
              <a:t>Different baselines for servers with different functions (e.g., webservers, mail servers, etc.)</a:t>
            </a:r>
          </a:p>
          <a:p>
            <a:pPr lvl="1" eaLnBrk="1"/>
            <a:r>
              <a:rPr lang="en-US" dirty="0"/>
              <a:t>Used by systems administrators (server administrators)</a:t>
            </a:r>
          </a:p>
          <a:p>
            <a:pPr lvl="2" eaLnBrk="1"/>
            <a:r>
              <a:rPr lang="en-US" dirty="0"/>
              <a:t>Usually do not manage the network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4294967295"/>
          </p:nvPr>
        </p:nvSpPr>
        <p:spPr>
          <a:xfrm>
            <a:off x="1524000" y="6248401"/>
            <a:ext cx="762000" cy="365125"/>
          </a:xfrm>
          <a:prstGeom prst="rect">
            <a:avLst/>
          </a:prstGeom>
        </p:spPr>
        <p:txBody>
          <a:bodyPr/>
          <a:lstStyle>
            <a:lvl1pPr>
              <a:defRPr sz="2000">
                <a:solidFill>
                  <a:schemeClr val="bg1"/>
                </a:solidFill>
              </a:defRPr>
            </a:lvl1pPr>
          </a:lstStyle>
          <a:p>
            <a:pPr fontAlgn="base">
              <a:spcBef>
                <a:spcPct val="0"/>
              </a:spcBef>
              <a:spcAft>
                <a:spcPct val="0"/>
              </a:spcAft>
            </a:pPr>
            <a:r>
              <a:rPr lang="en-US" dirty="0">
                <a:solidFill>
                  <a:prstClr val="white"/>
                </a:solidFill>
                <a:latin typeface="Arial" charset="0"/>
              </a:rPr>
              <a:t>7-</a:t>
            </a:r>
            <a:fld id="{145A0BB8-10EF-4DE1-A724-2BAE3A84AC02}" type="slidenum">
              <a:rPr lang="en-US">
                <a:solidFill>
                  <a:prstClr val="white"/>
                </a:solidFill>
                <a:latin typeface="Arial" charset="0"/>
              </a:rPr>
              <a:pPr fontAlgn="base">
                <a:spcBef>
                  <a:spcPct val="0"/>
                </a:spcBef>
                <a:spcAft>
                  <a:spcPct val="0"/>
                </a:spcAft>
              </a:pPr>
              <a:t>9</a:t>
            </a:fld>
            <a:endParaRPr lang="en-US" dirty="0">
              <a:solidFill>
                <a:prstClr val="white"/>
              </a:solidFill>
              <a:latin typeface="Arial" charset="0"/>
            </a:endParaRPr>
          </a:p>
        </p:txBody>
      </p:sp>
      <p:sp>
        <p:nvSpPr>
          <p:cNvPr id="5" name="Title 4"/>
          <p:cNvSpPr>
            <a:spLocks noGrp="1"/>
          </p:cNvSpPr>
          <p:nvPr>
            <p:ph type="title"/>
          </p:nvPr>
        </p:nvSpPr>
        <p:spPr/>
        <p:txBody>
          <a:bodyPr>
            <a:normAutofit/>
          </a:bodyPr>
          <a:lstStyle/>
          <a:p>
            <a:pPr eaLnBrk="1" fontAlgn="auto" hangingPunct="1">
              <a:spcAft>
                <a:spcPts val="0"/>
              </a:spcAft>
              <a:defRPr/>
            </a:pPr>
            <a:r>
              <a:rPr lang="en-US" sz="2800" dirty="0"/>
              <a:t>7.1: Security Baselines and Systems Admins</a:t>
            </a:r>
          </a:p>
        </p:txBody>
      </p:sp>
      <p:sp>
        <p:nvSpPr>
          <p:cNvPr id="25602" name="Content Placeholder 1"/>
          <p:cNvSpPr>
            <a:spLocks noGrp="1"/>
          </p:cNvSpPr>
          <p:nvPr>
            <p:ph idx="1"/>
          </p:nvPr>
        </p:nvSpPr>
        <p:spPr>
          <a:xfrm>
            <a:off x="1981200" y="1752600"/>
            <a:ext cx="8229600" cy="4495800"/>
          </a:xfrm>
        </p:spPr>
        <p:txBody>
          <a:bodyPr/>
          <a:lstStyle/>
          <a:p>
            <a:pPr eaLnBrk="1" hangingPunct="1"/>
            <a:r>
              <a:rPr lang="en-US" b="1" dirty="0"/>
              <a:t>Security Baselines Guide the Hardening Effort</a:t>
            </a:r>
          </a:p>
          <a:p>
            <a:pPr lvl="1" eaLnBrk="1"/>
            <a:r>
              <a:rPr lang="en-US" dirty="0"/>
              <a:t>Disk Images</a:t>
            </a:r>
          </a:p>
          <a:p>
            <a:pPr lvl="2" eaLnBrk="1"/>
            <a:r>
              <a:rPr lang="en-US" dirty="0"/>
              <a:t>Can also create a well-tested secure implementation for each operating system version and server function</a:t>
            </a:r>
          </a:p>
          <a:p>
            <a:pPr lvl="2" eaLnBrk="1"/>
            <a:r>
              <a:rPr lang="en-US" dirty="0"/>
              <a:t>Save as a disk image</a:t>
            </a:r>
          </a:p>
          <a:p>
            <a:pPr lvl="2" eaLnBrk="1"/>
            <a:r>
              <a:rPr lang="en-US" dirty="0"/>
              <a:t>Load the new disk image on new servers</a:t>
            </a:r>
          </a:p>
          <a:p>
            <a:pPr eaLnBrk="1" hangingPunct="1"/>
            <a:endParaRPr lang="en-US" dirty="0"/>
          </a:p>
          <a:p>
            <a:pPr eaLnBrk="1" hangingPunct="1"/>
            <a:endParaRPr lang="en-US" dirty="0"/>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833</Words>
  <Application>Microsoft Office PowerPoint</Application>
  <PresentationFormat>Widescreen</PresentationFormat>
  <Paragraphs>145</Paragraphs>
  <Slides>21</Slides>
  <Notes>2</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21</vt:i4>
      </vt:variant>
    </vt:vector>
  </HeadingPairs>
  <TitlesOfParts>
    <vt:vector size="33" baseType="lpstr">
      <vt:lpstr>Arial</vt:lpstr>
      <vt:lpstr>Calibri</vt:lpstr>
      <vt:lpstr>Calibri Light</vt:lpstr>
      <vt:lpstr>Lucida Sans Unicode</vt:lpstr>
      <vt:lpstr>Tahoma</vt:lpstr>
      <vt:lpstr>Verdana</vt:lpstr>
      <vt:lpstr>Wingdings</vt:lpstr>
      <vt:lpstr>Wingdings 2</vt:lpstr>
      <vt:lpstr>Wingdings 3</vt:lpstr>
      <vt:lpstr>Office Theme</vt:lpstr>
      <vt:lpstr>1_Concourse</vt:lpstr>
      <vt:lpstr>Concourse</vt:lpstr>
      <vt:lpstr>Host Hardening</vt:lpstr>
      <vt:lpstr>Orientation</vt:lpstr>
      <vt:lpstr>7.1: Threats to Hosts</vt:lpstr>
      <vt:lpstr>7.1: Threats to Hosts</vt:lpstr>
      <vt:lpstr>7.1: Elements of Host Hardening</vt:lpstr>
      <vt:lpstr>7.1: Elements of Host Hardening</vt:lpstr>
      <vt:lpstr>7.1: Elements of Host Hardening</vt:lpstr>
      <vt:lpstr>7.1: Security Baselines &amp; Systems Admin</vt:lpstr>
      <vt:lpstr>7.1: Security Baselines and Systems Admins</vt:lpstr>
      <vt:lpstr>7.1: Virtualization</vt:lpstr>
      <vt:lpstr>7.3: Vulnerabilities and Exploits</vt:lpstr>
      <vt:lpstr>7.3: Vulnerabilities and Exploits</vt:lpstr>
      <vt:lpstr>7.3: Applying Patching</vt:lpstr>
      <vt:lpstr>7.7: Vulnerability Testing</vt:lpstr>
      <vt:lpstr>7.7: Windows Client PC Security</vt:lpstr>
      <vt:lpstr>7.7: Implementing Security Policy</vt:lpstr>
      <vt:lpstr>7.7: Protecting Notebook Computers</vt:lpstr>
      <vt:lpstr>7.7: Protecting Notebook Computers</vt:lpstr>
      <vt:lpstr>7.7: Centralized PC Security Management</vt:lpstr>
      <vt:lpstr>The End</vt:lpstr>
      <vt:lpstr>Copy right statement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Host Hardening</dc:title>
  <dc:creator>Navid</dc:creator>
  <cp:lastModifiedBy>Navid</cp:lastModifiedBy>
  <cp:revision>3</cp:revision>
  <dcterms:created xsi:type="dcterms:W3CDTF">2020-06-30T02:05:50Z</dcterms:created>
  <dcterms:modified xsi:type="dcterms:W3CDTF">2020-07-03T16:49:16Z</dcterms:modified>
</cp:coreProperties>
</file>