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464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3" r:id="rId10"/>
    <p:sldId id="35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1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1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Good morning and welcome back. I hope you all had a great summer.</a:t>
            </a:r>
          </a:p>
          <a:p>
            <a:endParaRPr lang="en-US" sz="1800" dirty="0"/>
          </a:p>
          <a:p>
            <a:r>
              <a:rPr lang="en-US" sz="1800" dirty="0"/>
              <a:t>This photo  is  a rendering of our Peterborough Airport campus which is well under way for our January 2014 opening.</a:t>
            </a:r>
          </a:p>
          <a:p>
            <a:endParaRPr lang="en-US" sz="1800" dirty="0"/>
          </a:p>
          <a:p>
            <a:r>
              <a:rPr lang="en-US" sz="1800" dirty="0"/>
              <a:t>And the entire design and build process is exemplary of the entire college  community coming together to create a great place for our students to study.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1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26F1C3-E820-41EF-94A2-D387CDD201D8}" type="slidenum">
              <a:rPr lang="en-CA" smtClean="0"/>
              <a:pPr eaLnBrk="1" hangingPunct="1"/>
              <a:t>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165-8590-4846-82F8-30086DDA2D93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F9B4-8BF1-4333-8BBF-8FA63399E724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A6B-1A3C-4552-9ED5-2DEDFAF99967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831B-B1DA-4544-AB28-D7D3496B302F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FDDB-D8EF-4EA1-A2FF-D71FD94FBED2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C3D-396C-42D6-AF7E-6F2C06847377}" type="datetime1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C1C3-F8F6-44F0-8079-F504D212B4C2}" type="datetime1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CD8-BD26-4248-AD8E-4843BCB475F3}" type="datetime1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EFC-B7C2-4FAF-9295-B9E50BC1BAA2}" type="datetime1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4F-B510-4521-A119-41E9DB2D8067}" type="datetime1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48B-4B11-4F9F-9BD3-C892B613E5C5}" type="datetime1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D3C-DF5E-4AE9-BC86-BA2A2D66D831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101course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neca.libcal.com/booking/sandbox" TargetMode="External"/><Relationship Id="rId2" Type="http://schemas.openxmlformats.org/officeDocument/2006/relationships/hyperlink" Target="https://senecasandbox.wordpres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Office: DB2095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113587" cy="4281488"/>
          </a:xfrm>
        </p:spPr>
        <p:txBody>
          <a:bodyPr/>
          <a:lstStyle/>
          <a:p>
            <a:pPr eaLnBrk="1" hangingPunct="1"/>
            <a:r>
              <a:rPr lang="en-US" dirty="0"/>
              <a:t>Film Editing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http://video101course.com</a:t>
            </a:r>
            <a:r>
              <a:rPr lang="en-US" dirty="0"/>
              <a:t>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Seneca College Sandbox </a:t>
            </a:r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60A2B75-220C-4166-A40B-DE4220EB8182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8DFE9-49FF-4B9C-845B-A0960E36D860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25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Film Editing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is the very core of the production process.</a:t>
            </a:r>
          </a:p>
          <a:p>
            <a:r>
              <a:rPr lang="en-US" dirty="0"/>
              <a:t>The power of editing</a:t>
            </a:r>
          </a:p>
          <a:p>
            <a:r>
              <a:rPr lang="en-US" dirty="0"/>
              <a:t>Tell more meaningful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EF68E-5CBD-462E-91BF-E8D242E45706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4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Film Editing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Sequences: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 collection of shots, stitched together so that they seem to flow. seamless.</a:t>
            </a:r>
          </a:p>
          <a:p>
            <a:r>
              <a:rPr lang="en-US" dirty="0"/>
              <a:t> wide shots -&gt;  medium shots or close-ups-wide shots.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Wide shots, establishing shots, display where it is (</a:t>
            </a:r>
            <a:r>
              <a:rPr lang="en-US" u="sng" dirty="0"/>
              <a:t>setting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Close-ups and medium shots provide </a:t>
            </a:r>
            <a:r>
              <a:rPr lang="en-US" u="sng" dirty="0"/>
              <a:t>details</a:t>
            </a:r>
            <a:r>
              <a:rPr lang="en-US" dirty="0"/>
              <a:t> not apparent in the establishing shots.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 closer shots provide detail about the </a:t>
            </a:r>
            <a:r>
              <a:rPr lang="en-US" u="sng" dirty="0"/>
              <a:t>emotions</a:t>
            </a:r>
            <a:r>
              <a:rPr lang="en-US" dirty="0"/>
              <a:t> of the characters.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6427C6-BA25-447A-ACDC-94B21B8217F2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05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Matched Action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Matched cut, matched action</a:t>
            </a:r>
          </a:p>
          <a:p>
            <a:r>
              <a:rPr lang="en-US" dirty="0"/>
              <a:t>Create a flow to the story.</a:t>
            </a:r>
          </a:p>
          <a:p>
            <a:r>
              <a:rPr lang="en-US" dirty="0"/>
              <a:t>Cutting on the action.</a:t>
            </a:r>
          </a:p>
          <a:p>
            <a:r>
              <a:rPr lang="en-US" dirty="0"/>
              <a:t>Leave the jump cut in place and "cover" the edit point with something different.</a:t>
            </a:r>
          </a:p>
          <a:p>
            <a:r>
              <a:rPr lang="en-US" dirty="0"/>
              <a:t>Let moving objects leave the frame—or enter the frame. The </a:t>
            </a:r>
            <a:r>
              <a:rPr lang="en-US" u="sng" dirty="0"/>
              <a:t>point</a:t>
            </a:r>
            <a:r>
              <a:rPr lang="en-US" dirty="0"/>
              <a:t> (exit or enter) is the position of edit.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D1724-2561-4EB1-B98C-B0A0D8CB517F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56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Direction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screen direction</a:t>
            </a:r>
          </a:p>
          <a:p>
            <a:r>
              <a:rPr lang="en-US" dirty="0"/>
              <a:t>Moving objects should be going the same direction in every shot.</a:t>
            </a:r>
          </a:p>
          <a:p>
            <a:r>
              <a:rPr lang="en-US" dirty="0"/>
              <a:t>180 degree rule: stay on one side of a moving object. So, your screen direction will stay consistent. </a:t>
            </a:r>
          </a:p>
          <a:p>
            <a:r>
              <a:rPr lang="en-US" dirty="0"/>
              <a:t>Opposing forces</a:t>
            </a:r>
          </a:p>
          <a:p>
            <a:r>
              <a:rPr lang="en-US" dirty="0"/>
              <a:t>Opposite directions - meet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E1568-526B-42D3-B6EF-959646542966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7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time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actions, two separate scenes are happening at the same time.</a:t>
            </a:r>
          </a:p>
          <a:p>
            <a:r>
              <a:rPr lang="en-US" dirty="0"/>
              <a:t>time compression, teleporting, show the shots that move the story forward. </a:t>
            </a:r>
          </a:p>
          <a:p>
            <a:r>
              <a:rPr lang="en-US" dirty="0"/>
              <a:t>expand time, hero tries to defuse the bomb as it counts down from 10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042ED-773E-4E49-B0F9-0E36F9ED290B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33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Dialogue Editing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wide shot of all the players -&gt; closer shots showing the person talking -&gt;wide shots </a:t>
            </a:r>
          </a:p>
          <a:p>
            <a:r>
              <a:rPr lang="en-US" dirty="0"/>
              <a:t>Showing the non-speaker</a:t>
            </a:r>
          </a:p>
          <a:p>
            <a:r>
              <a:rPr lang="en-US" dirty="0"/>
              <a:t>have just the right space in between each person’s lines.</a:t>
            </a:r>
          </a:p>
          <a:p>
            <a:r>
              <a:rPr lang="en-US" dirty="0"/>
              <a:t>L-cut: see a speaker before he begins to speak.</a:t>
            </a:r>
          </a:p>
          <a:p>
            <a:r>
              <a:rPr lang="en-US" dirty="0"/>
              <a:t>J-cut: the reverse of an L-Cut. The first speaker continues for a bit as the second speaker starts to talk.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FED59-F289-479D-A288-F48DCAF03523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84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Seneca College Sandbox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sandbox page: </a:t>
            </a:r>
            <a:r>
              <a:rPr lang="en-US" dirty="0">
                <a:hlinkClick r:id="rId2"/>
              </a:rPr>
              <a:t>https://senecasandbox.wordpress.com/</a:t>
            </a:r>
            <a:r>
              <a:rPr lang="en-US" dirty="0"/>
              <a:t> </a:t>
            </a:r>
          </a:p>
          <a:p>
            <a:r>
              <a:rPr lang="en-US" dirty="0"/>
              <a:t>You can </a:t>
            </a:r>
          </a:p>
          <a:p>
            <a:pPr lvl="1"/>
            <a:r>
              <a:rPr lang="en-US" dirty="0"/>
              <a:t>Enter “Create ” section for Videos/written instructions</a:t>
            </a:r>
          </a:p>
          <a:p>
            <a:pPr lvl="1"/>
            <a:r>
              <a:rPr lang="en-US" dirty="0"/>
              <a:t>Click “</a:t>
            </a:r>
            <a:r>
              <a:rPr lang="en-US" b="1" dirty="0">
                <a:hlinkClick r:id="rId3"/>
              </a:rPr>
              <a:t>Sandbox Studio Online Booking Calendar</a:t>
            </a:r>
            <a:r>
              <a:rPr lang="en-US" dirty="0"/>
              <a:t>” under “spaces” to book a studio</a:t>
            </a:r>
          </a:p>
          <a:p>
            <a:pPr lvl="1"/>
            <a:r>
              <a:rPr lang="en-US" dirty="0"/>
              <a:t> you may mention “need help” while booking.  So  there will be library staff  help you on how to use the equipment in the sandbox.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36694</TotalTime>
  <Words>494</Words>
  <Application>Microsoft Macintosh PowerPoint</Application>
  <PresentationFormat>On-screen Show (4:3)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Wingdings</vt:lpstr>
      <vt:lpstr>Office Theme</vt:lpstr>
      <vt:lpstr>BTH645 - Multimedia Elements for User Interfaces</vt:lpstr>
      <vt:lpstr>Outline</vt:lpstr>
      <vt:lpstr>Film Editing</vt:lpstr>
      <vt:lpstr>Film Editing</vt:lpstr>
      <vt:lpstr>Matched Action</vt:lpstr>
      <vt:lpstr>Screen Direction</vt:lpstr>
      <vt:lpstr>Controlling time</vt:lpstr>
      <vt:lpstr>Dialogue Editing</vt:lpstr>
      <vt:lpstr>Seneca College Sandbox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539</cp:revision>
  <cp:lastPrinted>2014-12-15T14:00:04Z</cp:lastPrinted>
  <dcterms:created xsi:type="dcterms:W3CDTF">2012-08-23T18:09:37Z</dcterms:created>
  <dcterms:modified xsi:type="dcterms:W3CDTF">2020-03-10T16:24:21Z</dcterms:modified>
</cp:coreProperties>
</file>