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2" r:id="rId4"/>
    <p:sldId id="261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3930556"/>
            <a:ext cx="9220200" cy="1303278"/>
          </a:xfrm>
        </p:spPr>
        <p:txBody>
          <a:bodyPr>
            <a:normAutofit/>
          </a:bodyPr>
          <a:lstStyle/>
          <a:p>
            <a:r>
              <a:rPr lang="en-US" sz="4000"/>
              <a:t>Sql store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265" y="5664198"/>
            <a:ext cx="9220200" cy="1193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Trainer: </a:t>
            </a:r>
            <a:r>
              <a:rPr lang="vi-VN"/>
              <a:t>Bach Ngoc Toan</a:t>
            </a:r>
            <a:r>
              <a:rPr lang="en-US"/>
              <a:t>– TEDU</a:t>
            </a:r>
          </a:p>
          <a:p>
            <a:pPr>
              <a:lnSpc>
                <a:spcPct val="170000"/>
              </a:lnSpc>
            </a:pPr>
            <a:r>
              <a:rPr lang="en-US"/>
              <a:t>Website: http://tedu.com.vn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5787951"/>
            <a:ext cx="946296" cy="946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265" y="1295400"/>
            <a:ext cx="88841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12000" b="1">
                <a:ln w="9525">
                  <a:solidFill>
                    <a:schemeClr val="bg1"/>
                  </a:solidFill>
                  <a:prstDash val="solid"/>
                </a:ln>
              </a:rPr>
              <a:t>Lesson </a:t>
            </a:r>
            <a:r>
              <a:rPr lang="en-US" sz="12000" b="1">
                <a:ln w="9525">
                  <a:solidFill>
                    <a:schemeClr val="bg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</a:rPr>
              <a:t>40</a:t>
            </a:r>
            <a:endParaRPr lang="en-US" sz="12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" y="3793001"/>
            <a:ext cx="3006453" cy="15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DBCA2-2D51-4F3F-B8D4-37D42C81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16397-7443-4D2F-A829-4F635799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What is SP?</a:t>
            </a:r>
          </a:p>
          <a:p>
            <a:r>
              <a:rPr lang="vi-VN"/>
              <a:t>Create a store procedure</a:t>
            </a:r>
          </a:p>
          <a:p>
            <a:r>
              <a:rPr lang="vi-VN"/>
              <a:t>Input and output parameters</a:t>
            </a:r>
          </a:p>
          <a:p>
            <a:r>
              <a:rPr lang="vi-VN"/>
              <a:t>Try – catch</a:t>
            </a:r>
          </a:p>
          <a:p>
            <a:r>
              <a:rPr lang="vi-VN"/>
              <a:t>Commenting code</a:t>
            </a:r>
          </a:p>
          <a:p>
            <a:r>
              <a:rPr lang="vi-VN"/>
              <a:t>Naming convention</a:t>
            </a:r>
          </a:p>
          <a:p>
            <a:r>
              <a:rPr lang="vi-VN"/>
              <a:t>Set NOCOUNT 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stored procedure is nothing more than prepared SQL code that you save so you can reuse the code over and over again. 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So </a:t>
            </a:r>
            <a:r>
              <a:rPr lang="en-US"/>
              <a:t>if you think about a query that you write over and over again, instead of having to write that query each time you would save it as a stored procedure and then just call the stored procedure to execute the SQL code that you saved as part of the stored procedure.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C9C40-E493-49C6-8456-29AE7405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STORE PROCEDURE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0C9FF-4DE5-4A73-90AC-9D20D1CA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Alter procedure</a:t>
            </a:r>
          </a:p>
          <a:p>
            <a:r>
              <a:rPr lang="vi-VN"/>
              <a:t>Drop procedure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166</TotalTime>
  <Words>71</Words>
  <Application>Microsoft Office PowerPoint</Application>
  <PresentationFormat>Custom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</vt:lpstr>
      <vt:lpstr>Century Gothic</vt:lpstr>
      <vt:lpstr>Tahoma</vt:lpstr>
      <vt:lpstr>Verdana</vt:lpstr>
      <vt:lpstr>Crimson landscape design template</vt:lpstr>
      <vt:lpstr>Sql store procedure</vt:lpstr>
      <vt:lpstr>content</vt:lpstr>
      <vt:lpstr>PowerPoint Presentation</vt:lpstr>
      <vt:lpstr>STORE 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Lập trình sql căn bản</dc:title>
  <dc:creator>Ngoc Toan Bach</dc:creator>
  <cp:lastModifiedBy>Ngoc Toan Bach</cp:lastModifiedBy>
  <cp:revision>171</cp:revision>
  <dcterms:created xsi:type="dcterms:W3CDTF">2018-06-20T00:39:54Z</dcterms:created>
  <dcterms:modified xsi:type="dcterms:W3CDTF">2018-07-22T08:33:18Z</dcterms:modified>
</cp:coreProperties>
</file>