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4" r:id="rId4"/>
    <p:sldId id="261" r:id="rId5"/>
    <p:sldId id="265" r:id="rId6"/>
    <p:sldId id="266" r:id="rId7"/>
    <p:sldId id="267" r:id="rId8"/>
    <p:sldId id="262" r:id="rId9"/>
    <p:sldId id="26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>
      <p:cViewPr varScale="1">
        <p:scale>
          <a:sx n="72" d="100"/>
          <a:sy n="72" d="100"/>
        </p:scale>
        <p:origin x="666" y="7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7/19/2018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7/19/2018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3930556"/>
            <a:ext cx="9220200" cy="1303278"/>
          </a:xfrm>
        </p:spPr>
        <p:txBody>
          <a:bodyPr>
            <a:normAutofit/>
          </a:bodyPr>
          <a:lstStyle/>
          <a:p>
            <a:r>
              <a:rPr lang="en-US" sz="4000"/>
              <a:t>Sql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265" y="5664198"/>
            <a:ext cx="9220200" cy="11938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Trainer: </a:t>
            </a:r>
            <a:r>
              <a:rPr lang="vi-VN"/>
              <a:t>Bach Ngoc Toan</a:t>
            </a:r>
            <a:r>
              <a:rPr lang="en-US"/>
              <a:t>– TEDU</a:t>
            </a:r>
          </a:p>
          <a:p>
            <a:pPr>
              <a:lnSpc>
                <a:spcPct val="170000"/>
              </a:lnSpc>
            </a:pPr>
            <a:r>
              <a:rPr lang="en-US"/>
              <a:t>Website: http://tedu.com.vn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5787951"/>
            <a:ext cx="946296" cy="946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6265" y="1295400"/>
            <a:ext cx="88841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12000" b="1">
                <a:ln w="9525">
                  <a:solidFill>
                    <a:schemeClr val="bg1"/>
                  </a:solidFill>
                  <a:prstDash val="solid"/>
                </a:ln>
              </a:rPr>
              <a:t>Lesson </a:t>
            </a:r>
            <a:r>
              <a:rPr lang="en-US" sz="12000" b="1">
                <a:ln w="9525">
                  <a:solidFill>
                    <a:schemeClr val="bg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</a:rPr>
              <a:t>41</a:t>
            </a:r>
            <a:endParaRPr lang="en-US" sz="12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5" y="3793001"/>
            <a:ext cx="3006453" cy="15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6DEC-0B3B-4466-965C-D2D2F2FA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CD15-DAF2-4A6F-88CA-7D1C46F4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SQL, a view is a virtual table based on the result-set of an SQL statement.</a:t>
            </a:r>
          </a:p>
          <a:p>
            <a:r>
              <a:rPr lang="en-US"/>
              <a:t>A view contains rows and columns, just like a real table. The fields in a view are fields from one or more real tables in the database.</a:t>
            </a:r>
          </a:p>
          <a:p>
            <a:r>
              <a:rPr lang="en-US"/>
              <a:t>You can add SQL functions, WHERE, and JOIN statements to a view and present the data as if the data were coming from one single table.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A323-91E9-4594-980C-5CCF8FAC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- Using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F533-DC08-4889-BA7A-CA7F6C04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Views, which are a type of virtual tables allow users to do the following −</a:t>
            </a:r>
          </a:p>
          <a:p>
            <a:pPr lvl="1"/>
            <a:r>
              <a:rPr lang="en-US"/>
              <a:t>Structure data in a way that users or classes of users find natural or intuitive.</a:t>
            </a:r>
          </a:p>
          <a:p>
            <a:pPr lvl="1"/>
            <a:r>
              <a:rPr lang="en-US"/>
              <a:t>Restrict access to the data in such a way that a user can see and (sometimes) modify exactly what they need and no more.</a:t>
            </a:r>
          </a:p>
          <a:p>
            <a:pPr lvl="1"/>
            <a:r>
              <a:rPr lang="en-US"/>
              <a:t>Summarize data from various tables which can be used to generate reports.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AED2-C705-437D-BBF7-6BAD509D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VIEW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01E3-13F7-4B46-82DC-93197C89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/>
              <a:t>CREATE VIEW view_name AS</a:t>
            </a:r>
            <a:br>
              <a:rPr lang="en-US"/>
            </a:br>
            <a:r>
              <a:rPr lang="en-US"/>
              <a:t>SELECT column1, column2, ...</a:t>
            </a:r>
            <a:br>
              <a:rPr lang="en-US"/>
            </a:br>
            <a:r>
              <a:rPr lang="en-US"/>
              <a:t>FROM table_name</a:t>
            </a:r>
            <a:br>
              <a:rPr lang="en-US"/>
            </a:br>
            <a:r>
              <a:rPr lang="en-US"/>
              <a:t>WHERE condition;</a:t>
            </a:r>
            <a:r>
              <a:rPr lang="vi-VN"/>
              <a:t>	</a:t>
            </a:r>
          </a:p>
          <a:p>
            <a:r>
              <a:rPr lang="en-US"/>
              <a:t>The WITH CHECK OPTION</a:t>
            </a:r>
          </a:p>
          <a:p>
            <a:pPr marL="548640" lvl="2" indent="0">
              <a:buNone/>
            </a:pPr>
            <a:r>
              <a:rPr lang="en-US"/>
              <a:t>CREATE VIEW CUSTOMERS_VIEW AS</a:t>
            </a:r>
          </a:p>
          <a:p>
            <a:pPr marL="548640" lvl="2" indent="0">
              <a:buNone/>
            </a:pPr>
            <a:r>
              <a:rPr lang="en-US"/>
              <a:t>SELECT name, age</a:t>
            </a:r>
          </a:p>
          <a:p>
            <a:pPr marL="548640" lvl="2" indent="0">
              <a:buNone/>
            </a:pPr>
            <a:r>
              <a:rPr lang="en-US"/>
              <a:t>FROM  CUSTOMERS</a:t>
            </a:r>
          </a:p>
          <a:p>
            <a:pPr marL="548640" lvl="2" indent="0">
              <a:buNone/>
            </a:pPr>
            <a:r>
              <a:rPr lang="en-US"/>
              <a:t>WHERE age IS NOT NULL</a:t>
            </a:r>
          </a:p>
          <a:p>
            <a:pPr marL="548640" lvl="2" indent="0">
              <a:buNone/>
            </a:pPr>
            <a:r>
              <a:rPr lang="en-US"/>
              <a:t>WITH CHECK OPTION;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991-08D1-4815-86A3-7F709493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F415-252A-480F-955F-C1078A40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 view can be updated under certain conditions which are given below −</a:t>
            </a:r>
          </a:p>
          <a:p>
            <a:pPr lvl="1"/>
            <a:r>
              <a:rPr lang="en-US"/>
              <a:t>The SELECT clause may not contain the keyword DISTINCT.</a:t>
            </a:r>
          </a:p>
          <a:p>
            <a:pPr lvl="1"/>
            <a:r>
              <a:rPr lang="en-US"/>
              <a:t>The SELECT clause may not contain summary functions.</a:t>
            </a:r>
          </a:p>
          <a:p>
            <a:pPr lvl="1"/>
            <a:r>
              <a:rPr lang="en-US"/>
              <a:t>The SELECT clause may not contain set functions.</a:t>
            </a:r>
          </a:p>
          <a:p>
            <a:pPr lvl="1"/>
            <a:r>
              <a:rPr lang="en-US"/>
              <a:t>The SELECT clause may not contain set operators.</a:t>
            </a:r>
          </a:p>
          <a:p>
            <a:pPr lvl="1"/>
            <a:r>
              <a:rPr lang="en-US"/>
              <a:t>The SELECT clause may not contain an ORDER BY clause.</a:t>
            </a:r>
          </a:p>
          <a:p>
            <a:pPr lvl="1"/>
            <a:r>
              <a:rPr lang="en-US"/>
              <a:t>The FROM clause may not contain multiple tables.</a:t>
            </a:r>
          </a:p>
          <a:p>
            <a:pPr lvl="1"/>
            <a:r>
              <a:rPr lang="en-US"/>
              <a:t>The WHERE clause may not contain subqueries.</a:t>
            </a:r>
          </a:p>
          <a:p>
            <a:pPr lvl="1"/>
            <a:r>
              <a:rPr lang="en-US"/>
              <a:t>The query may not contain GROUP BY or HAVING.</a:t>
            </a:r>
          </a:p>
          <a:p>
            <a:pPr lvl="1"/>
            <a:r>
              <a:rPr lang="en-US"/>
              <a:t>Calculated columns may not be updated.</a:t>
            </a:r>
          </a:p>
          <a:p>
            <a:pPr lvl="1"/>
            <a:r>
              <a:rPr lang="en-US"/>
              <a:t>All NOT NULL columns from the base table must be included in the view in order for the INSERT query to function.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EEF3-10D1-4F42-85B8-CF6EB72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 into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D28B-8C54-440C-A167-940DCF46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R</a:t>
            </a:r>
            <a:r>
              <a:rPr lang="en-US"/>
              <a:t>ows of data can be inserted into a view. The same rules that apply to the UPDATE command also apply to the INSERT command.</a:t>
            </a:r>
          </a:p>
          <a:p>
            <a:r>
              <a:rPr lang="en-US"/>
              <a:t>Here, we cannot insert rows in the CUSTOMERS_VIEW because we have not included all the NOT NULL columns in this view, otherwise you can insert rows in a view in a similar way as you insert them in a table.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E8BA-9E2B-4926-BD70-A6742E5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Rows into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2DF1-4364-4742-9110-F6DDB063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Rows of data can be deleted from a view. The same rules that apply to the UPDATE and INSERT commands apply to the DELETE command.</a:t>
            </a:r>
          </a:p>
          <a:p>
            <a:r>
              <a:rPr lang="en-US"/>
              <a:t>Following is an example to delete a record having AGE = 22.</a:t>
            </a:r>
          </a:p>
          <a:p>
            <a:pPr marL="274320" lvl="1" indent="0">
              <a:buNone/>
            </a:pPr>
            <a:r>
              <a:rPr lang="en-US"/>
              <a:t>SQL &gt; DELETE FROM CUSTOMERS_VIEW</a:t>
            </a:r>
          </a:p>
          <a:p>
            <a:pPr marL="274320" lvl="1" indent="0">
              <a:buNone/>
            </a:pPr>
            <a:r>
              <a:rPr lang="en-US"/>
              <a:t>   WHERE age = 22;</a:t>
            </a:r>
          </a:p>
        </p:txBody>
      </p:sp>
    </p:spTree>
    <p:extLst>
      <p:ext uri="{BB962C8B-B14F-4D97-AF65-F5344CB8AC3E}">
        <p14:creationId xmlns:p14="http://schemas.microsoft.com/office/powerpoint/2010/main" val="2832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85C6-D3FF-4806-8FE9-438E5BDB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Updating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4243-EF52-4D91-8F50-7A16161A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 OR REPLACE VIEW view_name AS</a:t>
            </a:r>
            <a:br>
              <a:rPr lang="en-US"/>
            </a:br>
            <a:r>
              <a:rPr lang="en-US"/>
              <a:t>SELECT column1, column2, ...</a:t>
            </a:r>
            <a:br>
              <a:rPr lang="en-US"/>
            </a:br>
            <a:r>
              <a:rPr lang="en-US"/>
              <a:t>FROM table_name</a:t>
            </a:r>
            <a:br>
              <a:rPr lang="en-US"/>
            </a:br>
            <a:r>
              <a:rPr lang="en-US"/>
              <a:t>WHERE condition;</a:t>
            </a:r>
          </a:p>
        </p:txBody>
      </p:sp>
    </p:spTree>
    <p:extLst>
      <p:ext uri="{BB962C8B-B14F-4D97-AF65-F5344CB8AC3E}">
        <p14:creationId xmlns:p14="http://schemas.microsoft.com/office/powerpoint/2010/main" val="7900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182A-6716-4840-8007-49C8E7C1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Dropping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AA09-EEE6-425F-A33D-A6757028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DROP VIEW view_name;</a:t>
            </a:r>
          </a:p>
        </p:txBody>
      </p:sp>
    </p:spTree>
    <p:extLst>
      <p:ext uri="{BB962C8B-B14F-4D97-AF65-F5344CB8AC3E}">
        <p14:creationId xmlns:p14="http://schemas.microsoft.com/office/powerpoint/2010/main" val="25510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171</TotalTime>
  <Words>446</Words>
  <Application>Microsoft Office PowerPoint</Application>
  <PresentationFormat>Custom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Century Gothic</vt:lpstr>
      <vt:lpstr>Verdana</vt:lpstr>
      <vt:lpstr>Crimson landscape design template</vt:lpstr>
      <vt:lpstr>Sql views</vt:lpstr>
      <vt:lpstr>SQL Views</vt:lpstr>
      <vt:lpstr>SQL - Using Views</vt:lpstr>
      <vt:lpstr>CREATE VIEW Syntax</vt:lpstr>
      <vt:lpstr>Updating a View</vt:lpstr>
      <vt:lpstr>Inserting Rows into a View</vt:lpstr>
      <vt:lpstr>Deleting Rows into a View</vt:lpstr>
      <vt:lpstr>SQL Updating a View</vt:lpstr>
      <vt:lpstr>SQL Dropping a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Lập trình sql căn bản</dc:title>
  <dc:creator>Ngoc Toan Bach</dc:creator>
  <cp:lastModifiedBy>Ngoc Toan Bach</cp:lastModifiedBy>
  <cp:revision>176</cp:revision>
  <dcterms:created xsi:type="dcterms:W3CDTF">2018-06-20T00:39:54Z</dcterms:created>
  <dcterms:modified xsi:type="dcterms:W3CDTF">2018-07-19T04:39:47Z</dcterms:modified>
</cp:coreProperties>
</file>