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5"/>
  </p:notesMasterIdLst>
  <p:handoutMasterIdLst>
    <p:handoutMasterId r:id="rId6"/>
  </p:handoutMasterIdLst>
  <p:sldIdLst>
    <p:sldId id="259" r:id="rId2"/>
    <p:sldId id="260" r:id="rId3"/>
    <p:sldId id="261" r:id="rId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>
      <p:cViewPr varScale="1">
        <p:scale>
          <a:sx n="74" d="100"/>
          <a:sy n="74" d="100"/>
        </p:scale>
        <p:origin x="588" y="72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39"/>
        <p:guide pos="191"/>
        <p:guide pos="7486"/>
        <p:guide pos="576"/>
        <p:guide pos="71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7/15/2018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7/15/2018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246" y="1828800"/>
            <a:ext cx="922020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8246" y="4063998"/>
            <a:ext cx="922020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07869" y="482602"/>
            <a:ext cx="6602281" cy="5842001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2" indent="0">
              <a:buNone/>
              <a:defRPr sz="2700"/>
            </a:lvl5pPr>
            <a:lvl6pPr marL="3047466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4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7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0043" y="685800"/>
            <a:ext cx="1843982" cy="5588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163" y="685800"/>
            <a:ext cx="9040045" cy="5588002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6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163" y="1803401"/>
            <a:ext cx="10360501" cy="4470400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2"/>
            <a:ext cx="9751060" cy="1992597"/>
          </a:xfrm>
        </p:spPr>
        <p:txBody>
          <a:bodyPr anchor="b" anchorCtr="0"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0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2" indent="0">
              <a:buNone/>
              <a:defRPr sz="2100" b="1"/>
            </a:lvl5pPr>
            <a:lvl6pPr marL="3047466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2" indent="0">
              <a:buNone/>
              <a:defRPr sz="2100" b="1"/>
            </a:lvl5pPr>
            <a:lvl6pPr marL="3047466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8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4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7868" y="482602"/>
            <a:ext cx="660228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1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134" y="1905000"/>
            <a:ext cx="5180251" cy="17272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07870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2" indent="0">
              <a:buNone/>
              <a:defRPr sz="2700"/>
            </a:lvl5pPr>
            <a:lvl6pPr marL="3047466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134" y="3733800"/>
            <a:ext cx="5180251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9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3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163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B9B9059-F1D6-41D0-95CF-D21CAA096B3A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48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9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59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612" y="3930556"/>
            <a:ext cx="9220200" cy="1303278"/>
          </a:xfrm>
        </p:spPr>
        <p:txBody>
          <a:bodyPr>
            <a:normAutofit/>
          </a:bodyPr>
          <a:lstStyle/>
          <a:p>
            <a:r>
              <a:rPr lang="en-US" sz="4000"/>
              <a:t>SQL AUTO INCREMENT Field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6265" y="5664198"/>
            <a:ext cx="9220200" cy="119380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/>
              <a:t>Trainer: </a:t>
            </a:r>
            <a:r>
              <a:rPr lang="vi-VN"/>
              <a:t>Bach Ngoc Toan</a:t>
            </a:r>
            <a:r>
              <a:rPr lang="en-US"/>
              <a:t>– TEDU</a:t>
            </a:r>
          </a:p>
          <a:p>
            <a:pPr>
              <a:lnSpc>
                <a:spcPct val="170000"/>
              </a:lnSpc>
            </a:pPr>
            <a:r>
              <a:rPr lang="en-US"/>
              <a:t>Website: http://tedu.com.vn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5787951"/>
            <a:ext cx="946296" cy="9462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36265" y="1295400"/>
            <a:ext cx="8884163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12000" b="1">
                <a:ln w="9525">
                  <a:solidFill>
                    <a:schemeClr val="bg1"/>
                  </a:solidFill>
                  <a:prstDash val="solid"/>
                </a:ln>
              </a:rPr>
              <a:t>Lesson </a:t>
            </a:r>
            <a:r>
              <a:rPr lang="en-US" sz="12000" b="1" smtClean="0">
                <a:ln w="9525">
                  <a:solidFill>
                    <a:schemeClr val="bg1"/>
                  </a:solidFill>
                  <a:prstDash val="solid"/>
                </a:ln>
                <a:latin typeface="Verdana" panose="020B0604030504040204" pitchFamily="34" charset="0"/>
                <a:ea typeface="Verdana" panose="020B0604030504040204" pitchFamily="34" charset="0"/>
              </a:rPr>
              <a:t>37</a:t>
            </a:r>
            <a:endParaRPr lang="en-US" sz="120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55" y="3793001"/>
            <a:ext cx="3006453" cy="157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 INCREMENT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Auto-increment allows a unique number to be generated automatically when a new record is inserted into a table.</a:t>
            </a:r>
          </a:p>
          <a:p>
            <a:r>
              <a:rPr lang="en-US"/>
              <a:t>Often this is the primary key field that we would like to be created automatically every time a new record is inserted.</a:t>
            </a:r>
          </a:p>
        </p:txBody>
      </p:sp>
    </p:spTree>
    <p:extLst>
      <p:ext uri="{BB962C8B-B14F-4D97-AF65-F5344CB8AC3E}">
        <p14:creationId xmlns:p14="http://schemas.microsoft.com/office/powerpoint/2010/main" val="167458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CREATE TABLE Persons (</a:t>
            </a:r>
            <a:br>
              <a:rPr lang="en-US"/>
            </a:br>
            <a:r>
              <a:rPr lang="en-US"/>
              <a:t>    ID int IDENTITY(1,1) PRIMARY KEY,</a:t>
            </a:r>
            <a:br>
              <a:rPr lang="en-US"/>
            </a:br>
            <a:r>
              <a:rPr lang="en-US"/>
              <a:t>    LastName varchar(255) NOT NULL,</a:t>
            </a:r>
            <a:br>
              <a:rPr lang="en-US"/>
            </a:br>
            <a:r>
              <a:rPr lang="en-US"/>
              <a:t>    FirstName varchar(255),</a:t>
            </a:r>
            <a:br>
              <a:rPr lang="en-US"/>
            </a:br>
            <a:r>
              <a:rPr lang="en-US"/>
              <a:t>    Age int</a:t>
            </a:r>
            <a:br>
              <a:rPr lang="en-US"/>
            </a:br>
            <a:r>
              <a:rPr lang="en-US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9225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imson landscape design temp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F03460512.potx" id="{FAD57A1D-FD3F-410E-BC16-DC0572F34EA3}" vid="{8B1535A0-4296-40FA-BB7E-C6BB75A63359}"/>
    </a:ext>
  </a:extLst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Crimson landscape design slides</Template>
  <TotalTime>157</TotalTime>
  <Words>66</Words>
  <Application>Microsoft Office PowerPoint</Application>
  <PresentationFormat>Custom</PresentationFormat>
  <Paragraphs>10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Cambria</vt:lpstr>
      <vt:lpstr>Century Gothic</vt:lpstr>
      <vt:lpstr>Verdana</vt:lpstr>
      <vt:lpstr>Crimson landscape design template</vt:lpstr>
      <vt:lpstr>SQL AUTO INCREMENT Field</vt:lpstr>
      <vt:lpstr>AUTO INCREMENT Field</vt:lpstr>
      <vt:lpstr>sample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Lập trình sql căn bản</dc:title>
  <dc:creator>Ngoc Toan Bach</dc:creator>
  <cp:lastModifiedBy>Ngoc Toan Bach</cp:lastModifiedBy>
  <cp:revision>162</cp:revision>
  <dcterms:created xsi:type="dcterms:W3CDTF">2018-06-20T00:39:54Z</dcterms:created>
  <dcterms:modified xsi:type="dcterms:W3CDTF">2018-07-15T04:14:24Z</dcterms:modified>
</cp:coreProperties>
</file>