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9437" autoAdjust="0"/>
  </p:normalViewPr>
  <p:slideViewPr>
    <p:cSldViewPr snapToGrid="0" snapToObjects="1">
      <p:cViewPr varScale="1">
        <p:scale>
          <a:sx n="121" d="100"/>
          <a:sy n="121" d="100"/>
        </p:scale>
        <p:origin x="10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411A4-B750-4F9F-85A7-DF9FA8A63438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8DBD-567B-4F5D-87C1-37E3FC206E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522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91FA-9810-4E48-8DAB-AD9F8A7CD76D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232-7CA7-4462-AE74-FCC368EC07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23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15CE5-20C5-492F-BBC2-A254A903AF45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950F8-EC9D-4160-B621-C62022BEB2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68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F7FA9-1678-4CCD-8930-8D01B8CD49F8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5A3ED-F19D-4AE7-8C78-0BEF5A6588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513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B00C-9481-47D0-86C3-91EF2866ED05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1A4C-4C8F-4BD7-A219-FC39DD3BF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66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6FF5D-A1F9-43C2-8867-8D071A2A4ED6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5FA1C-A3B4-4047-9D10-C5ACB13657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41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24426-488F-48DB-8A18-34933B54F564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7A22A-EF6C-4DB2-A90C-F7B312EC23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66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175B9-4A25-4625-BB30-0D463DFDBF3B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86080-05DD-41D0-B553-EF05997F11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92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538B2-9091-4398-A555-96C2B5A02869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4D3F1-7289-497D-B726-3FE5D1C0E8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16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25AA-7D25-4D8B-9B8E-D8EA728A8261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35EA0-AE97-4DE4-A092-48C89D82E1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42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1D954-0EBC-4C9A-AEB4-288F4AB96A02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B90E4-9F92-46CB-8EA6-AD19AD5113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89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1D0ED7C7-78CD-4F32-991A-21F58EC6AB6A}" type="datetime1">
              <a:rPr lang="en-US" altLang="ja-JP"/>
              <a:pPr>
                <a:defRPr/>
              </a:pPr>
              <a:t>2/9/2014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23B169E-0D2A-41EE-8468-7CF517C38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>
          <a:xfrm>
            <a:off x="831850" y="2114550"/>
            <a:ext cx="7772400" cy="1995488"/>
          </a:xfrm>
        </p:spPr>
        <p:txBody>
          <a:bodyPr anchor="t"/>
          <a:lstStyle/>
          <a:p>
            <a:pPr algn="l">
              <a:lnSpc>
                <a:spcPts val="6700"/>
              </a:lnSpc>
            </a:pPr>
            <a:r>
              <a:rPr lang="en-US" altLang="ja-JP" sz="4800" dirty="0"/>
              <a:t>Responsive coding </a:t>
            </a:r>
            <a:r>
              <a:rPr lang="en-US" altLang="ja-JP" sz="4800" dirty="0" smtClean="0"/>
              <a:t>of</a:t>
            </a:r>
            <a:br>
              <a:rPr lang="en-US" altLang="ja-JP" sz="4800" dirty="0" smtClean="0"/>
            </a:br>
            <a:r>
              <a:rPr lang="en-US" altLang="ja-JP" sz="4800" dirty="0" smtClean="0"/>
              <a:t>PC and </a:t>
            </a:r>
            <a:r>
              <a:rPr lang="en-US" altLang="ja-JP" sz="4800" dirty="0" err="1" smtClean="0"/>
              <a:t>SmartPhone</a:t>
            </a:r>
            <a:endParaRPr lang="ja-JP" altLang="en-US" sz="4800" dirty="0" smtClean="0"/>
          </a:p>
        </p:txBody>
      </p:sp>
      <p:sp>
        <p:nvSpPr>
          <p:cNvPr id="2051" name="サブタイトル 2"/>
          <p:cNvSpPr>
            <a:spLocks noGrp="1"/>
          </p:cNvSpPr>
          <p:nvPr>
            <p:ph type="subTitle" idx="1"/>
          </p:nvPr>
        </p:nvSpPr>
        <p:spPr>
          <a:xfrm>
            <a:off x="892175" y="4022725"/>
            <a:ext cx="6400800" cy="711200"/>
          </a:xfrm>
        </p:spPr>
        <p:txBody>
          <a:bodyPr/>
          <a:lstStyle/>
          <a:p>
            <a:pPr algn="l" eaLnBrk="1" hangingPunct="1"/>
            <a:r>
              <a:rPr lang="en-US" altLang="ja-JP" sz="3000" dirty="0" smtClean="0">
                <a:solidFill>
                  <a:srgbClr val="DE5300"/>
                </a:solidFill>
                <a:latin typeface="ＭＳ Ｐゴシック" charset="-128"/>
              </a:rPr>
              <a:t>2014.02</a:t>
            </a:r>
            <a:endParaRPr lang="ja-JP" altLang="en-US" sz="3000" dirty="0" smtClean="0">
              <a:solidFill>
                <a:srgbClr val="DE5300"/>
              </a:solidFill>
              <a:latin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363538" y="276225"/>
            <a:ext cx="8229600" cy="639763"/>
          </a:xfrm>
        </p:spPr>
        <p:txBody>
          <a:bodyPr anchor="t"/>
          <a:lstStyle/>
          <a:p>
            <a:pPr algn="l"/>
            <a:r>
              <a:rPr lang="en-US" altLang="ja-JP" sz="3000" dirty="0">
                <a:solidFill>
                  <a:srgbClr val="DE5300"/>
                </a:solidFill>
              </a:rPr>
              <a:t>Coding </a:t>
            </a:r>
            <a:r>
              <a:rPr lang="en-US" altLang="ja-JP" sz="3000" dirty="0" smtClean="0">
                <a:solidFill>
                  <a:srgbClr val="DE5300"/>
                </a:solidFill>
              </a:rPr>
              <a:t>Rule</a:t>
            </a:r>
            <a:endParaRPr lang="ja-JP" altLang="en-US" sz="3000" dirty="0" smtClean="0">
              <a:solidFill>
                <a:srgbClr val="DE5300"/>
              </a:solidFill>
            </a:endParaRP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790575" y="1328738"/>
            <a:ext cx="7802563" cy="5016500"/>
          </a:xfrm>
        </p:spPr>
        <p:txBody>
          <a:bodyPr/>
          <a:lstStyle/>
          <a:p>
            <a:r>
              <a:rPr lang="en-US" altLang="ja-JP" sz="2500" dirty="0" err="1" smtClean="0"/>
              <a:t>doctype</a:t>
            </a:r>
            <a:r>
              <a:rPr lang="en-US" altLang="ja-JP" sz="2500" dirty="0" smtClean="0"/>
              <a:t> : html5</a:t>
            </a:r>
          </a:p>
          <a:p>
            <a:r>
              <a:rPr lang="en-US" altLang="ja-JP" sz="2500" dirty="0" smtClean="0"/>
              <a:t>charset : utf-8</a:t>
            </a:r>
          </a:p>
          <a:p>
            <a:r>
              <a:rPr lang="en-US" altLang="ja-JP" sz="2500" dirty="0" smtClean="0"/>
              <a:t>newline character : CR+LF</a:t>
            </a:r>
          </a:p>
          <a:p>
            <a:r>
              <a:rPr lang="en-US" altLang="ja-JP" sz="2500" dirty="0"/>
              <a:t>enabled browser : </a:t>
            </a:r>
            <a:r>
              <a:rPr lang="en-US" altLang="ja-JP" sz="2500" dirty="0" smtClean="0"/>
              <a:t>each latest</a:t>
            </a:r>
          </a:p>
          <a:p>
            <a:r>
              <a:rPr lang="en-US" altLang="ja-JP" sz="2500" dirty="0" smtClean="0"/>
              <a:t>background-image : fixed</a:t>
            </a:r>
          </a:p>
          <a:p>
            <a:r>
              <a:rPr lang="en-US" altLang="ja-JP" sz="2500" dirty="0"/>
              <a:t>device font : </a:t>
            </a:r>
            <a:r>
              <a:rPr lang="en-US" altLang="ja-JP" sz="2500" dirty="0" smtClean="0"/>
              <a:t>no </a:t>
            </a:r>
            <a:r>
              <a:rPr lang="en-US" altLang="ja-JP" sz="2500" dirty="0"/>
              <a:t>anti-aliasing in </a:t>
            </a:r>
            <a:r>
              <a:rPr lang="en-US" altLang="ja-JP" sz="2500" dirty="0" smtClean="0"/>
              <a:t>PSD</a:t>
            </a:r>
            <a:endParaRPr lang="ja-JP" altLang="en-US" sz="25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442325" y="64897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ja-JP" sz="1400" dirty="0">
                <a:latin typeface="+mj-lt"/>
                <a:ea typeface="+mj-ea"/>
                <a:cs typeface="Arial"/>
              </a:rPr>
              <a:t>P-01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363538" y="276225"/>
            <a:ext cx="8229600" cy="639763"/>
          </a:xfrm>
        </p:spPr>
        <p:txBody>
          <a:bodyPr anchor="t"/>
          <a:lstStyle/>
          <a:p>
            <a:pPr algn="l"/>
            <a:r>
              <a:rPr lang="en-US" altLang="ja-JP" sz="3000" dirty="0" smtClean="0">
                <a:solidFill>
                  <a:srgbClr val="DE5300"/>
                </a:solidFill>
              </a:rPr>
              <a:t>Responsive Rule</a:t>
            </a:r>
            <a:endParaRPr lang="ja-JP" altLang="en-US" sz="3000" dirty="0" smtClean="0">
              <a:solidFill>
                <a:srgbClr val="DE5300"/>
              </a:solidFill>
            </a:endParaRP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790575" y="1328738"/>
            <a:ext cx="7802563" cy="1107034"/>
          </a:xfrm>
        </p:spPr>
        <p:txBody>
          <a:bodyPr/>
          <a:lstStyle/>
          <a:p>
            <a:r>
              <a:rPr lang="en-US" altLang="ja-JP" sz="2500" dirty="0"/>
              <a:t>PC </a:t>
            </a:r>
            <a:r>
              <a:rPr lang="en-US" altLang="ja-JP" sz="2500" dirty="0" smtClean="0"/>
              <a:t>layout : 641px </a:t>
            </a:r>
            <a:r>
              <a:rPr lang="en-US" altLang="ja-JP" sz="2500" dirty="0"/>
              <a:t>or </a:t>
            </a:r>
            <a:r>
              <a:rPr lang="en-US" altLang="ja-JP" sz="2500" dirty="0" smtClean="0"/>
              <a:t>more</a:t>
            </a:r>
          </a:p>
          <a:p>
            <a:r>
              <a:rPr lang="en-US" altLang="ja-JP" sz="2500" dirty="0" smtClean="0"/>
              <a:t>SP </a:t>
            </a:r>
            <a:r>
              <a:rPr lang="en-US" altLang="ja-JP" sz="2500" dirty="0"/>
              <a:t>layout : 640px </a:t>
            </a:r>
            <a:r>
              <a:rPr lang="en-US" altLang="ja-JP" sz="2500" dirty="0" smtClean="0"/>
              <a:t>below</a:t>
            </a:r>
            <a:endParaRPr lang="ja-JP" altLang="en-US" sz="25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442325" y="64897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ja-JP" sz="1400" dirty="0" smtClean="0">
                <a:latin typeface="+mj-lt"/>
                <a:ea typeface="+mj-ea"/>
                <a:cs typeface="Arial"/>
              </a:rPr>
              <a:t>P-02</a:t>
            </a:r>
            <a:endParaRPr lang="en-US" altLang="ja-JP" sz="1400" dirty="0">
              <a:latin typeface="+mj-lt"/>
              <a:ea typeface="+mj-ea"/>
              <a:cs typeface="Arial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38" y="2474088"/>
            <a:ext cx="1290320" cy="4064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20" y="2474088"/>
            <a:ext cx="335280" cy="4064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324127" y="3255579"/>
            <a:ext cx="174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index_PC.psd</a:t>
            </a:r>
            <a:r>
              <a:rPr lang="en-US" altLang="ja-JP" dirty="0" smtClean="0"/>
              <a:t> </a:t>
            </a:r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78591" y="3266089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index_SP.psd</a:t>
            </a:r>
            <a:r>
              <a:rPr lang="en-US" altLang="ja-JP" dirty="0"/>
              <a:t> </a:t>
            </a:r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7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363538" y="276225"/>
            <a:ext cx="8229600" cy="639763"/>
          </a:xfrm>
        </p:spPr>
        <p:txBody>
          <a:bodyPr anchor="t"/>
          <a:lstStyle/>
          <a:p>
            <a:pPr algn="l"/>
            <a:r>
              <a:rPr lang="en-US" altLang="ja-JP" sz="3000" dirty="0">
                <a:solidFill>
                  <a:srgbClr val="DE5300"/>
                </a:solidFill>
              </a:rPr>
              <a:t>About </a:t>
            </a:r>
            <a:r>
              <a:rPr lang="en-US" altLang="ja-JP" sz="3000" dirty="0" smtClean="0">
                <a:solidFill>
                  <a:srgbClr val="DE5300"/>
                </a:solidFill>
              </a:rPr>
              <a:t>Material</a:t>
            </a:r>
            <a:endParaRPr lang="ja-JP" altLang="en-US" sz="3000" dirty="0" smtClean="0">
              <a:solidFill>
                <a:srgbClr val="DE5300"/>
              </a:solidFill>
            </a:endParaRP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790575" y="1328738"/>
            <a:ext cx="7802563" cy="1698242"/>
          </a:xfrm>
        </p:spPr>
        <p:txBody>
          <a:bodyPr/>
          <a:lstStyle/>
          <a:p>
            <a:r>
              <a:rPr lang="en-US" altLang="ja-JP" sz="2500" dirty="0" smtClean="0"/>
              <a:t>Text : </a:t>
            </a:r>
            <a:r>
              <a:rPr lang="en-US" altLang="ja-JP" sz="2500" dirty="0" err="1" smtClean="0"/>
              <a:t>inex_SP.psd</a:t>
            </a:r>
            <a:endParaRPr lang="en-US" altLang="ja-JP" sz="2500" dirty="0" smtClean="0"/>
          </a:p>
          <a:p>
            <a:r>
              <a:rPr lang="en-US" altLang="ja-JP" sz="2500" dirty="0" smtClean="0"/>
              <a:t>Image : </a:t>
            </a:r>
            <a:r>
              <a:rPr lang="en-US" altLang="ja-JP" sz="2400" dirty="0" err="1" smtClean="0"/>
              <a:t>index_SP.psd</a:t>
            </a:r>
            <a:endParaRPr lang="en-US" altLang="ja-JP" sz="2400" dirty="0" smtClean="0"/>
          </a:p>
          <a:p>
            <a:r>
              <a:rPr lang="en-US" altLang="ja-JP" sz="2400" dirty="0" smtClean="0"/>
              <a:t>other parts : </a:t>
            </a:r>
            <a:r>
              <a:rPr lang="en-US" altLang="ja-JP" sz="2400" dirty="0" err="1" smtClean="0"/>
              <a:t>index_SP.psd</a:t>
            </a:r>
            <a:endParaRPr lang="ja-JP" altLang="en-US" sz="25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442325" y="64897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ja-JP" sz="1400" dirty="0" smtClean="0">
                <a:latin typeface="+mj-lt"/>
                <a:ea typeface="+mj-ea"/>
                <a:cs typeface="Arial"/>
              </a:rPr>
              <a:t>P-03</a:t>
            </a:r>
            <a:endParaRPr lang="en-US" altLang="ja-JP" sz="1400" dirty="0">
              <a:latin typeface="+mj-lt"/>
              <a:ea typeface="+mj-ea"/>
              <a:cs typeface="Arial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26853" y="2858080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 use </a:t>
            </a:r>
            <a:r>
              <a:rPr lang="en-US" altLang="ja-JP" dirty="0" err="1" smtClean="0">
                <a:solidFill>
                  <a:srgbClr val="FF0000"/>
                </a:solidFill>
              </a:rPr>
              <a:t>inex_PC.psd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only "top-visual</a:t>
            </a:r>
            <a:r>
              <a:rPr lang="en-US" altLang="ja-JP" dirty="0" smtClean="0">
                <a:solidFill>
                  <a:srgbClr val="FF0000"/>
                </a:solidFill>
              </a:rPr>
              <a:t>"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81" y="1748874"/>
            <a:ext cx="1290320" cy="40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89" y="1748874"/>
            <a:ext cx="335280" cy="4064000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5839581" y="1876097"/>
            <a:ext cx="1290320" cy="89863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7772544" y="1647497"/>
            <a:ext cx="606828" cy="2094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7704194" y="2041634"/>
            <a:ext cx="740870" cy="407866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2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363538" y="276225"/>
            <a:ext cx="8229600" cy="639763"/>
          </a:xfrm>
        </p:spPr>
        <p:txBody>
          <a:bodyPr anchor="t"/>
          <a:lstStyle/>
          <a:p>
            <a:pPr algn="l"/>
            <a:r>
              <a:rPr lang="en-US" altLang="ja-JP" sz="3000" dirty="0" smtClean="0">
                <a:solidFill>
                  <a:srgbClr val="DE5300"/>
                </a:solidFill>
              </a:rPr>
              <a:t>Social Button</a:t>
            </a:r>
            <a:endParaRPr lang="ja-JP" altLang="en-US" sz="3000" dirty="0" smtClean="0">
              <a:solidFill>
                <a:srgbClr val="DE5300"/>
              </a:solidFill>
            </a:endParaRP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790575" y="1328738"/>
            <a:ext cx="7802563" cy="5016500"/>
          </a:xfrm>
        </p:spPr>
        <p:txBody>
          <a:bodyPr/>
          <a:lstStyle/>
          <a:p>
            <a:r>
              <a:rPr lang="en-US" altLang="ja-JP" sz="2500" dirty="0"/>
              <a:t>do not use the official </a:t>
            </a:r>
            <a:r>
              <a:rPr lang="en-US" altLang="ja-JP" sz="2500" dirty="0" smtClean="0"/>
              <a:t>widget</a:t>
            </a:r>
          </a:p>
          <a:p>
            <a:r>
              <a:rPr lang="en-US" altLang="ja-JP" sz="2500" dirty="0"/>
              <a:t>use the slice image</a:t>
            </a:r>
            <a:endParaRPr lang="ja-JP" altLang="en-US" sz="25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442325" y="64897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ja-JP" sz="1400" dirty="0" smtClean="0">
                <a:latin typeface="+mj-lt"/>
                <a:ea typeface="+mj-ea"/>
                <a:cs typeface="Arial"/>
              </a:rPr>
              <a:t>P-04</a:t>
            </a:r>
            <a:endParaRPr lang="en-US" altLang="ja-JP" sz="1400" dirty="0">
              <a:latin typeface="+mj-lt"/>
              <a:ea typeface="+mj-ea"/>
              <a:cs typeface="Arial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19" y="3011110"/>
            <a:ext cx="3607622" cy="91460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447448" y="3115607"/>
            <a:ext cx="1204720" cy="3310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447447" y="3503965"/>
            <a:ext cx="1386023" cy="3310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799806" y="3115606"/>
            <a:ext cx="1204720" cy="3310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85870" y="3501337"/>
            <a:ext cx="754119" cy="3310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92389" y="3503965"/>
            <a:ext cx="966951" cy="3310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363538" y="276225"/>
            <a:ext cx="8229600" cy="639763"/>
          </a:xfrm>
        </p:spPr>
        <p:txBody>
          <a:bodyPr anchor="t"/>
          <a:lstStyle/>
          <a:p>
            <a:pPr algn="l"/>
            <a:r>
              <a:rPr lang="en-US" altLang="ja-JP" sz="3000" dirty="0" smtClean="0">
                <a:solidFill>
                  <a:srgbClr val="DE5300"/>
                </a:solidFill>
              </a:rPr>
              <a:t>JS Program</a:t>
            </a:r>
            <a:endParaRPr lang="ja-JP" altLang="en-US" sz="3000" dirty="0" smtClean="0">
              <a:solidFill>
                <a:srgbClr val="DE5300"/>
              </a:solidFill>
            </a:endParaRP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790575" y="1328738"/>
            <a:ext cx="7802563" cy="886317"/>
          </a:xfrm>
        </p:spPr>
        <p:txBody>
          <a:bodyPr/>
          <a:lstStyle/>
          <a:p>
            <a:r>
              <a:rPr lang="en-US" altLang="ja-JP" sz="2500" dirty="0"/>
              <a:t>adjust the height of the left and right panels in PC layout</a:t>
            </a:r>
            <a:endParaRPr lang="ja-JP" altLang="en-US" sz="25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442325" y="64897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ja-JP" sz="1400" dirty="0" smtClean="0">
                <a:latin typeface="+mj-lt"/>
                <a:ea typeface="+mj-ea"/>
                <a:cs typeface="Arial"/>
              </a:rPr>
              <a:t>P-05</a:t>
            </a:r>
            <a:endParaRPr lang="en-US" altLang="ja-JP" sz="1400" dirty="0">
              <a:latin typeface="+mj-lt"/>
              <a:ea typeface="+mj-ea"/>
              <a:cs typeface="Arial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08" y="2454641"/>
            <a:ext cx="6138179" cy="351591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576552" y="4881345"/>
            <a:ext cx="6605751" cy="4789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363538" y="276225"/>
            <a:ext cx="8229600" cy="639763"/>
          </a:xfrm>
        </p:spPr>
        <p:txBody>
          <a:bodyPr anchor="t"/>
          <a:lstStyle/>
          <a:p>
            <a:pPr algn="l"/>
            <a:r>
              <a:rPr lang="en-US" altLang="ja-JP" sz="3000" dirty="0">
                <a:solidFill>
                  <a:srgbClr val="DE5300"/>
                </a:solidFill>
              </a:rPr>
              <a:t>Notes</a:t>
            </a:r>
            <a:endParaRPr lang="ja-JP" altLang="en-US" sz="3000" dirty="0" smtClean="0">
              <a:solidFill>
                <a:srgbClr val="DE5300"/>
              </a:solidFill>
            </a:endParaRP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790575" y="1328738"/>
            <a:ext cx="7802563" cy="886317"/>
          </a:xfrm>
        </p:spPr>
        <p:txBody>
          <a:bodyPr/>
          <a:lstStyle/>
          <a:p>
            <a:r>
              <a:rPr lang="en-US" altLang="ja-JP" sz="2500" dirty="0"/>
              <a:t>▼ </a:t>
            </a:r>
            <a:r>
              <a:rPr lang="en-US" altLang="ja-JP" sz="2500" dirty="0" smtClean="0"/>
              <a:t>do </a:t>
            </a:r>
            <a:r>
              <a:rPr lang="en-US" altLang="ja-JP" sz="2500" dirty="0"/>
              <a:t>not contained in </a:t>
            </a:r>
            <a:r>
              <a:rPr lang="en-US" altLang="ja-JP" sz="2500" dirty="0" smtClean="0"/>
              <a:t>the image below</a:t>
            </a:r>
            <a:endParaRPr lang="ja-JP" altLang="en-US" sz="2500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442325" y="64897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ja-JP" sz="1400" dirty="0" smtClean="0">
                <a:latin typeface="+mj-lt"/>
                <a:ea typeface="+mj-ea"/>
                <a:cs typeface="Arial"/>
              </a:rPr>
              <a:t>P-06</a:t>
            </a:r>
            <a:endParaRPr lang="en-US" altLang="ja-JP" sz="1400" dirty="0">
              <a:latin typeface="+mj-lt"/>
              <a:ea typeface="+mj-ea"/>
              <a:cs typeface="Arial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20" y="2477668"/>
            <a:ext cx="4632485" cy="3749418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440833" y="3453743"/>
            <a:ext cx="753906" cy="53456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5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>
          <a:xfrm>
            <a:off x="831850" y="2114550"/>
            <a:ext cx="7772400" cy="1995488"/>
          </a:xfrm>
        </p:spPr>
        <p:txBody>
          <a:bodyPr anchor="t"/>
          <a:lstStyle/>
          <a:p>
            <a:pPr algn="l">
              <a:lnSpc>
                <a:spcPts val="6700"/>
              </a:lnSpc>
            </a:pPr>
            <a:r>
              <a:rPr lang="en-US" altLang="ja-JP" sz="4800" dirty="0"/>
              <a:t>Let's do our best!</a:t>
            </a:r>
            <a:endParaRPr lang="ja-JP" altLang="en-US" sz="4800" dirty="0" smtClean="0"/>
          </a:p>
        </p:txBody>
      </p:sp>
      <p:sp>
        <p:nvSpPr>
          <p:cNvPr id="2051" name="サブタイトル 2"/>
          <p:cNvSpPr>
            <a:spLocks noGrp="1"/>
          </p:cNvSpPr>
          <p:nvPr>
            <p:ph type="subTitle" idx="1"/>
          </p:nvPr>
        </p:nvSpPr>
        <p:spPr>
          <a:xfrm>
            <a:off x="892175" y="4022725"/>
            <a:ext cx="6400800" cy="711200"/>
          </a:xfrm>
        </p:spPr>
        <p:txBody>
          <a:bodyPr/>
          <a:lstStyle/>
          <a:p>
            <a:pPr algn="l" eaLnBrk="1" hangingPunct="1"/>
            <a:r>
              <a:rPr lang="en-US" altLang="ja-JP" sz="3000" dirty="0" smtClean="0">
                <a:solidFill>
                  <a:srgbClr val="DE5300"/>
                </a:solidFill>
                <a:latin typeface="ＭＳ Ｐゴシック" charset="-128"/>
              </a:rPr>
              <a:t>End</a:t>
            </a:r>
            <a:endParaRPr lang="ja-JP" altLang="en-US" sz="3000" dirty="0" smtClean="0">
              <a:solidFill>
                <a:srgbClr val="DE5300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3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_B23_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3AC488-2089-496A-AD90-416E8EEFC3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ビジネステンプレートBox(表紙、中面)</Template>
  <TotalTime>52</TotalTime>
  <Words>114</Words>
  <Application>Microsoft Office PowerPoint</Application>
  <PresentationFormat>画面に合わせる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tem_B23_b</vt:lpstr>
      <vt:lpstr>Responsive coding of PC and SmartPhone</vt:lpstr>
      <vt:lpstr>Coding Rule</vt:lpstr>
      <vt:lpstr>Responsive Rule</vt:lpstr>
      <vt:lpstr>About Material</vt:lpstr>
      <vt:lpstr>Social Button</vt:lpstr>
      <vt:lpstr>JS Program</vt:lpstr>
      <vt:lpstr>Notes</vt:lpstr>
      <vt:lpstr>Let's do our best!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PC＆スマートフォン レスポンシブコーディング</dc:title>
  <dc:creator>hiroki</dc:creator>
  <cp:keywords/>
  <cp:lastModifiedBy>hiroki</cp:lastModifiedBy>
  <cp:revision>25</cp:revision>
  <dcterms:created xsi:type="dcterms:W3CDTF">2014-02-09T04:00:29Z</dcterms:created>
  <dcterms:modified xsi:type="dcterms:W3CDTF">2014-02-09T04:55:53Z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TC024770129991</vt:lpwstr>
  </property>
</Properties>
</file>