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trictFirstAndLastChars="0" saveSubsetFonts="1" autoCompressPictures="0">
  <p:sldMasterIdLst>
    <p:sldMasterId id="2147483654" r:id="rId1"/>
    <p:sldMasterId id="2147483655" r:id="rId2"/>
  </p:sldMasterIdLst>
  <p:notesMasterIdLst>
    <p:notesMasterId r:id="rId27"/>
  </p:notesMasterIdLst>
  <p:handoutMasterIdLst>
    <p:handoutMasterId r:id="rId28"/>
  </p:handoutMasterIdLst>
  <p:sldIdLst>
    <p:sldId id="292" r:id="rId3"/>
    <p:sldId id="305" r:id="rId4"/>
    <p:sldId id="364" r:id="rId5"/>
    <p:sldId id="366" r:id="rId6"/>
    <p:sldId id="340" r:id="rId7"/>
    <p:sldId id="367" r:id="rId8"/>
    <p:sldId id="368" r:id="rId9"/>
    <p:sldId id="369" r:id="rId10"/>
    <p:sldId id="370" r:id="rId11"/>
    <p:sldId id="371" r:id="rId12"/>
    <p:sldId id="372" r:id="rId13"/>
    <p:sldId id="373" r:id="rId14"/>
    <p:sldId id="374" r:id="rId15"/>
    <p:sldId id="379" r:id="rId16"/>
    <p:sldId id="378" r:id="rId17"/>
    <p:sldId id="375" r:id="rId18"/>
    <p:sldId id="376" r:id="rId19"/>
    <p:sldId id="377" r:id="rId20"/>
    <p:sldId id="293" r:id="rId21"/>
    <p:sldId id="362" r:id="rId22"/>
    <p:sldId id="365" r:id="rId23"/>
    <p:sldId id="350" r:id="rId24"/>
    <p:sldId id="328" r:id="rId25"/>
    <p:sldId id="363" r:id="rId26"/>
  </p:sldIdLst>
  <p:sldSz cx="9144000" cy="6858000" type="screen4x3"/>
  <p:notesSz cx="7315200" cy="9601200"/>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3E6"/>
    <a:srgbClr val="007DD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51C3A-4460-11DB-9652-00E08161165F}"/>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5545" autoAdjust="0"/>
  </p:normalViewPr>
  <p:slideViewPr>
    <p:cSldViewPr>
      <p:cViewPr varScale="1">
        <p:scale>
          <a:sx n="58" d="100"/>
          <a:sy n="58" d="100"/>
        </p:scale>
        <p:origin x="1520" y="5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sz="quarter" idx="1"/>
          </p:nvPr>
        </p:nvSpPr>
        <p:spPr>
          <a:xfrm>
            <a:off x="4143587" y="0"/>
            <a:ext cx="3169920" cy="480060"/>
          </a:xfrm>
          <a:prstGeom prst="rect">
            <a:avLst/>
          </a:prstGeom>
        </p:spPr>
        <p:txBody>
          <a:bodyPr vert="horz" lIns="96661" tIns="48331" rIns="96661" bIns="48331" rtlCol="0"/>
          <a:lstStyle>
            <a:lvl1pPr algn="r">
              <a:defRPr sz="1300"/>
            </a:lvl1pPr>
          </a:lstStyle>
          <a:p>
            <a:fld id="{15B8B732-23DE-4795-B518-4B95B7307B1E}" type="datetimeFigureOut">
              <a:rPr lang="en-US" smtClean="0"/>
              <a:t>23-Sep-24</a:t>
            </a:fld>
            <a:endParaRPr lang="en-US"/>
          </a:p>
        </p:txBody>
      </p:sp>
      <p:sp>
        <p:nvSpPr>
          <p:cNvPr id="4" name="Footer Placeholder 3"/>
          <p:cNvSpPr>
            <a:spLocks noGrp="1"/>
          </p:cNvSpPr>
          <p:nvPr>
            <p:ph type="ftr" sz="quarter" idx="2"/>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a:p>
        </p:txBody>
      </p:sp>
      <p:sp>
        <p:nvSpPr>
          <p:cNvPr id="5" name="Slide Number Placeholder 4"/>
          <p:cNvSpPr>
            <a:spLocks noGrp="1"/>
          </p:cNvSpPr>
          <p:nvPr>
            <p:ph type="sldNum" sz="quarter" idx="3"/>
          </p:nvPr>
        </p:nvSpPr>
        <p:spPr>
          <a:xfrm>
            <a:off x="4143587" y="9119474"/>
            <a:ext cx="3169920" cy="480060"/>
          </a:xfrm>
          <a:prstGeom prst="rect">
            <a:avLst/>
          </a:prstGeom>
        </p:spPr>
        <p:txBody>
          <a:bodyPr vert="horz" lIns="96661" tIns="48331" rIns="96661" bIns="48331" rtlCol="0" anchor="b"/>
          <a:lstStyle>
            <a:lvl1pPr algn="r">
              <a:defRPr sz="1300"/>
            </a:lvl1pPr>
          </a:lstStyle>
          <a:p>
            <a:fld id="{DF8C720A-F621-4412-9517-E6684B96AA1A}" type="slidenum">
              <a:rPr lang="en-US" smtClean="0"/>
              <a:t>‹#›</a:t>
            </a:fld>
            <a:endParaRPr lang="en-US"/>
          </a:p>
        </p:txBody>
      </p:sp>
    </p:spTree>
    <p:extLst>
      <p:ext uri="{BB962C8B-B14F-4D97-AF65-F5344CB8AC3E}">
        <p14:creationId xmlns:p14="http://schemas.microsoft.com/office/powerpoint/2010/main" val="145298388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1"/>
        <p:cNvGrpSpPr/>
        <p:nvPr/>
      </p:nvGrpSpPr>
      <p:grpSpPr>
        <a:xfrm>
          <a:off x="0" y="0"/>
          <a:ext cx="0" cy="0"/>
          <a:chOff x="0" y="0"/>
          <a:chExt cx="0" cy="0"/>
        </a:xfrm>
      </p:grpSpPr>
      <p:sp>
        <p:nvSpPr>
          <p:cNvPr id="2" name="Shape 2"/>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3" name="Shape 3"/>
          <p:cNvSpPr txBox="1">
            <a:spLocks noGrp="1"/>
          </p:cNvSpPr>
          <p:nvPr>
            <p:ph type="body" idx="1"/>
          </p:nvPr>
        </p:nvSpPr>
        <p:spPr>
          <a:xfrm>
            <a:off x="731521" y="4560570"/>
            <a:ext cx="5852159" cy="4320540"/>
          </a:xfrm>
          <a:prstGeom prst="rect">
            <a:avLst/>
          </a:prstGeom>
          <a:noFill/>
          <a:ln>
            <a:noFill/>
          </a:ln>
        </p:spPr>
        <p:txBody>
          <a:bodyPr lIns="96645" tIns="96645" rIns="96645" bIns="96645" anchor="t" anchorCtr="0"/>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a:endParaRPr/>
          </a:p>
        </p:txBody>
      </p:sp>
    </p:spTree>
    <p:extLst>
      <p:ext uri="{BB962C8B-B14F-4D97-AF65-F5344CB8AC3E}">
        <p14:creationId xmlns:p14="http://schemas.microsoft.com/office/powerpoint/2010/main" val="23853312"/>
      </p:ext>
    </p:extLst>
  </p:cSld>
  <p:clrMap bg1="lt1" tx1="dk1" bg2="dk2" tx2="lt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git-school.github.io/visualizing-git/#free"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Shape 55"/>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56" name="Shape 56"/>
          <p:cNvSpPr txBox="1">
            <a:spLocks noGrp="1"/>
          </p:cNvSpPr>
          <p:nvPr>
            <p:ph type="body" idx="1"/>
          </p:nvPr>
        </p:nvSpPr>
        <p:spPr>
          <a:xfrm>
            <a:off x="731521" y="4560570"/>
            <a:ext cx="5852159" cy="4320540"/>
          </a:xfrm>
          <a:prstGeom prst="rect">
            <a:avLst/>
          </a:prstGeom>
        </p:spPr>
        <p:txBody>
          <a:bodyPr lIns="96645" tIns="96645" rIns="96645" bIns="96645" anchor="t" anchorCtr="0">
            <a:noAutofit/>
          </a:bodyPr>
          <a:lstStyle/>
          <a:p>
            <a:r>
              <a:rPr lang="en-US"/>
              <a:t>https://caodang.fpt.edu.vn/tin-tuc-poly/cong-cu-quan-ly-ma-nguon-hieu-qua-cho-du-an-phan-mem-git-va-github.html</a:t>
            </a:r>
          </a:p>
          <a:p>
            <a:r>
              <a:rPr lang="en-US"/>
              <a:t>https://careerviet.vn/en/talentcommunity/git-la-gi-tim-hieu-cac-lenh-git-co-ban-lap-trinh-vien-can-biet.35A520AE.html</a:t>
            </a:r>
            <a:endParaRPr/>
          </a:p>
        </p:txBody>
      </p:sp>
    </p:spTree>
    <p:extLst>
      <p:ext uri="{BB962C8B-B14F-4D97-AF65-F5344CB8AC3E}">
        <p14:creationId xmlns:p14="http://schemas.microsoft.com/office/powerpoint/2010/main" val="38069043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
        <p:cNvGrpSpPr/>
        <p:nvPr/>
      </p:nvGrpSpPr>
      <p:grpSpPr>
        <a:xfrm>
          <a:off x="0" y="0"/>
          <a:ext cx="0" cy="0"/>
          <a:chOff x="0" y="0"/>
          <a:chExt cx="0" cy="0"/>
        </a:xfrm>
      </p:grpSpPr>
      <p:sp>
        <p:nvSpPr>
          <p:cNvPr id="49" name="Shape 49"/>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50" name="Shape 50"/>
          <p:cNvSpPr txBox="1">
            <a:spLocks noGrp="1"/>
          </p:cNvSpPr>
          <p:nvPr>
            <p:ph type="body" idx="1"/>
          </p:nvPr>
        </p:nvSpPr>
        <p:spPr>
          <a:xfrm>
            <a:off x="731521" y="4560570"/>
            <a:ext cx="5852159" cy="4320540"/>
          </a:xfrm>
          <a:prstGeom prst="rect">
            <a:avLst/>
          </a:prstGeom>
        </p:spPr>
        <p:txBody>
          <a:bodyPr lIns="96645" tIns="96645" rIns="96645" bIns="96645" anchor="t" anchorCtr="0">
            <a:noAutofit/>
          </a:bodyPr>
          <a:lstStyle/>
          <a:p>
            <a:pPr marL="0" marR="0" lvl="0" indent="0" algn="l" defTabSz="914400" rtl="0" eaLnBrk="1" fontAlgn="auto" latinLnBrk="0" hangingPunct="1">
              <a:lnSpc>
                <a:spcPct val="107000"/>
              </a:lnSpc>
              <a:spcBef>
                <a:spcPts val="0"/>
              </a:spcBef>
              <a:spcAft>
                <a:spcPts val="800"/>
              </a:spcAft>
              <a:buClrTx/>
              <a:buSzTx/>
              <a:buFontTx/>
              <a:buNone/>
              <a:tabLst/>
              <a:defRPr/>
            </a:pPr>
            <a:r>
              <a:rPr lang="en-US" sz="1800">
                <a:effectLst/>
                <a:latin typeface="Times New Roman" panose="02020603050405020304" pitchFamily="18" charset="0"/>
                <a:ea typeface="Calibri" panose="020F0502020204030204" pitchFamily="34" charset="0"/>
                <a:cs typeface="Times New Roman" panose="02020603050405020304" pitchFamily="18" charset="0"/>
              </a:rPr>
              <a:t>Lệnh Git init để tạo ra một Git repository trong dự án mới hoặc đã có sẵn.</a:t>
            </a:r>
          </a:p>
        </p:txBody>
      </p:sp>
    </p:spTree>
    <p:extLst>
      <p:ext uri="{BB962C8B-B14F-4D97-AF65-F5344CB8AC3E}">
        <p14:creationId xmlns:p14="http://schemas.microsoft.com/office/powerpoint/2010/main" val="32485361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lvl="0" indent="0" algn="l" rtl="0">
              <a:spcBef>
                <a:spcPts val="0"/>
              </a:spcBef>
              <a:spcAft>
                <a:spcPts val="0"/>
              </a:spcAft>
              <a:buClr>
                <a:schemeClr val="dk1"/>
              </a:buClr>
              <a:buSzPts val="1100"/>
              <a:buFont typeface="Arial"/>
              <a:buNone/>
            </a:pPr>
            <a:r>
              <a:rPr lang="en-US">
                <a:solidFill>
                  <a:schemeClr val="accent2"/>
                </a:solidFill>
              </a:rPr>
              <a:t>Data added for the first time resides in the </a:t>
            </a:r>
            <a:r>
              <a:rPr lang="en-US" b="1">
                <a:solidFill>
                  <a:schemeClr val="accent2"/>
                </a:solidFill>
              </a:rPr>
              <a:t>Working directory.</a:t>
            </a:r>
          </a:p>
          <a:p>
            <a:pPr marL="0" lvl="0" indent="0" algn="l" rtl="0">
              <a:spcBef>
                <a:spcPts val="0"/>
              </a:spcBef>
              <a:spcAft>
                <a:spcPts val="0"/>
              </a:spcAft>
              <a:buNone/>
            </a:pPr>
            <a:r>
              <a:rPr lang="en-US">
                <a:solidFill>
                  <a:schemeClr val="accent2"/>
                </a:solidFill>
              </a:rPr>
              <a:t>This is a local copy of the original project.</a:t>
            </a:r>
          </a:p>
          <a:p>
            <a:r>
              <a:rPr lang="en-US"/>
              <a:t>Once you modify data in the working directory, you must add the snapshot of the current state of the project to the Staging Area.</a:t>
            </a:r>
          </a:p>
          <a:p>
            <a:r>
              <a:rPr lang="en-US"/>
              <a:t>Also called an “Index”.</a:t>
            </a:r>
          </a:p>
          <a:p>
            <a:r>
              <a:rPr lang="en-US"/>
              <a:t>This is a middle layer that gives a quick preview of the project snapshot that you are about to commit. </a:t>
            </a:r>
          </a:p>
          <a:p>
            <a:pPr marL="0" lvl="0" indent="0" algn="l" rtl="0">
              <a:spcBef>
                <a:spcPts val="0"/>
              </a:spcBef>
              <a:spcAft>
                <a:spcPts val="0"/>
              </a:spcAft>
              <a:buNone/>
            </a:pPr>
            <a:r>
              <a:rPr lang="en-US">
                <a:solidFill>
                  <a:schemeClr val="dk1"/>
                </a:solidFill>
              </a:rPr>
              <a:t>After you review and confirm the changes, commit the changes to </a:t>
            </a:r>
            <a:r>
              <a:rPr lang="en-US" b="1">
                <a:solidFill>
                  <a:schemeClr val="dk1"/>
                </a:solidFill>
              </a:rPr>
              <a:t>Local Repository</a:t>
            </a:r>
            <a:r>
              <a:rPr lang="en-US">
                <a:solidFill>
                  <a:schemeClr val="dk1"/>
                </a:solidFill>
              </a:rPr>
              <a:t>.</a:t>
            </a:r>
          </a:p>
          <a:p>
            <a:pPr marL="0" lvl="0" indent="0" algn="l" rtl="0">
              <a:spcBef>
                <a:spcPts val="0"/>
              </a:spcBef>
              <a:spcAft>
                <a:spcPts val="0"/>
              </a:spcAft>
              <a:buNone/>
            </a:pPr>
            <a:endParaRPr lang="en-US"/>
          </a:p>
          <a:p>
            <a:pPr marL="0" lvl="0" indent="0" algn="l" rtl="0">
              <a:spcBef>
                <a:spcPts val="0"/>
              </a:spcBef>
              <a:spcAft>
                <a:spcPts val="0"/>
              </a:spcAft>
              <a:buNone/>
            </a:pPr>
            <a:r>
              <a:rPr lang="en-US"/>
              <a:t>A commit is the latest snapshot (state) of a project.</a:t>
            </a:r>
          </a:p>
          <a:p>
            <a:pPr marL="0" lvl="0" indent="0" algn="l" rtl="0">
              <a:spcBef>
                <a:spcPts val="0"/>
              </a:spcBef>
              <a:spcAft>
                <a:spcPts val="0"/>
              </a:spcAft>
              <a:buNone/>
            </a:pPr>
            <a:endParaRPr lang="en-US"/>
          </a:p>
          <a:p>
            <a:pPr marL="0" lvl="0" indent="0" algn="l" rtl="0">
              <a:spcBef>
                <a:spcPts val="0"/>
              </a:spcBef>
              <a:spcAft>
                <a:spcPts val="0"/>
              </a:spcAft>
              <a:buNone/>
            </a:pPr>
            <a:r>
              <a:rPr lang="en-US"/>
              <a:t>Congratulations !!!</a:t>
            </a:r>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
        <p:nvSpPr>
          <p:cNvPr id="5" name="Slide Number Placeholder 4"/>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14F802D-C7E3-45C7-AE08-AA2D28C5CAEB}"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
        <p:nvSpPr>
          <p:cNvPr id="6" name="Footer Placeholder 5"/>
          <p:cNvSpPr>
            <a:spLocks noGrp="1"/>
          </p:cNvSpPr>
          <p:nvPr>
            <p:ph type="ftr" sz="quarter" idx="1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5632718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
        <p:cNvGrpSpPr/>
        <p:nvPr/>
      </p:nvGrpSpPr>
      <p:grpSpPr>
        <a:xfrm>
          <a:off x="0" y="0"/>
          <a:ext cx="0" cy="0"/>
          <a:chOff x="0" y="0"/>
          <a:chExt cx="0" cy="0"/>
        </a:xfrm>
      </p:grpSpPr>
      <p:sp>
        <p:nvSpPr>
          <p:cNvPr id="49" name="Shape 49"/>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50" name="Shape 50"/>
          <p:cNvSpPr txBox="1">
            <a:spLocks noGrp="1"/>
          </p:cNvSpPr>
          <p:nvPr>
            <p:ph type="body" idx="1"/>
          </p:nvPr>
        </p:nvSpPr>
        <p:spPr>
          <a:xfrm>
            <a:off x="731521" y="4560570"/>
            <a:ext cx="5852159" cy="4320540"/>
          </a:xfrm>
          <a:prstGeom prst="rect">
            <a:avLst/>
          </a:prstGeom>
        </p:spPr>
        <p:txBody>
          <a:bodyPr lIns="96645" tIns="96645" rIns="96645" bIns="96645" anchor="t" anchorCtr="0">
            <a:noAutofit/>
          </a:bodyPr>
          <a:lstStyle/>
          <a:p>
            <a:pPr marL="0" lvl="0" indent="0" algn="l" rtl="0">
              <a:spcBef>
                <a:spcPts val="0"/>
              </a:spcBef>
              <a:spcAft>
                <a:spcPts val="0"/>
              </a:spcAft>
              <a:buClr>
                <a:schemeClr val="dk1"/>
              </a:buClr>
              <a:buSzPts val="1100"/>
              <a:buFont typeface="Arial"/>
              <a:buNone/>
            </a:pPr>
            <a:r>
              <a:rPr lang="en-US" sz="1800">
                <a:solidFill>
                  <a:schemeClr val="accent2"/>
                </a:solidFill>
              </a:rPr>
              <a:t>Data added for the first time resides in the </a:t>
            </a:r>
            <a:r>
              <a:rPr lang="en-US" sz="1800" b="1">
                <a:solidFill>
                  <a:schemeClr val="accent2"/>
                </a:solidFill>
              </a:rPr>
              <a:t>Working directory.</a:t>
            </a:r>
          </a:p>
          <a:p>
            <a:pPr marL="0" lvl="0" indent="0" algn="l" rtl="0">
              <a:spcBef>
                <a:spcPts val="0"/>
              </a:spcBef>
              <a:spcAft>
                <a:spcPts val="0"/>
              </a:spcAft>
              <a:buNone/>
            </a:pPr>
            <a:r>
              <a:rPr lang="en-US" sz="1800">
                <a:solidFill>
                  <a:schemeClr val="accent2"/>
                </a:solidFill>
              </a:rPr>
              <a:t>This is a local copy of the original project.</a:t>
            </a:r>
          </a:p>
          <a:p>
            <a:r>
              <a:rPr lang="en-US" sz="1800"/>
              <a:t>Once you modify data in the working directory, you must add the snapshot of the current state of the project to the Staging Area.</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a:t>Also called an “Index”. // </a:t>
            </a:r>
            <a:r>
              <a:rPr lang="en-US" sz="1800">
                <a:effectLst/>
                <a:latin typeface="Times New Roman" panose="02020603050405020304" pitchFamily="18" charset="0"/>
                <a:ea typeface="Calibri" panose="020F0502020204030204" pitchFamily="34" charset="0"/>
                <a:cs typeface="Times New Roman" panose="02020603050405020304" pitchFamily="18" charset="0"/>
              </a:rPr>
              <a:t>Git add: </a:t>
            </a:r>
            <a:r>
              <a:rPr lang="vi-VN" sz="1800">
                <a:effectLst/>
                <a:latin typeface="Times New Roman" panose="02020603050405020304" pitchFamily="18" charset="0"/>
                <a:ea typeface="Calibri" panose="020F0502020204030204" pitchFamily="34" charset="0"/>
                <a:cs typeface="Times New Roman" panose="02020603050405020304" pitchFamily="18" charset="0"/>
              </a:rPr>
              <a:t>Lệnh được sử dụng khi cần đổi Stage hoặc index đến thư mục bạn đang làm việc</a:t>
            </a:r>
            <a:endParaRPr lang="en-US" sz="1800"/>
          </a:p>
          <a:p>
            <a:r>
              <a:rPr lang="en-US" sz="1800"/>
              <a:t>This is a middle layer that gives a quick preview of the project snapshot that you are about to commit. </a:t>
            </a:r>
          </a:p>
          <a:p>
            <a:pPr marL="0" lvl="0" indent="0" algn="l" rtl="0">
              <a:spcBef>
                <a:spcPts val="0"/>
              </a:spcBef>
              <a:spcAft>
                <a:spcPts val="0"/>
              </a:spcAft>
              <a:buNone/>
            </a:pPr>
            <a:r>
              <a:rPr lang="en-US" sz="1800">
                <a:solidFill>
                  <a:schemeClr val="dk1"/>
                </a:solidFill>
              </a:rPr>
              <a:t>After you review and confirm the changes, commit the changes to </a:t>
            </a:r>
            <a:r>
              <a:rPr lang="en-US" sz="1800" b="1">
                <a:solidFill>
                  <a:schemeClr val="dk1"/>
                </a:solidFill>
              </a:rPr>
              <a:t>Local Repository</a:t>
            </a:r>
            <a:r>
              <a:rPr lang="en-US" sz="1800">
                <a:solidFill>
                  <a:schemeClr val="dk1"/>
                </a:solidFill>
              </a:rPr>
              <a:t>.</a:t>
            </a:r>
          </a:p>
          <a:p>
            <a:pPr marL="0" lvl="0" indent="0" algn="l" rtl="0">
              <a:spcBef>
                <a:spcPts val="0"/>
              </a:spcBef>
              <a:spcAft>
                <a:spcPts val="0"/>
              </a:spcAft>
              <a:buNone/>
            </a:pPr>
            <a:r>
              <a:rPr lang="en-US" sz="1800"/>
              <a:t>A commit is the latest snapshot (state) of a project.</a:t>
            </a:r>
          </a:p>
          <a:p>
            <a:pPr marL="0" lvl="0" indent="0" algn="l" rtl="0">
              <a:spcBef>
                <a:spcPts val="0"/>
              </a:spcBef>
              <a:spcAft>
                <a:spcPts val="0"/>
              </a:spcAft>
              <a:buNone/>
            </a:pPr>
            <a:r>
              <a:rPr lang="en-US" sz="1800"/>
              <a:t>Push: Transmit local branch commits to the remote repository branch</a:t>
            </a:r>
          </a:p>
        </p:txBody>
      </p:sp>
    </p:spTree>
    <p:extLst>
      <p:ext uri="{BB962C8B-B14F-4D97-AF65-F5344CB8AC3E}">
        <p14:creationId xmlns:p14="http://schemas.microsoft.com/office/powerpoint/2010/main" val="41582117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
        <p:cNvGrpSpPr/>
        <p:nvPr/>
      </p:nvGrpSpPr>
      <p:grpSpPr>
        <a:xfrm>
          <a:off x="0" y="0"/>
          <a:ext cx="0" cy="0"/>
          <a:chOff x="0" y="0"/>
          <a:chExt cx="0" cy="0"/>
        </a:xfrm>
      </p:grpSpPr>
      <p:sp>
        <p:nvSpPr>
          <p:cNvPr id="49" name="Shape 49"/>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50" name="Shape 50"/>
          <p:cNvSpPr txBox="1">
            <a:spLocks noGrp="1"/>
          </p:cNvSpPr>
          <p:nvPr>
            <p:ph type="body" idx="1"/>
          </p:nvPr>
        </p:nvSpPr>
        <p:spPr>
          <a:xfrm>
            <a:off x="731521" y="4560570"/>
            <a:ext cx="5852159" cy="4320540"/>
          </a:xfrm>
          <a:prstGeom prst="rect">
            <a:avLst/>
          </a:prstGeom>
        </p:spPr>
        <p:txBody>
          <a:bodyPr lIns="96645" tIns="96645" rIns="96645" bIns="96645" anchor="t" anchorCtr="0">
            <a:noAutofit/>
          </a:bodyPr>
          <a:lstStyle/>
          <a:p>
            <a:pPr marL="0" marR="0">
              <a:lnSpc>
                <a:spcPct val="107000"/>
              </a:lnSpc>
              <a:spcBef>
                <a:spcPts val="0"/>
              </a:spcBef>
              <a:spcAft>
                <a:spcPts val="800"/>
              </a:spcAft>
            </a:pPr>
            <a:r>
              <a:rPr lang="en-US" sz="1800">
                <a:effectLst/>
                <a:latin typeface="Times New Roman" panose="02020603050405020304" pitchFamily="18" charset="0"/>
                <a:ea typeface="Calibri" panose="020F0502020204030204" pitchFamily="34" charset="0"/>
                <a:cs typeface="Times New Roman" panose="02020603050405020304" pitchFamily="18" charset="0"/>
              </a:rPr>
              <a:t>Git add: </a:t>
            </a:r>
            <a:r>
              <a:rPr lang="vi-VN" sz="1800">
                <a:effectLst/>
                <a:latin typeface="Times New Roman" panose="02020603050405020304" pitchFamily="18" charset="0"/>
                <a:ea typeface="Calibri" panose="020F0502020204030204" pitchFamily="34" charset="0"/>
                <a:cs typeface="Times New Roman" panose="02020603050405020304" pitchFamily="18" charset="0"/>
              </a:rPr>
              <a:t>Lệnh được sử dụng khi cần đổi Stage hoặc index đến thư mục bạn đang làm việc</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9438655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
        <p:cNvGrpSpPr/>
        <p:nvPr/>
      </p:nvGrpSpPr>
      <p:grpSpPr>
        <a:xfrm>
          <a:off x="0" y="0"/>
          <a:ext cx="0" cy="0"/>
          <a:chOff x="0" y="0"/>
          <a:chExt cx="0" cy="0"/>
        </a:xfrm>
      </p:grpSpPr>
      <p:sp>
        <p:nvSpPr>
          <p:cNvPr id="49" name="Shape 49"/>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50" name="Shape 50"/>
          <p:cNvSpPr txBox="1">
            <a:spLocks noGrp="1"/>
          </p:cNvSpPr>
          <p:nvPr>
            <p:ph type="body" idx="1"/>
          </p:nvPr>
        </p:nvSpPr>
        <p:spPr>
          <a:xfrm>
            <a:off x="731521" y="4560570"/>
            <a:ext cx="5852159" cy="4320540"/>
          </a:xfrm>
          <a:prstGeom prst="rect">
            <a:avLst/>
          </a:prstGeom>
        </p:spPr>
        <p:txBody>
          <a:bodyPr lIns="96645" tIns="96645" rIns="96645" bIns="96645" anchor="t" anchorCtr="0">
            <a:noAutofit/>
          </a:bodyPr>
          <a:lstStyle/>
          <a:p>
            <a:pPr marL="0" marR="0">
              <a:lnSpc>
                <a:spcPct val="107000"/>
              </a:lnSpc>
              <a:spcBef>
                <a:spcPts val="0"/>
              </a:spcBef>
              <a:spcAft>
                <a:spcPts val="800"/>
              </a:spcAft>
            </a:pPr>
            <a:r>
              <a:rPr lang="en-US" sz="1800">
                <a:effectLst/>
                <a:latin typeface="Times New Roman" panose="02020603050405020304" pitchFamily="18" charset="0"/>
                <a:ea typeface="Calibri" panose="020F0502020204030204" pitchFamily="34" charset="0"/>
                <a:cs typeface="Times New Roman" panose="02020603050405020304" pitchFamily="18" charset="0"/>
              </a:rPr>
              <a:t>Git add: </a:t>
            </a:r>
            <a:r>
              <a:rPr lang="vi-VN" sz="1800">
                <a:effectLst/>
                <a:latin typeface="Times New Roman" panose="02020603050405020304" pitchFamily="18" charset="0"/>
                <a:ea typeface="Calibri" panose="020F0502020204030204" pitchFamily="34" charset="0"/>
                <a:cs typeface="Times New Roman" panose="02020603050405020304" pitchFamily="18" charset="0"/>
              </a:rPr>
              <a:t>Lệnh được sử dụng khi cần đổi Stage hoặc index đến thư mục bạn đang làm việc</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2460116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
        <p:cNvGrpSpPr/>
        <p:nvPr/>
      </p:nvGrpSpPr>
      <p:grpSpPr>
        <a:xfrm>
          <a:off x="0" y="0"/>
          <a:ext cx="0" cy="0"/>
          <a:chOff x="0" y="0"/>
          <a:chExt cx="0" cy="0"/>
        </a:xfrm>
      </p:grpSpPr>
      <p:sp>
        <p:nvSpPr>
          <p:cNvPr id="49" name="Shape 49"/>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50" name="Shape 50"/>
          <p:cNvSpPr txBox="1">
            <a:spLocks noGrp="1"/>
          </p:cNvSpPr>
          <p:nvPr>
            <p:ph type="body" idx="1"/>
          </p:nvPr>
        </p:nvSpPr>
        <p:spPr>
          <a:xfrm>
            <a:off x="731521" y="4560570"/>
            <a:ext cx="5852159" cy="4320540"/>
          </a:xfrm>
          <a:prstGeom prst="rect">
            <a:avLst/>
          </a:prstGeom>
        </p:spPr>
        <p:txBody>
          <a:bodyPr lIns="96645" tIns="96645" rIns="96645" bIns="96645" anchor="t" anchorCtr="0">
            <a:noAutofit/>
          </a:bodyPr>
          <a:lstStyle/>
          <a:p>
            <a:pPr marL="0" marR="0">
              <a:lnSpc>
                <a:spcPct val="107000"/>
              </a:lnSpc>
              <a:spcBef>
                <a:spcPts val="0"/>
              </a:spcBef>
              <a:spcAft>
                <a:spcPts val="800"/>
              </a:spcAft>
            </a:pPr>
            <a:r>
              <a:rPr lang="en-US" sz="1800">
                <a:effectLst/>
                <a:latin typeface="Times New Roman" panose="02020603050405020304" pitchFamily="18" charset="0"/>
                <a:ea typeface="Calibri" panose="020F0502020204030204" pitchFamily="34" charset="0"/>
                <a:cs typeface="Times New Roman" panose="02020603050405020304" pitchFamily="18" charset="0"/>
              </a:rPr>
              <a:t>Git push: </a:t>
            </a:r>
            <a:r>
              <a:rPr lang="vi-VN" sz="1800">
                <a:effectLst/>
                <a:latin typeface="Times New Roman" panose="02020603050405020304" pitchFamily="18" charset="0"/>
                <a:ea typeface="Calibri" panose="020F0502020204030204" pitchFamily="34" charset="0"/>
                <a:cs typeface="Times New Roman" panose="02020603050405020304" pitchFamily="18" charset="0"/>
              </a:rPr>
              <a:t>Khi người lập trình muốn cập nhật các branch từ xa thì sẽ dùng lệnh Git push với những thay đổi mới nhất mà bạn đã commit.</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0901090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
        <p:cNvGrpSpPr/>
        <p:nvPr/>
      </p:nvGrpSpPr>
      <p:grpSpPr>
        <a:xfrm>
          <a:off x="0" y="0"/>
          <a:ext cx="0" cy="0"/>
          <a:chOff x="0" y="0"/>
          <a:chExt cx="0" cy="0"/>
        </a:xfrm>
      </p:grpSpPr>
      <p:sp>
        <p:nvSpPr>
          <p:cNvPr id="49" name="Shape 49"/>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50" name="Shape 50"/>
          <p:cNvSpPr txBox="1">
            <a:spLocks noGrp="1"/>
          </p:cNvSpPr>
          <p:nvPr>
            <p:ph type="body" idx="1"/>
          </p:nvPr>
        </p:nvSpPr>
        <p:spPr>
          <a:xfrm>
            <a:off x="731521" y="4560570"/>
            <a:ext cx="5852159" cy="4320540"/>
          </a:xfrm>
          <a:prstGeom prst="rect">
            <a:avLst/>
          </a:prstGeom>
        </p:spPr>
        <p:txBody>
          <a:bodyPr lIns="96645" tIns="96645" rIns="96645" bIns="96645" anchor="t" anchorCtr="0">
            <a:noAutofit/>
          </a:bodyPr>
          <a:lstStyle/>
          <a:p>
            <a:pPr marL="0" marR="0">
              <a:lnSpc>
                <a:spcPct val="107000"/>
              </a:lnSpc>
              <a:spcBef>
                <a:spcPts val="0"/>
              </a:spcBef>
              <a:spcAft>
                <a:spcPts val="800"/>
              </a:spcAft>
            </a:pPr>
            <a:r>
              <a:rPr lang="en-US" sz="1800">
                <a:effectLst/>
                <a:latin typeface="Times New Roman" panose="02020603050405020304" pitchFamily="18" charset="0"/>
                <a:ea typeface="Calibri" panose="020F0502020204030204" pitchFamily="34" charset="0"/>
                <a:cs typeface="Times New Roman" panose="02020603050405020304" pitchFamily="18" charset="0"/>
              </a:rPr>
              <a:t>https://youtu.be/-8Vwt7FPPyM?si=GzYG6sh5zGkEr8Tq</a:t>
            </a:r>
          </a:p>
        </p:txBody>
      </p:sp>
    </p:spTree>
    <p:extLst>
      <p:ext uri="{BB962C8B-B14F-4D97-AF65-F5344CB8AC3E}">
        <p14:creationId xmlns:p14="http://schemas.microsoft.com/office/powerpoint/2010/main" val="98806003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
        <p:cNvGrpSpPr/>
        <p:nvPr/>
      </p:nvGrpSpPr>
      <p:grpSpPr>
        <a:xfrm>
          <a:off x="0" y="0"/>
          <a:ext cx="0" cy="0"/>
          <a:chOff x="0" y="0"/>
          <a:chExt cx="0" cy="0"/>
        </a:xfrm>
      </p:grpSpPr>
      <p:sp>
        <p:nvSpPr>
          <p:cNvPr id="49" name="Shape 49"/>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50" name="Shape 50"/>
          <p:cNvSpPr txBox="1">
            <a:spLocks noGrp="1"/>
          </p:cNvSpPr>
          <p:nvPr>
            <p:ph type="body" idx="1"/>
          </p:nvPr>
        </p:nvSpPr>
        <p:spPr>
          <a:xfrm>
            <a:off x="731521" y="4560570"/>
            <a:ext cx="5852159" cy="4320540"/>
          </a:xfrm>
          <a:prstGeom prst="rect">
            <a:avLst/>
          </a:prstGeom>
        </p:spPr>
        <p:txBody>
          <a:bodyPr lIns="96645" tIns="96645" rIns="96645" bIns="96645" anchor="t" anchorCtr="0">
            <a:noAutofit/>
          </a:bodyPr>
          <a:lstStyle/>
          <a:p>
            <a:pPr marL="0" marR="0">
              <a:lnSpc>
                <a:spcPct val="107000"/>
              </a:lnSpc>
              <a:spcBef>
                <a:spcPts val="0"/>
              </a:spcBef>
              <a:spcAft>
                <a:spcPts val="800"/>
              </a:spcAft>
            </a:pPr>
            <a:r>
              <a:rPr lang="en-US" sz="1800">
                <a:effectLst/>
                <a:latin typeface="Times New Roman" panose="02020603050405020304" pitchFamily="18" charset="0"/>
                <a:ea typeface="Calibri" panose="020F0502020204030204" pitchFamily="34" charset="0"/>
                <a:cs typeface="Times New Roman" panose="02020603050405020304" pitchFamily="18" charset="0"/>
              </a:rPr>
              <a:t>https://youtu.be/-8Vwt7FPPyM?si=GzYG6sh5zGkEr8Tq</a:t>
            </a:r>
          </a:p>
        </p:txBody>
      </p:sp>
    </p:spTree>
    <p:extLst>
      <p:ext uri="{BB962C8B-B14F-4D97-AF65-F5344CB8AC3E}">
        <p14:creationId xmlns:p14="http://schemas.microsoft.com/office/powerpoint/2010/main" val="411916391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
        <p:cNvGrpSpPr/>
        <p:nvPr/>
      </p:nvGrpSpPr>
      <p:grpSpPr>
        <a:xfrm>
          <a:off x="0" y="0"/>
          <a:ext cx="0" cy="0"/>
          <a:chOff x="0" y="0"/>
          <a:chExt cx="0" cy="0"/>
        </a:xfrm>
      </p:grpSpPr>
      <p:sp>
        <p:nvSpPr>
          <p:cNvPr id="49" name="Shape 49"/>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50" name="Shape 50"/>
          <p:cNvSpPr txBox="1">
            <a:spLocks noGrp="1"/>
          </p:cNvSpPr>
          <p:nvPr>
            <p:ph type="body" idx="1"/>
          </p:nvPr>
        </p:nvSpPr>
        <p:spPr>
          <a:xfrm>
            <a:off x="731521" y="4560570"/>
            <a:ext cx="5852159" cy="4320540"/>
          </a:xfrm>
          <a:prstGeom prst="rect">
            <a:avLst/>
          </a:prstGeom>
        </p:spPr>
        <p:txBody>
          <a:bodyPr lIns="96645" tIns="96645" rIns="96645" bIns="96645" anchor="t" anchorCtr="0">
            <a:noAutofit/>
          </a:bodyPr>
          <a:lstStyle/>
          <a:p>
            <a:pPr marL="0" marR="0">
              <a:lnSpc>
                <a:spcPct val="107000"/>
              </a:lnSpc>
              <a:spcBef>
                <a:spcPts val="0"/>
              </a:spcBef>
              <a:spcAft>
                <a:spcPts val="800"/>
              </a:spcAft>
            </a:pPr>
            <a:r>
              <a:rPr lang="en-US" sz="1800">
                <a:effectLst/>
                <a:latin typeface="Times New Roman" panose="02020603050405020304" pitchFamily="18" charset="0"/>
                <a:ea typeface="Calibri" panose="020F0502020204030204" pitchFamily="34" charset="0"/>
                <a:cs typeface="Times New Roman" panose="02020603050405020304" pitchFamily="18" charset="0"/>
              </a:rPr>
              <a:t>https://youtu.be/-8Vwt7FPPyM?si=GzYG6sh5zGkEr8Tq</a:t>
            </a:r>
          </a:p>
        </p:txBody>
      </p:sp>
    </p:spTree>
    <p:extLst>
      <p:ext uri="{BB962C8B-B14F-4D97-AF65-F5344CB8AC3E}">
        <p14:creationId xmlns:p14="http://schemas.microsoft.com/office/powerpoint/2010/main" val="236683379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
        <p:nvSpPr>
          <p:cNvPr id="5" name="Slide Number Placeholder 4"/>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14F802D-C7E3-45C7-AE08-AA2D28C5CAEB}"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
        <p:nvSpPr>
          <p:cNvPr id="6" name="Footer Placeholder 5"/>
          <p:cNvSpPr>
            <a:spLocks noGrp="1"/>
          </p:cNvSpPr>
          <p:nvPr>
            <p:ph type="ftr" sz="quarter" idx="1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5940731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Shape 55"/>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56" name="Shape 56"/>
          <p:cNvSpPr txBox="1">
            <a:spLocks noGrp="1"/>
          </p:cNvSpPr>
          <p:nvPr>
            <p:ph type="body" idx="1"/>
          </p:nvPr>
        </p:nvSpPr>
        <p:spPr>
          <a:xfrm>
            <a:off x="731521" y="4560570"/>
            <a:ext cx="5852159" cy="4320540"/>
          </a:xfrm>
          <a:prstGeom prst="rect">
            <a:avLst/>
          </a:prstGeom>
        </p:spPr>
        <p:txBody>
          <a:bodyPr lIns="96645" tIns="96645" rIns="96645" bIns="96645" anchor="t" anchorCtr="0">
            <a:noAutofit/>
          </a:bodyPr>
          <a:lstStyle/>
          <a:p>
            <a:pPr defTabSz="966612">
              <a:defRPr/>
            </a:pPr>
            <a:r>
              <a:rPr lang="en-US" sz="1200" b="0">
                <a:solidFill>
                  <a:srgbClr val="0000FF"/>
                </a:solidFill>
              </a:rPr>
              <a:t>https://git-scm.com/downloads</a:t>
            </a:r>
          </a:p>
          <a:p>
            <a:pPr defTabSz="966612">
              <a:defRPr/>
            </a:pPr>
            <a:r>
              <a:rPr lang="en-US" sz="1200" b="0">
                <a:solidFill>
                  <a:srgbClr val="0000FF"/>
                </a:solidFill>
              </a:rPr>
              <a:t>https://windows.github.com</a:t>
            </a:r>
          </a:p>
          <a:p>
            <a:pPr defTabSz="966612">
              <a:defRPr/>
            </a:pPr>
            <a:r>
              <a:rPr lang="en-US" sz="1200" b="0">
                <a:solidFill>
                  <a:srgbClr val="0000FF"/>
                </a:solidFill>
              </a:rPr>
              <a:t>https://education.github.com/git-cheat-sheet-education.pdf</a:t>
            </a:r>
          </a:p>
          <a:p>
            <a:pPr marL="0" marR="0" lvl="0" indent="0" algn="l" defTabSz="966612" rtl="0" eaLnBrk="1" fontAlgn="auto" latinLnBrk="0" hangingPunct="1">
              <a:lnSpc>
                <a:spcPct val="100000"/>
              </a:lnSpc>
              <a:spcBef>
                <a:spcPts val="0"/>
              </a:spcBef>
              <a:spcAft>
                <a:spcPts val="0"/>
              </a:spcAft>
              <a:buClrTx/>
              <a:buSzTx/>
              <a:buFontTx/>
              <a:buNone/>
              <a:tabLst/>
              <a:defRPr/>
            </a:pPr>
            <a:r>
              <a:rPr lang="en-GB" sz="1100" u="sng">
                <a:solidFill>
                  <a:schemeClr val="hlink"/>
                </a:solidFill>
                <a:hlinkClick r:id="rId3"/>
              </a:rPr>
              <a:t>https://git-school.github.io/visualizing-git/#free</a:t>
            </a:r>
            <a:endParaRPr lang="en-GB"/>
          </a:p>
          <a:p>
            <a:pPr defTabSz="966612">
              <a:defRPr/>
            </a:pPr>
            <a:endParaRPr lang="en-US" b="0" dirty="0"/>
          </a:p>
        </p:txBody>
      </p:sp>
    </p:spTree>
    <p:extLst>
      <p:ext uri="{BB962C8B-B14F-4D97-AF65-F5344CB8AC3E}">
        <p14:creationId xmlns:p14="http://schemas.microsoft.com/office/powerpoint/2010/main" val="385124201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
        <p:cNvGrpSpPr/>
        <p:nvPr/>
      </p:nvGrpSpPr>
      <p:grpSpPr>
        <a:xfrm>
          <a:off x="0" y="0"/>
          <a:ext cx="0" cy="0"/>
          <a:chOff x="0" y="0"/>
          <a:chExt cx="0" cy="0"/>
        </a:xfrm>
      </p:grpSpPr>
      <p:sp>
        <p:nvSpPr>
          <p:cNvPr id="49" name="Shape 49"/>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50" name="Shape 50"/>
          <p:cNvSpPr txBox="1">
            <a:spLocks noGrp="1"/>
          </p:cNvSpPr>
          <p:nvPr>
            <p:ph type="body" idx="1"/>
          </p:nvPr>
        </p:nvSpPr>
        <p:spPr>
          <a:xfrm>
            <a:off x="731521" y="4560570"/>
            <a:ext cx="5852159" cy="4320540"/>
          </a:xfrm>
          <a:prstGeom prst="rect">
            <a:avLst/>
          </a:prstGeom>
        </p:spPr>
        <p:txBody>
          <a:bodyPr lIns="96645" tIns="96645" rIns="96645" bIns="96645" anchor="t" anchorCtr="0">
            <a:noAutofit/>
          </a:bodyPr>
          <a:lstStyle/>
          <a:p>
            <a:r>
              <a:rPr lang="vi-VN" sz="3200" b="1"/>
              <a:t>3. Tính năng của Git GUI</a:t>
            </a:r>
            <a:endParaRPr lang="vi-VN" sz="3200"/>
          </a:p>
          <a:p>
            <a:r>
              <a:rPr lang="vi-VN" sz="3200"/>
              <a:t>Git GUI cung cấp rất nhiều tính năng hữu ích giúp đơn giản hóa quá trình làm việc với Git, bao gồm:</a:t>
            </a:r>
          </a:p>
          <a:p>
            <a:r>
              <a:rPr lang="vi-VN" sz="3200" b="1"/>
              <a:t>3.1. Quản lý các thao tác Git thông qua giao diện đồ họa</a:t>
            </a:r>
            <a:endParaRPr lang="vi-VN" sz="3200"/>
          </a:p>
          <a:p>
            <a:r>
              <a:rPr lang="vi-VN" sz="3200"/>
              <a:t>Tất cả các thao tác Git như commit, push, pull, merge và revert đều có thể được thực hiện thông qua giao diện đồ họa, giúp người dùng tránh phải nhập các lệnh phức tạp trên dòng lệnh. Điều này đặc biệt hữu ích cho những lập trình viên không quen với giao diện dòng lệnh hoặc với những dự án có nhiều thao tác phức tạp cần quản lý.</a:t>
            </a:r>
          </a:p>
          <a:p>
            <a:pPr>
              <a:buFont typeface="Arial" panose="020B0604020202020204" pitchFamily="34" charset="0"/>
              <a:buChar char="•"/>
            </a:pPr>
            <a:r>
              <a:rPr lang="vi-VN" sz="3200" b="1"/>
              <a:t>Commit</a:t>
            </a:r>
            <a:r>
              <a:rPr lang="vi-VN" sz="3200"/>
              <a:t>: Người dùng có thể dễ dàng chọn các file đã thay đổi và thực hiện commit một cách trực quan, với thông tin rõ ràng về từng thay đổi.</a:t>
            </a:r>
          </a:p>
          <a:p>
            <a:pPr>
              <a:buFont typeface="Arial" panose="020B0604020202020204" pitchFamily="34" charset="0"/>
              <a:buChar char="•"/>
            </a:pPr>
            <a:r>
              <a:rPr lang="vi-VN" sz="3200" b="1"/>
              <a:t>Push và Pull</a:t>
            </a:r>
            <a:r>
              <a:rPr lang="vi-VN" sz="3200"/>
              <a:t>: Các thao tác đẩy mã nguồn lên kho lưu trữ hoặc lấy mã nguồn từ kho cũng được thực hiện đơn giản bằng cách nhấn nút trên giao diện.</a:t>
            </a:r>
          </a:p>
          <a:p>
            <a:r>
              <a:rPr lang="vi-VN" sz="3200" b="1"/>
              <a:t>3.2. Quản lý nhánh (branch) trực quan</a:t>
            </a:r>
            <a:endParaRPr lang="vi-VN" sz="3200"/>
          </a:p>
          <a:p>
            <a:r>
              <a:rPr lang="vi-VN" sz="3200"/>
              <a:t>Việc quản lý nhánh là một phần quan trọng trong quá trình phát triển phần mềm, đặc biệt khi có nhiều lập trình viên làm việc cùng nhau trên một dự án. Git GUI cho phép người dùng tạo, xóa, hợp nhất (merge) và chuyển đổi giữa các nhánh một cách dễ dàng. Thay vì phải nhớ và gõ các lệnh phức tạp như git checkout, git merge, người dùng chỉ cần thực hiện một vài thao tác nhấp chuột.</a:t>
            </a:r>
          </a:p>
          <a:p>
            <a:r>
              <a:rPr lang="vi-VN" sz="3200"/>
              <a:t>Ngoài ra, hầu hết các công cụ Git GUI cung cấp tính năng hiển thị sơ đồ trực quan của các nhánh, giúp người dùng dễ dàng hiểu cấu trúc và lịch sử của mã nguồn. Điều này đặc biệt quan trọng trong các dự án lớn có nhiều nhánh và nhiều nhà phát triển.</a:t>
            </a:r>
          </a:p>
          <a:p>
            <a:r>
              <a:rPr lang="vi-VN" sz="3200" b="1"/>
              <a:t>3.3. Quản lý xung đột hợp nhất (merge conflicts)</a:t>
            </a:r>
            <a:endParaRPr lang="vi-VN" sz="3200"/>
          </a:p>
          <a:p>
            <a:r>
              <a:rPr lang="vi-VN" sz="3200"/>
              <a:t>Khi nhiều lập trình viên làm việc cùng nhau, các xung đột khi hợp nhất nhánh là không thể tránh khỏi. Git GUI cung cấp các công cụ giúp phát hiện và giải quyết xung đột một cách trực quan và dễ hiểu. Các phần xung đột trong mã nguồn sẽ được hiển thị rõ ràng với sự so sánh song song giữa các phiên bản, cho phép người dùng lựa chọn hoặc chỉnh sửa thủ công các thay đổi để giải quyết xung đột.</a:t>
            </a:r>
          </a:p>
          <a:p>
            <a:r>
              <a:rPr lang="vi-VN" sz="3200" b="1"/>
              <a:t>3.4. Hiển thị lịch sử commit và thay đổi (history and diff)</a:t>
            </a:r>
            <a:endParaRPr lang="vi-VN" sz="3200"/>
          </a:p>
          <a:p>
            <a:r>
              <a:rPr lang="vi-VN" sz="3200"/>
              <a:t>Một trong những tính năng quan trọng của Git GUI là khả năng hiển thị lịch sử commit một cách trực quan. Người dùng có thể dễ dàng xem lại lịch sử của các commit trước đó, kiểm tra các thay đổi của từng commit và so sánh mã nguồn hiện tại với các phiên bản trước.</a:t>
            </a:r>
          </a:p>
          <a:p>
            <a:r>
              <a:rPr lang="vi-VN" sz="3200"/>
              <a:t>Các công cụ như GitKraken hoặc Sourcetree cung cấp tính năng hiển thị đồ họa toàn bộ lịch sử commit, cho phép người dùng theo dõi toàn bộ quy trình phát triển của dự án. Ngoài ra, tính năng "diff" giúp hiển thị sự khác biệt giữa các file, giúp người dùng dễ dàng nhận diện các thay đổi trong mã nguồn.</a:t>
            </a:r>
          </a:p>
          <a:p>
            <a:r>
              <a:rPr lang="vi-VN" sz="3200" b="1"/>
              <a:t>3.5. Staging và Unstaging các thay đổi</a:t>
            </a:r>
            <a:endParaRPr lang="vi-VN" sz="3200"/>
          </a:p>
          <a:p>
            <a:r>
              <a:rPr lang="vi-VN" sz="3200"/>
              <a:t>Trong Git, "staging" là bước chuẩn bị các thay đổi để commit. Git GUI cung cấp giao diện để người dùng chọn lọc các file cần được đưa vào "staging area" một cách trực quan. Điều này giúp người dùng dễ dàng quản lý những thay đổi cần commit và tránh commit những thay đổi không cần thiết. Tương tự, người dùng cũng có thể dễ dàng "unstage" các file nếu phát hiện có sai sót.</a:t>
            </a:r>
          </a:p>
        </p:txBody>
      </p:sp>
    </p:spTree>
    <p:extLst>
      <p:ext uri="{BB962C8B-B14F-4D97-AF65-F5344CB8AC3E}">
        <p14:creationId xmlns:p14="http://schemas.microsoft.com/office/powerpoint/2010/main" val="287507412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
        <p:cNvGrpSpPr/>
        <p:nvPr/>
      </p:nvGrpSpPr>
      <p:grpSpPr>
        <a:xfrm>
          <a:off x="0" y="0"/>
          <a:ext cx="0" cy="0"/>
          <a:chOff x="0" y="0"/>
          <a:chExt cx="0" cy="0"/>
        </a:xfrm>
      </p:grpSpPr>
      <p:sp>
        <p:nvSpPr>
          <p:cNvPr id="49" name="Shape 49"/>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50" name="Shape 50"/>
          <p:cNvSpPr txBox="1">
            <a:spLocks noGrp="1"/>
          </p:cNvSpPr>
          <p:nvPr>
            <p:ph type="body" idx="1"/>
          </p:nvPr>
        </p:nvSpPr>
        <p:spPr>
          <a:xfrm>
            <a:off x="731521" y="4560570"/>
            <a:ext cx="5852159" cy="4320540"/>
          </a:xfrm>
          <a:prstGeom prst="rect">
            <a:avLst/>
          </a:prstGeom>
        </p:spPr>
        <p:txBody>
          <a:bodyPr lIns="96645" tIns="96645" rIns="96645" bIns="96645" anchor="t" anchorCtr="0">
            <a:noAutofit/>
          </a:bodyPr>
          <a:lstStyle/>
          <a:p>
            <a:r>
              <a:rPr lang="vi-VN" sz="4800" b="1"/>
              <a:t>4. Ứng dụng của Git GUI trong quản lý mã nguồn phần mềm</a:t>
            </a:r>
            <a:endParaRPr lang="vi-VN" sz="4800"/>
          </a:p>
          <a:p>
            <a:r>
              <a:rPr lang="vi-VN" sz="4800"/>
              <a:t>Git GUI không chỉ mang lại sự tiện lợi cho các lập trình viên mà còn đóng vai trò quan trọng trong việc quản lý mã nguồn phần mềm trong các dự án lớn.</a:t>
            </a:r>
          </a:p>
          <a:p>
            <a:r>
              <a:rPr lang="vi-VN" sz="4800" b="1"/>
              <a:t>4.1. Hỗ trợ cộng tác và quản lý đội nhóm</a:t>
            </a:r>
            <a:endParaRPr lang="vi-VN" sz="4800"/>
          </a:p>
          <a:p>
            <a:r>
              <a:rPr lang="vi-VN" sz="4800"/>
              <a:t>Trong các dự án lớn có nhiều lập trình viên, việc quản lý các nhánh, commit, và merge là rất quan trọng. Git GUI giúp đơn giản hóa quá trình này, giúp các lập trình viên dễ dàng theo dõi công việc của nhau. Với tính năng hiển thị lịch sử commit và so sánh các thay đổi, Git GUI giúp đội nhóm dễ dàng kiểm tra lại mã nguồn, phát hiện lỗi và đảm bảo chất lượng phần mềm.</a:t>
            </a:r>
          </a:p>
          <a:p>
            <a:r>
              <a:rPr lang="vi-VN" sz="4800" b="1"/>
              <a:t>4.2. Đảm bảo tính chính xác trong quản lý mã nguồn</a:t>
            </a:r>
            <a:endParaRPr lang="vi-VN" sz="4800"/>
          </a:p>
          <a:p>
            <a:r>
              <a:rPr lang="vi-VN" sz="4800"/>
              <a:t>Git GUI giúp giảm thiểu các lỗi do con người gây ra trong quá trình làm việc với Git. Thay vì phải nhớ và nhập các lệnh phức tạp, lập trình viên chỉ cần sử dụng giao diện đồ họa để thực hiện các thao tác một cách dễ dàng và chính xác. Điều này giúp tránh các lỗi không mong muốn và nâng cao hiệu quả công việc.</a:t>
            </a:r>
          </a:p>
          <a:p>
            <a:r>
              <a:rPr lang="vi-VN" sz="4800" b="1"/>
              <a:t>4.3. Thúc đẩy quy trình phát triển phần mềm liên tục (Continuous Integration/Continuous Delivery - CI/CD)</a:t>
            </a:r>
            <a:endParaRPr lang="vi-VN" sz="4800"/>
          </a:p>
          <a:p>
            <a:r>
              <a:rPr lang="vi-VN" sz="4800"/>
              <a:t>Git GUI cũng có thể tích hợp với các hệ thống CI/CD như Jenkins, Travis CI hoặc CircleCI, giúp tự động hóa quy trình phát triển phần mềm. Các công cụ Git GUI cung cấp khả năng kết nối trực tiếp với các kho lưu trữ từ xa (remote repository), giúp đẩy mã nguồn và kích hoạt các quy trình kiểm thử, xây dựng và triển khai một cách tự động.</a:t>
            </a:r>
          </a:p>
        </p:txBody>
      </p:sp>
    </p:spTree>
    <p:extLst>
      <p:ext uri="{BB962C8B-B14F-4D97-AF65-F5344CB8AC3E}">
        <p14:creationId xmlns:p14="http://schemas.microsoft.com/office/powerpoint/2010/main" val="32069191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
        <p:cNvGrpSpPr/>
        <p:nvPr/>
      </p:nvGrpSpPr>
      <p:grpSpPr>
        <a:xfrm>
          <a:off x="0" y="0"/>
          <a:ext cx="0" cy="0"/>
          <a:chOff x="0" y="0"/>
          <a:chExt cx="0" cy="0"/>
        </a:xfrm>
      </p:grpSpPr>
      <p:sp>
        <p:nvSpPr>
          <p:cNvPr id="49" name="Shape 49"/>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50" name="Shape 50"/>
          <p:cNvSpPr txBox="1">
            <a:spLocks noGrp="1"/>
          </p:cNvSpPr>
          <p:nvPr>
            <p:ph type="body" idx="1"/>
          </p:nvPr>
        </p:nvSpPr>
        <p:spPr>
          <a:xfrm>
            <a:off x="731521" y="4560570"/>
            <a:ext cx="5852159" cy="4320540"/>
          </a:xfrm>
          <a:prstGeom prst="rect">
            <a:avLst/>
          </a:prstGeom>
        </p:spPr>
        <p:txBody>
          <a:bodyPr lIns="96645" tIns="96645" rIns="96645" bIns="96645" anchor="t" anchorCtr="0">
            <a:noAutofit/>
          </a:bodyPr>
          <a:lstStyle/>
          <a:p>
            <a:r>
              <a:rPr lang="vi-VN" sz="1800">
                <a:effectLst/>
                <a:latin typeface="Calibri" panose="020F0502020204030204" pitchFamily="34" charset="0"/>
                <a:ea typeface="Calibri" panose="020F0502020204030204" pitchFamily="34" charset="0"/>
                <a:cs typeface="Times New Roman" panose="02020603050405020304" pitchFamily="18" charset="0"/>
              </a:rPr>
              <a:t>Git GUI là một công cụ mạnh mẽ và tiện lợi cho việc quản lý mã nguồn phần mềm, đặc biệt là trong các dự án có nhiều lập trình viên tham gia. Với các tính năng như quản lý nhánh, quản lý xung đột, hiển thị lịch sử commit và khả năng tích hợp với các hệ thống CI/CD, Git GUI giúp đơn giản hóa quy trình phát triển phần mềm và đảm bảo tính chính xác, hiệu quả trong quản lý mã nguồn. Việc sử dụng Git GUI không chỉ giúp lập trình viên làm việc hiệu quả hơn mà còn nâng cao khả năng cộng tác và đảm bảo chất lượng của sản phẩm phần mềm.</a:t>
            </a:r>
            <a:endParaRPr lang="en-US" altLang="zh-TW" baseline="0" dirty="0"/>
          </a:p>
        </p:txBody>
      </p:sp>
    </p:spTree>
    <p:extLst>
      <p:ext uri="{BB962C8B-B14F-4D97-AF65-F5344CB8AC3E}">
        <p14:creationId xmlns:p14="http://schemas.microsoft.com/office/powerpoint/2010/main" val="246979710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Shape 55"/>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56" name="Shape 56"/>
          <p:cNvSpPr txBox="1">
            <a:spLocks noGrp="1"/>
          </p:cNvSpPr>
          <p:nvPr>
            <p:ph type="body" idx="1"/>
          </p:nvPr>
        </p:nvSpPr>
        <p:spPr>
          <a:xfrm>
            <a:off x="731521" y="4560570"/>
            <a:ext cx="5852159" cy="4320540"/>
          </a:xfrm>
          <a:prstGeom prst="rect">
            <a:avLst/>
          </a:prstGeom>
        </p:spPr>
        <p:txBody>
          <a:bodyPr lIns="96645" tIns="96645" rIns="96645" bIns="96645" anchor="t" anchorCtr="0">
            <a:noAutofit/>
          </a:bodyPr>
          <a:lstStyle/>
          <a:p>
            <a:r>
              <a:rPr lang="en-US"/>
              <a:t>https://www.amazon.com/Beginning-Azure-Static-Web-Apps/dp/1484281454</a:t>
            </a:r>
            <a:endParaRPr/>
          </a:p>
        </p:txBody>
      </p:sp>
    </p:spTree>
    <p:extLst>
      <p:ext uri="{BB962C8B-B14F-4D97-AF65-F5344CB8AC3E}">
        <p14:creationId xmlns:p14="http://schemas.microsoft.com/office/powerpoint/2010/main" val="135397060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Shape 55"/>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56" name="Shape 56"/>
          <p:cNvSpPr txBox="1">
            <a:spLocks noGrp="1"/>
          </p:cNvSpPr>
          <p:nvPr>
            <p:ph type="body" idx="1"/>
          </p:nvPr>
        </p:nvSpPr>
        <p:spPr>
          <a:xfrm>
            <a:off x="731521" y="4560570"/>
            <a:ext cx="5852159" cy="4320540"/>
          </a:xfrm>
          <a:prstGeom prst="rect">
            <a:avLst/>
          </a:prstGeom>
        </p:spPr>
        <p:txBody>
          <a:bodyPr lIns="96645" tIns="96645" rIns="96645" bIns="96645" anchor="t" anchorCtr="0">
            <a:noAutofit/>
          </a:bodyPr>
          <a:lstStyle/>
          <a:p>
            <a:endParaRPr dirty="0"/>
          </a:p>
        </p:txBody>
      </p:sp>
    </p:spTree>
    <p:extLst>
      <p:ext uri="{BB962C8B-B14F-4D97-AF65-F5344CB8AC3E}">
        <p14:creationId xmlns:p14="http://schemas.microsoft.com/office/powerpoint/2010/main" val="8762998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
        <p:cNvGrpSpPr/>
        <p:nvPr/>
      </p:nvGrpSpPr>
      <p:grpSpPr>
        <a:xfrm>
          <a:off x="0" y="0"/>
          <a:ext cx="0" cy="0"/>
          <a:chOff x="0" y="0"/>
          <a:chExt cx="0" cy="0"/>
        </a:xfrm>
      </p:grpSpPr>
      <p:sp>
        <p:nvSpPr>
          <p:cNvPr id="49" name="Shape 49"/>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50" name="Shape 50"/>
          <p:cNvSpPr txBox="1">
            <a:spLocks noGrp="1"/>
          </p:cNvSpPr>
          <p:nvPr>
            <p:ph type="body" idx="1"/>
          </p:nvPr>
        </p:nvSpPr>
        <p:spPr>
          <a:xfrm>
            <a:off x="731521" y="4560570"/>
            <a:ext cx="5852159" cy="4320540"/>
          </a:xfrm>
          <a:prstGeom prst="rect">
            <a:avLst/>
          </a:prstGeom>
        </p:spPr>
        <p:txBody>
          <a:bodyPr lIns="96645" tIns="96645" rIns="96645" bIns="96645" anchor="t" anchorCtr="0">
            <a:noAutofit/>
          </a:bodyPr>
          <a:lstStyle/>
          <a:p>
            <a:pPr marL="0" marR="0">
              <a:lnSpc>
                <a:spcPct val="107000"/>
              </a:lnSpc>
              <a:spcBef>
                <a:spcPts val="0"/>
              </a:spcBef>
              <a:spcAft>
                <a:spcPts val="800"/>
              </a:spcAft>
            </a:pP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Trong quá trình phát triển phần mềm hiện đại, quản lý mã nguồn là một nhiệm vụ vô cùng quan trọng để đảm bảo sự ổn định, tổ chức và cộng tác hiệu quả giữa các lập trình viên. Git là hệ thống quản lý phiên bản phân tán phổ biến nhất, cho phép các nhà phát triển theo dõi, quản lý và đồng bộ mã nguồn một cách hiệu quả. Mặc dù Git có thể được sử dụng thông qua dòng lệnh (command-line), nhưng Git GUI (Giao diện đồ họa người dùng của Git) đã xuất hiện để làm cho quy trình này trực quan và dễ sử dụng hơn, đặc biệt đối với người dùng mới hoặc những người không quen thuộc với các lệnh phức tạp.</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Bài báo cáo này sẽ tập trung phân tích các tính năng nổi bật và các ứng dụng chính của Git GUI trong việc quản lý mã nguồn phần mềm, từ đó giúp các nhà phát triển hiểu rõ lợi ích và cách thức sử dụng công cụ này một cách hiệu quả.</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9133202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
        <p:cNvGrpSpPr/>
        <p:nvPr/>
      </p:nvGrpSpPr>
      <p:grpSpPr>
        <a:xfrm>
          <a:off x="0" y="0"/>
          <a:ext cx="0" cy="0"/>
          <a:chOff x="0" y="0"/>
          <a:chExt cx="0" cy="0"/>
        </a:xfrm>
      </p:grpSpPr>
      <p:sp>
        <p:nvSpPr>
          <p:cNvPr id="49" name="Shape 49"/>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50" name="Shape 50"/>
          <p:cNvSpPr txBox="1">
            <a:spLocks noGrp="1"/>
          </p:cNvSpPr>
          <p:nvPr>
            <p:ph type="body" idx="1"/>
          </p:nvPr>
        </p:nvSpPr>
        <p:spPr>
          <a:xfrm>
            <a:off x="731521" y="4560570"/>
            <a:ext cx="5852159" cy="4320540"/>
          </a:xfrm>
          <a:prstGeom prst="rect">
            <a:avLst/>
          </a:prstGeom>
        </p:spPr>
        <p:txBody>
          <a:bodyPr lIns="96645" tIns="96645" rIns="96645" bIns="96645" anchor="t" anchorCtr="0">
            <a:noAutofit/>
          </a:bodyPr>
          <a:lstStyle/>
          <a:p>
            <a:pPr marL="0" marR="0">
              <a:lnSpc>
                <a:spcPct val="107000"/>
              </a:lnSpc>
              <a:spcBef>
                <a:spcPts val="0"/>
              </a:spcBef>
              <a:spcAft>
                <a:spcPts val="800"/>
              </a:spcAft>
            </a:pPr>
            <a:r>
              <a:rPr lang="vi-VN" sz="1800">
                <a:effectLst/>
                <a:latin typeface="Times New Roman" panose="02020603050405020304" pitchFamily="18" charset="0"/>
                <a:ea typeface="Times New Roman" panose="02020603050405020304" pitchFamily="18" charset="0"/>
                <a:cs typeface="Times New Roman" panose="02020603050405020304" pitchFamily="18" charset="0"/>
              </a:rPr>
              <a:t>Git là một hệ thống quản lý các phiên bản dưới dạng phân tán. Đây còn là một phiên bản của Distributed Version Control System (DVCS) hay còn gọi là VCS. Git được ra đời ở thời điểm 2005 và trở thành một hệ thống quản lý phiên bản phân tán phổ biến nhất hiện nay. Git sẽ đem đến cho các lập trình viên một kho lưu trữ riêng chứa toàn bộ lịch sử thay đổi khi sử dụng.</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a:lnSpc>
                <a:spcPct val="107000"/>
              </a:lnSpc>
              <a:spcBef>
                <a:spcPts val="0"/>
              </a:spcBef>
              <a:spcAft>
                <a:spcPts val="800"/>
              </a:spcAft>
            </a:pPr>
            <a:r>
              <a:rPr lang="en-US" sz="1800">
                <a:effectLst/>
                <a:latin typeface="Times New Roman" panose="02020603050405020304" pitchFamily="18" charset="0"/>
                <a:ea typeface="Calibri" panose="020F0502020204030204" pitchFamily="34" charset="0"/>
                <a:cs typeface="Times New Roman" panose="02020603050405020304" pitchFamily="18" charset="0"/>
              </a:rPr>
              <a:t>Distributed architecture</a:t>
            </a:r>
          </a:p>
          <a:p>
            <a:pPr marL="0" marR="0">
              <a:lnSpc>
                <a:spcPct val="107000"/>
              </a:lnSpc>
              <a:spcBef>
                <a:spcPts val="0"/>
              </a:spcBef>
              <a:spcAft>
                <a:spcPts val="800"/>
              </a:spcAft>
            </a:pPr>
            <a:r>
              <a:rPr lang="en-US" sz="1800">
                <a:effectLst/>
                <a:latin typeface="Times New Roman" panose="02020603050405020304" pitchFamily="18" charset="0"/>
                <a:ea typeface="Calibri" panose="020F0502020204030204" pitchFamily="34" charset="0"/>
                <a:cs typeface="Times New Roman" panose="02020603050405020304" pitchFamily="18" charset="0"/>
              </a:rPr>
              <a:t>Speed = Most of the operations are local (data store and data fetch)</a:t>
            </a:r>
          </a:p>
          <a:p>
            <a:pPr marL="0" marR="0">
              <a:lnSpc>
                <a:spcPct val="107000"/>
              </a:lnSpc>
              <a:spcBef>
                <a:spcPts val="0"/>
              </a:spcBef>
              <a:spcAft>
                <a:spcPts val="800"/>
              </a:spcAft>
            </a:pPr>
            <a:r>
              <a:rPr lang="en-US" sz="1800">
                <a:effectLst/>
                <a:latin typeface="Times New Roman" panose="02020603050405020304" pitchFamily="18" charset="0"/>
                <a:ea typeface="Calibri" panose="020F0502020204030204" pitchFamily="34" charset="0"/>
                <a:cs typeface="Times New Roman" panose="02020603050405020304" pitchFamily="18" charset="0"/>
              </a:rPr>
              <a:t>Data Integrity</a:t>
            </a:r>
          </a:p>
          <a:p>
            <a:pPr marL="0" marR="0">
              <a:lnSpc>
                <a:spcPct val="107000"/>
              </a:lnSpc>
              <a:spcBef>
                <a:spcPts val="0"/>
              </a:spcBef>
              <a:spcAft>
                <a:spcPts val="800"/>
              </a:spcAft>
            </a:pPr>
            <a:r>
              <a:rPr lang="en-US" sz="1800">
                <a:effectLst/>
                <a:latin typeface="Times New Roman" panose="02020603050405020304" pitchFamily="18" charset="0"/>
                <a:ea typeface="Calibri" panose="020F0502020204030204" pitchFamily="34" charset="0"/>
                <a:cs typeface="Times New Roman" panose="02020603050405020304" pitchFamily="18" charset="0"/>
              </a:rPr>
              <a:t>Easy branching and merging</a:t>
            </a:r>
          </a:p>
          <a:p>
            <a:pPr marL="0" marR="0">
              <a:lnSpc>
                <a:spcPct val="107000"/>
              </a:lnSpc>
              <a:spcBef>
                <a:spcPts val="0"/>
              </a:spcBef>
              <a:spcAft>
                <a:spcPts val="800"/>
              </a:spcAft>
            </a:pPr>
            <a:r>
              <a:rPr lang="en-US" sz="1800">
                <a:effectLst/>
                <a:latin typeface="Times New Roman" panose="02020603050405020304" pitchFamily="18" charset="0"/>
                <a:ea typeface="Calibri" panose="020F0502020204030204" pitchFamily="34" charset="0"/>
                <a:cs typeface="Times New Roman" panose="02020603050405020304" pitchFamily="18" charset="0"/>
              </a:rPr>
              <a:t>Collaboration</a:t>
            </a:r>
          </a:p>
          <a:p>
            <a:pPr marL="0" marR="0">
              <a:lnSpc>
                <a:spcPct val="107000"/>
              </a:lnSpc>
              <a:spcBef>
                <a:spcPts val="0"/>
              </a:spcBef>
              <a:spcAft>
                <a:spcPts val="800"/>
              </a:spcAft>
            </a:pPr>
            <a:r>
              <a:rPr lang="en-US" sz="1800">
                <a:effectLst/>
                <a:latin typeface="Times New Roman" panose="02020603050405020304" pitchFamily="18" charset="0"/>
                <a:ea typeface="Calibri" panose="020F0502020204030204" pitchFamily="34" charset="0"/>
                <a:cs typeface="Times New Roman" panose="02020603050405020304" pitchFamily="18" charset="0"/>
              </a:rPr>
              <a:t>VCS is a software to store, manage and track data changes</a:t>
            </a:r>
          </a:p>
          <a:p>
            <a:pPr marL="0" marR="0">
              <a:lnSpc>
                <a:spcPct val="107000"/>
              </a:lnSpc>
              <a:spcBef>
                <a:spcPts val="0"/>
              </a:spcBef>
              <a:spcAft>
                <a:spcPts val="800"/>
              </a:spcAft>
            </a:pPr>
            <a:r>
              <a:rPr lang="en-US" sz="1800">
                <a:effectLst/>
                <a:latin typeface="Times New Roman" panose="02020603050405020304" pitchFamily="18" charset="0"/>
                <a:ea typeface="Calibri" panose="020F0502020204030204" pitchFamily="34" charset="0"/>
                <a:cs typeface="Times New Roman" panose="02020603050405020304" pitchFamily="18" charset="0"/>
              </a:rPr>
              <a:t>Git is a distributed VCS with its unique features such as distributed architecture, speed, data integrity, easy branching and merging and collaboration strategy.</a:t>
            </a:r>
          </a:p>
          <a:p>
            <a:pPr marL="0" marR="0">
              <a:lnSpc>
                <a:spcPct val="107000"/>
              </a:lnSpc>
              <a:spcBef>
                <a:spcPts val="0"/>
              </a:spcBef>
              <a:spcAft>
                <a:spcPts val="800"/>
              </a:spcAft>
            </a:pP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9143725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
        <p:cNvGrpSpPr/>
        <p:nvPr/>
      </p:nvGrpSpPr>
      <p:grpSpPr>
        <a:xfrm>
          <a:off x="0" y="0"/>
          <a:ext cx="0" cy="0"/>
          <a:chOff x="0" y="0"/>
          <a:chExt cx="0" cy="0"/>
        </a:xfrm>
      </p:grpSpPr>
      <p:sp>
        <p:nvSpPr>
          <p:cNvPr id="49" name="Shape 49"/>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50" name="Shape 50"/>
          <p:cNvSpPr txBox="1">
            <a:spLocks noGrp="1"/>
          </p:cNvSpPr>
          <p:nvPr>
            <p:ph type="body" idx="1"/>
          </p:nvPr>
        </p:nvSpPr>
        <p:spPr>
          <a:xfrm>
            <a:off x="731521" y="4560570"/>
            <a:ext cx="5852159" cy="4320540"/>
          </a:xfrm>
          <a:prstGeom prst="rect">
            <a:avLst/>
          </a:prstGeom>
        </p:spPr>
        <p:txBody>
          <a:bodyPr lIns="96645" tIns="96645" rIns="96645" bIns="96645" anchor="t" anchorCtr="0">
            <a:noAutofit/>
          </a:bodyPr>
          <a:lstStyle/>
          <a:p>
            <a:pPr marL="0" marR="0" lvl="0" indent="0" algn="l" defTabSz="914400" rtl="0" eaLnBrk="1" fontAlgn="auto" latinLnBrk="0" hangingPunct="1">
              <a:lnSpc>
                <a:spcPct val="107000"/>
              </a:lnSpc>
              <a:spcBef>
                <a:spcPts val="0"/>
              </a:spcBef>
              <a:spcAft>
                <a:spcPts val="800"/>
              </a:spcAft>
              <a:buClrTx/>
              <a:buSzTx/>
              <a:buFontTx/>
              <a:buNone/>
              <a:tabLst/>
              <a:defRPr/>
            </a:pPr>
            <a:r>
              <a:rPr lang="vi-VN" sz="1800">
                <a:effectLst/>
                <a:latin typeface="Times New Roman" panose="02020603050405020304" pitchFamily="18" charset="0"/>
                <a:ea typeface="Calibri" panose="020F0502020204030204" pitchFamily="34" charset="0"/>
                <a:cs typeface="Times New Roman" panose="02020603050405020304" pitchFamily="18" charset="0"/>
              </a:rPr>
              <a:t>Git GUI là một giao diện người dùng trực quan được phát triển nhằm giúp các lập trình viên dễ dàng thao tác với Git mà không cần phải sử dụng dòng lệnh. Nó cung cấp các chức năng cơ bản của Git như commit, push, pull, merge, và quản lý nhánh (branch) thông qua giao diện đồ họa dễ hiểu, giúp tiết kiệm thời gian và giảm thiểu sai sót.Có nhiều ứng dụng Git GUI nổi bật như:GitKraken</a:t>
            </a:r>
            <a:r>
              <a:rPr lang="en-US" sz="1800">
                <a:effectLst/>
                <a:latin typeface="Times New Roman" panose="02020603050405020304" pitchFamily="18" charset="0"/>
                <a:ea typeface="Calibri" panose="020F0502020204030204" pitchFamily="34" charset="0"/>
                <a:cs typeface="Times New Roman" panose="02020603050405020304" pitchFamily="18" charset="0"/>
              </a:rPr>
              <a:t>, </a:t>
            </a:r>
            <a:r>
              <a:rPr lang="vi-VN" sz="1800">
                <a:effectLst/>
                <a:latin typeface="Times New Roman" panose="02020603050405020304" pitchFamily="18" charset="0"/>
                <a:ea typeface="Calibri" panose="020F0502020204030204" pitchFamily="34" charset="0"/>
                <a:cs typeface="Times New Roman" panose="02020603050405020304" pitchFamily="18" charset="0"/>
              </a:rPr>
              <a:t>Sourcetree</a:t>
            </a:r>
            <a:r>
              <a:rPr lang="en-US" sz="1800">
                <a:effectLst/>
                <a:latin typeface="Times New Roman" panose="02020603050405020304" pitchFamily="18" charset="0"/>
                <a:ea typeface="Calibri" panose="020F0502020204030204" pitchFamily="34" charset="0"/>
                <a:cs typeface="Times New Roman" panose="02020603050405020304" pitchFamily="18" charset="0"/>
              </a:rPr>
              <a:t>, </a:t>
            </a:r>
            <a:r>
              <a:rPr lang="vi-VN" sz="1800">
                <a:effectLst/>
                <a:latin typeface="Times New Roman" panose="02020603050405020304" pitchFamily="18" charset="0"/>
                <a:ea typeface="Calibri" panose="020F0502020204030204" pitchFamily="34" charset="0"/>
                <a:cs typeface="Times New Roman" panose="02020603050405020304" pitchFamily="18" charset="0"/>
              </a:rPr>
              <a:t>GitHu</a:t>
            </a:r>
            <a:r>
              <a:rPr lang="en-US" sz="1800">
                <a:effectLst/>
                <a:latin typeface="Times New Roman" panose="02020603050405020304" pitchFamily="18" charset="0"/>
                <a:ea typeface="Calibri" panose="020F0502020204030204" pitchFamily="34" charset="0"/>
                <a:cs typeface="Times New Roman" panose="02020603050405020304" pitchFamily="18" charset="0"/>
              </a:rPr>
              <a:t>b</a:t>
            </a:r>
            <a:r>
              <a:rPr lang="vi-VN" sz="1800">
                <a:effectLst/>
                <a:latin typeface="Times New Roman" panose="02020603050405020304" pitchFamily="18" charset="0"/>
                <a:ea typeface="Calibri" panose="020F0502020204030204" pitchFamily="34" charset="0"/>
                <a:cs typeface="Times New Roman" panose="02020603050405020304" pitchFamily="18" charset="0"/>
              </a:rPr>
              <a:t> Desktop</a:t>
            </a:r>
            <a:r>
              <a:rPr lang="en-US" sz="1800">
                <a:effectLst/>
                <a:latin typeface="Times New Roman" panose="02020603050405020304" pitchFamily="18" charset="0"/>
                <a:ea typeface="Calibri" panose="020F0502020204030204" pitchFamily="34" charset="0"/>
                <a:cs typeface="Times New Roman" panose="02020603050405020304" pitchFamily="18" charset="0"/>
              </a:rPr>
              <a:t>, </a:t>
            </a:r>
            <a:r>
              <a:rPr lang="vi-VN" sz="1800">
                <a:effectLst/>
                <a:latin typeface="Times New Roman" panose="02020603050405020304" pitchFamily="18" charset="0"/>
                <a:ea typeface="Calibri" panose="020F0502020204030204" pitchFamily="34" charset="0"/>
                <a:cs typeface="Times New Roman" panose="02020603050405020304" pitchFamily="18" charset="0"/>
              </a:rPr>
              <a:t>Git Extensions</a:t>
            </a:r>
            <a:r>
              <a:rPr lang="en-US" sz="1800">
                <a:effectLst/>
                <a:latin typeface="Times New Roman" panose="02020603050405020304" pitchFamily="18" charset="0"/>
                <a:ea typeface="Calibri" panose="020F0502020204030204" pitchFamily="34" charset="0"/>
                <a:cs typeface="Times New Roman" panose="02020603050405020304" pitchFamily="18" charset="0"/>
              </a:rPr>
              <a:t>, </a:t>
            </a:r>
            <a:r>
              <a:rPr lang="vi-VN" sz="1800">
                <a:effectLst/>
                <a:latin typeface="Times New Roman" panose="02020603050405020304" pitchFamily="18" charset="0"/>
                <a:ea typeface="Calibri" panose="020F0502020204030204" pitchFamily="34" charset="0"/>
                <a:cs typeface="Times New Roman" panose="02020603050405020304" pitchFamily="18" charset="0"/>
              </a:rPr>
              <a:t>SmartGit</a:t>
            </a:r>
            <a:r>
              <a:rPr lang="en-US" sz="1800">
                <a:effectLst/>
                <a:latin typeface="Times New Roman" panose="02020603050405020304" pitchFamily="18" charset="0"/>
                <a:ea typeface="Calibri" panose="020F0502020204030204" pitchFamily="34" charset="0"/>
                <a:cs typeface="Times New Roman" panose="02020603050405020304" pitchFamily="18" charset="0"/>
              </a:rPr>
              <a:t>. </a:t>
            </a:r>
            <a:r>
              <a:rPr lang="vi-VN" sz="1800">
                <a:effectLst/>
                <a:latin typeface="Times New Roman" panose="02020603050405020304" pitchFamily="18" charset="0"/>
                <a:ea typeface="Calibri" panose="020F0502020204030204" pitchFamily="34" charset="0"/>
                <a:cs typeface="Times New Roman" panose="02020603050405020304" pitchFamily="18" charset="0"/>
              </a:rPr>
              <a:t>Mỗi công cụ này có giao diện và tính năng khác nhau, nhưng đều hướng tới mục tiêu chung là giúp các lập trình viên quản lý mã nguồn dễ dàng hơn.</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5259519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
        <p:cNvGrpSpPr/>
        <p:nvPr/>
      </p:nvGrpSpPr>
      <p:grpSpPr>
        <a:xfrm>
          <a:off x="0" y="0"/>
          <a:ext cx="0" cy="0"/>
          <a:chOff x="0" y="0"/>
          <a:chExt cx="0" cy="0"/>
        </a:xfrm>
      </p:grpSpPr>
      <p:sp>
        <p:nvSpPr>
          <p:cNvPr id="49" name="Shape 49"/>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50" name="Shape 50"/>
          <p:cNvSpPr txBox="1">
            <a:spLocks noGrp="1"/>
          </p:cNvSpPr>
          <p:nvPr>
            <p:ph type="body" idx="1"/>
          </p:nvPr>
        </p:nvSpPr>
        <p:spPr>
          <a:xfrm>
            <a:off x="731521" y="4560570"/>
            <a:ext cx="5852159" cy="4320540"/>
          </a:xfrm>
          <a:prstGeom prst="rect">
            <a:avLst/>
          </a:prstGeom>
        </p:spPr>
        <p:txBody>
          <a:bodyPr lIns="96645" tIns="96645" rIns="96645" bIns="96645" anchor="t" anchorCtr="0">
            <a:noAutofit/>
          </a:bodyPr>
          <a:lstStyle/>
          <a:p>
            <a:pPr marL="0" marR="0">
              <a:lnSpc>
                <a:spcPct val="107000"/>
              </a:lnSpc>
              <a:spcBef>
                <a:spcPts val="0"/>
              </a:spcBef>
              <a:spcAft>
                <a:spcPts val="800"/>
              </a:spcAft>
            </a:pPr>
            <a:r>
              <a:rPr lang="vi-VN" sz="1800">
                <a:effectLst/>
                <a:latin typeface="Times New Roman" panose="02020603050405020304" pitchFamily="18" charset="0"/>
                <a:ea typeface="Times New Roman" panose="02020603050405020304" pitchFamily="18" charset="0"/>
                <a:cs typeface="Times New Roman" panose="02020603050405020304" pitchFamily="18" charset="0"/>
              </a:rPr>
              <a:t>Cách thức hoạt động của Git là gì?</a:t>
            </a:r>
          </a:p>
          <a:p>
            <a:pPr marL="0" marR="0">
              <a:lnSpc>
                <a:spcPct val="107000"/>
              </a:lnSpc>
              <a:spcBef>
                <a:spcPts val="0"/>
              </a:spcBef>
              <a:spcAft>
                <a:spcPts val="800"/>
              </a:spcAft>
            </a:pPr>
            <a:r>
              <a:rPr lang="vi-VN" sz="1800">
                <a:effectLst/>
                <a:latin typeface="Times New Roman" panose="02020603050405020304" pitchFamily="18" charset="0"/>
                <a:ea typeface="Times New Roman" panose="02020603050405020304" pitchFamily="18" charset="0"/>
                <a:cs typeface="Times New Roman" panose="02020603050405020304" pitchFamily="18" charset="0"/>
              </a:rPr>
              <a:t>Git là một phiên bản của VCS do đó sẽ có một số điểm khác biệt so với các VCS thông thường. Điểm khác biệt nổi bật nhất chính là cách đọc và cách lưu trữ dữ liệu của Git.</a:t>
            </a:r>
          </a:p>
          <a:p>
            <a:pPr marL="0" marR="0">
              <a:lnSpc>
                <a:spcPct val="107000"/>
              </a:lnSpc>
              <a:spcBef>
                <a:spcPts val="0"/>
              </a:spcBef>
              <a:spcAft>
                <a:spcPts val="800"/>
              </a:spcAft>
            </a:pPr>
            <a:endParaRPr lang="vi-VN" sz="180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a:lnSpc>
                <a:spcPct val="107000"/>
              </a:lnSpc>
              <a:spcBef>
                <a:spcPts val="0"/>
              </a:spcBef>
              <a:spcAft>
                <a:spcPts val="800"/>
              </a:spcAft>
            </a:pPr>
            <a:r>
              <a:rPr lang="vi-VN" sz="1800">
                <a:effectLst/>
                <a:latin typeface="Times New Roman" panose="02020603050405020304" pitchFamily="18" charset="0"/>
                <a:ea typeface="Times New Roman" panose="02020603050405020304" pitchFamily="18" charset="0"/>
                <a:cs typeface="Times New Roman" panose="02020603050405020304" pitchFamily="18" charset="0"/>
              </a:rPr>
              <a:t>Dựa trên mặt khái niệm, hầu hết các hệ thống lưu trữ thông tin dưới dạng danh sách các thay đổi dựa trên file. Hệ thống sẽ cập nhật và tổng hợp các thông tin, tiếp đó sẽ tiến hành lưu trữ dưới dạng một tập hợp danh sách. Những thay đổi sẽ được thực hiện đối với mỗi file theo thời gian.</a:t>
            </a:r>
          </a:p>
          <a:p>
            <a:pPr marL="0" marR="0">
              <a:lnSpc>
                <a:spcPct val="107000"/>
              </a:lnSpc>
              <a:spcBef>
                <a:spcPts val="0"/>
              </a:spcBef>
              <a:spcAft>
                <a:spcPts val="800"/>
              </a:spcAft>
            </a:pPr>
            <a:endParaRPr lang="vi-VN" sz="180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a:lnSpc>
                <a:spcPct val="107000"/>
              </a:lnSpc>
              <a:spcBef>
                <a:spcPts val="0"/>
              </a:spcBef>
              <a:spcAft>
                <a:spcPts val="800"/>
              </a:spcAft>
            </a:pPr>
            <a:r>
              <a:rPr lang="vi-VN" sz="1800">
                <a:effectLst/>
                <a:latin typeface="Times New Roman" panose="02020603050405020304" pitchFamily="18" charset="0"/>
                <a:ea typeface="Times New Roman" panose="02020603050405020304" pitchFamily="18" charset="0"/>
                <a:cs typeface="Times New Roman" panose="02020603050405020304" pitchFamily="18" charset="0"/>
              </a:rPr>
              <a:t>Đối với Git, các hoạt động và lưu trữ thông tin lại hoàn toàn khác. Để lưu trữ thông tin, Git coi thông tin được lưu trữ là một tập hợp các snapshot, đây là tập hợp toàn bộ ảnh chụp các nội dung của file thông tin tại thời điểm.</a:t>
            </a:r>
          </a:p>
          <a:p>
            <a:pPr marL="0" marR="0">
              <a:lnSpc>
                <a:spcPct val="107000"/>
              </a:lnSpc>
              <a:spcBef>
                <a:spcPts val="0"/>
              </a:spcBef>
              <a:spcAft>
                <a:spcPts val="800"/>
              </a:spcAft>
            </a:pPr>
            <a:endParaRPr lang="vi-VN" sz="180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a:lnSpc>
                <a:spcPct val="107000"/>
              </a:lnSpc>
              <a:spcBef>
                <a:spcPts val="0"/>
              </a:spcBef>
              <a:spcAft>
                <a:spcPts val="800"/>
              </a:spcAft>
            </a:pPr>
            <a:r>
              <a:rPr lang="vi-VN" sz="1800">
                <a:effectLst/>
                <a:latin typeface="Times New Roman" panose="02020603050405020304" pitchFamily="18" charset="0"/>
                <a:ea typeface="Times New Roman" panose="02020603050405020304" pitchFamily="18" charset="0"/>
                <a:cs typeface="Times New Roman" panose="02020603050405020304" pitchFamily="18" charset="0"/>
              </a:rPr>
              <a:t>Mỗi khi bạn đưa ra các lệnh, Git sẽ chụp lại thông tin tại thời điểm đó và tạo ra một snapshot cùng một tham chiếu tới snapshot đó. Để tính hiệu quả cao hơn, Git sẽ chỉ lưu trữ file khi các tệp có sự thay đổi. Thay vào đó phần mềm sẽ liên kết tới một tệp có dữ liệu giống với file đã được lưu trữ trước đó.</a:t>
            </a:r>
          </a:p>
          <a:p>
            <a:pPr marL="0" marR="0">
              <a:lnSpc>
                <a:spcPct val="107000"/>
              </a:lnSpc>
              <a:spcBef>
                <a:spcPts val="0"/>
              </a:spcBef>
              <a:spcAft>
                <a:spcPts val="800"/>
              </a:spcAft>
            </a:pPr>
            <a:endParaRPr lang="vi-VN" sz="180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a:lnSpc>
                <a:spcPct val="107000"/>
              </a:lnSpc>
              <a:spcBef>
                <a:spcPts val="0"/>
              </a:spcBef>
              <a:spcAft>
                <a:spcPts val="800"/>
              </a:spcAft>
            </a:pPr>
            <a:r>
              <a:rPr lang="vi-VN" sz="1800">
                <a:effectLst/>
                <a:latin typeface="Times New Roman" panose="02020603050405020304" pitchFamily="18" charset="0"/>
                <a:ea typeface="Times New Roman" panose="02020603050405020304" pitchFamily="18" charset="0"/>
                <a:cs typeface="Times New Roman" panose="02020603050405020304" pitchFamily="18" charset="0"/>
              </a:rPr>
              <a:t>Đây cũng là điểm khác biết giữa Git với các VCS, do đó Git sẽ không quá tốn thời gian để xem xét lại các thông tin, các bản giải mã của hệ thống trước. Với cách lưu trữ này, Git giống như một hệ thống gồm nhiều tệp nhỏ khác nhau.</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2236489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
        <p:cNvGrpSpPr/>
        <p:nvPr/>
      </p:nvGrpSpPr>
      <p:grpSpPr>
        <a:xfrm>
          <a:off x="0" y="0"/>
          <a:ext cx="0" cy="0"/>
          <a:chOff x="0" y="0"/>
          <a:chExt cx="0" cy="0"/>
        </a:xfrm>
      </p:grpSpPr>
      <p:sp>
        <p:nvSpPr>
          <p:cNvPr id="49" name="Shape 49"/>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50" name="Shape 50"/>
          <p:cNvSpPr txBox="1">
            <a:spLocks noGrp="1"/>
          </p:cNvSpPr>
          <p:nvPr>
            <p:ph type="body" idx="1"/>
          </p:nvPr>
        </p:nvSpPr>
        <p:spPr>
          <a:xfrm>
            <a:off x="731521" y="4560570"/>
            <a:ext cx="5852159" cy="4320540"/>
          </a:xfrm>
          <a:prstGeom prst="rect">
            <a:avLst/>
          </a:prstGeom>
        </p:spPr>
        <p:txBody>
          <a:bodyPr lIns="96645" tIns="96645" rIns="96645" bIns="96645" anchor="t" anchorCtr="0">
            <a:noAutofit/>
          </a:bodyPr>
          <a:lstStyle/>
          <a:p>
            <a:pPr marL="0" marR="0">
              <a:lnSpc>
                <a:spcPct val="107000"/>
              </a:lnSpc>
              <a:spcBef>
                <a:spcPts val="0"/>
              </a:spcBef>
              <a:spcAft>
                <a:spcPts val="800"/>
              </a:spcAft>
            </a:pPr>
            <a:r>
              <a:rPr lang="vi-VN" sz="1800">
                <a:effectLst/>
                <a:latin typeface="Times New Roman" panose="02020603050405020304" pitchFamily="18" charset="0"/>
                <a:ea typeface="Times New Roman" panose="02020603050405020304" pitchFamily="18" charset="0"/>
                <a:cs typeface="Times New Roman" panose="02020603050405020304" pitchFamily="18" charset="0"/>
              </a:rPr>
              <a:t>Những lợi ích sử dụng Git</a:t>
            </a:r>
          </a:p>
          <a:p>
            <a:pPr marL="0" marR="0">
              <a:lnSpc>
                <a:spcPct val="107000"/>
              </a:lnSpc>
              <a:spcBef>
                <a:spcPts val="0"/>
              </a:spcBef>
              <a:spcAft>
                <a:spcPts val="800"/>
              </a:spcAft>
            </a:pPr>
            <a:r>
              <a:rPr lang="vi-VN" sz="1800">
                <a:effectLst/>
                <a:latin typeface="Times New Roman" panose="02020603050405020304" pitchFamily="18" charset="0"/>
                <a:ea typeface="Times New Roman" panose="02020603050405020304" pitchFamily="18" charset="0"/>
                <a:cs typeface="Times New Roman" panose="02020603050405020304" pitchFamily="18" charset="0"/>
              </a:rPr>
              <a:t>Sau khi hiểu được Git là gì và cách thức hoạt động của Git, ta thấy rõ được sự khác biệt giữa Git và các VCS thông thường. Do đó, việc sử dụng Git để lưu trữ, kiểm soát phiên bản là điều cực kỳ cần thiết.</a:t>
            </a:r>
          </a:p>
          <a:p>
            <a:pPr marL="0" marR="0">
              <a:lnSpc>
                <a:spcPct val="107000"/>
              </a:lnSpc>
              <a:spcBef>
                <a:spcPts val="0"/>
              </a:spcBef>
              <a:spcAft>
                <a:spcPts val="800"/>
              </a:spcAft>
            </a:pPr>
            <a:endParaRPr lang="vi-VN" sz="180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a:lnSpc>
                <a:spcPct val="107000"/>
              </a:lnSpc>
              <a:spcBef>
                <a:spcPts val="0"/>
              </a:spcBef>
              <a:spcAft>
                <a:spcPts val="800"/>
              </a:spcAft>
            </a:pPr>
            <a:r>
              <a:rPr lang="vi-VN" sz="1800">
                <a:effectLst/>
                <a:latin typeface="Times New Roman" panose="02020603050405020304" pitchFamily="18" charset="0"/>
                <a:ea typeface="Times New Roman" panose="02020603050405020304" pitchFamily="18" charset="0"/>
                <a:cs typeface="Times New Roman" panose="02020603050405020304" pitchFamily="18" charset="0"/>
              </a:rPr>
              <a:t>Thực tế, các dự án thường có nhiều lập trình viên làm việc song song với nhau. Do đó Git là một hệ thống phiên bản kiểm soát cần thiết để đảm bảo không tạo ra xung đột giữa các lập trình viên khi thực hiện code hệ thống.</a:t>
            </a:r>
          </a:p>
          <a:p>
            <a:pPr marL="0" marR="0">
              <a:lnSpc>
                <a:spcPct val="107000"/>
              </a:lnSpc>
              <a:spcBef>
                <a:spcPts val="0"/>
              </a:spcBef>
              <a:spcAft>
                <a:spcPts val="800"/>
              </a:spcAft>
            </a:pPr>
            <a:endParaRPr lang="vi-VN" sz="180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a:lnSpc>
                <a:spcPct val="107000"/>
              </a:lnSpc>
              <a:spcBef>
                <a:spcPts val="0"/>
              </a:spcBef>
              <a:spcAft>
                <a:spcPts val="800"/>
              </a:spcAft>
            </a:pPr>
            <a:r>
              <a:rPr lang="vi-VN" sz="1800">
                <a:effectLst/>
                <a:latin typeface="Times New Roman" panose="02020603050405020304" pitchFamily="18" charset="0"/>
                <a:ea typeface="Times New Roman" panose="02020603050405020304" pitchFamily="18" charset="0"/>
                <a:cs typeface="Times New Roman" panose="02020603050405020304" pitchFamily="18" charset="0"/>
              </a:rPr>
              <a:t>Trong quá trình làm việc sẽ không tránh khỏi việc các yêu cầu thường xuyên thay đổi, Git sẽ giúp các nhà phát triển quay lại các phiên bản cũ một cách dễ dàng. Vì thế việc kiểm soát sẽ trở nên cực kỳ đơn giản và hiệu quả.</a:t>
            </a:r>
          </a:p>
          <a:p>
            <a:pPr marL="0" marR="0">
              <a:lnSpc>
                <a:spcPct val="107000"/>
              </a:lnSpc>
              <a:spcBef>
                <a:spcPts val="0"/>
              </a:spcBef>
              <a:spcAft>
                <a:spcPts val="800"/>
              </a:spcAft>
            </a:pPr>
            <a:endParaRPr lang="vi-VN" sz="180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a:lnSpc>
                <a:spcPct val="107000"/>
              </a:lnSpc>
              <a:spcBef>
                <a:spcPts val="0"/>
              </a:spcBef>
              <a:spcAft>
                <a:spcPts val="800"/>
              </a:spcAft>
            </a:pPr>
            <a:r>
              <a:rPr lang="vi-VN" sz="1800">
                <a:effectLst/>
                <a:latin typeface="Times New Roman" panose="02020603050405020304" pitchFamily="18" charset="0"/>
                <a:ea typeface="Times New Roman" panose="02020603050405020304" pitchFamily="18" charset="0"/>
                <a:cs typeface="Times New Roman" panose="02020603050405020304" pitchFamily="18" charset="0"/>
              </a:rPr>
              <a:t>Đối với các dự án chạy song song có cùng một cơ sở code, lúc này việc sử dụng Git sẽ giúp phân nhánh hiệu quả nhất. Hơn thế nữa, việc quản lý và thực hiện các dự án sẽ tốt hơn:</a:t>
            </a:r>
          </a:p>
          <a:p>
            <a:pPr marL="0" marR="0">
              <a:lnSpc>
                <a:spcPct val="107000"/>
              </a:lnSpc>
              <a:spcBef>
                <a:spcPts val="0"/>
              </a:spcBef>
              <a:spcAft>
                <a:spcPts val="800"/>
              </a:spcAft>
            </a:pPr>
            <a:endParaRPr lang="vi-VN" sz="180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a:lnSpc>
                <a:spcPct val="107000"/>
              </a:lnSpc>
              <a:spcBef>
                <a:spcPts val="0"/>
              </a:spcBef>
              <a:spcAft>
                <a:spcPts val="800"/>
              </a:spcAft>
            </a:pPr>
            <a:r>
              <a:rPr lang="vi-VN" sz="1800">
                <a:effectLst/>
                <a:latin typeface="Times New Roman" panose="02020603050405020304" pitchFamily="18" charset="0"/>
                <a:ea typeface="Times New Roman" panose="02020603050405020304" pitchFamily="18" charset="0"/>
                <a:cs typeface="Times New Roman" panose="02020603050405020304" pitchFamily="18" charset="0"/>
              </a:rPr>
              <a:t>Việc sử dụng an toàn, thao tác nhanh, gọn, dễ sử dụng.</a:t>
            </a:r>
          </a:p>
          <a:p>
            <a:pPr marL="0" marR="0">
              <a:lnSpc>
                <a:spcPct val="107000"/>
              </a:lnSpc>
              <a:spcBef>
                <a:spcPts val="0"/>
              </a:spcBef>
              <a:spcAft>
                <a:spcPts val="800"/>
              </a:spcAft>
            </a:pPr>
            <a:r>
              <a:rPr lang="vi-VN" sz="1800">
                <a:effectLst/>
                <a:latin typeface="Times New Roman" panose="02020603050405020304" pitchFamily="18" charset="0"/>
                <a:ea typeface="Times New Roman" panose="02020603050405020304" pitchFamily="18" charset="0"/>
                <a:cs typeface="Times New Roman" panose="02020603050405020304" pitchFamily="18" charset="0"/>
              </a:rPr>
              <a:t>Dễ dàng kết hợp các nhánh với nhau, giúp quy trình làm việc code theo nhóm đơn giản hóa hơn.</a:t>
            </a:r>
          </a:p>
          <a:p>
            <a:pPr marL="0" marR="0">
              <a:lnSpc>
                <a:spcPct val="107000"/>
              </a:lnSpc>
              <a:spcBef>
                <a:spcPts val="0"/>
              </a:spcBef>
              <a:spcAft>
                <a:spcPts val="800"/>
              </a:spcAft>
            </a:pPr>
            <a:r>
              <a:rPr lang="vi-VN" sz="1800">
                <a:effectLst/>
                <a:latin typeface="Times New Roman" panose="02020603050405020304" pitchFamily="18" charset="0"/>
                <a:ea typeface="Times New Roman" panose="02020603050405020304" pitchFamily="18" charset="0"/>
                <a:cs typeface="Times New Roman" panose="02020603050405020304" pitchFamily="18" charset="0"/>
              </a:rPr>
              <a:t>Đối với sử dụng Git, chỉ cần clone mã nguồn từ kho chứa hoặc clone một phiên bản thay đổi nào đó có sẵn trong kho chứa hoặc một nhánh trong kho lưu trữ. Hệ thống sẽ cho phép bạn làm việc ở mọi nơi, bất cứ lúc nào.</a:t>
            </a:r>
          </a:p>
          <a:p>
            <a:pPr marL="0" marR="0">
              <a:lnSpc>
                <a:spcPct val="107000"/>
              </a:lnSpc>
              <a:spcBef>
                <a:spcPts val="0"/>
              </a:spcBef>
              <a:spcAft>
                <a:spcPts val="800"/>
              </a:spcAft>
            </a:pPr>
            <a:r>
              <a:rPr lang="vi-VN" sz="1800">
                <a:effectLst/>
                <a:latin typeface="Times New Roman" panose="02020603050405020304" pitchFamily="18" charset="0"/>
                <a:ea typeface="Times New Roman" panose="02020603050405020304" pitchFamily="18" charset="0"/>
                <a:cs typeface="Times New Roman" panose="02020603050405020304" pitchFamily="18" charset="0"/>
              </a:rPr>
              <a:t>Nhờ sử dụng Git, các dự án song song sẽ vô cùng dễ dàng và hiệu quả.</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8301218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
        <p:cNvGrpSpPr/>
        <p:nvPr/>
      </p:nvGrpSpPr>
      <p:grpSpPr>
        <a:xfrm>
          <a:off x="0" y="0"/>
          <a:ext cx="0" cy="0"/>
          <a:chOff x="0" y="0"/>
          <a:chExt cx="0" cy="0"/>
        </a:xfrm>
      </p:grpSpPr>
      <p:sp>
        <p:nvSpPr>
          <p:cNvPr id="49" name="Shape 49"/>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50" name="Shape 50"/>
          <p:cNvSpPr txBox="1">
            <a:spLocks noGrp="1"/>
          </p:cNvSpPr>
          <p:nvPr>
            <p:ph type="body" idx="1"/>
          </p:nvPr>
        </p:nvSpPr>
        <p:spPr>
          <a:xfrm>
            <a:off x="731521" y="4560570"/>
            <a:ext cx="5852159" cy="4320540"/>
          </a:xfrm>
          <a:prstGeom prst="rect">
            <a:avLst/>
          </a:prstGeom>
        </p:spPr>
        <p:txBody>
          <a:bodyPr lIns="96645" tIns="96645" rIns="96645" bIns="96645" anchor="t" anchorCtr="0">
            <a:noAutofit/>
          </a:bodyPr>
          <a:lstStyle/>
          <a:p>
            <a:pPr marL="0" marR="0" lvl="0" indent="0" algn="l" defTabSz="914400" rtl="0" eaLnBrk="1" fontAlgn="auto" latinLnBrk="0" hangingPunct="1">
              <a:lnSpc>
                <a:spcPct val="107000"/>
              </a:lnSpc>
              <a:spcBef>
                <a:spcPts val="0"/>
              </a:spcBef>
              <a:spcAft>
                <a:spcPts val="800"/>
              </a:spcAft>
              <a:buClrTx/>
              <a:buSzTx/>
              <a:buFontTx/>
              <a:buNone/>
              <a:tabLst/>
              <a:defRPr/>
            </a:pPr>
            <a:r>
              <a:rPr lang="en-US" sz="1800">
                <a:effectLst/>
                <a:latin typeface="Times New Roman" panose="02020603050405020304" pitchFamily="18" charset="0"/>
                <a:ea typeface="Calibri" panose="020F0502020204030204" pitchFamily="34" charset="0"/>
                <a:cs typeface="Times New Roman" panose="02020603050405020304" pitchFamily="18" charset="0"/>
              </a:rPr>
              <a:t>Go to https://git-scm.com/downloads</a:t>
            </a:r>
          </a:p>
          <a:p>
            <a:pPr marL="0" marR="0" lvl="0" indent="0" algn="l" defTabSz="914400" rtl="0" eaLnBrk="1" fontAlgn="auto" latinLnBrk="0" hangingPunct="1">
              <a:lnSpc>
                <a:spcPct val="107000"/>
              </a:lnSpc>
              <a:spcBef>
                <a:spcPts val="0"/>
              </a:spcBef>
              <a:spcAft>
                <a:spcPts val="800"/>
              </a:spcAft>
              <a:buClrTx/>
              <a:buSzTx/>
              <a:buFontTx/>
              <a:buNone/>
              <a:tabLst/>
              <a:defRPr/>
            </a:pPr>
            <a:r>
              <a:rPr lang="en-US" sz="1800">
                <a:effectLst/>
                <a:latin typeface="Times New Roman" panose="02020603050405020304" pitchFamily="18" charset="0"/>
                <a:ea typeface="Calibri" panose="020F0502020204030204" pitchFamily="34" charset="0"/>
                <a:cs typeface="Times New Roman" panose="02020603050405020304" pitchFamily="18" charset="0"/>
              </a:rPr>
              <a:t>Download the Git software for your Operating System</a:t>
            </a:r>
          </a:p>
          <a:p>
            <a:pPr marL="0" marR="0" lvl="0" indent="0" algn="l" defTabSz="914400" rtl="0" eaLnBrk="1" fontAlgn="auto" latinLnBrk="0" hangingPunct="1">
              <a:lnSpc>
                <a:spcPct val="107000"/>
              </a:lnSpc>
              <a:spcBef>
                <a:spcPts val="0"/>
              </a:spcBef>
              <a:spcAft>
                <a:spcPts val="800"/>
              </a:spcAft>
              <a:buClrTx/>
              <a:buSzTx/>
              <a:buFontTx/>
              <a:buNone/>
              <a:tabLst/>
              <a:defRPr/>
            </a:pPr>
            <a:r>
              <a:rPr lang="en-US" sz="1800">
                <a:effectLst/>
                <a:latin typeface="Times New Roman" panose="02020603050405020304" pitchFamily="18" charset="0"/>
                <a:ea typeface="Calibri" panose="020F0502020204030204" pitchFamily="34" charset="0"/>
                <a:cs typeface="Times New Roman" panose="02020603050405020304" pitchFamily="18" charset="0"/>
              </a:rPr>
              <a:t>Go to terminal and check the git version installed: git version</a:t>
            </a:r>
          </a:p>
          <a:p>
            <a:pPr marL="0" marR="0" lvl="0" indent="0" algn="l" defTabSz="914400" rtl="0" eaLnBrk="1" fontAlgn="auto" latinLnBrk="0" hangingPunct="1">
              <a:lnSpc>
                <a:spcPct val="107000"/>
              </a:lnSpc>
              <a:spcBef>
                <a:spcPts val="0"/>
              </a:spcBef>
              <a:spcAft>
                <a:spcPts val="800"/>
              </a:spcAft>
              <a:buClrTx/>
              <a:buSzTx/>
              <a:buFontTx/>
              <a:buNone/>
              <a:tabLst/>
              <a:defRPr/>
            </a:pPr>
            <a:r>
              <a:rPr lang="en-US" sz="1800">
                <a:effectLst/>
                <a:latin typeface="Times New Roman" panose="02020603050405020304" pitchFamily="18" charset="0"/>
                <a:ea typeface="Calibri" panose="020F0502020204030204" pitchFamily="34" charset="0"/>
                <a:cs typeface="Times New Roman" panose="02020603050405020304" pitchFamily="18" charset="0"/>
              </a:rPr>
              <a:t>Latest (2.46.1) 64-bit version of Git for Windows. This is the most recent maintained build. It was released 5 days ago, on 2024-09-18.</a:t>
            </a:r>
          </a:p>
          <a:p>
            <a:pPr marL="0" marR="0" lvl="0" indent="0" algn="l" defTabSz="914400" rtl="0" eaLnBrk="1" fontAlgn="auto" latinLnBrk="0" hangingPunct="1">
              <a:lnSpc>
                <a:spcPct val="107000"/>
              </a:lnSpc>
              <a:spcBef>
                <a:spcPts val="0"/>
              </a:spcBef>
              <a:spcAft>
                <a:spcPts val="800"/>
              </a:spcAft>
              <a:buClrTx/>
              <a:buSzTx/>
              <a:buFontTx/>
              <a:buNone/>
              <a:tabLst/>
              <a:defRPr/>
            </a:pP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4674705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
        <p:cNvGrpSpPr/>
        <p:nvPr/>
      </p:nvGrpSpPr>
      <p:grpSpPr>
        <a:xfrm>
          <a:off x="0" y="0"/>
          <a:ext cx="0" cy="0"/>
          <a:chOff x="0" y="0"/>
          <a:chExt cx="0" cy="0"/>
        </a:xfrm>
      </p:grpSpPr>
      <p:sp>
        <p:nvSpPr>
          <p:cNvPr id="49" name="Shape 49"/>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50" name="Shape 50"/>
          <p:cNvSpPr txBox="1">
            <a:spLocks noGrp="1"/>
          </p:cNvSpPr>
          <p:nvPr>
            <p:ph type="body" idx="1"/>
          </p:nvPr>
        </p:nvSpPr>
        <p:spPr>
          <a:xfrm>
            <a:off x="731521" y="4560570"/>
            <a:ext cx="5852159" cy="4320540"/>
          </a:xfrm>
          <a:prstGeom prst="rect">
            <a:avLst/>
          </a:prstGeom>
        </p:spPr>
        <p:txBody>
          <a:bodyPr lIns="96645" tIns="96645" rIns="96645" bIns="96645" anchor="t" anchorCtr="0">
            <a:noAutofit/>
          </a:bodyPr>
          <a:lstStyle/>
          <a:p>
            <a:pPr marL="0" marR="0" lvl="0" indent="0" algn="l" defTabSz="914400" rtl="0" eaLnBrk="1" fontAlgn="auto" latinLnBrk="0" hangingPunct="1">
              <a:lnSpc>
                <a:spcPct val="107000"/>
              </a:lnSpc>
              <a:spcBef>
                <a:spcPts val="0"/>
              </a:spcBef>
              <a:spcAft>
                <a:spcPts val="800"/>
              </a:spcAft>
              <a:buClrTx/>
              <a:buSzTx/>
              <a:buFontTx/>
              <a:buNone/>
              <a:tabLst/>
              <a:defRPr/>
            </a:pPr>
            <a:r>
              <a:rPr lang="en-US" sz="1800">
                <a:effectLst/>
                <a:latin typeface="Times New Roman" panose="02020603050405020304" pitchFamily="18" charset="0"/>
                <a:ea typeface="Calibri" panose="020F0502020204030204" pitchFamily="34" charset="0"/>
                <a:cs typeface="Times New Roman" panose="02020603050405020304" pitchFamily="18" charset="0"/>
              </a:rPr>
              <a:t>Go to https://git-scm.com/downloads</a:t>
            </a:r>
          </a:p>
          <a:p>
            <a:pPr marL="0" marR="0" lvl="0" indent="0" algn="l" defTabSz="914400" rtl="0" eaLnBrk="1" fontAlgn="auto" latinLnBrk="0" hangingPunct="1">
              <a:lnSpc>
                <a:spcPct val="107000"/>
              </a:lnSpc>
              <a:spcBef>
                <a:spcPts val="0"/>
              </a:spcBef>
              <a:spcAft>
                <a:spcPts val="800"/>
              </a:spcAft>
              <a:buClrTx/>
              <a:buSzTx/>
              <a:buFontTx/>
              <a:buNone/>
              <a:tabLst/>
              <a:defRPr/>
            </a:pPr>
            <a:r>
              <a:rPr lang="en-US" sz="1800">
                <a:effectLst/>
                <a:latin typeface="Times New Roman" panose="02020603050405020304" pitchFamily="18" charset="0"/>
                <a:ea typeface="Calibri" panose="020F0502020204030204" pitchFamily="34" charset="0"/>
                <a:cs typeface="Times New Roman" panose="02020603050405020304" pitchFamily="18" charset="0"/>
              </a:rPr>
              <a:t>Download the Git software for your Operating System</a:t>
            </a:r>
          </a:p>
          <a:p>
            <a:pPr marL="0" marR="0" lvl="0" indent="0" algn="l" defTabSz="914400" rtl="0" eaLnBrk="1" fontAlgn="auto" latinLnBrk="0" hangingPunct="1">
              <a:lnSpc>
                <a:spcPct val="107000"/>
              </a:lnSpc>
              <a:spcBef>
                <a:spcPts val="0"/>
              </a:spcBef>
              <a:spcAft>
                <a:spcPts val="800"/>
              </a:spcAft>
              <a:buClrTx/>
              <a:buSzTx/>
              <a:buFontTx/>
              <a:buNone/>
              <a:tabLst/>
              <a:defRPr/>
            </a:pPr>
            <a:r>
              <a:rPr lang="en-US" sz="1800">
                <a:effectLst/>
                <a:latin typeface="Times New Roman" panose="02020603050405020304" pitchFamily="18" charset="0"/>
                <a:ea typeface="Calibri" panose="020F0502020204030204" pitchFamily="34" charset="0"/>
                <a:cs typeface="Times New Roman" panose="02020603050405020304" pitchFamily="18" charset="0"/>
              </a:rPr>
              <a:t>Go to terminal and check the git version installed: git version</a:t>
            </a:r>
          </a:p>
          <a:p>
            <a:pPr marL="0" marR="0" lvl="0" indent="0" algn="l" defTabSz="914400" rtl="0" eaLnBrk="1" fontAlgn="auto" latinLnBrk="0" hangingPunct="1">
              <a:lnSpc>
                <a:spcPct val="107000"/>
              </a:lnSpc>
              <a:spcBef>
                <a:spcPts val="0"/>
              </a:spcBef>
              <a:spcAft>
                <a:spcPts val="800"/>
              </a:spcAft>
              <a:buClrTx/>
              <a:buSzTx/>
              <a:buFontTx/>
              <a:buNone/>
              <a:tabLst/>
              <a:defRPr/>
            </a:pPr>
            <a:r>
              <a:rPr lang="en-US" sz="1800">
                <a:effectLst/>
                <a:latin typeface="Times New Roman" panose="02020603050405020304" pitchFamily="18" charset="0"/>
                <a:ea typeface="Calibri" panose="020F0502020204030204" pitchFamily="34" charset="0"/>
                <a:cs typeface="Times New Roman" panose="02020603050405020304" pitchFamily="18" charset="0"/>
              </a:rPr>
              <a:t>Latest (2.46.1) 64-bit version of Git for Windows. This is the most recent maintained build. It was released 5 days ago, on 2024-09-18.</a:t>
            </a:r>
          </a:p>
          <a:p>
            <a:pPr marL="0" marR="0" lvl="0" indent="0" algn="l" defTabSz="914400" rtl="0" eaLnBrk="1" fontAlgn="auto" latinLnBrk="0" hangingPunct="1">
              <a:lnSpc>
                <a:spcPct val="107000"/>
              </a:lnSpc>
              <a:spcBef>
                <a:spcPts val="0"/>
              </a:spcBef>
              <a:spcAft>
                <a:spcPts val="800"/>
              </a:spcAft>
              <a:buClrTx/>
              <a:buSzTx/>
              <a:buFontTx/>
              <a:buNone/>
              <a:tabLst/>
              <a:defRPr/>
            </a:pP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5846452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7"/>
        <p:cNvGrpSpPr/>
        <p:nvPr/>
      </p:nvGrpSpPr>
      <p:grpSpPr>
        <a:xfrm>
          <a:off x="0" y="0"/>
          <a:ext cx="0" cy="0"/>
          <a:chOff x="0" y="0"/>
          <a:chExt cx="0" cy="0"/>
        </a:xfrm>
      </p:grpSpPr>
      <p:sp>
        <p:nvSpPr>
          <p:cNvPr id="8" name="Shape 8"/>
          <p:cNvSpPr/>
          <p:nvPr/>
        </p:nvSpPr>
        <p:spPr>
          <a:xfrm>
            <a:off x="0" y="0"/>
            <a:ext cx="9144000" cy="4691399"/>
          </a:xfrm>
          <a:prstGeom prst="rect">
            <a:avLst/>
          </a:prstGeom>
          <a:solidFill>
            <a:schemeClr val="dk2"/>
          </a:solidFill>
          <a:ln>
            <a:noFill/>
          </a:ln>
        </p:spPr>
        <p:txBody>
          <a:bodyPr lIns="91425" tIns="45700" rIns="91425" bIns="45700" anchor="ctr" anchorCtr="0">
            <a:noAutofit/>
          </a:bodyPr>
          <a:lstStyle/>
          <a:p>
            <a:pPr>
              <a:spcBef>
                <a:spcPts val="0"/>
              </a:spcBef>
              <a:buNone/>
            </a:pPr>
            <a:endParaRPr/>
          </a:p>
        </p:txBody>
      </p:sp>
      <p:cxnSp>
        <p:nvCxnSpPr>
          <p:cNvPr id="9" name="Shape 9"/>
          <p:cNvCxnSpPr/>
          <p:nvPr/>
        </p:nvCxnSpPr>
        <p:spPr>
          <a:xfrm>
            <a:off x="0" y="4662139"/>
            <a:ext cx="9144000" cy="0"/>
          </a:xfrm>
          <a:prstGeom prst="straightConnector1">
            <a:avLst/>
          </a:prstGeom>
          <a:noFill/>
          <a:ln w="57150" cap="flat">
            <a:solidFill>
              <a:srgbClr val="000000">
                <a:alpha val="14901"/>
              </a:srgbClr>
            </a:solidFill>
            <a:prstDash val="solid"/>
            <a:round/>
            <a:headEnd type="none" w="med" len="med"/>
            <a:tailEnd type="none" w="med" len="med"/>
          </a:ln>
        </p:spPr>
      </p:cxnSp>
      <p:sp>
        <p:nvSpPr>
          <p:cNvPr id="10" name="Shape 10"/>
          <p:cNvSpPr txBox="1">
            <a:spLocks noGrp="1"/>
          </p:cNvSpPr>
          <p:nvPr>
            <p:ph type="ctrTitle"/>
          </p:nvPr>
        </p:nvSpPr>
        <p:spPr>
          <a:xfrm>
            <a:off x="685800" y="2490375"/>
            <a:ext cx="7772400" cy="2198400"/>
          </a:xfrm>
          <a:prstGeom prst="rect">
            <a:avLst/>
          </a:prstGeom>
          <a:noFill/>
          <a:ln>
            <a:noFill/>
          </a:ln>
        </p:spPr>
        <p:txBody>
          <a:bodyPr lIns="91425" tIns="91425" rIns="91425" bIns="91425" anchor="b" anchorCtr="0"/>
          <a:lstStyle>
            <a:lvl1pPr algn="l" rtl="0">
              <a:spcBef>
                <a:spcPts val="0"/>
              </a:spcBef>
              <a:buClr>
                <a:schemeClr val="lt1"/>
              </a:buClr>
              <a:buSzPct val="100000"/>
              <a:buFont typeface="Arial"/>
              <a:buNone/>
              <a:defRPr sz="7200" b="1" i="0" u="none" strike="noStrike" cap="none" baseline="0">
                <a:solidFill>
                  <a:schemeClr val="lt1"/>
                </a:solidFill>
                <a:latin typeface="Arial"/>
                <a:ea typeface="Arial"/>
                <a:cs typeface="Arial"/>
                <a:sym typeface="Arial"/>
              </a:defRPr>
            </a:lvl1pPr>
            <a:lvl2pPr algn="l" rtl="0">
              <a:spcBef>
                <a:spcPts val="0"/>
              </a:spcBef>
              <a:buClr>
                <a:schemeClr val="lt1"/>
              </a:buClr>
              <a:buSzPct val="100000"/>
              <a:buFont typeface="Arial"/>
              <a:buNone/>
              <a:defRPr sz="7200" b="1" i="0" u="none" strike="noStrike" cap="none" baseline="0">
                <a:solidFill>
                  <a:schemeClr val="lt1"/>
                </a:solidFill>
                <a:latin typeface="Arial"/>
                <a:ea typeface="Arial"/>
                <a:cs typeface="Arial"/>
                <a:sym typeface="Arial"/>
              </a:defRPr>
            </a:lvl2pPr>
            <a:lvl3pPr algn="l" rtl="0">
              <a:spcBef>
                <a:spcPts val="0"/>
              </a:spcBef>
              <a:buClr>
                <a:schemeClr val="lt1"/>
              </a:buClr>
              <a:buSzPct val="100000"/>
              <a:buFont typeface="Arial"/>
              <a:buNone/>
              <a:defRPr sz="7200" b="1" i="0" u="none" strike="noStrike" cap="none" baseline="0">
                <a:solidFill>
                  <a:schemeClr val="lt1"/>
                </a:solidFill>
                <a:latin typeface="Arial"/>
                <a:ea typeface="Arial"/>
                <a:cs typeface="Arial"/>
                <a:sym typeface="Arial"/>
              </a:defRPr>
            </a:lvl3pPr>
            <a:lvl4pPr algn="l" rtl="0">
              <a:spcBef>
                <a:spcPts val="0"/>
              </a:spcBef>
              <a:buClr>
                <a:schemeClr val="lt1"/>
              </a:buClr>
              <a:buSzPct val="100000"/>
              <a:buFont typeface="Arial"/>
              <a:buNone/>
              <a:defRPr sz="7200" b="1" i="0" u="none" strike="noStrike" cap="none" baseline="0">
                <a:solidFill>
                  <a:schemeClr val="lt1"/>
                </a:solidFill>
                <a:latin typeface="Arial"/>
                <a:ea typeface="Arial"/>
                <a:cs typeface="Arial"/>
                <a:sym typeface="Arial"/>
              </a:defRPr>
            </a:lvl4pPr>
            <a:lvl5pPr algn="l" rtl="0">
              <a:spcBef>
                <a:spcPts val="0"/>
              </a:spcBef>
              <a:buClr>
                <a:schemeClr val="lt1"/>
              </a:buClr>
              <a:buSzPct val="100000"/>
              <a:buFont typeface="Arial"/>
              <a:buNone/>
              <a:defRPr sz="7200" b="1" i="0" u="none" strike="noStrike" cap="none" baseline="0">
                <a:solidFill>
                  <a:schemeClr val="lt1"/>
                </a:solidFill>
                <a:latin typeface="Arial"/>
                <a:ea typeface="Arial"/>
                <a:cs typeface="Arial"/>
                <a:sym typeface="Arial"/>
              </a:defRPr>
            </a:lvl5pPr>
            <a:lvl6pPr algn="l" rtl="0">
              <a:spcBef>
                <a:spcPts val="0"/>
              </a:spcBef>
              <a:buClr>
                <a:schemeClr val="lt1"/>
              </a:buClr>
              <a:buSzPct val="100000"/>
              <a:buFont typeface="Arial"/>
              <a:buNone/>
              <a:defRPr sz="7200" b="1" i="0" u="none" strike="noStrike" cap="none" baseline="0">
                <a:solidFill>
                  <a:schemeClr val="lt1"/>
                </a:solidFill>
                <a:latin typeface="Arial"/>
                <a:ea typeface="Arial"/>
                <a:cs typeface="Arial"/>
                <a:sym typeface="Arial"/>
              </a:defRPr>
            </a:lvl6pPr>
            <a:lvl7pPr algn="l" rtl="0">
              <a:spcBef>
                <a:spcPts val="0"/>
              </a:spcBef>
              <a:buClr>
                <a:schemeClr val="lt1"/>
              </a:buClr>
              <a:buSzPct val="100000"/>
              <a:buFont typeface="Arial"/>
              <a:buNone/>
              <a:defRPr sz="7200" b="1" i="0" u="none" strike="noStrike" cap="none" baseline="0">
                <a:solidFill>
                  <a:schemeClr val="lt1"/>
                </a:solidFill>
                <a:latin typeface="Arial"/>
                <a:ea typeface="Arial"/>
                <a:cs typeface="Arial"/>
                <a:sym typeface="Arial"/>
              </a:defRPr>
            </a:lvl7pPr>
            <a:lvl8pPr algn="l" rtl="0">
              <a:spcBef>
                <a:spcPts val="0"/>
              </a:spcBef>
              <a:buClr>
                <a:schemeClr val="lt1"/>
              </a:buClr>
              <a:buSzPct val="100000"/>
              <a:buFont typeface="Arial"/>
              <a:buNone/>
              <a:defRPr sz="7200" b="1" i="0" u="none" strike="noStrike" cap="none" baseline="0">
                <a:solidFill>
                  <a:schemeClr val="lt1"/>
                </a:solidFill>
                <a:latin typeface="Arial"/>
                <a:ea typeface="Arial"/>
                <a:cs typeface="Arial"/>
                <a:sym typeface="Arial"/>
              </a:defRPr>
            </a:lvl8pPr>
            <a:lvl9pPr algn="l" rtl="0">
              <a:spcBef>
                <a:spcPts val="0"/>
              </a:spcBef>
              <a:buClr>
                <a:schemeClr val="lt1"/>
              </a:buClr>
              <a:buSzPct val="100000"/>
              <a:buFont typeface="Arial"/>
              <a:buNone/>
              <a:defRPr sz="7200" b="1" i="0" u="none" strike="noStrike" cap="none" baseline="0">
                <a:solidFill>
                  <a:schemeClr val="lt1"/>
                </a:solidFill>
                <a:latin typeface="Arial"/>
                <a:ea typeface="Arial"/>
                <a:cs typeface="Arial"/>
                <a:sym typeface="Arial"/>
              </a:defRPr>
            </a:lvl9pPr>
          </a:lstStyle>
          <a:p>
            <a:endParaRPr/>
          </a:p>
        </p:txBody>
      </p:sp>
      <p:sp>
        <p:nvSpPr>
          <p:cNvPr id="11" name="Shape 11"/>
          <p:cNvSpPr txBox="1">
            <a:spLocks noGrp="1"/>
          </p:cNvSpPr>
          <p:nvPr>
            <p:ph type="subTitle" idx="1"/>
          </p:nvPr>
        </p:nvSpPr>
        <p:spPr>
          <a:xfrm>
            <a:off x="685800" y="4836035"/>
            <a:ext cx="7772400" cy="1032599"/>
          </a:xfrm>
          <a:prstGeom prst="rect">
            <a:avLst/>
          </a:prstGeom>
          <a:noFill/>
          <a:ln>
            <a:noFill/>
          </a:ln>
        </p:spPr>
        <p:txBody>
          <a:bodyPr lIns="91425" tIns="91425" rIns="91425" bIns="91425" anchor="t" anchorCtr="0"/>
          <a:lstStyle>
            <a:lvl1pPr algn="l" rtl="0">
              <a:spcBef>
                <a:spcPts val="0"/>
              </a:spcBef>
              <a:buClr>
                <a:schemeClr val="dk2"/>
              </a:buClr>
              <a:buSzPct val="100000"/>
              <a:buFont typeface="Arial"/>
              <a:buNone/>
              <a:defRPr sz="3000" b="0" i="0" u="none" strike="noStrike" cap="none" baseline="0">
                <a:solidFill>
                  <a:schemeClr val="dk2"/>
                </a:solidFill>
                <a:latin typeface="Arial"/>
                <a:ea typeface="Arial"/>
                <a:cs typeface="Arial"/>
                <a:sym typeface="Arial"/>
              </a:defRPr>
            </a:lvl1pPr>
            <a:lvl2pPr algn="l" rtl="0">
              <a:spcBef>
                <a:spcPts val="0"/>
              </a:spcBef>
              <a:buClr>
                <a:schemeClr val="dk2"/>
              </a:buClr>
              <a:buSzPct val="100000"/>
              <a:buFont typeface="Arial"/>
              <a:buNone/>
              <a:defRPr sz="3000" b="0" i="0" u="none" strike="noStrike" cap="none" baseline="0">
                <a:solidFill>
                  <a:schemeClr val="dk2"/>
                </a:solidFill>
                <a:latin typeface="Arial"/>
                <a:ea typeface="Arial"/>
                <a:cs typeface="Arial"/>
                <a:sym typeface="Arial"/>
              </a:defRPr>
            </a:lvl2pPr>
            <a:lvl3pPr algn="l" rtl="0">
              <a:spcBef>
                <a:spcPts val="0"/>
              </a:spcBef>
              <a:buClr>
                <a:schemeClr val="dk2"/>
              </a:buClr>
              <a:buSzPct val="100000"/>
              <a:buFont typeface="Arial"/>
              <a:buNone/>
              <a:defRPr sz="3000" b="0" i="0" u="none" strike="noStrike" cap="none" baseline="0">
                <a:solidFill>
                  <a:schemeClr val="dk2"/>
                </a:solidFill>
                <a:latin typeface="Arial"/>
                <a:ea typeface="Arial"/>
                <a:cs typeface="Arial"/>
                <a:sym typeface="Arial"/>
              </a:defRPr>
            </a:lvl3pPr>
            <a:lvl4pPr algn="l" rtl="0">
              <a:spcBef>
                <a:spcPts val="0"/>
              </a:spcBef>
              <a:buClr>
                <a:schemeClr val="dk2"/>
              </a:buClr>
              <a:buSzPct val="100000"/>
              <a:buFont typeface="Arial"/>
              <a:buNone/>
              <a:defRPr sz="3000" b="0" i="0" u="none" strike="noStrike" cap="none" baseline="0">
                <a:solidFill>
                  <a:schemeClr val="dk2"/>
                </a:solidFill>
                <a:latin typeface="Arial"/>
                <a:ea typeface="Arial"/>
                <a:cs typeface="Arial"/>
                <a:sym typeface="Arial"/>
              </a:defRPr>
            </a:lvl4pPr>
            <a:lvl5pPr algn="l" rtl="0">
              <a:spcBef>
                <a:spcPts val="0"/>
              </a:spcBef>
              <a:buClr>
                <a:schemeClr val="dk2"/>
              </a:buClr>
              <a:buSzPct val="100000"/>
              <a:buFont typeface="Arial"/>
              <a:buNone/>
              <a:defRPr sz="3000" b="0" i="0" u="none" strike="noStrike" cap="none" baseline="0">
                <a:solidFill>
                  <a:schemeClr val="dk2"/>
                </a:solidFill>
                <a:latin typeface="Arial"/>
                <a:ea typeface="Arial"/>
                <a:cs typeface="Arial"/>
                <a:sym typeface="Arial"/>
              </a:defRPr>
            </a:lvl5pPr>
            <a:lvl6pPr algn="l" rtl="0">
              <a:spcBef>
                <a:spcPts val="0"/>
              </a:spcBef>
              <a:buClr>
                <a:schemeClr val="dk2"/>
              </a:buClr>
              <a:buSzPct val="100000"/>
              <a:buFont typeface="Arial"/>
              <a:buNone/>
              <a:defRPr sz="3000" b="0" i="0" u="none" strike="noStrike" cap="none" baseline="0">
                <a:solidFill>
                  <a:schemeClr val="dk2"/>
                </a:solidFill>
                <a:latin typeface="Arial"/>
                <a:ea typeface="Arial"/>
                <a:cs typeface="Arial"/>
                <a:sym typeface="Arial"/>
              </a:defRPr>
            </a:lvl6pPr>
            <a:lvl7pPr algn="l" rtl="0">
              <a:spcBef>
                <a:spcPts val="0"/>
              </a:spcBef>
              <a:buClr>
                <a:schemeClr val="dk2"/>
              </a:buClr>
              <a:buSzPct val="100000"/>
              <a:buFont typeface="Arial"/>
              <a:buNone/>
              <a:defRPr sz="3000" b="0" i="0" u="none" strike="noStrike" cap="none" baseline="0">
                <a:solidFill>
                  <a:schemeClr val="dk2"/>
                </a:solidFill>
                <a:latin typeface="Arial"/>
                <a:ea typeface="Arial"/>
                <a:cs typeface="Arial"/>
                <a:sym typeface="Arial"/>
              </a:defRPr>
            </a:lvl7pPr>
            <a:lvl8pPr algn="l" rtl="0">
              <a:spcBef>
                <a:spcPts val="0"/>
              </a:spcBef>
              <a:buClr>
                <a:schemeClr val="dk2"/>
              </a:buClr>
              <a:buSzPct val="100000"/>
              <a:buFont typeface="Arial"/>
              <a:buNone/>
              <a:defRPr sz="3000" b="0" i="0" u="none" strike="noStrike" cap="none" baseline="0">
                <a:solidFill>
                  <a:schemeClr val="dk2"/>
                </a:solidFill>
                <a:latin typeface="Arial"/>
                <a:ea typeface="Arial"/>
                <a:cs typeface="Arial"/>
                <a:sym typeface="Arial"/>
              </a:defRPr>
            </a:lvl8pPr>
            <a:lvl9pPr algn="l" rtl="0">
              <a:spcBef>
                <a:spcPts val="0"/>
              </a:spcBef>
              <a:buClr>
                <a:schemeClr val="dk2"/>
              </a:buClr>
              <a:buSzPct val="100000"/>
              <a:buFont typeface="Arial"/>
              <a:buNone/>
              <a:defRPr sz="3000" b="0" i="0" u="none" strike="noStrike" cap="none" baseline="0">
                <a:solidFill>
                  <a:schemeClr val="dk2"/>
                </a:solidFill>
                <a:latin typeface="Arial"/>
                <a:ea typeface="Arial"/>
                <a:cs typeface="Arial"/>
                <a:sym typeface="Aria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5CA9F96-E65D-40DC-ABEE-2CB8ED0FF4F6}" type="datetimeFigureOut">
              <a:rPr lang="en-US" smtClean="0"/>
              <a:t>23-Sep-24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4B08424-B912-48F0-93C1-2E2CB99D017E}" type="slidenum">
              <a:rPr lang="en-US" smtClean="0"/>
              <a:t>‹#›</a:t>
            </a:fld>
            <a:endParaRPr lang="en-US"/>
          </a:p>
        </p:txBody>
      </p:sp>
    </p:spTree>
    <p:extLst>
      <p:ext uri="{BB962C8B-B14F-4D97-AF65-F5344CB8AC3E}">
        <p14:creationId xmlns:p14="http://schemas.microsoft.com/office/powerpoint/2010/main" val="12875193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5CA9F96-E65D-40DC-ABEE-2CB8ED0FF4F6}" type="datetimeFigureOut">
              <a:rPr lang="en-US" smtClean="0"/>
              <a:t>23-Sep-24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4B08424-B912-48F0-93C1-2E2CB99D017E}" type="slidenum">
              <a:rPr lang="en-US" smtClean="0"/>
              <a:t>‹#›</a:t>
            </a:fld>
            <a:endParaRPr lang="en-US"/>
          </a:p>
        </p:txBody>
      </p:sp>
    </p:spTree>
    <p:extLst>
      <p:ext uri="{BB962C8B-B14F-4D97-AF65-F5344CB8AC3E}">
        <p14:creationId xmlns:p14="http://schemas.microsoft.com/office/powerpoint/2010/main" val="16209444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5CA9F96-E65D-40DC-ABEE-2CB8ED0FF4F6}" type="datetimeFigureOut">
              <a:rPr lang="en-US" smtClean="0"/>
              <a:t>23-Sep-24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4B08424-B912-48F0-93C1-2E2CB99D017E}" type="slidenum">
              <a:rPr lang="en-US" smtClean="0"/>
              <a:t>‹#›</a:t>
            </a:fld>
            <a:endParaRPr lang="en-US"/>
          </a:p>
        </p:txBody>
      </p:sp>
    </p:spTree>
    <p:extLst>
      <p:ext uri="{BB962C8B-B14F-4D97-AF65-F5344CB8AC3E}">
        <p14:creationId xmlns:p14="http://schemas.microsoft.com/office/powerpoint/2010/main" val="10946374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5CA9F96-E65D-40DC-ABEE-2CB8ED0FF4F6}" type="datetimeFigureOut">
              <a:rPr lang="en-US" smtClean="0"/>
              <a:t>23-Sep-24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B08424-B912-48F0-93C1-2E2CB99D017E}" type="slidenum">
              <a:rPr lang="en-US" smtClean="0"/>
              <a:t>‹#›</a:t>
            </a:fld>
            <a:endParaRPr lang="en-US"/>
          </a:p>
        </p:txBody>
      </p:sp>
    </p:spTree>
    <p:extLst>
      <p:ext uri="{BB962C8B-B14F-4D97-AF65-F5344CB8AC3E}">
        <p14:creationId xmlns:p14="http://schemas.microsoft.com/office/powerpoint/2010/main" val="7310507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5CA9F96-E65D-40DC-ABEE-2CB8ED0FF4F6}" type="datetimeFigureOut">
              <a:rPr lang="en-US" smtClean="0"/>
              <a:t>23-Sep-24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B08424-B912-48F0-93C1-2E2CB99D017E}" type="slidenum">
              <a:rPr lang="en-US" smtClean="0"/>
              <a:t>‹#›</a:t>
            </a:fld>
            <a:endParaRPr lang="en-US"/>
          </a:p>
        </p:txBody>
      </p:sp>
    </p:spTree>
    <p:extLst>
      <p:ext uri="{BB962C8B-B14F-4D97-AF65-F5344CB8AC3E}">
        <p14:creationId xmlns:p14="http://schemas.microsoft.com/office/powerpoint/2010/main" val="24013561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5CA9F96-E65D-40DC-ABEE-2CB8ED0FF4F6}" type="datetimeFigureOut">
              <a:rPr lang="en-US" smtClean="0"/>
              <a:t>23-Sep-24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B08424-B912-48F0-93C1-2E2CB99D017E}" type="slidenum">
              <a:rPr lang="en-US" smtClean="0"/>
              <a:t>‹#›</a:t>
            </a:fld>
            <a:endParaRPr lang="en-US"/>
          </a:p>
        </p:txBody>
      </p:sp>
    </p:spTree>
    <p:extLst>
      <p:ext uri="{BB962C8B-B14F-4D97-AF65-F5344CB8AC3E}">
        <p14:creationId xmlns:p14="http://schemas.microsoft.com/office/powerpoint/2010/main" val="11248914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5CA9F96-E65D-40DC-ABEE-2CB8ED0FF4F6}" type="datetimeFigureOut">
              <a:rPr lang="en-US" smtClean="0"/>
              <a:t>23-Sep-24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B08424-B912-48F0-93C1-2E2CB99D017E}" type="slidenum">
              <a:rPr lang="en-US" smtClean="0"/>
              <a:t>‹#›</a:t>
            </a:fld>
            <a:endParaRPr lang="en-US"/>
          </a:p>
        </p:txBody>
      </p:sp>
    </p:spTree>
    <p:extLst>
      <p:ext uri="{BB962C8B-B14F-4D97-AF65-F5344CB8AC3E}">
        <p14:creationId xmlns:p14="http://schemas.microsoft.com/office/powerpoint/2010/main" val="21288597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2"/>
        <p:cNvGrpSpPr/>
        <p:nvPr/>
      </p:nvGrpSpPr>
      <p:grpSpPr>
        <a:xfrm>
          <a:off x="0" y="0"/>
          <a:ext cx="0" cy="0"/>
          <a:chOff x="0" y="0"/>
          <a:chExt cx="0" cy="0"/>
        </a:xfrm>
      </p:grpSpPr>
      <p:sp>
        <p:nvSpPr>
          <p:cNvPr id="13" name="Shape 13"/>
          <p:cNvSpPr/>
          <p:nvPr/>
        </p:nvSpPr>
        <p:spPr>
          <a:xfrm>
            <a:off x="0" y="0"/>
            <a:ext cx="9144000" cy="1532999"/>
          </a:xfrm>
          <a:prstGeom prst="rect">
            <a:avLst/>
          </a:prstGeom>
          <a:solidFill>
            <a:srgbClr val="2388DB"/>
          </a:solidFill>
          <a:ln>
            <a:noFill/>
          </a:ln>
        </p:spPr>
        <p:txBody>
          <a:bodyPr lIns="91425" tIns="45700" rIns="91425" bIns="45700" anchor="ctr" anchorCtr="0">
            <a:noAutofit/>
          </a:bodyPr>
          <a:lstStyle/>
          <a:p>
            <a:pPr>
              <a:spcBef>
                <a:spcPts val="0"/>
              </a:spcBef>
              <a:buNone/>
            </a:pPr>
            <a:endParaRPr/>
          </a:p>
        </p:txBody>
      </p:sp>
      <p:cxnSp>
        <p:nvCxnSpPr>
          <p:cNvPr id="14" name="Shape 14"/>
          <p:cNvCxnSpPr/>
          <p:nvPr/>
        </p:nvCxnSpPr>
        <p:spPr>
          <a:xfrm>
            <a:off x="0" y="1503833"/>
            <a:ext cx="9144000" cy="0"/>
          </a:xfrm>
          <a:prstGeom prst="straightConnector1">
            <a:avLst/>
          </a:prstGeom>
          <a:noFill/>
          <a:ln w="57150" cap="flat">
            <a:solidFill>
              <a:srgbClr val="000000">
                <a:alpha val="14901"/>
              </a:srgbClr>
            </a:solidFill>
            <a:prstDash val="solid"/>
            <a:round/>
            <a:headEnd type="none" w="med" len="med"/>
            <a:tailEnd type="none" w="med" len="med"/>
          </a:ln>
        </p:spPr>
      </p:cxnSp>
      <p:sp>
        <p:nvSpPr>
          <p:cNvPr id="15" name="Shape 15"/>
          <p:cNvSpPr txBox="1">
            <a:spLocks noGrp="1"/>
          </p:cNvSpPr>
          <p:nvPr>
            <p:ph type="title"/>
          </p:nvPr>
        </p:nvSpPr>
        <p:spPr>
          <a:xfrm>
            <a:off x="457200" y="274637"/>
            <a:ext cx="8229600" cy="1143000"/>
          </a:xfrm>
          <a:prstGeom prst="rect">
            <a:avLst/>
          </a:prstGeom>
          <a:noFill/>
          <a:ln>
            <a:noFill/>
          </a:ln>
        </p:spPr>
        <p:txBody>
          <a:bodyPr lIns="91425" tIns="91425" rIns="91425" bIns="91425" anchor="b" anchorCtr="0"/>
          <a:lstStyle>
            <a:lvl1pPr rtl="0">
              <a:spcBef>
                <a:spcPts val="0"/>
              </a:spcBef>
              <a:defRPr sz="3600"/>
            </a:lvl1pPr>
            <a:lvl2pPr rtl="0">
              <a:spcBef>
                <a:spcPts val="0"/>
              </a:spcBef>
              <a:defRPr sz="3600"/>
            </a:lvl2pPr>
            <a:lvl3pPr rtl="0">
              <a:spcBef>
                <a:spcPts val="0"/>
              </a:spcBef>
              <a:defRPr sz="3600"/>
            </a:lvl3pPr>
            <a:lvl4pPr rtl="0">
              <a:spcBef>
                <a:spcPts val="0"/>
              </a:spcBef>
              <a:defRPr sz="3600"/>
            </a:lvl4pPr>
            <a:lvl5pPr rtl="0">
              <a:spcBef>
                <a:spcPts val="0"/>
              </a:spcBef>
              <a:defRPr sz="3600"/>
            </a:lvl5pPr>
            <a:lvl6pPr rtl="0">
              <a:spcBef>
                <a:spcPts val="0"/>
              </a:spcBef>
              <a:defRPr sz="3600"/>
            </a:lvl6pPr>
            <a:lvl7pPr rtl="0">
              <a:spcBef>
                <a:spcPts val="0"/>
              </a:spcBef>
              <a:defRPr sz="3600"/>
            </a:lvl7pPr>
            <a:lvl8pPr rtl="0">
              <a:spcBef>
                <a:spcPts val="0"/>
              </a:spcBef>
              <a:defRPr sz="3600"/>
            </a:lvl8pPr>
            <a:lvl9pPr rtl="0">
              <a:spcBef>
                <a:spcPts val="0"/>
              </a:spcBef>
              <a:defRPr sz="3600"/>
            </a:lvl9pPr>
          </a:lstStyle>
          <a:p>
            <a:endParaRPr dirty="0"/>
          </a:p>
        </p:txBody>
      </p:sp>
      <p:sp>
        <p:nvSpPr>
          <p:cNvPr id="16" name="Shape 16"/>
          <p:cNvSpPr txBox="1">
            <a:spLocks noGrp="1"/>
          </p:cNvSpPr>
          <p:nvPr>
            <p:ph type="body" idx="1"/>
          </p:nvPr>
        </p:nvSpPr>
        <p:spPr>
          <a:xfrm>
            <a:off x="457200" y="1600200"/>
            <a:ext cx="8229600" cy="4967700"/>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sz="1800"/>
            </a:lvl5pPr>
            <a:lvl6pPr rtl="0">
              <a:spcBef>
                <a:spcPts val="0"/>
              </a:spcBef>
              <a:defRPr sz="1800"/>
            </a:lvl6pPr>
            <a:lvl7pPr rtl="0">
              <a:spcBef>
                <a:spcPts val="0"/>
              </a:spcBef>
              <a:defRPr sz="1800"/>
            </a:lvl7pPr>
            <a:lvl8pPr rtl="0">
              <a:spcBef>
                <a:spcPts val="0"/>
              </a:spcBef>
              <a:defRPr sz="1800"/>
            </a:lvl8pPr>
            <a:lvl9pPr rtl="0">
              <a:spcBef>
                <a:spcPts val="0"/>
              </a:spcBef>
              <a:defRPr sz="18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17"/>
        <p:cNvGrpSpPr/>
        <p:nvPr/>
      </p:nvGrpSpPr>
      <p:grpSpPr>
        <a:xfrm>
          <a:off x="0" y="0"/>
          <a:ext cx="0" cy="0"/>
          <a:chOff x="0" y="0"/>
          <a:chExt cx="0" cy="0"/>
        </a:xfrm>
      </p:grpSpPr>
      <p:sp>
        <p:nvSpPr>
          <p:cNvPr id="18" name="Shape 18"/>
          <p:cNvSpPr/>
          <p:nvPr/>
        </p:nvSpPr>
        <p:spPr>
          <a:xfrm>
            <a:off x="0" y="0"/>
            <a:ext cx="9144000" cy="1532999"/>
          </a:xfrm>
          <a:prstGeom prst="rect">
            <a:avLst/>
          </a:prstGeom>
          <a:solidFill>
            <a:schemeClr val="dk2"/>
          </a:solidFill>
          <a:ln>
            <a:noFill/>
          </a:ln>
        </p:spPr>
        <p:txBody>
          <a:bodyPr lIns="91425" tIns="45700" rIns="91425" bIns="45700" anchor="ctr" anchorCtr="0">
            <a:noAutofit/>
          </a:bodyPr>
          <a:lstStyle/>
          <a:p>
            <a:pPr>
              <a:spcBef>
                <a:spcPts val="0"/>
              </a:spcBef>
              <a:buNone/>
            </a:pPr>
            <a:endParaRPr/>
          </a:p>
        </p:txBody>
      </p:sp>
      <p:cxnSp>
        <p:nvCxnSpPr>
          <p:cNvPr id="19" name="Shape 19"/>
          <p:cNvCxnSpPr/>
          <p:nvPr/>
        </p:nvCxnSpPr>
        <p:spPr>
          <a:xfrm>
            <a:off x="0" y="1503833"/>
            <a:ext cx="9144000" cy="0"/>
          </a:xfrm>
          <a:prstGeom prst="straightConnector1">
            <a:avLst/>
          </a:prstGeom>
          <a:noFill/>
          <a:ln w="57150" cap="flat">
            <a:solidFill>
              <a:srgbClr val="000000">
                <a:alpha val="14901"/>
              </a:srgbClr>
            </a:solidFill>
            <a:prstDash val="solid"/>
            <a:round/>
            <a:headEnd type="none" w="med" len="med"/>
            <a:tailEnd type="none" w="med" len="med"/>
          </a:ln>
        </p:spPr>
      </p:cxnSp>
      <p:sp>
        <p:nvSpPr>
          <p:cNvPr id="20" name="Shape 20"/>
          <p:cNvSpPr txBox="1">
            <a:spLocks noGrp="1"/>
          </p:cNvSpPr>
          <p:nvPr>
            <p:ph type="title"/>
          </p:nvPr>
        </p:nvSpPr>
        <p:spPr>
          <a:xfrm>
            <a:off x="457200" y="274637"/>
            <a:ext cx="8229600" cy="1143000"/>
          </a:xfrm>
          <a:prstGeom prst="rect">
            <a:avLst/>
          </a:prstGeom>
          <a:noFill/>
          <a:ln>
            <a:noFill/>
          </a:ln>
        </p:spPr>
        <p:txBody>
          <a:bodyPr lIns="91425" tIns="91425" rIns="91425" bIns="91425" anchor="b" anchorCtr="0"/>
          <a:lstStyle>
            <a:lvl1pPr algn="l" rtl="0">
              <a:spcBef>
                <a:spcPts val="0"/>
              </a:spcBef>
              <a:buSzPct val="100000"/>
              <a:buFont typeface="Arial"/>
              <a:buNone/>
              <a:defRPr sz="3600" b="1">
                <a:solidFill>
                  <a:schemeClr val="lt1"/>
                </a:solidFill>
                <a:latin typeface="Arial"/>
                <a:ea typeface="Arial"/>
                <a:cs typeface="Arial"/>
                <a:sym typeface="Arial"/>
              </a:defRPr>
            </a:lvl1pPr>
            <a:lvl2pPr algn="l" rtl="0">
              <a:spcBef>
                <a:spcPts val="0"/>
              </a:spcBef>
              <a:buSzPct val="100000"/>
              <a:buFont typeface="Arial"/>
              <a:buNone/>
              <a:defRPr sz="3600" b="1">
                <a:solidFill>
                  <a:schemeClr val="lt1"/>
                </a:solidFill>
                <a:latin typeface="Arial"/>
                <a:ea typeface="Arial"/>
                <a:cs typeface="Arial"/>
                <a:sym typeface="Arial"/>
              </a:defRPr>
            </a:lvl2pPr>
            <a:lvl3pPr algn="l" rtl="0">
              <a:spcBef>
                <a:spcPts val="0"/>
              </a:spcBef>
              <a:buSzPct val="100000"/>
              <a:buFont typeface="Arial"/>
              <a:buNone/>
              <a:defRPr sz="3600" b="1">
                <a:solidFill>
                  <a:schemeClr val="lt1"/>
                </a:solidFill>
                <a:latin typeface="Arial"/>
                <a:ea typeface="Arial"/>
                <a:cs typeface="Arial"/>
                <a:sym typeface="Arial"/>
              </a:defRPr>
            </a:lvl3pPr>
            <a:lvl4pPr algn="l" rtl="0">
              <a:spcBef>
                <a:spcPts val="0"/>
              </a:spcBef>
              <a:buSzPct val="100000"/>
              <a:buFont typeface="Arial"/>
              <a:buNone/>
              <a:defRPr sz="3600" b="1">
                <a:solidFill>
                  <a:schemeClr val="lt1"/>
                </a:solidFill>
                <a:latin typeface="Arial"/>
                <a:ea typeface="Arial"/>
                <a:cs typeface="Arial"/>
                <a:sym typeface="Arial"/>
              </a:defRPr>
            </a:lvl4pPr>
            <a:lvl5pPr algn="l" rtl="0">
              <a:spcBef>
                <a:spcPts val="0"/>
              </a:spcBef>
              <a:buSzPct val="100000"/>
              <a:buFont typeface="Arial"/>
              <a:buNone/>
              <a:defRPr sz="3600" b="1">
                <a:solidFill>
                  <a:schemeClr val="lt1"/>
                </a:solidFill>
                <a:latin typeface="Arial"/>
                <a:ea typeface="Arial"/>
                <a:cs typeface="Arial"/>
                <a:sym typeface="Arial"/>
              </a:defRPr>
            </a:lvl5pPr>
            <a:lvl6pPr algn="l" rtl="0">
              <a:spcBef>
                <a:spcPts val="0"/>
              </a:spcBef>
              <a:buSzPct val="100000"/>
              <a:buFont typeface="Arial"/>
              <a:buNone/>
              <a:defRPr sz="3600" b="1">
                <a:solidFill>
                  <a:schemeClr val="lt1"/>
                </a:solidFill>
                <a:latin typeface="Arial"/>
                <a:ea typeface="Arial"/>
                <a:cs typeface="Arial"/>
                <a:sym typeface="Arial"/>
              </a:defRPr>
            </a:lvl6pPr>
            <a:lvl7pPr algn="l" rtl="0">
              <a:spcBef>
                <a:spcPts val="0"/>
              </a:spcBef>
              <a:buSzPct val="100000"/>
              <a:buFont typeface="Arial"/>
              <a:buNone/>
              <a:defRPr sz="3600" b="1">
                <a:solidFill>
                  <a:schemeClr val="lt1"/>
                </a:solidFill>
                <a:latin typeface="Arial"/>
                <a:ea typeface="Arial"/>
                <a:cs typeface="Arial"/>
                <a:sym typeface="Arial"/>
              </a:defRPr>
            </a:lvl7pPr>
            <a:lvl8pPr algn="l" rtl="0">
              <a:spcBef>
                <a:spcPts val="0"/>
              </a:spcBef>
              <a:buSzPct val="100000"/>
              <a:buFont typeface="Arial"/>
              <a:buNone/>
              <a:defRPr sz="3600" b="1">
                <a:solidFill>
                  <a:schemeClr val="lt1"/>
                </a:solidFill>
                <a:latin typeface="Arial"/>
                <a:ea typeface="Arial"/>
                <a:cs typeface="Arial"/>
                <a:sym typeface="Arial"/>
              </a:defRPr>
            </a:lvl8pPr>
            <a:lvl9pPr algn="l" rtl="0">
              <a:spcBef>
                <a:spcPts val="0"/>
              </a:spcBef>
              <a:buSzPct val="100000"/>
              <a:buFont typeface="Arial"/>
              <a:buNone/>
              <a:defRPr sz="3600" b="1">
                <a:solidFill>
                  <a:schemeClr val="lt1"/>
                </a:solidFill>
                <a:latin typeface="Arial"/>
                <a:ea typeface="Arial"/>
                <a:cs typeface="Arial"/>
                <a:sym typeface="Arial"/>
              </a:defRPr>
            </a:lvl9pPr>
          </a:lstStyle>
          <a:p>
            <a:endParaRPr/>
          </a:p>
        </p:txBody>
      </p:sp>
      <p:sp>
        <p:nvSpPr>
          <p:cNvPr id="21" name="Shape 21"/>
          <p:cNvSpPr txBox="1">
            <a:spLocks noGrp="1"/>
          </p:cNvSpPr>
          <p:nvPr>
            <p:ph type="body" idx="1"/>
          </p:nvPr>
        </p:nvSpPr>
        <p:spPr>
          <a:xfrm>
            <a:off x="457200" y="1600200"/>
            <a:ext cx="3994500" cy="4967700"/>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sz="1800"/>
            </a:lvl5pPr>
            <a:lvl6pPr rtl="0">
              <a:spcBef>
                <a:spcPts val="0"/>
              </a:spcBef>
              <a:defRPr sz="1800"/>
            </a:lvl6pPr>
            <a:lvl7pPr rtl="0">
              <a:spcBef>
                <a:spcPts val="0"/>
              </a:spcBef>
              <a:defRPr sz="1800"/>
            </a:lvl7pPr>
            <a:lvl8pPr rtl="0">
              <a:spcBef>
                <a:spcPts val="0"/>
              </a:spcBef>
              <a:defRPr sz="1800"/>
            </a:lvl8pPr>
            <a:lvl9pPr rtl="0">
              <a:spcBef>
                <a:spcPts val="0"/>
              </a:spcBef>
              <a:defRPr sz="1800"/>
            </a:lvl9pPr>
          </a:lstStyle>
          <a:p>
            <a:endParaRPr/>
          </a:p>
        </p:txBody>
      </p:sp>
      <p:sp>
        <p:nvSpPr>
          <p:cNvPr id="22" name="Shape 22"/>
          <p:cNvSpPr txBox="1">
            <a:spLocks noGrp="1"/>
          </p:cNvSpPr>
          <p:nvPr>
            <p:ph type="body" idx="2"/>
          </p:nvPr>
        </p:nvSpPr>
        <p:spPr>
          <a:xfrm>
            <a:off x="4692273" y="1600200"/>
            <a:ext cx="3994500" cy="4967700"/>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sz="1800"/>
            </a:lvl5pPr>
            <a:lvl6pPr rtl="0">
              <a:spcBef>
                <a:spcPts val="0"/>
              </a:spcBef>
              <a:defRPr sz="1800"/>
            </a:lvl6pPr>
            <a:lvl7pPr rtl="0">
              <a:spcBef>
                <a:spcPts val="0"/>
              </a:spcBef>
              <a:defRPr sz="1800"/>
            </a:lvl7pPr>
            <a:lvl8pPr rtl="0">
              <a:spcBef>
                <a:spcPts val="0"/>
              </a:spcBef>
              <a:defRPr sz="1800"/>
            </a:lvl8pPr>
            <a:lvl9pPr rtl="0">
              <a:spcBef>
                <a:spcPts val="0"/>
              </a:spcBef>
              <a:defRPr sz="18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3"/>
        <p:cNvGrpSpPr/>
        <p:nvPr/>
      </p:nvGrpSpPr>
      <p:grpSpPr>
        <a:xfrm>
          <a:off x="0" y="0"/>
          <a:ext cx="0" cy="0"/>
          <a:chOff x="0" y="0"/>
          <a:chExt cx="0" cy="0"/>
        </a:xfrm>
      </p:grpSpPr>
      <p:sp>
        <p:nvSpPr>
          <p:cNvPr id="24" name="Shape 24"/>
          <p:cNvSpPr/>
          <p:nvPr/>
        </p:nvSpPr>
        <p:spPr>
          <a:xfrm>
            <a:off x="0" y="0"/>
            <a:ext cx="9144000" cy="1532999"/>
          </a:xfrm>
          <a:prstGeom prst="rect">
            <a:avLst/>
          </a:prstGeom>
          <a:solidFill>
            <a:srgbClr val="2388DB"/>
          </a:solidFill>
          <a:ln>
            <a:noFill/>
          </a:ln>
        </p:spPr>
        <p:txBody>
          <a:bodyPr lIns="91425" tIns="45700" rIns="91425" bIns="45700" anchor="ctr" anchorCtr="0">
            <a:noAutofit/>
          </a:bodyPr>
          <a:lstStyle/>
          <a:p>
            <a:pPr>
              <a:spcBef>
                <a:spcPts val="0"/>
              </a:spcBef>
              <a:buNone/>
            </a:pPr>
            <a:endParaRPr/>
          </a:p>
        </p:txBody>
      </p:sp>
      <p:cxnSp>
        <p:nvCxnSpPr>
          <p:cNvPr id="25" name="Shape 25"/>
          <p:cNvCxnSpPr/>
          <p:nvPr/>
        </p:nvCxnSpPr>
        <p:spPr>
          <a:xfrm>
            <a:off x="0" y="1503833"/>
            <a:ext cx="9144000" cy="0"/>
          </a:xfrm>
          <a:prstGeom prst="straightConnector1">
            <a:avLst/>
          </a:prstGeom>
          <a:noFill/>
          <a:ln w="57150" cap="flat">
            <a:solidFill>
              <a:srgbClr val="000000">
                <a:alpha val="14901"/>
              </a:srgbClr>
            </a:solidFill>
            <a:prstDash val="solid"/>
            <a:round/>
            <a:headEnd type="none" w="med" len="med"/>
            <a:tailEnd type="none" w="med" len="med"/>
          </a:ln>
        </p:spPr>
      </p:cxnSp>
      <p:sp>
        <p:nvSpPr>
          <p:cNvPr id="26" name="Shape 26"/>
          <p:cNvSpPr txBox="1">
            <a:spLocks noGrp="1"/>
          </p:cNvSpPr>
          <p:nvPr>
            <p:ph type="title"/>
          </p:nvPr>
        </p:nvSpPr>
        <p:spPr>
          <a:xfrm>
            <a:off x="457200" y="274637"/>
            <a:ext cx="8229600" cy="1143000"/>
          </a:xfrm>
          <a:prstGeom prst="rect">
            <a:avLst/>
          </a:prstGeom>
          <a:noFill/>
          <a:ln>
            <a:noFill/>
          </a:ln>
        </p:spPr>
        <p:txBody>
          <a:bodyPr lIns="91425" tIns="91425" rIns="91425" bIns="91425" anchor="b" anchorCtr="0"/>
          <a:lstStyle>
            <a:lvl1pPr algn="l" rtl="0">
              <a:spcBef>
                <a:spcPts val="0"/>
              </a:spcBef>
              <a:buSzPct val="100000"/>
              <a:buFont typeface="Arial"/>
              <a:buNone/>
              <a:defRPr sz="3600" b="1">
                <a:solidFill>
                  <a:schemeClr val="lt1"/>
                </a:solidFill>
                <a:latin typeface="Arial"/>
                <a:ea typeface="Arial"/>
                <a:cs typeface="Arial"/>
                <a:sym typeface="Arial"/>
              </a:defRPr>
            </a:lvl1pPr>
            <a:lvl2pPr algn="l" rtl="0">
              <a:spcBef>
                <a:spcPts val="0"/>
              </a:spcBef>
              <a:buSzPct val="100000"/>
              <a:buFont typeface="Arial"/>
              <a:buNone/>
              <a:defRPr sz="3600" b="1">
                <a:solidFill>
                  <a:schemeClr val="lt1"/>
                </a:solidFill>
                <a:latin typeface="Arial"/>
                <a:ea typeface="Arial"/>
                <a:cs typeface="Arial"/>
                <a:sym typeface="Arial"/>
              </a:defRPr>
            </a:lvl2pPr>
            <a:lvl3pPr algn="l" rtl="0">
              <a:spcBef>
                <a:spcPts val="0"/>
              </a:spcBef>
              <a:buSzPct val="100000"/>
              <a:buFont typeface="Arial"/>
              <a:buNone/>
              <a:defRPr sz="3600" b="1">
                <a:solidFill>
                  <a:schemeClr val="lt1"/>
                </a:solidFill>
                <a:latin typeface="Arial"/>
                <a:ea typeface="Arial"/>
                <a:cs typeface="Arial"/>
                <a:sym typeface="Arial"/>
              </a:defRPr>
            </a:lvl3pPr>
            <a:lvl4pPr algn="l" rtl="0">
              <a:spcBef>
                <a:spcPts val="0"/>
              </a:spcBef>
              <a:buSzPct val="100000"/>
              <a:buFont typeface="Arial"/>
              <a:buNone/>
              <a:defRPr sz="3600" b="1">
                <a:solidFill>
                  <a:schemeClr val="lt1"/>
                </a:solidFill>
                <a:latin typeface="Arial"/>
                <a:ea typeface="Arial"/>
                <a:cs typeface="Arial"/>
                <a:sym typeface="Arial"/>
              </a:defRPr>
            </a:lvl4pPr>
            <a:lvl5pPr algn="l" rtl="0">
              <a:spcBef>
                <a:spcPts val="0"/>
              </a:spcBef>
              <a:buSzPct val="100000"/>
              <a:buFont typeface="Arial"/>
              <a:buNone/>
              <a:defRPr sz="3600" b="1">
                <a:solidFill>
                  <a:schemeClr val="lt1"/>
                </a:solidFill>
                <a:latin typeface="Arial"/>
                <a:ea typeface="Arial"/>
                <a:cs typeface="Arial"/>
                <a:sym typeface="Arial"/>
              </a:defRPr>
            </a:lvl5pPr>
            <a:lvl6pPr algn="l" rtl="0">
              <a:spcBef>
                <a:spcPts val="0"/>
              </a:spcBef>
              <a:buSzPct val="100000"/>
              <a:buFont typeface="Arial"/>
              <a:buNone/>
              <a:defRPr sz="3600" b="1">
                <a:solidFill>
                  <a:schemeClr val="lt1"/>
                </a:solidFill>
                <a:latin typeface="Arial"/>
                <a:ea typeface="Arial"/>
                <a:cs typeface="Arial"/>
                <a:sym typeface="Arial"/>
              </a:defRPr>
            </a:lvl6pPr>
            <a:lvl7pPr algn="l" rtl="0">
              <a:spcBef>
                <a:spcPts val="0"/>
              </a:spcBef>
              <a:buSzPct val="100000"/>
              <a:buFont typeface="Arial"/>
              <a:buNone/>
              <a:defRPr sz="3600" b="1">
                <a:solidFill>
                  <a:schemeClr val="lt1"/>
                </a:solidFill>
                <a:latin typeface="Arial"/>
                <a:ea typeface="Arial"/>
                <a:cs typeface="Arial"/>
                <a:sym typeface="Arial"/>
              </a:defRPr>
            </a:lvl7pPr>
            <a:lvl8pPr algn="l" rtl="0">
              <a:spcBef>
                <a:spcPts val="0"/>
              </a:spcBef>
              <a:buSzPct val="100000"/>
              <a:buFont typeface="Arial"/>
              <a:buNone/>
              <a:defRPr sz="3600" b="1">
                <a:solidFill>
                  <a:schemeClr val="lt1"/>
                </a:solidFill>
                <a:latin typeface="Arial"/>
                <a:ea typeface="Arial"/>
                <a:cs typeface="Arial"/>
                <a:sym typeface="Arial"/>
              </a:defRPr>
            </a:lvl8pPr>
            <a:lvl9pPr algn="l" rtl="0">
              <a:spcBef>
                <a:spcPts val="0"/>
              </a:spcBef>
              <a:buSzPct val="100000"/>
              <a:buFont typeface="Arial"/>
              <a:buNone/>
              <a:defRPr sz="3600" b="1">
                <a:solidFill>
                  <a:schemeClr val="lt1"/>
                </a:solidFill>
                <a:latin typeface="Arial"/>
                <a:ea typeface="Arial"/>
                <a:cs typeface="Arial"/>
                <a:sym typeface="Aria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Caption">
    <p:spTree>
      <p:nvGrpSpPr>
        <p:cNvPr id="1" name="Shape 27"/>
        <p:cNvGrpSpPr/>
        <p:nvPr/>
      </p:nvGrpSpPr>
      <p:grpSpPr>
        <a:xfrm>
          <a:off x="0" y="0"/>
          <a:ext cx="0" cy="0"/>
          <a:chOff x="0" y="0"/>
          <a:chExt cx="0" cy="0"/>
        </a:xfrm>
      </p:grpSpPr>
      <p:sp>
        <p:nvSpPr>
          <p:cNvPr id="28" name="Shape 28"/>
          <p:cNvSpPr txBox="1">
            <a:spLocks noGrp="1"/>
          </p:cNvSpPr>
          <p:nvPr>
            <p:ph type="body" idx="1"/>
          </p:nvPr>
        </p:nvSpPr>
        <p:spPr>
          <a:xfrm>
            <a:off x="457200" y="5875078"/>
            <a:ext cx="8229600" cy="692700"/>
          </a:xfrm>
          <a:prstGeom prst="rect">
            <a:avLst/>
          </a:prstGeom>
          <a:noFill/>
          <a:ln>
            <a:noFill/>
          </a:ln>
        </p:spPr>
        <p:txBody>
          <a:bodyPr lIns="91425" tIns="91425" rIns="91425" bIns="91425" anchor="t" anchorCtr="0"/>
          <a:lstStyle>
            <a:lvl1pPr algn="l" rtl="0">
              <a:lnSpc>
                <a:spcPct val="100000"/>
              </a:lnSpc>
              <a:spcBef>
                <a:spcPts val="0"/>
              </a:spcBef>
              <a:spcAft>
                <a:spcPts val="0"/>
              </a:spcAft>
              <a:buClr>
                <a:schemeClr val="dk2"/>
              </a:buClr>
              <a:buSzPct val="100000"/>
              <a:buFont typeface="Arial"/>
              <a:buChar char="●"/>
              <a:defRPr sz="1800" b="0">
                <a:solidFill>
                  <a:schemeClr val="dk2"/>
                </a:solidFill>
              </a:defRPr>
            </a:lvl1pPr>
            <a:lvl2pPr algn="l" rtl="0">
              <a:lnSpc>
                <a:spcPct val="100000"/>
              </a:lnSpc>
              <a:spcBef>
                <a:spcPts val="0"/>
              </a:spcBef>
              <a:spcAft>
                <a:spcPts val="0"/>
              </a:spcAft>
              <a:buClr>
                <a:schemeClr val="dk2"/>
              </a:buClr>
              <a:buSzPct val="100000"/>
              <a:buFont typeface="Courier New"/>
              <a:buChar char="o"/>
              <a:defRPr sz="1800" b="0">
                <a:solidFill>
                  <a:schemeClr val="dk2"/>
                </a:solidFill>
              </a:defRPr>
            </a:lvl2pPr>
            <a:lvl3pPr algn="l" rtl="0">
              <a:lnSpc>
                <a:spcPct val="100000"/>
              </a:lnSpc>
              <a:spcBef>
                <a:spcPts val="0"/>
              </a:spcBef>
              <a:spcAft>
                <a:spcPts val="0"/>
              </a:spcAft>
              <a:buClr>
                <a:schemeClr val="dk2"/>
              </a:buClr>
              <a:buSzPct val="100000"/>
              <a:buFont typeface="Wingdings"/>
              <a:buChar char="§"/>
              <a:defRPr sz="1800" b="0">
                <a:solidFill>
                  <a:schemeClr val="dk2"/>
                </a:solidFill>
              </a:defRPr>
            </a:lvl3pPr>
            <a:lvl4pPr algn="l" rtl="0">
              <a:lnSpc>
                <a:spcPct val="100000"/>
              </a:lnSpc>
              <a:spcBef>
                <a:spcPts val="0"/>
              </a:spcBef>
              <a:spcAft>
                <a:spcPts val="0"/>
              </a:spcAft>
              <a:buClr>
                <a:schemeClr val="dk2"/>
              </a:buClr>
              <a:buSzPct val="100000"/>
              <a:buFont typeface="Arial"/>
              <a:buChar char="●"/>
              <a:defRPr sz="1800" b="0">
                <a:solidFill>
                  <a:schemeClr val="dk2"/>
                </a:solidFill>
              </a:defRPr>
            </a:lvl4pPr>
            <a:lvl5pPr algn="l" rtl="0">
              <a:lnSpc>
                <a:spcPct val="100000"/>
              </a:lnSpc>
              <a:spcBef>
                <a:spcPts val="0"/>
              </a:spcBef>
              <a:spcAft>
                <a:spcPts val="0"/>
              </a:spcAft>
              <a:buClr>
                <a:schemeClr val="dk2"/>
              </a:buClr>
              <a:buSzPct val="100000"/>
              <a:buFont typeface="Courier New"/>
              <a:buChar char="o"/>
              <a:defRPr sz="1800" b="0">
                <a:solidFill>
                  <a:schemeClr val="dk2"/>
                </a:solidFill>
              </a:defRPr>
            </a:lvl5pPr>
            <a:lvl6pPr algn="l" rtl="0">
              <a:lnSpc>
                <a:spcPct val="100000"/>
              </a:lnSpc>
              <a:spcBef>
                <a:spcPts val="0"/>
              </a:spcBef>
              <a:spcAft>
                <a:spcPts val="0"/>
              </a:spcAft>
              <a:buClr>
                <a:schemeClr val="dk2"/>
              </a:buClr>
              <a:buSzPct val="100000"/>
              <a:buFont typeface="Wingdings"/>
              <a:buChar char="§"/>
              <a:defRPr sz="1800" b="0">
                <a:solidFill>
                  <a:schemeClr val="dk2"/>
                </a:solidFill>
              </a:defRPr>
            </a:lvl6pPr>
            <a:lvl7pPr algn="l" rtl="0">
              <a:lnSpc>
                <a:spcPct val="100000"/>
              </a:lnSpc>
              <a:spcBef>
                <a:spcPts val="0"/>
              </a:spcBef>
              <a:spcAft>
                <a:spcPts val="0"/>
              </a:spcAft>
              <a:buClr>
                <a:schemeClr val="dk2"/>
              </a:buClr>
              <a:buSzPct val="100000"/>
              <a:buFont typeface="Arial"/>
              <a:buChar char="●"/>
              <a:defRPr sz="1800" b="0">
                <a:solidFill>
                  <a:schemeClr val="dk2"/>
                </a:solidFill>
              </a:defRPr>
            </a:lvl7pPr>
            <a:lvl8pPr algn="l" rtl="0">
              <a:lnSpc>
                <a:spcPct val="100000"/>
              </a:lnSpc>
              <a:spcBef>
                <a:spcPts val="0"/>
              </a:spcBef>
              <a:spcAft>
                <a:spcPts val="0"/>
              </a:spcAft>
              <a:buClr>
                <a:schemeClr val="dk2"/>
              </a:buClr>
              <a:buSzPct val="100000"/>
              <a:buFont typeface="Courier New"/>
              <a:buChar char="o"/>
              <a:defRPr sz="1800" b="0">
                <a:solidFill>
                  <a:schemeClr val="dk2"/>
                </a:solidFill>
              </a:defRPr>
            </a:lvl8pPr>
            <a:lvl9pPr algn="l" rtl="0">
              <a:lnSpc>
                <a:spcPct val="100000"/>
              </a:lnSpc>
              <a:spcBef>
                <a:spcPts val="0"/>
              </a:spcBef>
              <a:spcAft>
                <a:spcPts val="0"/>
              </a:spcAft>
              <a:buClr>
                <a:schemeClr val="dk2"/>
              </a:buClr>
              <a:buSzPct val="100000"/>
              <a:buFont typeface="Wingdings"/>
              <a:buChar char="§"/>
              <a:defRPr sz="1800" b="0">
                <a:solidFill>
                  <a:schemeClr val="dk2"/>
                </a:solidFill>
              </a:defRPr>
            </a:lvl9pPr>
          </a:lstStyle>
          <a:p>
            <a:endParaRPr/>
          </a:p>
        </p:txBody>
      </p:sp>
      <p:sp>
        <p:nvSpPr>
          <p:cNvPr id="29" name="Shape 29"/>
          <p:cNvSpPr/>
          <p:nvPr/>
        </p:nvSpPr>
        <p:spPr>
          <a:xfrm>
            <a:off x="4274" y="0"/>
            <a:ext cx="9144000" cy="5875200"/>
          </a:xfrm>
          <a:prstGeom prst="rect">
            <a:avLst/>
          </a:prstGeom>
          <a:solidFill>
            <a:srgbClr val="2388DB"/>
          </a:solidFill>
          <a:ln>
            <a:noFill/>
          </a:ln>
        </p:spPr>
        <p:txBody>
          <a:bodyPr lIns="91425" tIns="45700" rIns="91425" bIns="45700" anchor="ctr" anchorCtr="0">
            <a:noAutofit/>
          </a:bodyPr>
          <a:lstStyle/>
          <a:p>
            <a:pPr>
              <a:spcBef>
                <a:spcPts val="0"/>
              </a:spcBef>
              <a:buNone/>
            </a:pPr>
            <a:endParaRPr/>
          </a:p>
        </p:txBody>
      </p:sp>
      <p:cxnSp>
        <p:nvCxnSpPr>
          <p:cNvPr id="30" name="Shape 30"/>
          <p:cNvCxnSpPr/>
          <p:nvPr/>
        </p:nvCxnSpPr>
        <p:spPr>
          <a:xfrm>
            <a:off x="0" y="5845828"/>
            <a:ext cx="9144000" cy="0"/>
          </a:xfrm>
          <a:prstGeom prst="straightConnector1">
            <a:avLst/>
          </a:prstGeom>
          <a:noFill/>
          <a:ln w="57150" cap="flat">
            <a:solidFill>
              <a:srgbClr val="000000">
                <a:alpha val="14901"/>
              </a:srgbClr>
            </a:solidFill>
            <a:prstDash val="solid"/>
            <a:round/>
            <a:headEnd type="none" w="med" len="med"/>
            <a:tailEnd type="none" w="med" len="med"/>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85CA9F96-E65D-40DC-ABEE-2CB8ED0FF4F6}" type="datetimeFigureOut">
              <a:rPr lang="en-US" smtClean="0"/>
              <a:t>23-Sep-24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B08424-B912-48F0-93C1-2E2CB99D017E}" type="slidenum">
              <a:rPr lang="en-US" smtClean="0"/>
              <a:t>‹#›</a:t>
            </a:fld>
            <a:endParaRPr lang="en-US"/>
          </a:p>
        </p:txBody>
      </p:sp>
    </p:spTree>
    <p:extLst>
      <p:ext uri="{BB962C8B-B14F-4D97-AF65-F5344CB8AC3E}">
        <p14:creationId xmlns:p14="http://schemas.microsoft.com/office/powerpoint/2010/main" val="30310246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5CA9F96-E65D-40DC-ABEE-2CB8ED0FF4F6}" type="datetimeFigureOut">
              <a:rPr lang="en-US" smtClean="0"/>
              <a:t>23-Sep-24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B08424-B912-48F0-93C1-2E2CB99D017E}" type="slidenum">
              <a:rPr lang="en-US" smtClean="0"/>
              <a:t>‹#›</a:t>
            </a:fld>
            <a:endParaRPr lang="en-US"/>
          </a:p>
        </p:txBody>
      </p:sp>
    </p:spTree>
    <p:extLst>
      <p:ext uri="{BB962C8B-B14F-4D97-AF65-F5344CB8AC3E}">
        <p14:creationId xmlns:p14="http://schemas.microsoft.com/office/powerpoint/2010/main" val="37478680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5CA9F96-E65D-40DC-ABEE-2CB8ED0FF4F6}" type="datetimeFigureOut">
              <a:rPr lang="en-US" smtClean="0"/>
              <a:t>23-Sep-24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B08424-B912-48F0-93C1-2E2CB99D017E}" type="slidenum">
              <a:rPr lang="en-US" smtClean="0"/>
              <a:t>‹#›</a:t>
            </a:fld>
            <a:endParaRPr lang="en-US"/>
          </a:p>
        </p:txBody>
      </p:sp>
    </p:spTree>
    <p:extLst>
      <p:ext uri="{BB962C8B-B14F-4D97-AF65-F5344CB8AC3E}">
        <p14:creationId xmlns:p14="http://schemas.microsoft.com/office/powerpoint/2010/main" val="9835932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5CA9F96-E65D-40DC-ABEE-2CB8ED0FF4F6}" type="datetimeFigureOut">
              <a:rPr lang="en-US" smtClean="0"/>
              <a:t>23-Sep-24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B08424-B912-48F0-93C1-2E2CB99D017E}" type="slidenum">
              <a:rPr lang="en-US" smtClean="0"/>
              <a:t>‹#›</a:t>
            </a:fld>
            <a:endParaRPr lang="en-US"/>
          </a:p>
        </p:txBody>
      </p:sp>
    </p:spTree>
    <p:extLst>
      <p:ext uri="{BB962C8B-B14F-4D97-AF65-F5344CB8AC3E}">
        <p14:creationId xmlns:p14="http://schemas.microsoft.com/office/powerpoint/2010/main" val="292475112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3.xml"/><Relationship Id="rId3" Type="http://schemas.openxmlformats.org/officeDocument/2006/relationships/slideLayout" Target="../slideLayouts/slideLayout8.xml"/><Relationship Id="rId7" Type="http://schemas.openxmlformats.org/officeDocument/2006/relationships/slideLayout" Target="../slideLayouts/slideLayout12.xml"/><Relationship Id="rId12" Type="http://schemas.openxmlformats.org/officeDocument/2006/relationships/theme" Target="../theme/theme2.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slideLayout" Target="../slideLayouts/slideLayout16.xml"/><Relationship Id="rId5" Type="http://schemas.openxmlformats.org/officeDocument/2006/relationships/slideLayout" Target="../slideLayouts/slideLayout10.xml"/><Relationship Id="rId10" Type="http://schemas.openxmlformats.org/officeDocument/2006/relationships/slideLayout" Target="../slideLayouts/slideLayout15.xml"/><Relationship Id="rId4" Type="http://schemas.openxmlformats.org/officeDocument/2006/relationships/slideLayout" Target="../slideLayouts/slideLayout9.xml"/><Relationship Id="rId9"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
        <p:cNvGrpSpPr/>
        <p:nvPr/>
      </p:nvGrpSpPr>
      <p:grpSpPr>
        <a:xfrm>
          <a:off x="0" y="0"/>
          <a:ext cx="0" cy="0"/>
          <a:chOff x="0" y="0"/>
          <a:chExt cx="0" cy="0"/>
        </a:xfrm>
      </p:grpSpPr>
      <p:sp>
        <p:nvSpPr>
          <p:cNvPr id="5" name="Shape 5"/>
          <p:cNvSpPr txBox="1">
            <a:spLocks noGrp="1"/>
          </p:cNvSpPr>
          <p:nvPr>
            <p:ph type="title"/>
          </p:nvPr>
        </p:nvSpPr>
        <p:spPr>
          <a:xfrm>
            <a:off x="457200" y="274637"/>
            <a:ext cx="8229600" cy="1143000"/>
          </a:xfrm>
          <a:prstGeom prst="rect">
            <a:avLst/>
          </a:prstGeom>
          <a:noFill/>
          <a:ln>
            <a:noFill/>
          </a:ln>
        </p:spPr>
        <p:txBody>
          <a:bodyPr lIns="91425" tIns="91425" rIns="91425" bIns="91425" anchor="b" anchorCtr="0"/>
          <a:lstStyle>
            <a:lvl1pPr algn="l" rtl="0">
              <a:spcBef>
                <a:spcPts val="0"/>
              </a:spcBef>
              <a:buClr>
                <a:schemeClr val="lt1"/>
              </a:buClr>
              <a:buSzPct val="100000"/>
              <a:buFont typeface="Arial"/>
              <a:buNone/>
              <a:defRPr sz="3600" b="1" i="0" u="none" strike="noStrike" cap="none" baseline="0">
                <a:solidFill>
                  <a:schemeClr val="lt1"/>
                </a:solidFill>
                <a:latin typeface="Arial"/>
                <a:ea typeface="Arial"/>
                <a:cs typeface="Arial"/>
                <a:sym typeface="Arial"/>
              </a:defRPr>
            </a:lvl1pPr>
            <a:lvl2pPr algn="l" rtl="0">
              <a:spcBef>
                <a:spcPts val="0"/>
              </a:spcBef>
              <a:buClr>
                <a:schemeClr val="lt1"/>
              </a:buClr>
              <a:buSzPct val="100000"/>
              <a:buFont typeface="Arial"/>
              <a:buNone/>
              <a:defRPr sz="3600" b="1" i="0" u="none" strike="noStrike" cap="none" baseline="0">
                <a:solidFill>
                  <a:schemeClr val="lt1"/>
                </a:solidFill>
                <a:latin typeface="Arial"/>
                <a:ea typeface="Arial"/>
                <a:cs typeface="Arial"/>
                <a:sym typeface="Arial"/>
              </a:defRPr>
            </a:lvl2pPr>
            <a:lvl3pPr algn="l" rtl="0">
              <a:spcBef>
                <a:spcPts val="0"/>
              </a:spcBef>
              <a:buClr>
                <a:schemeClr val="lt1"/>
              </a:buClr>
              <a:buSzPct val="100000"/>
              <a:buFont typeface="Arial"/>
              <a:buNone/>
              <a:defRPr sz="3600" b="1" i="0" u="none" strike="noStrike" cap="none" baseline="0">
                <a:solidFill>
                  <a:schemeClr val="lt1"/>
                </a:solidFill>
                <a:latin typeface="Arial"/>
                <a:ea typeface="Arial"/>
                <a:cs typeface="Arial"/>
                <a:sym typeface="Arial"/>
              </a:defRPr>
            </a:lvl3pPr>
            <a:lvl4pPr algn="l" rtl="0">
              <a:spcBef>
                <a:spcPts val="0"/>
              </a:spcBef>
              <a:buClr>
                <a:schemeClr val="lt1"/>
              </a:buClr>
              <a:buSzPct val="100000"/>
              <a:buFont typeface="Arial"/>
              <a:buNone/>
              <a:defRPr sz="3600" b="1" i="0" u="none" strike="noStrike" cap="none" baseline="0">
                <a:solidFill>
                  <a:schemeClr val="lt1"/>
                </a:solidFill>
                <a:latin typeface="Arial"/>
                <a:ea typeface="Arial"/>
                <a:cs typeface="Arial"/>
                <a:sym typeface="Arial"/>
              </a:defRPr>
            </a:lvl4pPr>
            <a:lvl5pPr algn="l" rtl="0">
              <a:spcBef>
                <a:spcPts val="0"/>
              </a:spcBef>
              <a:buClr>
                <a:schemeClr val="lt1"/>
              </a:buClr>
              <a:buSzPct val="100000"/>
              <a:buFont typeface="Arial"/>
              <a:buNone/>
              <a:defRPr sz="3600" b="1" i="0" u="none" strike="noStrike" cap="none" baseline="0">
                <a:solidFill>
                  <a:schemeClr val="lt1"/>
                </a:solidFill>
                <a:latin typeface="Arial"/>
                <a:ea typeface="Arial"/>
                <a:cs typeface="Arial"/>
                <a:sym typeface="Arial"/>
              </a:defRPr>
            </a:lvl5pPr>
            <a:lvl6pPr algn="l" rtl="0">
              <a:spcBef>
                <a:spcPts val="0"/>
              </a:spcBef>
              <a:buClr>
                <a:schemeClr val="lt1"/>
              </a:buClr>
              <a:buSzPct val="100000"/>
              <a:buFont typeface="Arial"/>
              <a:buNone/>
              <a:defRPr sz="3600" b="1" i="0" u="none" strike="noStrike" cap="none" baseline="0">
                <a:solidFill>
                  <a:schemeClr val="lt1"/>
                </a:solidFill>
                <a:latin typeface="Arial"/>
                <a:ea typeface="Arial"/>
                <a:cs typeface="Arial"/>
                <a:sym typeface="Arial"/>
              </a:defRPr>
            </a:lvl6pPr>
            <a:lvl7pPr algn="l" rtl="0">
              <a:spcBef>
                <a:spcPts val="0"/>
              </a:spcBef>
              <a:buClr>
                <a:schemeClr val="lt1"/>
              </a:buClr>
              <a:buSzPct val="100000"/>
              <a:buFont typeface="Arial"/>
              <a:buNone/>
              <a:defRPr sz="3600" b="1" i="0" u="none" strike="noStrike" cap="none" baseline="0">
                <a:solidFill>
                  <a:schemeClr val="lt1"/>
                </a:solidFill>
                <a:latin typeface="Arial"/>
                <a:ea typeface="Arial"/>
                <a:cs typeface="Arial"/>
                <a:sym typeface="Arial"/>
              </a:defRPr>
            </a:lvl7pPr>
            <a:lvl8pPr algn="l" rtl="0">
              <a:spcBef>
                <a:spcPts val="0"/>
              </a:spcBef>
              <a:buClr>
                <a:schemeClr val="lt1"/>
              </a:buClr>
              <a:buSzPct val="100000"/>
              <a:buFont typeface="Arial"/>
              <a:buNone/>
              <a:defRPr sz="3600" b="1" i="0" u="none" strike="noStrike" cap="none" baseline="0">
                <a:solidFill>
                  <a:schemeClr val="lt1"/>
                </a:solidFill>
                <a:latin typeface="Arial"/>
                <a:ea typeface="Arial"/>
                <a:cs typeface="Arial"/>
                <a:sym typeface="Arial"/>
              </a:defRPr>
            </a:lvl8pPr>
            <a:lvl9pPr algn="l" rtl="0">
              <a:spcBef>
                <a:spcPts val="0"/>
              </a:spcBef>
              <a:buClr>
                <a:schemeClr val="lt1"/>
              </a:buClr>
              <a:buSzPct val="100000"/>
              <a:buFont typeface="Arial"/>
              <a:buNone/>
              <a:defRPr sz="3600" b="1" i="0" u="none" strike="noStrike" cap="none" baseline="0">
                <a:solidFill>
                  <a:schemeClr val="lt1"/>
                </a:solidFill>
                <a:latin typeface="Arial"/>
                <a:ea typeface="Arial"/>
                <a:cs typeface="Arial"/>
                <a:sym typeface="Arial"/>
              </a:defRPr>
            </a:lvl9pPr>
          </a:lstStyle>
          <a:p>
            <a:endParaRPr/>
          </a:p>
        </p:txBody>
      </p:sp>
      <p:sp>
        <p:nvSpPr>
          <p:cNvPr id="6" name="Shape 6"/>
          <p:cNvSpPr txBox="1">
            <a:spLocks noGrp="1"/>
          </p:cNvSpPr>
          <p:nvPr>
            <p:ph type="body" idx="1"/>
          </p:nvPr>
        </p:nvSpPr>
        <p:spPr>
          <a:xfrm>
            <a:off x="457200" y="1600200"/>
            <a:ext cx="8229600" cy="4967700"/>
          </a:xfrm>
          <a:prstGeom prst="rect">
            <a:avLst/>
          </a:prstGeom>
          <a:noFill/>
          <a:ln>
            <a:noFill/>
          </a:ln>
        </p:spPr>
        <p:txBody>
          <a:bodyPr lIns="91425" tIns="91425" rIns="91425" bIns="91425" anchor="t" anchorCtr="0"/>
          <a:lstStyle>
            <a:lvl1pPr algn="l" rtl="0">
              <a:spcBef>
                <a:spcPts val="600"/>
              </a:spcBef>
              <a:buClr>
                <a:schemeClr val="dk1"/>
              </a:buClr>
              <a:buSzPct val="100000"/>
              <a:buFont typeface="Arial"/>
              <a:buChar char="●"/>
              <a:defRPr sz="3000" b="0" i="0" u="none" strike="noStrike" cap="none" baseline="0">
                <a:solidFill>
                  <a:schemeClr val="dk1"/>
                </a:solidFill>
                <a:latin typeface="Arial"/>
                <a:ea typeface="Arial"/>
                <a:cs typeface="Arial"/>
                <a:sym typeface="Arial"/>
              </a:defRPr>
            </a:lvl1pPr>
            <a:lvl2pPr algn="l" rtl="0">
              <a:spcBef>
                <a:spcPts val="480"/>
              </a:spcBef>
              <a:buClr>
                <a:schemeClr val="dk1"/>
              </a:buClr>
              <a:buSzPct val="100000"/>
              <a:buFont typeface="Courier New"/>
              <a:buChar char="o"/>
              <a:defRPr sz="2400" b="0" i="0" u="none" strike="noStrike" cap="none" baseline="0">
                <a:solidFill>
                  <a:schemeClr val="dk1"/>
                </a:solidFill>
                <a:latin typeface="Arial"/>
                <a:ea typeface="Arial"/>
                <a:cs typeface="Arial"/>
                <a:sym typeface="Arial"/>
              </a:defRPr>
            </a:lvl2pPr>
            <a:lvl3pPr algn="l" rtl="0">
              <a:spcBef>
                <a:spcPts val="480"/>
              </a:spcBef>
              <a:buClr>
                <a:schemeClr val="dk1"/>
              </a:buClr>
              <a:buSzPct val="100000"/>
              <a:buFont typeface="Wingdings"/>
              <a:buChar char="§"/>
              <a:defRPr sz="2400" b="0" i="0" u="none" strike="noStrike" cap="none" baseline="0">
                <a:solidFill>
                  <a:schemeClr val="dk1"/>
                </a:solidFill>
                <a:latin typeface="Arial"/>
                <a:ea typeface="Arial"/>
                <a:cs typeface="Arial"/>
                <a:sym typeface="Arial"/>
              </a:defRPr>
            </a:lvl3pPr>
            <a:lvl4pPr algn="l" rtl="0">
              <a:spcBef>
                <a:spcPts val="360"/>
              </a:spcBef>
              <a:buClr>
                <a:schemeClr val="dk1"/>
              </a:buClr>
              <a:buSzPct val="100000"/>
              <a:buFont typeface="Arial"/>
              <a:buChar char="●"/>
              <a:defRPr sz="1800" b="0" i="0" u="none" strike="noStrike" cap="none" baseline="0">
                <a:solidFill>
                  <a:schemeClr val="dk1"/>
                </a:solidFill>
                <a:latin typeface="Arial"/>
                <a:ea typeface="Arial"/>
                <a:cs typeface="Arial"/>
                <a:sym typeface="Arial"/>
              </a:defRPr>
            </a:lvl4pPr>
            <a:lvl5pPr algn="l" rtl="0">
              <a:spcBef>
                <a:spcPts val="360"/>
              </a:spcBef>
              <a:buClr>
                <a:schemeClr val="dk1"/>
              </a:buClr>
              <a:buSzPct val="100000"/>
              <a:buFont typeface="Courier New"/>
              <a:buChar char="o"/>
              <a:defRPr sz="1800" b="0" i="0" u="none" strike="noStrike" cap="none" baseline="0">
                <a:solidFill>
                  <a:schemeClr val="dk1"/>
                </a:solidFill>
                <a:latin typeface="Arial"/>
                <a:ea typeface="Arial"/>
                <a:cs typeface="Arial"/>
                <a:sym typeface="Arial"/>
              </a:defRPr>
            </a:lvl5pPr>
            <a:lvl6pPr algn="l" rtl="0">
              <a:spcBef>
                <a:spcPts val="360"/>
              </a:spcBef>
              <a:buClr>
                <a:schemeClr val="dk1"/>
              </a:buClr>
              <a:buSzPct val="100000"/>
              <a:buFont typeface="Wingdings"/>
              <a:buChar char="§"/>
              <a:defRPr sz="1800" b="0" i="0" u="none" strike="noStrike" cap="none" baseline="0">
                <a:solidFill>
                  <a:schemeClr val="dk1"/>
                </a:solidFill>
                <a:latin typeface="Arial"/>
                <a:ea typeface="Arial"/>
                <a:cs typeface="Arial"/>
                <a:sym typeface="Arial"/>
              </a:defRPr>
            </a:lvl6pPr>
            <a:lvl7pPr algn="l" rtl="0">
              <a:spcBef>
                <a:spcPts val="360"/>
              </a:spcBef>
              <a:buClr>
                <a:schemeClr val="dk1"/>
              </a:buClr>
              <a:buSzPct val="100000"/>
              <a:buFont typeface="Arial"/>
              <a:buChar char="●"/>
              <a:defRPr sz="1800" b="0" i="0" u="none" strike="noStrike" cap="none" baseline="0">
                <a:solidFill>
                  <a:schemeClr val="dk1"/>
                </a:solidFill>
                <a:latin typeface="Arial"/>
                <a:ea typeface="Arial"/>
                <a:cs typeface="Arial"/>
                <a:sym typeface="Arial"/>
              </a:defRPr>
            </a:lvl7pPr>
            <a:lvl8pPr algn="l" rtl="0">
              <a:spcBef>
                <a:spcPts val="360"/>
              </a:spcBef>
              <a:buClr>
                <a:schemeClr val="dk1"/>
              </a:buClr>
              <a:buSzPct val="100000"/>
              <a:buFont typeface="Courier New"/>
              <a:buChar char="o"/>
              <a:defRPr sz="1800" b="0" i="0" u="none" strike="noStrike" cap="none" baseline="0">
                <a:solidFill>
                  <a:schemeClr val="dk1"/>
                </a:solidFill>
                <a:latin typeface="Arial"/>
                <a:ea typeface="Arial"/>
                <a:cs typeface="Arial"/>
                <a:sym typeface="Arial"/>
              </a:defRPr>
            </a:lvl8pPr>
            <a:lvl9pPr algn="l" rtl="0">
              <a:spcBef>
                <a:spcPts val="360"/>
              </a:spcBef>
              <a:buClr>
                <a:schemeClr val="dk1"/>
              </a:buClr>
              <a:buSzPct val="100000"/>
              <a:buFont typeface="Wingdings"/>
              <a:buChar char="§"/>
              <a:defRPr sz="1800" b="0" i="0" u="none" strike="noStrike" cap="none" baseline="0">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Lst>
  <p:hf hdr="0" dt="0"/>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5CA9F96-E65D-40DC-ABEE-2CB8ED0FF4F6}" type="datetimeFigureOut">
              <a:rPr lang="en-US" smtClean="0"/>
              <a:t>23-Sep-24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B08424-B912-48F0-93C1-2E2CB99D017E}" type="slidenum">
              <a:rPr lang="en-US" smtClean="0"/>
              <a:t>‹#›</a:t>
            </a:fld>
            <a:endParaRPr lang="en-US"/>
          </a:p>
        </p:txBody>
      </p:sp>
    </p:spTree>
    <p:extLst>
      <p:ext uri="{BB962C8B-B14F-4D97-AF65-F5344CB8AC3E}">
        <p14:creationId xmlns:p14="http://schemas.microsoft.com/office/powerpoint/2010/main" val="2180600578"/>
      </p:ext>
    </p:extLst>
  </p:cSld>
  <p:clrMap bg1="lt1" tx1="dk1" bg2="lt2" tx2="dk2" accent1="accent1" accent2="accent2" accent3="accent3" accent4="accent4" accent5="accent5" accent6="accent6" hlink="hlink" folHlink="folHlink"/>
  <p:sldLayoutIdLst>
    <p:sldLayoutId id="2147483656" r:id="rId1"/>
    <p:sldLayoutId id="2147483657" r:id="rId2"/>
    <p:sldLayoutId id="2147483658" r:id="rId3"/>
    <p:sldLayoutId id="2147483659" r:id="rId4"/>
    <p:sldLayoutId id="2147483660" r:id="rId5"/>
    <p:sldLayoutId id="2147483661" r:id="rId6"/>
    <p:sldLayoutId id="2147483662" r:id="rId7"/>
    <p:sldLayoutId id="2147483663" r:id="rId8"/>
    <p:sldLayoutId id="2147483664" r:id="rId9"/>
    <p:sldLayoutId id="2147483665" r:id="rId10"/>
    <p:sldLayoutId id="2147483666"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education.github.com/git-cheat-sheet-education.pdf" TargetMode="External"/><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git-scm.com/download/win"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7.jp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1"/>
        <p:cNvGrpSpPr/>
        <p:nvPr/>
      </p:nvGrpSpPr>
      <p:grpSpPr>
        <a:xfrm>
          <a:off x="0" y="0"/>
          <a:ext cx="0" cy="0"/>
          <a:chOff x="0" y="0"/>
          <a:chExt cx="0" cy="0"/>
        </a:xfrm>
      </p:grpSpPr>
      <p:sp>
        <p:nvSpPr>
          <p:cNvPr id="52" name="Shape 52"/>
          <p:cNvSpPr txBox="1">
            <a:spLocks noGrp="1"/>
          </p:cNvSpPr>
          <p:nvPr>
            <p:ph type="title"/>
          </p:nvPr>
        </p:nvSpPr>
        <p:spPr>
          <a:xfrm>
            <a:off x="457200" y="404665"/>
            <a:ext cx="8229600" cy="864095"/>
          </a:xfrm>
          <a:prstGeom prst="rect">
            <a:avLst/>
          </a:prstGeom>
        </p:spPr>
        <p:txBody>
          <a:bodyPr lIns="91425" tIns="91425" rIns="91425" bIns="91425" anchor="b" anchorCtr="0">
            <a:noAutofit/>
          </a:bodyPr>
          <a:lstStyle/>
          <a:p>
            <a:pPr algn="ctr"/>
            <a:r>
              <a:rPr lang="en-US" sz="2400" dirty="0">
                <a:solidFill>
                  <a:srgbClr val="FFFF00"/>
                </a:solidFill>
              </a:rPr>
              <a:t>HỌC </a:t>
            </a:r>
            <a:r>
              <a:rPr lang="en-US" sz="2400">
                <a:solidFill>
                  <a:srgbClr val="FFFF00"/>
                </a:solidFill>
              </a:rPr>
              <a:t>VIỆN CÔNG NGHỆ BƯU CHÍNH VIỄN THÔNG KHOA VIỄN THÔNG 2</a:t>
            </a:r>
            <a:endParaRPr lang="en" sz="2400" dirty="0">
              <a:solidFill>
                <a:srgbClr val="FFFF00"/>
              </a:solidFill>
            </a:endParaRPr>
          </a:p>
        </p:txBody>
      </p:sp>
      <p:sp>
        <p:nvSpPr>
          <p:cNvPr id="53" name="Shape 53"/>
          <p:cNvSpPr txBox="1">
            <a:spLocks noGrp="1"/>
          </p:cNvSpPr>
          <p:nvPr>
            <p:ph type="body" idx="1"/>
          </p:nvPr>
        </p:nvSpPr>
        <p:spPr>
          <a:xfrm>
            <a:off x="251520" y="1600200"/>
            <a:ext cx="8568952" cy="4967700"/>
          </a:xfrm>
          <a:prstGeom prst="rect">
            <a:avLst/>
          </a:prstGeom>
        </p:spPr>
        <p:txBody>
          <a:bodyPr lIns="91425" tIns="91425" rIns="91425" bIns="91425" anchor="t" anchorCtr="0">
            <a:noAutofit/>
          </a:bodyPr>
          <a:lstStyle/>
          <a:p>
            <a:pPr marL="76200" lvl="0">
              <a:lnSpc>
                <a:spcPct val="150000"/>
              </a:lnSpc>
              <a:buClr>
                <a:srgbClr val="0000FF"/>
              </a:buClr>
              <a:buNone/>
            </a:pPr>
            <a:r>
              <a:rPr lang="en-US" sz="2400" b="1" u="sng" dirty="0">
                <a:solidFill>
                  <a:srgbClr val="0000FF"/>
                </a:solidFill>
              </a:rPr>
              <a:t>BÁO CÁO </a:t>
            </a:r>
            <a:r>
              <a:rPr lang="en-US" sz="2400" b="1" u="sng">
                <a:solidFill>
                  <a:srgbClr val="0000FF"/>
                </a:solidFill>
              </a:rPr>
              <a:t>CHUYÊN ĐỀ</a:t>
            </a:r>
          </a:p>
          <a:p>
            <a:pPr marL="76200" lvl="0">
              <a:lnSpc>
                <a:spcPct val="150000"/>
              </a:lnSpc>
              <a:buClr>
                <a:srgbClr val="0000FF"/>
              </a:buClr>
              <a:buNone/>
            </a:pPr>
            <a:endParaRPr lang="en-US" sz="2400" b="1" u="sng" dirty="0">
              <a:solidFill>
                <a:srgbClr val="0000FF"/>
              </a:solidFill>
            </a:endParaRPr>
          </a:p>
          <a:p>
            <a:pPr marL="76200" lvl="0" algn="ctr">
              <a:lnSpc>
                <a:spcPct val="150000"/>
              </a:lnSpc>
              <a:buClr>
                <a:srgbClr val="0000FF"/>
              </a:buClr>
              <a:buNone/>
            </a:pPr>
            <a:r>
              <a:rPr lang="en-US" sz="3200" b="1">
                <a:solidFill>
                  <a:srgbClr val="0000FF"/>
                </a:solidFill>
              </a:rPr>
              <a:t>TÍNH NĂNG VÀ ỨNG DỤNG CỦA  GIT GUI TRONG QUẢN LÝ MÃ  NGUỒN PHẦN MỀM</a:t>
            </a:r>
            <a:endParaRPr lang="en-US" sz="3200" b="1" u="sng">
              <a:solidFill>
                <a:srgbClr val="0000FF"/>
              </a:solidFill>
            </a:endParaRPr>
          </a:p>
          <a:p>
            <a:pPr marL="76200" lvl="0">
              <a:lnSpc>
                <a:spcPct val="150000"/>
              </a:lnSpc>
              <a:buClr>
                <a:srgbClr val="0000FF"/>
              </a:buClr>
              <a:buNone/>
            </a:pPr>
            <a:endParaRPr lang="en-US" sz="2400" b="1" u="sng">
              <a:solidFill>
                <a:srgbClr val="0000FF"/>
              </a:solidFill>
            </a:endParaRPr>
          </a:p>
          <a:p>
            <a:pPr marL="76200" lvl="0">
              <a:lnSpc>
                <a:spcPct val="150000"/>
              </a:lnSpc>
              <a:buClr>
                <a:srgbClr val="0000FF"/>
              </a:buClr>
              <a:buNone/>
            </a:pPr>
            <a:r>
              <a:rPr lang="en-US" sz="2400" b="1" u="sng">
                <a:solidFill>
                  <a:srgbClr val="0000FF"/>
                </a:solidFill>
              </a:rPr>
              <a:t>Báo </a:t>
            </a:r>
            <a:r>
              <a:rPr lang="en-US" sz="2400" b="1" u="sng" dirty="0">
                <a:solidFill>
                  <a:srgbClr val="0000FF"/>
                </a:solidFill>
              </a:rPr>
              <a:t>cáo viên</a:t>
            </a:r>
            <a:r>
              <a:rPr lang="en-US" sz="2400" b="1" dirty="0">
                <a:solidFill>
                  <a:srgbClr val="0000FF"/>
                </a:solidFill>
              </a:rPr>
              <a:t>: </a:t>
            </a:r>
            <a:r>
              <a:rPr lang="en-US" sz="2400" b="1" dirty="0" err="1">
                <a:solidFill>
                  <a:srgbClr val="0000FF"/>
                </a:solidFill>
              </a:rPr>
              <a:t>ThS</a:t>
            </a:r>
            <a:r>
              <a:rPr lang="en-US" sz="2400" b="1" dirty="0">
                <a:solidFill>
                  <a:srgbClr val="0000FF"/>
                </a:solidFill>
              </a:rPr>
              <a:t>. PHAN THANH </a:t>
            </a:r>
            <a:r>
              <a:rPr lang="en-US" sz="2400" b="1" dirty="0" err="1">
                <a:solidFill>
                  <a:srgbClr val="0000FF"/>
                </a:solidFill>
              </a:rPr>
              <a:t>TOẢN</a:t>
            </a:r>
            <a:endParaRPr lang="en-US" sz="2400" b="1" dirty="0">
              <a:solidFill>
                <a:srgbClr val="0000FF"/>
              </a:solidFill>
            </a:endParaRPr>
          </a:p>
          <a:p>
            <a:pPr marL="76200" lvl="0" algn="ctr">
              <a:buClr>
                <a:srgbClr val="0000FF"/>
              </a:buClr>
              <a:buNone/>
            </a:pPr>
            <a:endParaRPr lang="en-US" sz="2400" b="1" dirty="0">
              <a:solidFill>
                <a:srgbClr val="0000FF"/>
              </a:solidFill>
            </a:endParaRPr>
          </a:p>
          <a:p>
            <a:pPr marL="76200" lvl="0" algn="ctr">
              <a:buClr>
                <a:srgbClr val="0000FF"/>
              </a:buClr>
              <a:buNone/>
            </a:pPr>
            <a:r>
              <a:rPr lang="en-US" sz="2400" b="1" dirty="0">
                <a:solidFill>
                  <a:srgbClr val="0000FF"/>
                </a:solidFill>
              </a:rPr>
              <a:t>TP.</a:t>
            </a:r>
            <a:r>
              <a:rPr lang="en-US" sz="2400" b="1">
                <a:solidFill>
                  <a:srgbClr val="0000FF"/>
                </a:solidFill>
              </a:rPr>
              <a:t>HCM 09/2024</a:t>
            </a:r>
            <a:endParaRPr sz="2400" b="1" dirty="0">
              <a:solidFill>
                <a:srgbClr val="0000FF"/>
              </a:solidFill>
            </a:endParaRPr>
          </a:p>
        </p:txBody>
      </p:sp>
      <p:pic>
        <p:nvPicPr>
          <p:cNvPr id="4"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465" y="381000"/>
            <a:ext cx="639763"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72354882"/>
      </p:ext>
    </p:extLst>
  </p:cSld>
  <p:clrMapOvr>
    <a:masterClrMapping/>
  </p:clrMapOvr>
  <p:transition spd="slow">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61716"/>
            <a:ext cx="8229600" cy="778099"/>
          </a:xfrm>
          <a:prstGeom prst="rect">
            <a:avLst/>
          </a:prstGeom>
        </p:spPr>
        <p:txBody>
          <a:bodyPr lIns="91425" tIns="91425" rIns="91425" bIns="91425" anchor="b" anchorCtr="0">
            <a:noAutofit/>
          </a:bodyPr>
          <a:lstStyle/>
          <a:p>
            <a:pPr algn="ctr"/>
            <a:r>
              <a:rPr lang="en-US" sz="2400">
                <a:solidFill>
                  <a:srgbClr val="FFFF00"/>
                </a:solidFill>
              </a:rPr>
              <a:t>CẤU HÌNH</a:t>
            </a:r>
            <a:endParaRPr lang="en" sz="2400" dirty="0"/>
          </a:p>
        </p:txBody>
      </p:sp>
      <p:sp>
        <p:nvSpPr>
          <p:cNvPr id="5" name="Shape 53">
            <a:extLst>
              <a:ext uri="{FF2B5EF4-FFF2-40B4-BE49-F238E27FC236}">
                <a16:creationId xmlns:a16="http://schemas.microsoft.com/office/drawing/2014/main" id="{BE481AFD-7922-4B25-83BC-2C3A2253697A}"/>
              </a:ext>
            </a:extLst>
          </p:cNvPr>
          <p:cNvSpPr txBox="1">
            <a:spLocks noGrp="1"/>
          </p:cNvSpPr>
          <p:nvPr>
            <p:ph type="body" idx="1"/>
          </p:nvPr>
        </p:nvSpPr>
        <p:spPr>
          <a:xfrm>
            <a:off x="258260" y="1484784"/>
            <a:ext cx="8706228" cy="1008112"/>
          </a:xfrm>
          <a:prstGeom prst="rect">
            <a:avLst/>
          </a:prstGeom>
        </p:spPr>
        <p:txBody>
          <a:bodyPr lIns="91425" tIns="91425" rIns="91425" bIns="91425" anchor="t" anchorCtr="0">
            <a:noAutofit/>
          </a:bodyPr>
          <a:lstStyle/>
          <a:p>
            <a:pPr marL="76200" algn="just">
              <a:lnSpc>
                <a:spcPct val="150000"/>
              </a:lnSpc>
              <a:buClr>
                <a:srgbClr val="0000FF"/>
              </a:buClr>
              <a:buNone/>
            </a:pPr>
            <a:r>
              <a:rPr lang="en-US" sz="2000">
                <a:solidFill>
                  <a:srgbClr val="0000FF"/>
                </a:solidFill>
              </a:rPr>
              <a:t>Khởi tạo Git:</a:t>
            </a:r>
          </a:p>
          <a:p>
            <a:pPr marL="76200">
              <a:buNone/>
            </a:pPr>
            <a:r>
              <a:rPr lang="en-US" sz="2000">
                <a:solidFill>
                  <a:srgbClr val="0000FF"/>
                </a:solidFill>
              </a:rPr>
              <a:t>	</a:t>
            </a:r>
            <a:r>
              <a:rPr lang="en-US" sz="2000">
                <a:solidFill>
                  <a:prstClr val="black"/>
                </a:solidFill>
                <a:latin typeface="Lucida Console" panose="020B0609040504020204" pitchFamily="49" charset="0"/>
              </a:rPr>
              <a:t>git init .</a:t>
            </a:r>
          </a:p>
          <a:p>
            <a:pPr marL="76200" algn="just">
              <a:lnSpc>
                <a:spcPct val="150000"/>
              </a:lnSpc>
              <a:buClr>
                <a:srgbClr val="0000FF"/>
              </a:buClr>
              <a:buNone/>
            </a:pPr>
            <a:endParaRPr lang="en-US" sz="2000">
              <a:solidFill>
                <a:srgbClr val="0000FF"/>
              </a:solidFill>
            </a:endParaRPr>
          </a:p>
        </p:txBody>
      </p:sp>
      <p:pic>
        <p:nvPicPr>
          <p:cNvPr id="6" name="Picture 5">
            <a:extLst>
              <a:ext uri="{FF2B5EF4-FFF2-40B4-BE49-F238E27FC236}">
                <a16:creationId xmlns:a16="http://schemas.microsoft.com/office/drawing/2014/main" id="{2DB78520-98DD-7EA7-B0E4-97E8E4FC268E}"/>
              </a:ext>
            </a:extLst>
          </p:cNvPr>
          <p:cNvPicPr>
            <a:picLocks noChangeAspect="1"/>
          </p:cNvPicPr>
          <p:nvPr/>
        </p:nvPicPr>
        <p:blipFill>
          <a:blip r:embed="rId3"/>
          <a:stretch>
            <a:fillRect/>
          </a:stretch>
        </p:blipFill>
        <p:spPr>
          <a:xfrm>
            <a:off x="1763688" y="3068961"/>
            <a:ext cx="5879714" cy="2592288"/>
          </a:xfrm>
          <a:prstGeom prst="rect">
            <a:avLst/>
          </a:prstGeom>
        </p:spPr>
      </p:pic>
    </p:spTree>
    <p:extLst>
      <p:ext uri="{BB962C8B-B14F-4D97-AF65-F5344CB8AC3E}">
        <p14:creationId xmlns:p14="http://schemas.microsoft.com/office/powerpoint/2010/main" val="2758048639"/>
      </p:ext>
    </p:extLst>
  </p:cSld>
  <p:clrMapOvr>
    <a:masterClrMapping/>
  </p:clrMapOvr>
  <p:transition spd="slow">
    <p:cut/>
  </p:transition>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6" name="Title 1"/>
          <p:cNvSpPr>
            <a:spLocks noGrp="1"/>
          </p:cNvSpPr>
          <p:nvPr>
            <p:ph type="title"/>
          </p:nvPr>
        </p:nvSpPr>
        <p:spPr>
          <a:xfrm>
            <a:off x="381000" y="10886"/>
            <a:ext cx="8458200" cy="1143000"/>
          </a:xfrm>
        </p:spPr>
        <p:txBody>
          <a:bodyPr>
            <a:normAutofit fontScale="90000"/>
          </a:bodyPr>
          <a:lstStyle/>
          <a:p>
            <a:r>
              <a:rPr lang="en-US" sz="2800" b="1" dirty="0">
                <a:solidFill>
                  <a:srgbClr val="C00000"/>
                </a:solidFill>
                <a:latin typeface="Times New Roman" pitchFamily="18" charset="0"/>
                <a:cs typeface="Times New Roman" pitchFamily="18" charset="0"/>
              </a:rPr>
              <a:t>Introduction to </a:t>
            </a:r>
            <a:r>
              <a:rPr lang="en-US" sz="2800" b="1" dirty="0" err="1">
                <a:solidFill>
                  <a:srgbClr val="C00000"/>
                </a:solidFill>
                <a:latin typeface="Times New Roman" pitchFamily="18" charset="0"/>
                <a:cs typeface="Times New Roman" pitchFamily="18" charset="0"/>
              </a:rPr>
              <a:t>Git</a:t>
            </a:r>
            <a:br>
              <a:rPr lang="en-US" sz="2800" b="1" dirty="0">
                <a:solidFill>
                  <a:srgbClr val="0070C0"/>
                </a:solidFill>
                <a:latin typeface="Times New Roman" pitchFamily="18" charset="0"/>
                <a:cs typeface="Times New Roman" pitchFamily="18" charset="0"/>
              </a:rPr>
            </a:br>
            <a:r>
              <a:rPr lang="en-US" sz="2800" b="1" dirty="0">
                <a:solidFill>
                  <a:srgbClr val="0070C0"/>
                </a:solidFill>
                <a:latin typeface="Times New Roman" pitchFamily="18" charset="0"/>
                <a:cs typeface="Times New Roman" pitchFamily="18" charset="0"/>
              </a:rPr>
              <a:t>Decentralized or Distributed Version Control System (DVCS) Terminologies</a:t>
            </a:r>
            <a:endParaRPr lang="en-US" sz="2400" b="1" dirty="0">
              <a:solidFill>
                <a:srgbClr val="0070C0"/>
              </a:solidFill>
              <a:latin typeface="Times New Roman" pitchFamily="18" charset="0"/>
              <a:cs typeface="Times New Roman" pitchFamily="18" charset="0"/>
            </a:endParaRPr>
          </a:p>
        </p:txBody>
      </p:sp>
      <p:sp>
        <p:nvSpPr>
          <p:cNvPr id="9" name="Slide Number Placeholder 8"/>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B48C5BB-AB32-448D-897A-69FE47275429}"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pic>
        <p:nvPicPr>
          <p:cNvPr id="2" name="Picture 1"/>
          <p:cNvPicPr>
            <a:picLocks noChangeAspect="1"/>
          </p:cNvPicPr>
          <p:nvPr/>
        </p:nvPicPr>
        <p:blipFill>
          <a:blip r:embed="rId3"/>
          <a:stretch>
            <a:fillRect/>
          </a:stretch>
        </p:blipFill>
        <p:spPr>
          <a:xfrm>
            <a:off x="2133600" y="1752600"/>
            <a:ext cx="4191000" cy="3124200"/>
          </a:xfrm>
          <a:prstGeom prst="rect">
            <a:avLst/>
          </a:prstGeom>
        </p:spPr>
      </p:pic>
    </p:spTree>
    <p:extLst>
      <p:ext uri="{BB962C8B-B14F-4D97-AF65-F5344CB8AC3E}">
        <p14:creationId xmlns:p14="http://schemas.microsoft.com/office/powerpoint/2010/main" val="20688918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61716"/>
            <a:ext cx="8229600" cy="778099"/>
          </a:xfrm>
          <a:prstGeom prst="rect">
            <a:avLst/>
          </a:prstGeom>
        </p:spPr>
        <p:txBody>
          <a:bodyPr lIns="91425" tIns="91425" rIns="91425" bIns="91425" anchor="b" anchorCtr="0">
            <a:noAutofit/>
          </a:bodyPr>
          <a:lstStyle/>
          <a:p>
            <a:pPr algn="ctr"/>
            <a:r>
              <a:rPr lang="en-US" sz="2400">
                <a:solidFill>
                  <a:srgbClr val="FFFF00"/>
                </a:solidFill>
              </a:rPr>
              <a:t>CÁC LỆNH CƠ BẢN</a:t>
            </a:r>
            <a:endParaRPr lang="en" sz="2400" dirty="0"/>
          </a:p>
        </p:txBody>
      </p:sp>
      <p:sp>
        <p:nvSpPr>
          <p:cNvPr id="5" name="Shape 53">
            <a:extLst>
              <a:ext uri="{FF2B5EF4-FFF2-40B4-BE49-F238E27FC236}">
                <a16:creationId xmlns:a16="http://schemas.microsoft.com/office/drawing/2014/main" id="{BE481AFD-7922-4B25-83BC-2C3A2253697A}"/>
              </a:ext>
            </a:extLst>
          </p:cNvPr>
          <p:cNvSpPr txBox="1">
            <a:spLocks noGrp="1"/>
          </p:cNvSpPr>
          <p:nvPr>
            <p:ph type="body" idx="1"/>
          </p:nvPr>
        </p:nvSpPr>
        <p:spPr>
          <a:xfrm>
            <a:off x="408116" y="1484784"/>
            <a:ext cx="8706228" cy="4968552"/>
          </a:xfrm>
          <a:prstGeom prst="rect">
            <a:avLst/>
          </a:prstGeom>
        </p:spPr>
        <p:txBody>
          <a:bodyPr lIns="91425" tIns="91425" rIns="91425" bIns="91425" anchor="t" anchorCtr="0">
            <a:noAutofit/>
          </a:bodyPr>
          <a:lstStyle/>
          <a:p>
            <a:pPr marL="76200" algn="just">
              <a:lnSpc>
                <a:spcPct val="150000"/>
              </a:lnSpc>
              <a:buClr>
                <a:srgbClr val="0000FF"/>
              </a:buClr>
              <a:buNone/>
            </a:pPr>
            <a:r>
              <a:rPr lang="en-US" sz="2000">
                <a:solidFill>
                  <a:srgbClr val="0000FF"/>
                </a:solidFill>
              </a:rPr>
              <a:t>Stage (index)</a:t>
            </a:r>
          </a:p>
          <a:p>
            <a:pPr marL="76200" algn="just">
              <a:lnSpc>
                <a:spcPct val="150000"/>
              </a:lnSpc>
              <a:buClr>
                <a:srgbClr val="0000FF"/>
              </a:buClr>
              <a:buNone/>
            </a:pPr>
            <a:r>
              <a:rPr lang="en-US" sz="2000">
                <a:solidFill>
                  <a:srgbClr val="0000FF"/>
                </a:solidFill>
              </a:rPr>
              <a:t>	</a:t>
            </a:r>
            <a:r>
              <a:rPr lang="en-US" sz="2000">
                <a:solidFill>
                  <a:prstClr val="black"/>
                </a:solidFill>
                <a:latin typeface="Lucida Console" panose="020B0609040504020204" pitchFamily="49" charset="0"/>
              </a:rPr>
              <a:t>git add .</a:t>
            </a:r>
          </a:p>
          <a:p>
            <a:pPr marL="76200" algn="just">
              <a:lnSpc>
                <a:spcPct val="150000"/>
              </a:lnSpc>
              <a:buClr>
                <a:srgbClr val="0000FF"/>
              </a:buClr>
              <a:buNone/>
            </a:pPr>
            <a:r>
              <a:rPr lang="en-US" sz="2000">
                <a:solidFill>
                  <a:srgbClr val="0000FF"/>
                </a:solidFill>
              </a:rPr>
              <a:t>View the status</a:t>
            </a:r>
          </a:p>
          <a:p>
            <a:pPr marL="76200" algn="just">
              <a:lnSpc>
                <a:spcPct val="150000"/>
              </a:lnSpc>
              <a:buClr>
                <a:srgbClr val="0000FF"/>
              </a:buClr>
              <a:buNone/>
            </a:pPr>
            <a:r>
              <a:rPr lang="en-US" sz="2000">
                <a:solidFill>
                  <a:srgbClr val="0000FF"/>
                </a:solidFill>
              </a:rPr>
              <a:t>	</a:t>
            </a:r>
            <a:r>
              <a:rPr lang="en-US" sz="2000">
                <a:solidFill>
                  <a:prstClr val="black"/>
                </a:solidFill>
                <a:latin typeface="Lucida Console" panose="020B0609040504020204" pitchFamily="49" charset="0"/>
              </a:rPr>
              <a:t>git status</a:t>
            </a:r>
          </a:p>
          <a:p>
            <a:pPr marL="76200" algn="just">
              <a:lnSpc>
                <a:spcPct val="150000"/>
              </a:lnSpc>
              <a:buClr>
                <a:srgbClr val="0000FF"/>
              </a:buClr>
              <a:buNone/>
            </a:pPr>
            <a:r>
              <a:rPr lang="en-US" sz="2000">
                <a:solidFill>
                  <a:srgbClr val="0000FF"/>
                </a:solidFill>
              </a:rPr>
              <a:t>Commit</a:t>
            </a:r>
          </a:p>
          <a:p>
            <a:pPr marL="76200" algn="just">
              <a:lnSpc>
                <a:spcPct val="150000"/>
              </a:lnSpc>
              <a:buClr>
                <a:srgbClr val="0000FF"/>
              </a:buClr>
              <a:buNone/>
            </a:pPr>
            <a:r>
              <a:rPr lang="en-US" sz="2000">
                <a:solidFill>
                  <a:srgbClr val="0000FF"/>
                </a:solidFill>
              </a:rPr>
              <a:t>	</a:t>
            </a:r>
            <a:r>
              <a:rPr lang="en-US" sz="2000">
                <a:solidFill>
                  <a:prstClr val="black"/>
                </a:solidFill>
                <a:latin typeface="Lucida Console" panose="020B0609040504020204" pitchFamily="49" charset="0"/>
              </a:rPr>
              <a:t>git commit -m ‘Message’</a:t>
            </a:r>
          </a:p>
          <a:p>
            <a:pPr marL="76200" algn="just">
              <a:lnSpc>
                <a:spcPct val="150000"/>
              </a:lnSpc>
              <a:buClr>
                <a:srgbClr val="0000FF"/>
              </a:buClr>
              <a:buNone/>
            </a:pPr>
            <a:r>
              <a:rPr lang="en-US" sz="2000">
                <a:solidFill>
                  <a:srgbClr val="0000FF"/>
                </a:solidFill>
              </a:rPr>
              <a:t>View the log</a:t>
            </a:r>
          </a:p>
          <a:p>
            <a:pPr marL="76200" algn="just">
              <a:lnSpc>
                <a:spcPct val="150000"/>
              </a:lnSpc>
              <a:buClr>
                <a:srgbClr val="0000FF"/>
              </a:buClr>
              <a:buNone/>
            </a:pPr>
            <a:r>
              <a:rPr lang="en-US" sz="2000">
                <a:solidFill>
                  <a:srgbClr val="0000FF"/>
                </a:solidFill>
              </a:rPr>
              <a:t>	</a:t>
            </a:r>
            <a:r>
              <a:rPr lang="en-US" sz="2000">
                <a:solidFill>
                  <a:prstClr val="black"/>
                </a:solidFill>
                <a:latin typeface="Lucida Console" panose="020B0609040504020204" pitchFamily="49" charset="0"/>
              </a:rPr>
              <a:t>git log</a:t>
            </a:r>
          </a:p>
          <a:p>
            <a:pPr marL="76200" algn="just">
              <a:lnSpc>
                <a:spcPct val="150000"/>
              </a:lnSpc>
              <a:buClr>
                <a:srgbClr val="0000FF"/>
              </a:buClr>
              <a:buNone/>
            </a:pPr>
            <a:r>
              <a:rPr lang="en-US" sz="2000">
                <a:solidFill>
                  <a:srgbClr val="0000FF"/>
                </a:solidFill>
              </a:rPr>
              <a:t>Transmit</a:t>
            </a:r>
          </a:p>
          <a:p>
            <a:pPr marL="76200" algn="just">
              <a:lnSpc>
                <a:spcPct val="150000"/>
              </a:lnSpc>
              <a:buClr>
                <a:srgbClr val="0000FF"/>
              </a:buClr>
              <a:buNone/>
            </a:pPr>
            <a:r>
              <a:rPr lang="en-US" sz="2000">
                <a:solidFill>
                  <a:srgbClr val="0000FF"/>
                </a:solidFill>
              </a:rPr>
              <a:t>	</a:t>
            </a:r>
            <a:r>
              <a:rPr lang="en-US" sz="2000">
                <a:solidFill>
                  <a:prstClr val="black"/>
                </a:solidFill>
                <a:latin typeface="Lucida Console" panose="020B0609040504020204" pitchFamily="49" charset="0"/>
              </a:rPr>
              <a:t>git push –set-upstream origin master</a:t>
            </a:r>
          </a:p>
          <a:p>
            <a:pPr marL="76200" algn="just">
              <a:lnSpc>
                <a:spcPct val="150000"/>
              </a:lnSpc>
              <a:buClr>
                <a:srgbClr val="0000FF"/>
              </a:buClr>
              <a:buNone/>
            </a:pPr>
            <a:endParaRPr lang="en-US" sz="2000">
              <a:solidFill>
                <a:prstClr val="black"/>
              </a:solidFill>
              <a:latin typeface="Lucida Console" panose="020B0609040504020204" pitchFamily="49" charset="0"/>
            </a:endParaRPr>
          </a:p>
          <a:p>
            <a:pPr marL="76200" algn="just">
              <a:lnSpc>
                <a:spcPct val="150000"/>
              </a:lnSpc>
              <a:buClr>
                <a:srgbClr val="0000FF"/>
              </a:buClr>
              <a:buNone/>
            </a:pPr>
            <a:endParaRPr lang="en-US" sz="2000">
              <a:solidFill>
                <a:prstClr val="black"/>
              </a:solidFill>
              <a:latin typeface="Lucida Console" panose="020B0609040504020204" pitchFamily="49" charset="0"/>
            </a:endParaRPr>
          </a:p>
          <a:p>
            <a:pPr marL="76200" algn="just">
              <a:lnSpc>
                <a:spcPct val="150000"/>
              </a:lnSpc>
              <a:buClr>
                <a:srgbClr val="0000FF"/>
              </a:buClr>
              <a:buNone/>
            </a:pPr>
            <a:endParaRPr lang="en-US" sz="2000">
              <a:solidFill>
                <a:srgbClr val="0000FF"/>
              </a:solidFill>
            </a:endParaRPr>
          </a:p>
        </p:txBody>
      </p:sp>
      <p:pic>
        <p:nvPicPr>
          <p:cNvPr id="4" name="Picture 3">
            <a:extLst>
              <a:ext uri="{FF2B5EF4-FFF2-40B4-BE49-F238E27FC236}">
                <a16:creationId xmlns:a16="http://schemas.microsoft.com/office/drawing/2014/main" id="{9831F31E-145D-75DC-27F0-48144364F0A3}"/>
              </a:ext>
            </a:extLst>
          </p:cNvPr>
          <p:cNvPicPr>
            <a:picLocks noChangeAspect="1"/>
          </p:cNvPicPr>
          <p:nvPr/>
        </p:nvPicPr>
        <p:blipFill>
          <a:blip r:embed="rId3"/>
          <a:stretch>
            <a:fillRect/>
          </a:stretch>
        </p:blipFill>
        <p:spPr>
          <a:xfrm>
            <a:off x="5589935" y="2420888"/>
            <a:ext cx="3152775" cy="2590800"/>
          </a:xfrm>
          <a:prstGeom prst="rect">
            <a:avLst/>
          </a:prstGeom>
        </p:spPr>
      </p:pic>
    </p:spTree>
    <p:extLst>
      <p:ext uri="{BB962C8B-B14F-4D97-AF65-F5344CB8AC3E}">
        <p14:creationId xmlns:p14="http://schemas.microsoft.com/office/powerpoint/2010/main" val="2634392245"/>
      </p:ext>
    </p:extLst>
  </p:cSld>
  <p:clrMapOvr>
    <a:masterClrMapping/>
  </p:clrMapOvr>
  <p:transition spd="slow">
    <p:cu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74637"/>
            <a:ext cx="8229600" cy="778099"/>
          </a:xfrm>
          <a:prstGeom prst="rect">
            <a:avLst/>
          </a:prstGeom>
        </p:spPr>
        <p:txBody>
          <a:bodyPr lIns="91425" tIns="91425" rIns="91425" bIns="91425" anchor="b" anchorCtr="0">
            <a:noAutofit/>
          </a:bodyPr>
          <a:lstStyle/>
          <a:p>
            <a:pPr algn="ctr"/>
            <a:r>
              <a:rPr lang="en-US" sz="2400">
                <a:solidFill>
                  <a:srgbClr val="FFFF00"/>
                </a:solidFill>
              </a:rPr>
              <a:t>THỰC NGHIỆM</a:t>
            </a:r>
            <a:endParaRPr lang="en" sz="2400" dirty="0"/>
          </a:p>
        </p:txBody>
      </p:sp>
      <p:pic>
        <p:nvPicPr>
          <p:cNvPr id="7" name="Picture 6">
            <a:extLst>
              <a:ext uri="{FF2B5EF4-FFF2-40B4-BE49-F238E27FC236}">
                <a16:creationId xmlns:a16="http://schemas.microsoft.com/office/drawing/2014/main" id="{029F959C-9A67-51B7-D3F8-9F6DCFE47F9A}"/>
              </a:ext>
            </a:extLst>
          </p:cNvPr>
          <p:cNvPicPr>
            <a:picLocks noChangeAspect="1"/>
          </p:cNvPicPr>
          <p:nvPr/>
        </p:nvPicPr>
        <p:blipFill>
          <a:blip r:embed="rId3"/>
          <a:stretch>
            <a:fillRect/>
          </a:stretch>
        </p:blipFill>
        <p:spPr>
          <a:xfrm>
            <a:off x="251520" y="2780928"/>
            <a:ext cx="8712968" cy="2334994"/>
          </a:xfrm>
          <a:prstGeom prst="rect">
            <a:avLst/>
          </a:prstGeom>
        </p:spPr>
      </p:pic>
    </p:spTree>
    <p:extLst>
      <p:ext uri="{BB962C8B-B14F-4D97-AF65-F5344CB8AC3E}">
        <p14:creationId xmlns:p14="http://schemas.microsoft.com/office/powerpoint/2010/main" val="1214076524"/>
      </p:ext>
    </p:extLst>
  </p:cSld>
  <p:clrMapOvr>
    <a:masterClrMapping/>
  </p:clrMapOvr>
  <p:transition spd="slow">
    <p:cu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74637"/>
            <a:ext cx="8229600" cy="778099"/>
          </a:xfrm>
          <a:prstGeom prst="rect">
            <a:avLst/>
          </a:prstGeom>
        </p:spPr>
        <p:txBody>
          <a:bodyPr lIns="91425" tIns="91425" rIns="91425" bIns="91425" anchor="b" anchorCtr="0">
            <a:noAutofit/>
          </a:bodyPr>
          <a:lstStyle/>
          <a:p>
            <a:pPr algn="ctr"/>
            <a:r>
              <a:rPr lang="en-US" sz="2400">
                <a:solidFill>
                  <a:srgbClr val="FFFF00"/>
                </a:solidFill>
              </a:rPr>
              <a:t>THỰC NGHIỆM</a:t>
            </a:r>
            <a:endParaRPr lang="en" sz="2400" dirty="0"/>
          </a:p>
        </p:txBody>
      </p:sp>
      <p:pic>
        <p:nvPicPr>
          <p:cNvPr id="3" name="Picture 2">
            <a:extLst>
              <a:ext uri="{FF2B5EF4-FFF2-40B4-BE49-F238E27FC236}">
                <a16:creationId xmlns:a16="http://schemas.microsoft.com/office/drawing/2014/main" id="{1A505D23-9C0D-CCA9-BB5B-65D2FB832C3E}"/>
              </a:ext>
            </a:extLst>
          </p:cNvPr>
          <p:cNvPicPr>
            <a:picLocks noChangeAspect="1"/>
          </p:cNvPicPr>
          <p:nvPr/>
        </p:nvPicPr>
        <p:blipFill>
          <a:blip r:embed="rId3"/>
          <a:stretch>
            <a:fillRect/>
          </a:stretch>
        </p:blipFill>
        <p:spPr>
          <a:xfrm>
            <a:off x="33121" y="2780928"/>
            <a:ext cx="9110879" cy="2736304"/>
          </a:xfrm>
          <a:prstGeom prst="rect">
            <a:avLst/>
          </a:prstGeom>
        </p:spPr>
      </p:pic>
    </p:spTree>
    <p:extLst>
      <p:ext uri="{BB962C8B-B14F-4D97-AF65-F5344CB8AC3E}">
        <p14:creationId xmlns:p14="http://schemas.microsoft.com/office/powerpoint/2010/main" val="2094452613"/>
      </p:ext>
    </p:extLst>
  </p:cSld>
  <p:clrMapOvr>
    <a:masterClrMapping/>
  </p:clrMapOvr>
  <p:transition spd="slow">
    <p:cu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74637"/>
            <a:ext cx="8229600" cy="778099"/>
          </a:xfrm>
          <a:prstGeom prst="rect">
            <a:avLst/>
          </a:prstGeom>
        </p:spPr>
        <p:txBody>
          <a:bodyPr lIns="91425" tIns="91425" rIns="91425" bIns="91425" anchor="b" anchorCtr="0">
            <a:noAutofit/>
          </a:bodyPr>
          <a:lstStyle/>
          <a:p>
            <a:pPr algn="ctr"/>
            <a:r>
              <a:rPr lang="en-US" sz="2400">
                <a:solidFill>
                  <a:srgbClr val="FFFF00"/>
                </a:solidFill>
              </a:rPr>
              <a:t>THỰC NGHIỆM</a:t>
            </a:r>
            <a:endParaRPr lang="en" sz="2400" dirty="0"/>
          </a:p>
        </p:txBody>
      </p:sp>
      <p:pic>
        <p:nvPicPr>
          <p:cNvPr id="2" name="Picture 1">
            <a:extLst>
              <a:ext uri="{FF2B5EF4-FFF2-40B4-BE49-F238E27FC236}">
                <a16:creationId xmlns:a16="http://schemas.microsoft.com/office/drawing/2014/main" id="{EB6A4E29-2C0D-9B44-BAEF-10F4DA6C0D04}"/>
              </a:ext>
            </a:extLst>
          </p:cNvPr>
          <p:cNvPicPr>
            <a:picLocks noChangeAspect="1"/>
          </p:cNvPicPr>
          <p:nvPr/>
        </p:nvPicPr>
        <p:blipFill>
          <a:blip r:embed="rId3"/>
          <a:stretch>
            <a:fillRect/>
          </a:stretch>
        </p:blipFill>
        <p:spPr>
          <a:xfrm>
            <a:off x="179512" y="2060848"/>
            <a:ext cx="8886696" cy="3672408"/>
          </a:xfrm>
          <a:prstGeom prst="rect">
            <a:avLst/>
          </a:prstGeom>
        </p:spPr>
      </p:pic>
    </p:spTree>
    <p:extLst>
      <p:ext uri="{BB962C8B-B14F-4D97-AF65-F5344CB8AC3E}">
        <p14:creationId xmlns:p14="http://schemas.microsoft.com/office/powerpoint/2010/main" val="2701284733"/>
      </p:ext>
    </p:extLst>
  </p:cSld>
  <p:clrMapOvr>
    <a:masterClrMapping/>
  </p:clrMapOvr>
  <p:transition spd="slow">
    <p:cu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74637"/>
            <a:ext cx="8229600" cy="778099"/>
          </a:xfrm>
          <a:prstGeom prst="rect">
            <a:avLst/>
          </a:prstGeom>
        </p:spPr>
        <p:txBody>
          <a:bodyPr lIns="91425" tIns="91425" rIns="91425" bIns="91425" anchor="b" anchorCtr="0">
            <a:noAutofit/>
          </a:bodyPr>
          <a:lstStyle/>
          <a:p>
            <a:pPr algn="ctr"/>
            <a:r>
              <a:rPr lang="en-US" sz="2400">
                <a:solidFill>
                  <a:srgbClr val="FFFF00"/>
                </a:solidFill>
              </a:rPr>
              <a:t>THỰC NGHIỆM</a:t>
            </a:r>
            <a:endParaRPr lang="en" sz="2400" dirty="0"/>
          </a:p>
        </p:txBody>
      </p:sp>
      <p:pic>
        <p:nvPicPr>
          <p:cNvPr id="5" name="Picture 4">
            <a:extLst>
              <a:ext uri="{FF2B5EF4-FFF2-40B4-BE49-F238E27FC236}">
                <a16:creationId xmlns:a16="http://schemas.microsoft.com/office/drawing/2014/main" id="{C9576844-33F6-2C61-3105-A04DFDC4B88D}"/>
              </a:ext>
            </a:extLst>
          </p:cNvPr>
          <p:cNvPicPr>
            <a:picLocks noChangeAspect="1"/>
          </p:cNvPicPr>
          <p:nvPr/>
        </p:nvPicPr>
        <p:blipFill>
          <a:blip r:embed="rId3"/>
          <a:stretch>
            <a:fillRect/>
          </a:stretch>
        </p:blipFill>
        <p:spPr>
          <a:xfrm>
            <a:off x="1547664" y="2204864"/>
            <a:ext cx="5762625" cy="3952875"/>
          </a:xfrm>
          <a:prstGeom prst="rect">
            <a:avLst/>
          </a:prstGeom>
        </p:spPr>
      </p:pic>
    </p:spTree>
    <p:extLst>
      <p:ext uri="{BB962C8B-B14F-4D97-AF65-F5344CB8AC3E}">
        <p14:creationId xmlns:p14="http://schemas.microsoft.com/office/powerpoint/2010/main" val="1537651339"/>
      </p:ext>
    </p:extLst>
  </p:cSld>
  <p:clrMapOvr>
    <a:masterClrMapping/>
  </p:clrMapOvr>
  <p:transition spd="slow">
    <p:cu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74637"/>
            <a:ext cx="8229600" cy="778099"/>
          </a:xfrm>
          <a:prstGeom prst="rect">
            <a:avLst/>
          </a:prstGeom>
        </p:spPr>
        <p:txBody>
          <a:bodyPr lIns="91425" tIns="91425" rIns="91425" bIns="91425" anchor="b" anchorCtr="0">
            <a:noAutofit/>
          </a:bodyPr>
          <a:lstStyle/>
          <a:p>
            <a:pPr algn="ctr"/>
            <a:r>
              <a:rPr lang="en-US" sz="2400">
                <a:solidFill>
                  <a:srgbClr val="FFFF00"/>
                </a:solidFill>
              </a:rPr>
              <a:t>THỰC NGHIỆM</a:t>
            </a:r>
            <a:endParaRPr lang="en" sz="2400" dirty="0"/>
          </a:p>
        </p:txBody>
      </p:sp>
      <p:pic>
        <p:nvPicPr>
          <p:cNvPr id="5" name="Picture 4">
            <a:extLst>
              <a:ext uri="{FF2B5EF4-FFF2-40B4-BE49-F238E27FC236}">
                <a16:creationId xmlns:a16="http://schemas.microsoft.com/office/drawing/2014/main" id="{6273B6D2-6D87-9CBE-7E50-917DA20A0BED}"/>
              </a:ext>
            </a:extLst>
          </p:cNvPr>
          <p:cNvPicPr>
            <a:picLocks noChangeAspect="1"/>
          </p:cNvPicPr>
          <p:nvPr/>
        </p:nvPicPr>
        <p:blipFill>
          <a:blip r:embed="rId3"/>
          <a:stretch>
            <a:fillRect/>
          </a:stretch>
        </p:blipFill>
        <p:spPr>
          <a:xfrm>
            <a:off x="2476888" y="2996952"/>
            <a:ext cx="4190224" cy="2304256"/>
          </a:xfrm>
          <a:prstGeom prst="rect">
            <a:avLst/>
          </a:prstGeom>
        </p:spPr>
      </p:pic>
    </p:spTree>
    <p:extLst>
      <p:ext uri="{BB962C8B-B14F-4D97-AF65-F5344CB8AC3E}">
        <p14:creationId xmlns:p14="http://schemas.microsoft.com/office/powerpoint/2010/main" val="2747482004"/>
      </p:ext>
    </p:extLst>
  </p:cSld>
  <p:clrMapOvr>
    <a:masterClrMapping/>
  </p:clrMapOvr>
  <p:transition spd="slow">
    <p:cu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74637"/>
            <a:ext cx="8229600" cy="778099"/>
          </a:xfrm>
          <a:prstGeom prst="rect">
            <a:avLst/>
          </a:prstGeom>
        </p:spPr>
        <p:txBody>
          <a:bodyPr lIns="91425" tIns="91425" rIns="91425" bIns="91425" anchor="b" anchorCtr="0">
            <a:noAutofit/>
          </a:bodyPr>
          <a:lstStyle/>
          <a:p>
            <a:pPr algn="ctr"/>
            <a:r>
              <a:rPr lang="en-US" sz="2400">
                <a:solidFill>
                  <a:srgbClr val="FFFF00"/>
                </a:solidFill>
              </a:rPr>
              <a:t>THỰC NGHIỆM</a:t>
            </a:r>
            <a:endParaRPr lang="en" sz="2400" dirty="0"/>
          </a:p>
        </p:txBody>
      </p:sp>
      <p:pic>
        <p:nvPicPr>
          <p:cNvPr id="4" name="Picture 3">
            <a:extLst>
              <a:ext uri="{FF2B5EF4-FFF2-40B4-BE49-F238E27FC236}">
                <a16:creationId xmlns:a16="http://schemas.microsoft.com/office/drawing/2014/main" id="{3430E8AE-819C-1B28-9337-DEAD5DC92E78}"/>
              </a:ext>
            </a:extLst>
          </p:cNvPr>
          <p:cNvPicPr>
            <a:picLocks noChangeAspect="1"/>
          </p:cNvPicPr>
          <p:nvPr/>
        </p:nvPicPr>
        <p:blipFill>
          <a:blip r:embed="rId3"/>
          <a:stretch>
            <a:fillRect/>
          </a:stretch>
        </p:blipFill>
        <p:spPr>
          <a:xfrm>
            <a:off x="323527" y="1916832"/>
            <a:ext cx="8662139" cy="3960440"/>
          </a:xfrm>
          <a:prstGeom prst="rect">
            <a:avLst/>
          </a:prstGeom>
        </p:spPr>
      </p:pic>
    </p:spTree>
    <p:extLst>
      <p:ext uri="{BB962C8B-B14F-4D97-AF65-F5344CB8AC3E}">
        <p14:creationId xmlns:p14="http://schemas.microsoft.com/office/powerpoint/2010/main" val="2090198458"/>
      </p:ext>
    </p:extLst>
  </p:cSld>
  <p:clrMapOvr>
    <a:masterClrMapping/>
  </p:clrMapOvr>
  <p:transition spd="slow">
    <p:cut/>
  </p:transition>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6" name="Title 1"/>
          <p:cNvSpPr>
            <a:spLocks noGrp="1"/>
          </p:cNvSpPr>
          <p:nvPr>
            <p:ph type="title"/>
          </p:nvPr>
        </p:nvSpPr>
        <p:spPr>
          <a:xfrm>
            <a:off x="381000" y="10886"/>
            <a:ext cx="8458200" cy="1143000"/>
          </a:xfrm>
        </p:spPr>
        <p:txBody>
          <a:bodyPr>
            <a:normAutofit fontScale="90000"/>
          </a:bodyPr>
          <a:lstStyle/>
          <a:p>
            <a:r>
              <a:rPr lang="en-US" sz="2800" b="1" dirty="0">
                <a:solidFill>
                  <a:srgbClr val="C00000"/>
                </a:solidFill>
                <a:latin typeface="Times New Roman" pitchFamily="18" charset="0"/>
                <a:cs typeface="Times New Roman" pitchFamily="18" charset="0"/>
              </a:rPr>
              <a:t>Introduction to </a:t>
            </a:r>
            <a:r>
              <a:rPr lang="en-US" sz="2800" b="1" dirty="0" err="1">
                <a:solidFill>
                  <a:srgbClr val="C00000"/>
                </a:solidFill>
                <a:latin typeface="Times New Roman" pitchFamily="18" charset="0"/>
                <a:cs typeface="Times New Roman" pitchFamily="18" charset="0"/>
              </a:rPr>
              <a:t>Git</a:t>
            </a:r>
            <a:br>
              <a:rPr lang="en-US" sz="2800" b="1" dirty="0">
                <a:solidFill>
                  <a:srgbClr val="0070C0"/>
                </a:solidFill>
                <a:latin typeface="Times New Roman" pitchFamily="18" charset="0"/>
                <a:cs typeface="Times New Roman" pitchFamily="18" charset="0"/>
              </a:rPr>
            </a:br>
            <a:r>
              <a:rPr lang="en-US" sz="2800" b="1" dirty="0">
                <a:solidFill>
                  <a:srgbClr val="0070C0"/>
                </a:solidFill>
                <a:latin typeface="Times New Roman" pitchFamily="18" charset="0"/>
                <a:cs typeface="Times New Roman" pitchFamily="18" charset="0"/>
              </a:rPr>
              <a:t>Decentralized or Distributed Version Control System (DVCS) Terminologies</a:t>
            </a:r>
            <a:endParaRPr lang="en-US" sz="2400" b="1" dirty="0">
              <a:solidFill>
                <a:srgbClr val="0070C0"/>
              </a:solidFill>
              <a:latin typeface="Times New Roman" pitchFamily="18" charset="0"/>
              <a:cs typeface="Times New Roman" pitchFamily="18" charset="0"/>
            </a:endParaRPr>
          </a:p>
        </p:txBody>
      </p:sp>
      <p:sp>
        <p:nvSpPr>
          <p:cNvPr id="9" name="Slide Number Placeholder 8"/>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B48C5BB-AB32-448D-897A-69FE47275429}"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pic>
        <p:nvPicPr>
          <p:cNvPr id="3" name="Picture 2"/>
          <p:cNvPicPr>
            <a:picLocks noChangeAspect="1"/>
          </p:cNvPicPr>
          <p:nvPr/>
        </p:nvPicPr>
        <p:blipFill>
          <a:blip r:embed="rId3"/>
          <a:stretch>
            <a:fillRect/>
          </a:stretch>
        </p:blipFill>
        <p:spPr>
          <a:xfrm>
            <a:off x="1295400" y="1447800"/>
            <a:ext cx="6505450" cy="4648200"/>
          </a:xfrm>
          <a:prstGeom prst="rect">
            <a:avLst/>
          </a:prstGeom>
        </p:spPr>
      </p:pic>
    </p:spTree>
    <p:extLst>
      <p:ext uri="{BB962C8B-B14F-4D97-AF65-F5344CB8AC3E}">
        <p14:creationId xmlns:p14="http://schemas.microsoft.com/office/powerpoint/2010/main" val="22398836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1"/>
        <p:cNvGrpSpPr/>
        <p:nvPr/>
      </p:nvGrpSpPr>
      <p:grpSpPr>
        <a:xfrm>
          <a:off x="0" y="0"/>
          <a:ext cx="0" cy="0"/>
          <a:chOff x="0" y="0"/>
          <a:chExt cx="0" cy="0"/>
        </a:xfrm>
      </p:grpSpPr>
      <p:sp>
        <p:nvSpPr>
          <p:cNvPr id="52" name="Shape 52"/>
          <p:cNvSpPr txBox="1">
            <a:spLocks noGrp="1"/>
          </p:cNvSpPr>
          <p:nvPr>
            <p:ph type="title"/>
          </p:nvPr>
        </p:nvSpPr>
        <p:spPr>
          <a:xfrm>
            <a:off x="457200" y="332657"/>
            <a:ext cx="8229600" cy="720079"/>
          </a:xfrm>
          <a:prstGeom prst="rect">
            <a:avLst/>
          </a:prstGeom>
        </p:spPr>
        <p:txBody>
          <a:bodyPr lIns="91425" tIns="91425" rIns="91425" bIns="91425" anchor="b" anchorCtr="0">
            <a:noAutofit/>
          </a:bodyPr>
          <a:lstStyle/>
          <a:p>
            <a:pPr algn="ctr"/>
            <a:r>
              <a:rPr lang="en-US" sz="2400" dirty="0">
                <a:solidFill>
                  <a:srgbClr val="FFFF00"/>
                </a:solidFill>
              </a:rPr>
              <a:t>NỘI DUNG TRÌNH BÀY</a:t>
            </a:r>
            <a:endParaRPr lang="en" sz="2400" dirty="0">
              <a:solidFill>
                <a:srgbClr val="FFFF00"/>
              </a:solidFill>
            </a:endParaRPr>
          </a:p>
        </p:txBody>
      </p:sp>
      <p:sp>
        <p:nvSpPr>
          <p:cNvPr id="53" name="Shape 53"/>
          <p:cNvSpPr txBox="1">
            <a:spLocks noGrp="1"/>
          </p:cNvSpPr>
          <p:nvPr>
            <p:ph type="body" idx="1"/>
          </p:nvPr>
        </p:nvSpPr>
        <p:spPr>
          <a:xfrm>
            <a:off x="457200" y="1628800"/>
            <a:ext cx="8229600" cy="4939100"/>
          </a:xfrm>
          <a:prstGeom prst="rect">
            <a:avLst/>
          </a:prstGeom>
        </p:spPr>
        <p:txBody>
          <a:bodyPr lIns="91425" tIns="91425" rIns="91425" bIns="91425" anchor="t" anchorCtr="0">
            <a:noAutofit/>
          </a:bodyPr>
          <a:lstStyle/>
          <a:p>
            <a:pPr marL="419100" indent="-342900" algn="just">
              <a:lnSpc>
                <a:spcPct val="200000"/>
              </a:lnSpc>
              <a:spcBef>
                <a:spcPts val="600"/>
              </a:spcBef>
              <a:spcAft>
                <a:spcPts val="600"/>
              </a:spcAft>
              <a:buClr>
                <a:srgbClr val="0000FF"/>
              </a:buClr>
              <a:buFont typeface="Wingdings" pitchFamily="2" charset="2"/>
              <a:buChar char="§"/>
            </a:pPr>
            <a:r>
              <a:rPr lang="en-US" sz="2400" b="1">
                <a:solidFill>
                  <a:srgbClr val="0000FF"/>
                </a:solidFill>
              </a:rPr>
              <a:t>GIỚI THIỆU</a:t>
            </a:r>
          </a:p>
          <a:p>
            <a:pPr marL="419100" indent="-342900" algn="just">
              <a:lnSpc>
                <a:spcPct val="200000"/>
              </a:lnSpc>
              <a:spcBef>
                <a:spcPts val="600"/>
              </a:spcBef>
              <a:spcAft>
                <a:spcPts val="600"/>
              </a:spcAft>
              <a:buClr>
                <a:srgbClr val="0000FF"/>
              </a:buClr>
              <a:buFont typeface="Wingdings" pitchFamily="2" charset="2"/>
              <a:buChar char="§"/>
            </a:pPr>
            <a:r>
              <a:rPr lang="en-US" sz="2400" b="1">
                <a:solidFill>
                  <a:srgbClr val="0000FF"/>
                </a:solidFill>
              </a:rPr>
              <a:t>TÍNH NĂNG CỦA GIT GUI</a:t>
            </a:r>
          </a:p>
          <a:p>
            <a:pPr marL="419100" indent="-342900" algn="just">
              <a:lnSpc>
                <a:spcPct val="200000"/>
              </a:lnSpc>
              <a:spcBef>
                <a:spcPts val="600"/>
              </a:spcBef>
              <a:spcAft>
                <a:spcPts val="600"/>
              </a:spcAft>
              <a:buClr>
                <a:srgbClr val="0000FF"/>
              </a:buClr>
              <a:buFont typeface="Wingdings" pitchFamily="2" charset="2"/>
              <a:buChar char="§"/>
            </a:pPr>
            <a:r>
              <a:rPr lang="en-US" sz="2400" b="1">
                <a:solidFill>
                  <a:srgbClr val="0000FF"/>
                </a:solidFill>
              </a:rPr>
              <a:t>ỨNG DỤNG CỦA GIT GUI TRONG QUẢN LÝ MÃ NGUỒN PHẦN MỀM</a:t>
            </a:r>
          </a:p>
          <a:p>
            <a:pPr marL="419100" indent="-342900" algn="just">
              <a:lnSpc>
                <a:spcPct val="200000"/>
              </a:lnSpc>
              <a:spcBef>
                <a:spcPts val="600"/>
              </a:spcBef>
              <a:spcAft>
                <a:spcPts val="600"/>
              </a:spcAft>
              <a:buClr>
                <a:srgbClr val="0000FF"/>
              </a:buClr>
              <a:buFont typeface="Wingdings" pitchFamily="2" charset="2"/>
              <a:buChar char="§"/>
            </a:pPr>
            <a:r>
              <a:rPr lang="en-US" sz="2400" b="1">
                <a:solidFill>
                  <a:srgbClr val="0000FF"/>
                </a:solidFill>
              </a:rPr>
              <a:t>TÀI </a:t>
            </a:r>
            <a:r>
              <a:rPr lang="en-US" sz="2400" b="1" dirty="0">
                <a:solidFill>
                  <a:srgbClr val="0000FF"/>
                </a:solidFill>
              </a:rPr>
              <a:t>LIỆU </a:t>
            </a:r>
            <a:r>
              <a:rPr lang="en-US" sz="2400" b="1">
                <a:solidFill>
                  <a:srgbClr val="0000FF"/>
                </a:solidFill>
              </a:rPr>
              <a:t>THAM KHẢO</a:t>
            </a:r>
            <a:endParaRPr sz="2400" b="1" dirty="0">
              <a:solidFill>
                <a:srgbClr val="0000FF"/>
              </a:solidFill>
            </a:endParaRPr>
          </a:p>
        </p:txBody>
      </p:sp>
    </p:spTree>
    <p:extLst>
      <p:ext uri="{BB962C8B-B14F-4D97-AF65-F5344CB8AC3E}">
        <p14:creationId xmlns:p14="http://schemas.microsoft.com/office/powerpoint/2010/main" val="2808303534"/>
      </p:ext>
    </p:extLst>
  </p:cSld>
  <p:clrMapOvr>
    <a:masterClrMapping/>
  </p:clrMapOvr>
  <p:transition spd="slow">
    <p:cut/>
  </p:transition>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74637"/>
            <a:ext cx="8229600" cy="778099"/>
          </a:xfrm>
          <a:prstGeom prst="rect">
            <a:avLst/>
          </a:prstGeom>
        </p:spPr>
        <p:txBody>
          <a:bodyPr lIns="91425" tIns="91425" rIns="91425" bIns="91425" anchor="b" anchorCtr="0">
            <a:noAutofit/>
          </a:bodyPr>
          <a:lstStyle/>
          <a:p>
            <a:pPr algn="ctr"/>
            <a:r>
              <a:rPr lang="en-US" sz="2400">
                <a:solidFill>
                  <a:srgbClr val="FFFF00"/>
                </a:solidFill>
              </a:rPr>
              <a:t>TÍNH NĂNG CỦA GIT GUI</a:t>
            </a:r>
            <a:endParaRPr lang="en" sz="2400" dirty="0"/>
          </a:p>
        </p:txBody>
      </p:sp>
      <p:sp>
        <p:nvSpPr>
          <p:cNvPr id="5" name="Shape 53">
            <a:extLst>
              <a:ext uri="{FF2B5EF4-FFF2-40B4-BE49-F238E27FC236}">
                <a16:creationId xmlns:a16="http://schemas.microsoft.com/office/drawing/2014/main" id="{BE481AFD-7922-4B25-83BC-2C3A2253697A}"/>
              </a:ext>
            </a:extLst>
          </p:cNvPr>
          <p:cNvSpPr txBox="1">
            <a:spLocks noGrp="1"/>
          </p:cNvSpPr>
          <p:nvPr>
            <p:ph type="body" idx="1"/>
          </p:nvPr>
        </p:nvSpPr>
        <p:spPr>
          <a:xfrm>
            <a:off x="258260" y="1556793"/>
            <a:ext cx="8706228" cy="1008112"/>
          </a:xfrm>
          <a:prstGeom prst="rect">
            <a:avLst/>
          </a:prstGeom>
        </p:spPr>
        <p:txBody>
          <a:bodyPr lIns="91425" tIns="91425" rIns="91425" bIns="91425" anchor="t" anchorCtr="0">
            <a:noAutofit/>
          </a:bodyPr>
          <a:lstStyle/>
          <a:p>
            <a:pPr marL="76200" algn="just">
              <a:lnSpc>
                <a:spcPct val="150000"/>
              </a:lnSpc>
              <a:buClr>
                <a:srgbClr val="0000FF"/>
              </a:buClr>
              <a:buNone/>
            </a:pPr>
            <a:endParaRPr sz="2000" b="1" dirty="0">
              <a:solidFill>
                <a:srgbClr val="0000FF"/>
              </a:solidFill>
            </a:endParaRPr>
          </a:p>
        </p:txBody>
      </p:sp>
    </p:spTree>
    <p:extLst>
      <p:ext uri="{BB962C8B-B14F-4D97-AF65-F5344CB8AC3E}">
        <p14:creationId xmlns:p14="http://schemas.microsoft.com/office/powerpoint/2010/main" val="1776014357"/>
      </p:ext>
    </p:extLst>
  </p:cSld>
  <p:clrMapOvr>
    <a:masterClrMapping/>
  </p:clrMapOvr>
  <p:transition spd="slow">
    <p:cut/>
  </p:transition>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188640"/>
            <a:ext cx="8003232" cy="1008112"/>
          </a:xfrm>
          <a:prstGeom prst="rect">
            <a:avLst/>
          </a:prstGeom>
        </p:spPr>
        <p:txBody>
          <a:bodyPr lIns="91425" tIns="91425" rIns="91425" bIns="91425" anchor="b" anchorCtr="0">
            <a:noAutofit/>
          </a:bodyPr>
          <a:lstStyle/>
          <a:p>
            <a:pPr algn="ctr"/>
            <a:r>
              <a:rPr lang="en-US" sz="2800">
                <a:solidFill>
                  <a:srgbClr val="FFFF00"/>
                </a:solidFill>
              </a:rPr>
              <a:t>ỨNG DỤNG CỦA GIT GUI TRONG QUẢN LÝ MÃ NGUỒN PHẦN MỀM</a:t>
            </a:r>
            <a:endParaRPr lang="en" sz="2800" dirty="0"/>
          </a:p>
        </p:txBody>
      </p:sp>
      <p:sp>
        <p:nvSpPr>
          <p:cNvPr id="5" name="Shape 53">
            <a:extLst>
              <a:ext uri="{FF2B5EF4-FFF2-40B4-BE49-F238E27FC236}">
                <a16:creationId xmlns:a16="http://schemas.microsoft.com/office/drawing/2014/main" id="{BE481AFD-7922-4B25-83BC-2C3A2253697A}"/>
              </a:ext>
            </a:extLst>
          </p:cNvPr>
          <p:cNvSpPr txBox="1">
            <a:spLocks noGrp="1"/>
          </p:cNvSpPr>
          <p:nvPr>
            <p:ph type="body" idx="1"/>
          </p:nvPr>
        </p:nvSpPr>
        <p:spPr>
          <a:xfrm>
            <a:off x="258260" y="1556793"/>
            <a:ext cx="8706228" cy="1008112"/>
          </a:xfrm>
          <a:prstGeom prst="rect">
            <a:avLst/>
          </a:prstGeom>
        </p:spPr>
        <p:txBody>
          <a:bodyPr lIns="91425" tIns="91425" rIns="91425" bIns="91425" anchor="t" anchorCtr="0">
            <a:noAutofit/>
          </a:bodyPr>
          <a:lstStyle/>
          <a:p>
            <a:pPr marL="76200" algn="just">
              <a:lnSpc>
                <a:spcPct val="150000"/>
              </a:lnSpc>
              <a:buClr>
                <a:srgbClr val="0000FF"/>
              </a:buClr>
              <a:buNone/>
            </a:pPr>
            <a:endParaRPr sz="2000" b="1" dirty="0">
              <a:solidFill>
                <a:srgbClr val="0000FF"/>
              </a:solidFill>
            </a:endParaRPr>
          </a:p>
        </p:txBody>
      </p:sp>
    </p:spTree>
    <p:extLst>
      <p:ext uri="{BB962C8B-B14F-4D97-AF65-F5344CB8AC3E}">
        <p14:creationId xmlns:p14="http://schemas.microsoft.com/office/powerpoint/2010/main" val="4256904582"/>
      </p:ext>
    </p:extLst>
  </p:cSld>
  <p:clrMapOvr>
    <a:masterClrMapping/>
  </p:clrMapOvr>
  <p:transition spd="slow">
    <p:cut/>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42061" y="166733"/>
            <a:ext cx="8229600" cy="778099"/>
          </a:xfrm>
          <a:prstGeom prst="rect">
            <a:avLst/>
          </a:prstGeom>
        </p:spPr>
        <p:txBody>
          <a:bodyPr lIns="91425" tIns="91425" rIns="91425" bIns="91425" anchor="b" anchorCtr="0">
            <a:noAutofit/>
          </a:bodyPr>
          <a:lstStyle/>
          <a:p>
            <a:pPr algn="ctr"/>
            <a:r>
              <a:rPr lang="en-US" sz="2400">
                <a:solidFill>
                  <a:srgbClr val="FFFF00"/>
                </a:solidFill>
              </a:rPr>
              <a:t>KẾT LUẬN</a:t>
            </a:r>
            <a:endParaRPr lang="en" sz="2400" dirty="0"/>
          </a:p>
        </p:txBody>
      </p:sp>
      <p:sp>
        <p:nvSpPr>
          <p:cNvPr id="5" name="Shape 53">
            <a:extLst>
              <a:ext uri="{FF2B5EF4-FFF2-40B4-BE49-F238E27FC236}">
                <a16:creationId xmlns:a16="http://schemas.microsoft.com/office/drawing/2014/main" id="{BE481AFD-7922-4B25-83BC-2C3A2253697A}"/>
              </a:ext>
            </a:extLst>
          </p:cNvPr>
          <p:cNvSpPr txBox="1">
            <a:spLocks noGrp="1"/>
          </p:cNvSpPr>
          <p:nvPr>
            <p:ph type="body" idx="1"/>
          </p:nvPr>
        </p:nvSpPr>
        <p:spPr>
          <a:xfrm>
            <a:off x="258260" y="1556792"/>
            <a:ext cx="8706228" cy="5301207"/>
          </a:xfrm>
          <a:prstGeom prst="rect">
            <a:avLst/>
          </a:prstGeom>
        </p:spPr>
        <p:txBody>
          <a:bodyPr lIns="91425" tIns="91425" rIns="91425" bIns="91425" anchor="t" anchorCtr="0">
            <a:noAutofit/>
          </a:bodyPr>
          <a:lstStyle/>
          <a:p>
            <a:pPr marL="419100" indent="-342900" algn="just">
              <a:lnSpc>
                <a:spcPct val="150000"/>
              </a:lnSpc>
              <a:spcBef>
                <a:spcPts val="600"/>
              </a:spcBef>
              <a:spcAft>
                <a:spcPts val="600"/>
              </a:spcAft>
              <a:buClr>
                <a:srgbClr val="0000FF"/>
              </a:buClr>
              <a:buFont typeface="Wingdings" panose="05000000000000000000" pitchFamily="2" charset="2"/>
              <a:buChar char="q"/>
            </a:pPr>
            <a:r>
              <a:rPr lang="en-US" sz="2400">
                <a:solidFill>
                  <a:srgbClr val="0000FF"/>
                </a:solidFill>
              </a:rPr>
              <a:t>Git GUI là một công cụ mạnh mẽ và tiện lợi cho việc quản lý mã nguồn phần mềm, đặc biệt là trong các dự án có nhiều lập trình viên tham gia;</a:t>
            </a:r>
          </a:p>
          <a:p>
            <a:pPr marL="419100" indent="-342900" algn="just">
              <a:lnSpc>
                <a:spcPct val="150000"/>
              </a:lnSpc>
              <a:spcBef>
                <a:spcPts val="600"/>
              </a:spcBef>
              <a:spcAft>
                <a:spcPts val="600"/>
              </a:spcAft>
              <a:buClr>
                <a:srgbClr val="0000FF"/>
              </a:buClr>
              <a:buFont typeface="Wingdings" panose="05000000000000000000" pitchFamily="2" charset="2"/>
              <a:buChar char="q"/>
            </a:pPr>
            <a:r>
              <a:rPr lang="vi-VN" sz="2400">
                <a:solidFill>
                  <a:srgbClr val="0000FF"/>
                </a:solidFill>
              </a:rPr>
              <a:t>Git GUI giúp đơn giản hóa quy trình phát triển phần mềm và đảm bảo tính chính xác, hiệu quả trong quản lý mã nguồn</a:t>
            </a:r>
            <a:r>
              <a:rPr lang="en-US" sz="2400">
                <a:solidFill>
                  <a:srgbClr val="0000FF"/>
                </a:solidFill>
              </a:rPr>
              <a:t>;</a:t>
            </a:r>
          </a:p>
          <a:p>
            <a:pPr marL="419100" indent="-342900" algn="just">
              <a:lnSpc>
                <a:spcPct val="150000"/>
              </a:lnSpc>
              <a:spcBef>
                <a:spcPts val="600"/>
              </a:spcBef>
              <a:spcAft>
                <a:spcPts val="600"/>
              </a:spcAft>
              <a:buClr>
                <a:srgbClr val="0000FF"/>
              </a:buClr>
              <a:buFont typeface="Wingdings" panose="05000000000000000000" pitchFamily="2" charset="2"/>
              <a:buChar char="q"/>
            </a:pPr>
            <a:r>
              <a:rPr lang="vi-VN" sz="2400">
                <a:solidFill>
                  <a:srgbClr val="0000FF"/>
                </a:solidFill>
              </a:rPr>
              <a:t>Git GUI không chỉ giúp lập trình viên làm việc hiệu quả hơn mà còn nâng cao khả năng cộng tác</a:t>
            </a:r>
            <a:r>
              <a:rPr lang="en-US" sz="2400">
                <a:solidFill>
                  <a:srgbClr val="0000FF"/>
                </a:solidFill>
              </a:rPr>
              <a:t> làm việc nhóm</a:t>
            </a:r>
            <a:r>
              <a:rPr lang="vi-VN" sz="2400">
                <a:solidFill>
                  <a:srgbClr val="0000FF"/>
                </a:solidFill>
              </a:rPr>
              <a:t> </a:t>
            </a:r>
            <a:r>
              <a:rPr lang="en-US" sz="2400">
                <a:solidFill>
                  <a:srgbClr val="0000FF"/>
                </a:solidFill>
              </a:rPr>
              <a:t>để nâng cao</a:t>
            </a:r>
            <a:r>
              <a:rPr lang="vi-VN" sz="2400">
                <a:solidFill>
                  <a:srgbClr val="0000FF"/>
                </a:solidFill>
              </a:rPr>
              <a:t> chất lượng của sản phẩm phần mềm.</a:t>
            </a:r>
            <a:endParaRPr lang="en-US" sz="2400">
              <a:solidFill>
                <a:srgbClr val="0000FF"/>
              </a:solidFill>
            </a:endParaRPr>
          </a:p>
        </p:txBody>
      </p:sp>
    </p:spTree>
    <p:extLst>
      <p:ext uri="{BB962C8B-B14F-4D97-AF65-F5344CB8AC3E}">
        <p14:creationId xmlns:p14="http://schemas.microsoft.com/office/powerpoint/2010/main" val="1228523613"/>
      </p:ext>
    </p:extLst>
  </p:cSld>
  <p:clrMapOvr>
    <a:masterClrMapping/>
  </p:clrMapOvr>
  <p:transition spd="slow">
    <p:cut/>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51"/>
        <p:cNvGrpSpPr/>
        <p:nvPr/>
      </p:nvGrpSpPr>
      <p:grpSpPr>
        <a:xfrm>
          <a:off x="0" y="0"/>
          <a:ext cx="0" cy="0"/>
          <a:chOff x="0" y="0"/>
          <a:chExt cx="0" cy="0"/>
        </a:xfrm>
      </p:grpSpPr>
      <p:sp>
        <p:nvSpPr>
          <p:cNvPr id="52" name="Shape 52"/>
          <p:cNvSpPr txBox="1">
            <a:spLocks noGrp="1"/>
          </p:cNvSpPr>
          <p:nvPr>
            <p:ph type="title"/>
          </p:nvPr>
        </p:nvSpPr>
        <p:spPr>
          <a:xfrm>
            <a:off x="457200" y="332657"/>
            <a:ext cx="8229600" cy="720079"/>
          </a:xfrm>
          <a:prstGeom prst="rect">
            <a:avLst/>
          </a:prstGeom>
        </p:spPr>
        <p:txBody>
          <a:bodyPr lIns="91425" tIns="91425" rIns="91425" bIns="91425" anchor="b" anchorCtr="0">
            <a:noAutofit/>
          </a:bodyPr>
          <a:lstStyle/>
          <a:p>
            <a:pPr algn="ctr"/>
            <a:r>
              <a:rPr lang="en-US" sz="2400">
                <a:solidFill>
                  <a:srgbClr val="FFFF00"/>
                </a:solidFill>
              </a:rPr>
              <a:t>TÀI LIỆU THAM KHẢO</a:t>
            </a:r>
            <a:endParaRPr lang="en" sz="2400">
              <a:solidFill>
                <a:srgbClr val="FFFF00"/>
              </a:solidFill>
            </a:endParaRPr>
          </a:p>
        </p:txBody>
      </p:sp>
      <p:sp>
        <p:nvSpPr>
          <p:cNvPr id="53" name="Shape 53"/>
          <p:cNvSpPr txBox="1">
            <a:spLocks noGrp="1"/>
          </p:cNvSpPr>
          <p:nvPr>
            <p:ph type="body" idx="1"/>
          </p:nvPr>
        </p:nvSpPr>
        <p:spPr>
          <a:xfrm>
            <a:off x="107504" y="1628800"/>
            <a:ext cx="8856984" cy="5229200"/>
          </a:xfrm>
          <a:prstGeom prst="rect">
            <a:avLst/>
          </a:prstGeom>
        </p:spPr>
        <p:txBody>
          <a:bodyPr lIns="91425" tIns="91425" rIns="91425" bIns="91425" anchor="t" anchorCtr="0">
            <a:noAutofit/>
          </a:bodyPr>
          <a:lstStyle/>
          <a:p>
            <a:pPr marL="76200" algn="just">
              <a:lnSpc>
                <a:spcPct val="200000"/>
              </a:lnSpc>
              <a:buClr>
                <a:srgbClr val="0000FF"/>
              </a:buClr>
              <a:buNone/>
            </a:pPr>
            <a:r>
              <a:rPr lang="vi-VN" sz="2800">
                <a:solidFill>
                  <a:srgbClr val="0083E6"/>
                </a:solidFill>
              </a:rPr>
              <a:t>[1] 	 </a:t>
            </a:r>
            <a:r>
              <a:rPr lang="en-US" sz="2800">
                <a:solidFill>
                  <a:srgbClr val="0083E6"/>
                </a:solidFill>
              </a:rPr>
              <a:t>Beginning Azure Static Web Apps: Building and Deploying Dynamic Web Applications with Blazor 1st Edition.</a:t>
            </a:r>
          </a:p>
          <a:p>
            <a:pPr marL="76200" algn="just">
              <a:lnSpc>
                <a:spcPct val="200000"/>
              </a:lnSpc>
              <a:buClr>
                <a:srgbClr val="0000FF"/>
              </a:buClr>
              <a:buNone/>
            </a:pPr>
            <a:r>
              <a:rPr lang="en-US" sz="2800">
                <a:solidFill>
                  <a:srgbClr val="0083E6"/>
                </a:solidFill>
              </a:rPr>
              <a:t>[2] 	</a:t>
            </a:r>
            <a:r>
              <a:rPr lang="en-US" sz="2800">
                <a:solidFill>
                  <a:srgbClr val="0083E6"/>
                </a:solidFill>
                <a:hlinkClick r:id="rId3"/>
              </a:rPr>
              <a:t>https://education.github.com/git-cheat-sheet-education.pdf</a:t>
            </a:r>
            <a:endParaRPr lang="en-US" sz="2800">
              <a:solidFill>
                <a:srgbClr val="0083E6"/>
              </a:solidFill>
            </a:endParaRPr>
          </a:p>
          <a:p>
            <a:pPr marL="76200" algn="just">
              <a:lnSpc>
                <a:spcPct val="200000"/>
              </a:lnSpc>
              <a:buClr>
                <a:srgbClr val="0000FF"/>
              </a:buClr>
              <a:buNone/>
            </a:pPr>
            <a:r>
              <a:rPr lang="en-US" sz="2800">
                <a:solidFill>
                  <a:srgbClr val="0083E6"/>
                </a:solidFill>
              </a:rPr>
              <a:t>[3] 	https://git-scm.com/</a:t>
            </a:r>
          </a:p>
          <a:p>
            <a:pPr marL="76200" algn="just">
              <a:lnSpc>
                <a:spcPct val="200000"/>
              </a:lnSpc>
              <a:buClr>
                <a:srgbClr val="0000FF"/>
              </a:buClr>
              <a:buNone/>
            </a:pPr>
            <a:endParaRPr sz="3200">
              <a:solidFill>
                <a:srgbClr val="FF0000"/>
              </a:solidFill>
            </a:endParaRPr>
          </a:p>
        </p:txBody>
      </p:sp>
    </p:spTree>
    <p:extLst>
      <p:ext uri="{BB962C8B-B14F-4D97-AF65-F5344CB8AC3E}">
        <p14:creationId xmlns:p14="http://schemas.microsoft.com/office/powerpoint/2010/main" val="3700011077"/>
      </p:ext>
    </p:extLst>
  </p:cSld>
  <p:clrMapOvr>
    <a:masterClrMapping/>
  </p:clrMapOvr>
  <p:transition spd="slow">
    <p:cut/>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51"/>
        <p:cNvGrpSpPr/>
        <p:nvPr/>
      </p:nvGrpSpPr>
      <p:grpSpPr>
        <a:xfrm>
          <a:off x="0" y="0"/>
          <a:ext cx="0" cy="0"/>
          <a:chOff x="0" y="0"/>
          <a:chExt cx="0" cy="0"/>
        </a:xfrm>
      </p:grpSpPr>
      <p:sp>
        <p:nvSpPr>
          <p:cNvPr id="53" name="Shape 53"/>
          <p:cNvSpPr txBox="1">
            <a:spLocks noGrp="1"/>
          </p:cNvSpPr>
          <p:nvPr>
            <p:ph type="body" idx="1"/>
          </p:nvPr>
        </p:nvSpPr>
        <p:spPr>
          <a:xfrm>
            <a:off x="187032" y="-99392"/>
            <a:ext cx="8633440" cy="1540769"/>
          </a:xfrm>
          <a:prstGeom prst="rect">
            <a:avLst/>
          </a:prstGeom>
        </p:spPr>
        <p:txBody>
          <a:bodyPr lIns="91425" tIns="91425" rIns="91425" bIns="91425" anchor="t" anchorCtr="0">
            <a:noAutofit/>
          </a:bodyPr>
          <a:lstStyle/>
          <a:p>
            <a:pPr marL="76200" algn="ctr">
              <a:buClr>
                <a:srgbClr val="0000FF"/>
              </a:buClr>
              <a:buNone/>
            </a:pPr>
            <a:r>
              <a:rPr lang="vi-VN" sz="4800">
                <a:solidFill>
                  <a:srgbClr val="FFFF00"/>
                </a:solidFill>
              </a:rPr>
              <a:t>Cảm</a:t>
            </a:r>
            <a:r>
              <a:rPr lang="en-US" sz="4800">
                <a:solidFill>
                  <a:srgbClr val="FFFF00"/>
                </a:solidFill>
              </a:rPr>
              <a:t> </a:t>
            </a:r>
            <a:r>
              <a:rPr lang="vi-VN" sz="4800" dirty="0">
                <a:solidFill>
                  <a:srgbClr val="FFFF00"/>
                </a:solidFill>
              </a:rPr>
              <a:t>ơn</a:t>
            </a:r>
            <a:r>
              <a:rPr lang="en-US" sz="4800" dirty="0">
                <a:solidFill>
                  <a:srgbClr val="FFFF00"/>
                </a:solidFill>
              </a:rPr>
              <a:t> </a:t>
            </a:r>
            <a:r>
              <a:rPr lang="en-US" sz="4800">
                <a:solidFill>
                  <a:srgbClr val="FFFF00"/>
                </a:solidFill>
              </a:rPr>
              <a:t>qúy </a:t>
            </a:r>
            <a:r>
              <a:rPr lang="en-US" sz="4800" dirty="0">
                <a:solidFill>
                  <a:srgbClr val="FFFF00"/>
                </a:solidFill>
              </a:rPr>
              <a:t>t</a:t>
            </a:r>
            <a:r>
              <a:rPr lang="vi-VN" sz="4800">
                <a:solidFill>
                  <a:srgbClr val="FFFF00"/>
                </a:solidFill>
              </a:rPr>
              <a:t>hầy</a:t>
            </a:r>
            <a:r>
              <a:rPr lang="en-US" sz="4800">
                <a:solidFill>
                  <a:srgbClr val="FFFF00"/>
                </a:solidFill>
              </a:rPr>
              <a:t>/c</a:t>
            </a:r>
            <a:r>
              <a:rPr lang="vi-VN" sz="4800">
                <a:solidFill>
                  <a:srgbClr val="FFFF00"/>
                </a:solidFill>
              </a:rPr>
              <a:t>ô </a:t>
            </a:r>
            <a:endParaRPr lang="en-US" sz="4800">
              <a:solidFill>
                <a:srgbClr val="FFFF00"/>
              </a:solidFill>
            </a:endParaRPr>
          </a:p>
          <a:p>
            <a:pPr marL="76200" algn="ctr">
              <a:buClr>
                <a:srgbClr val="0000FF"/>
              </a:buClr>
              <a:buNone/>
            </a:pPr>
            <a:r>
              <a:rPr lang="vi-VN" sz="4800">
                <a:solidFill>
                  <a:srgbClr val="FFFF00"/>
                </a:solidFill>
              </a:rPr>
              <a:t>đã </a:t>
            </a:r>
            <a:r>
              <a:rPr lang="vi-VN" sz="4800" dirty="0">
                <a:solidFill>
                  <a:srgbClr val="FFFF00"/>
                </a:solidFill>
              </a:rPr>
              <a:t>quan tâm</a:t>
            </a:r>
            <a:r>
              <a:rPr lang="en-US" sz="4800" dirty="0">
                <a:solidFill>
                  <a:srgbClr val="FFFF00"/>
                </a:solidFill>
              </a:rPr>
              <a:t> </a:t>
            </a:r>
            <a:r>
              <a:rPr lang="vi-VN" sz="4800" dirty="0">
                <a:solidFill>
                  <a:srgbClr val="FFFF00"/>
                </a:solidFill>
              </a:rPr>
              <a:t>theo dõi</a:t>
            </a:r>
            <a:r>
              <a:rPr lang="en-US" sz="4800" dirty="0">
                <a:solidFill>
                  <a:srgbClr val="FFFF00"/>
                </a:solidFill>
              </a:rPr>
              <a:t>!</a:t>
            </a:r>
            <a:endParaRPr lang="vi-VN" sz="4800" dirty="0">
              <a:solidFill>
                <a:srgbClr val="FFFF00"/>
              </a:solidFill>
            </a:endParaRPr>
          </a:p>
          <a:p>
            <a:pPr marL="419100" indent="-342900">
              <a:buClr>
                <a:srgbClr val="0000FF"/>
              </a:buClr>
              <a:buFont typeface="Wingdings" pitchFamily="2" charset="2"/>
              <a:buChar char="§"/>
            </a:pPr>
            <a:endParaRPr lang="en" sz="4800" dirty="0">
              <a:solidFill>
                <a:srgbClr val="FFFF00"/>
              </a:solidFill>
            </a:endParaRPr>
          </a:p>
          <a:p>
            <a:pPr lvl="0" rtl="0">
              <a:spcBef>
                <a:spcPts val="0"/>
              </a:spcBef>
              <a:buNone/>
            </a:pPr>
            <a:endParaRPr sz="4800" dirty="0">
              <a:solidFill>
                <a:srgbClr val="FFFF00"/>
              </a:solidFill>
            </a:endParaRPr>
          </a:p>
        </p:txBody>
      </p:sp>
      <p:pic>
        <p:nvPicPr>
          <p:cNvPr id="3" name="Picture 2"/>
          <p:cNvPicPr>
            <a:picLocks noChangeAspect="1"/>
          </p:cNvPicPr>
          <p:nvPr/>
        </p:nvPicPr>
        <p:blipFill>
          <a:blip r:embed="rId3"/>
          <a:stretch>
            <a:fillRect/>
          </a:stretch>
        </p:blipFill>
        <p:spPr>
          <a:xfrm>
            <a:off x="779" y="1988840"/>
            <a:ext cx="8974108" cy="3600400"/>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Tree>
    <p:extLst>
      <p:ext uri="{BB962C8B-B14F-4D97-AF65-F5344CB8AC3E}">
        <p14:creationId xmlns:p14="http://schemas.microsoft.com/office/powerpoint/2010/main" val="293240395"/>
      </p:ext>
    </p:extLst>
  </p:cSld>
  <p:clrMapOvr>
    <a:masterClrMapping/>
  </p:clrMapOvr>
  <p:transition spd="slow">
    <p:cut/>
  </p:transition>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74637"/>
            <a:ext cx="8229600" cy="778099"/>
          </a:xfrm>
          <a:prstGeom prst="rect">
            <a:avLst/>
          </a:prstGeom>
        </p:spPr>
        <p:txBody>
          <a:bodyPr lIns="91425" tIns="91425" rIns="91425" bIns="91425" anchor="b" anchorCtr="0">
            <a:noAutofit/>
          </a:bodyPr>
          <a:lstStyle/>
          <a:p>
            <a:pPr algn="ctr"/>
            <a:r>
              <a:rPr lang="en-US" sz="2400">
                <a:solidFill>
                  <a:srgbClr val="FFFF00"/>
                </a:solidFill>
              </a:rPr>
              <a:t>GIỚI THIỆU</a:t>
            </a:r>
            <a:endParaRPr lang="en" sz="2400" dirty="0"/>
          </a:p>
        </p:txBody>
      </p:sp>
      <p:sp>
        <p:nvSpPr>
          <p:cNvPr id="5" name="Shape 53">
            <a:extLst>
              <a:ext uri="{FF2B5EF4-FFF2-40B4-BE49-F238E27FC236}">
                <a16:creationId xmlns:a16="http://schemas.microsoft.com/office/drawing/2014/main" id="{BE481AFD-7922-4B25-83BC-2C3A2253697A}"/>
              </a:ext>
            </a:extLst>
          </p:cNvPr>
          <p:cNvSpPr txBox="1">
            <a:spLocks noGrp="1"/>
          </p:cNvSpPr>
          <p:nvPr>
            <p:ph type="body" idx="1"/>
          </p:nvPr>
        </p:nvSpPr>
        <p:spPr>
          <a:xfrm>
            <a:off x="258260" y="1484784"/>
            <a:ext cx="8706228" cy="936104"/>
          </a:xfrm>
          <a:prstGeom prst="rect">
            <a:avLst/>
          </a:prstGeom>
        </p:spPr>
        <p:txBody>
          <a:bodyPr lIns="91425" tIns="91425" rIns="91425" bIns="91425" anchor="t" anchorCtr="0">
            <a:noAutofit/>
          </a:bodyPr>
          <a:lstStyle/>
          <a:p>
            <a:pPr marL="76200" algn="just">
              <a:lnSpc>
                <a:spcPct val="150000"/>
              </a:lnSpc>
              <a:buClr>
                <a:srgbClr val="0000FF"/>
              </a:buClr>
              <a:buNone/>
            </a:pPr>
            <a:r>
              <a:rPr lang="vi-VN" sz="2000">
                <a:solidFill>
                  <a:srgbClr val="0000FF"/>
                </a:solidFill>
              </a:rPr>
              <a:t>Git là hệ thống quản lý phiên bản phân tán phổ biến nhất, cho phép các nhà phát triển theo dõi, quản lý và đồng bộ mã nguồn</a:t>
            </a:r>
            <a:r>
              <a:rPr lang="en-US" sz="2000">
                <a:solidFill>
                  <a:srgbClr val="0000FF"/>
                </a:solidFill>
              </a:rPr>
              <a:t> phần mềm</a:t>
            </a:r>
            <a:r>
              <a:rPr lang="vi-VN" sz="2000">
                <a:solidFill>
                  <a:srgbClr val="0000FF"/>
                </a:solidFill>
              </a:rPr>
              <a:t> một cách hiệu quả</a:t>
            </a:r>
            <a:r>
              <a:rPr lang="en-US" sz="2000">
                <a:solidFill>
                  <a:srgbClr val="0000FF"/>
                </a:solidFill>
              </a:rPr>
              <a:t>.</a:t>
            </a:r>
          </a:p>
        </p:txBody>
      </p:sp>
      <p:pic>
        <p:nvPicPr>
          <p:cNvPr id="1026" name="Picture 2" descr="Giới thiệu các config option cho git thường sử dụng">
            <a:extLst>
              <a:ext uri="{FF2B5EF4-FFF2-40B4-BE49-F238E27FC236}">
                <a16:creationId xmlns:a16="http://schemas.microsoft.com/office/drawing/2014/main" id="{0DEBF727-3FDD-FC50-044C-CDB0B2829C3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2279" y="3213198"/>
            <a:ext cx="8667750" cy="3619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6960465"/>
      </p:ext>
    </p:extLst>
  </p:cSld>
  <p:clrMapOvr>
    <a:masterClrMapping/>
  </p:clrMapOvr>
  <p:transition spd="slow">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74637"/>
            <a:ext cx="8229600" cy="778099"/>
          </a:xfrm>
          <a:prstGeom prst="rect">
            <a:avLst/>
          </a:prstGeom>
        </p:spPr>
        <p:txBody>
          <a:bodyPr lIns="91425" tIns="91425" rIns="91425" bIns="91425" anchor="b" anchorCtr="0">
            <a:noAutofit/>
          </a:bodyPr>
          <a:lstStyle/>
          <a:p>
            <a:pPr algn="ctr"/>
            <a:r>
              <a:rPr lang="en-US" sz="2400">
                <a:solidFill>
                  <a:srgbClr val="FFFF00"/>
                </a:solidFill>
              </a:rPr>
              <a:t>GIỚI THIỆU</a:t>
            </a:r>
            <a:endParaRPr lang="en" sz="2400" dirty="0"/>
          </a:p>
        </p:txBody>
      </p:sp>
      <p:sp>
        <p:nvSpPr>
          <p:cNvPr id="5" name="Shape 53">
            <a:extLst>
              <a:ext uri="{FF2B5EF4-FFF2-40B4-BE49-F238E27FC236}">
                <a16:creationId xmlns:a16="http://schemas.microsoft.com/office/drawing/2014/main" id="{BE481AFD-7922-4B25-83BC-2C3A2253697A}"/>
              </a:ext>
            </a:extLst>
          </p:cNvPr>
          <p:cNvSpPr txBox="1">
            <a:spLocks noGrp="1"/>
          </p:cNvSpPr>
          <p:nvPr>
            <p:ph type="body" idx="1"/>
          </p:nvPr>
        </p:nvSpPr>
        <p:spPr>
          <a:xfrm>
            <a:off x="0" y="1484784"/>
            <a:ext cx="8964488" cy="936104"/>
          </a:xfrm>
          <a:prstGeom prst="rect">
            <a:avLst/>
          </a:prstGeom>
        </p:spPr>
        <p:txBody>
          <a:bodyPr lIns="91425" tIns="91425" rIns="91425" bIns="91425" anchor="t" anchorCtr="0">
            <a:noAutofit/>
          </a:bodyPr>
          <a:lstStyle/>
          <a:p>
            <a:pPr marL="76200" algn="just">
              <a:lnSpc>
                <a:spcPct val="150000"/>
              </a:lnSpc>
              <a:buClr>
                <a:srgbClr val="0000FF"/>
              </a:buClr>
              <a:buNone/>
            </a:pPr>
            <a:r>
              <a:rPr lang="vi-VN" sz="2000">
                <a:solidFill>
                  <a:srgbClr val="0000FF"/>
                </a:solidFill>
              </a:rPr>
              <a:t>Git là hệ thống quản lý phiên bản phân tán</a:t>
            </a:r>
            <a:r>
              <a:rPr lang="en-US" sz="2000">
                <a:solidFill>
                  <a:srgbClr val="0000FF"/>
                </a:solidFill>
              </a:rPr>
              <a:t> (DVCS)</a:t>
            </a:r>
            <a:r>
              <a:rPr lang="vi-VN" sz="2000">
                <a:solidFill>
                  <a:srgbClr val="0000FF"/>
                </a:solidFill>
              </a:rPr>
              <a:t>, cho phép các nhà phát triển theo dõi, quản lý và đồng bộ mã nguồn</a:t>
            </a:r>
            <a:r>
              <a:rPr lang="en-US" sz="2000">
                <a:solidFill>
                  <a:srgbClr val="0000FF"/>
                </a:solidFill>
              </a:rPr>
              <a:t> phần mềm</a:t>
            </a:r>
            <a:r>
              <a:rPr lang="vi-VN" sz="2000">
                <a:solidFill>
                  <a:srgbClr val="0000FF"/>
                </a:solidFill>
              </a:rPr>
              <a:t> một cách hiệu quả</a:t>
            </a:r>
            <a:r>
              <a:rPr lang="en-US" sz="2000">
                <a:solidFill>
                  <a:srgbClr val="0000FF"/>
                </a:solidFill>
              </a:rPr>
              <a:t>.</a:t>
            </a:r>
          </a:p>
          <a:p>
            <a:pPr marL="76200" algn="just">
              <a:lnSpc>
                <a:spcPct val="150000"/>
              </a:lnSpc>
              <a:buClr>
                <a:srgbClr val="0000FF"/>
              </a:buClr>
              <a:buNone/>
            </a:pPr>
            <a:endParaRPr lang="en-US" sz="2000">
              <a:solidFill>
                <a:srgbClr val="0000FF"/>
              </a:solidFill>
            </a:endParaRPr>
          </a:p>
        </p:txBody>
      </p:sp>
      <p:pic>
        <p:nvPicPr>
          <p:cNvPr id="4" name="Picture 3">
            <a:extLst>
              <a:ext uri="{FF2B5EF4-FFF2-40B4-BE49-F238E27FC236}">
                <a16:creationId xmlns:a16="http://schemas.microsoft.com/office/drawing/2014/main" id="{E84C2BB7-DE1E-613B-4E41-C8CAFC222E82}"/>
              </a:ext>
            </a:extLst>
          </p:cNvPr>
          <p:cNvPicPr>
            <a:picLocks noChangeAspect="1"/>
          </p:cNvPicPr>
          <p:nvPr/>
        </p:nvPicPr>
        <p:blipFill>
          <a:blip r:embed="rId3"/>
          <a:stretch>
            <a:fillRect/>
          </a:stretch>
        </p:blipFill>
        <p:spPr>
          <a:xfrm>
            <a:off x="0" y="2528801"/>
            <a:ext cx="9144000" cy="4294909"/>
          </a:xfrm>
          <a:prstGeom prst="rect">
            <a:avLst/>
          </a:prstGeom>
        </p:spPr>
      </p:pic>
    </p:spTree>
    <p:extLst>
      <p:ext uri="{BB962C8B-B14F-4D97-AF65-F5344CB8AC3E}">
        <p14:creationId xmlns:p14="http://schemas.microsoft.com/office/powerpoint/2010/main" val="979825390"/>
      </p:ext>
    </p:extLst>
  </p:cSld>
  <p:clrMapOvr>
    <a:masterClrMapping/>
  </p:clrMapOvr>
  <p:transition spd="slow">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74637"/>
            <a:ext cx="8229600" cy="778099"/>
          </a:xfrm>
          <a:prstGeom prst="rect">
            <a:avLst/>
          </a:prstGeom>
        </p:spPr>
        <p:txBody>
          <a:bodyPr lIns="91425" tIns="91425" rIns="91425" bIns="91425" anchor="b" anchorCtr="0">
            <a:noAutofit/>
          </a:bodyPr>
          <a:lstStyle/>
          <a:p>
            <a:pPr algn="ctr"/>
            <a:r>
              <a:rPr lang="en-US" sz="2400">
                <a:solidFill>
                  <a:srgbClr val="FFFF00"/>
                </a:solidFill>
              </a:rPr>
              <a:t>GIỚI THIỆU</a:t>
            </a:r>
            <a:endParaRPr lang="en" sz="2400" dirty="0"/>
          </a:p>
        </p:txBody>
      </p:sp>
      <p:sp>
        <p:nvSpPr>
          <p:cNvPr id="5" name="Shape 53">
            <a:extLst>
              <a:ext uri="{FF2B5EF4-FFF2-40B4-BE49-F238E27FC236}">
                <a16:creationId xmlns:a16="http://schemas.microsoft.com/office/drawing/2014/main" id="{BE481AFD-7922-4B25-83BC-2C3A2253697A}"/>
              </a:ext>
            </a:extLst>
          </p:cNvPr>
          <p:cNvSpPr txBox="1">
            <a:spLocks noGrp="1"/>
          </p:cNvSpPr>
          <p:nvPr>
            <p:ph type="body" idx="1"/>
          </p:nvPr>
        </p:nvSpPr>
        <p:spPr>
          <a:xfrm>
            <a:off x="258260" y="1484784"/>
            <a:ext cx="8706228" cy="1383710"/>
          </a:xfrm>
          <a:prstGeom prst="rect">
            <a:avLst/>
          </a:prstGeom>
        </p:spPr>
        <p:txBody>
          <a:bodyPr lIns="91425" tIns="91425" rIns="91425" bIns="91425" anchor="t" anchorCtr="0">
            <a:noAutofit/>
          </a:bodyPr>
          <a:lstStyle/>
          <a:p>
            <a:pPr marL="76200" algn="just">
              <a:lnSpc>
                <a:spcPct val="150000"/>
              </a:lnSpc>
              <a:buClr>
                <a:srgbClr val="0000FF"/>
              </a:buClr>
              <a:buNone/>
            </a:pPr>
            <a:r>
              <a:rPr lang="vi-VN" sz="2000">
                <a:solidFill>
                  <a:srgbClr val="0000FF"/>
                </a:solidFill>
              </a:rPr>
              <a:t>Git GUI là một giao diện người dùng trực quan được phát triển nhằm giúp các lập trình viên dễ dàng thao tác với Git</a:t>
            </a:r>
            <a:endParaRPr lang="en-US" sz="2000">
              <a:solidFill>
                <a:srgbClr val="0000FF"/>
              </a:solidFill>
            </a:endParaRPr>
          </a:p>
        </p:txBody>
      </p:sp>
      <p:pic>
        <p:nvPicPr>
          <p:cNvPr id="3" name="Picture 2">
            <a:extLst>
              <a:ext uri="{FF2B5EF4-FFF2-40B4-BE49-F238E27FC236}">
                <a16:creationId xmlns:a16="http://schemas.microsoft.com/office/drawing/2014/main" id="{938010EF-CCC0-B9B3-C826-5A9C2C9EFE0D}"/>
              </a:ext>
            </a:extLst>
          </p:cNvPr>
          <p:cNvPicPr>
            <a:picLocks noChangeAspect="1"/>
          </p:cNvPicPr>
          <p:nvPr/>
        </p:nvPicPr>
        <p:blipFill>
          <a:blip r:embed="rId3"/>
          <a:stretch>
            <a:fillRect/>
          </a:stretch>
        </p:blipFill>
        <p:spPr>
          <a:xfrm>
            <a:off x="2343122" y="2868494"/>
            <a:ext cx="4536504" cy="3538740"/>
          </a:xfrm>
          <a:prstGeom prst="rect">
            <a:avLst/>
          </a:prstGeom>
        </p:spPr>
      </p:pic>
    </p:spTree>
    <p:extLst>
      <p:ext uri="{BB962C8B-B14F-4D97-AF65-F5344CB8AC3E}">
        <p14:creationId xmlns:p14="http://schemas.microsoft.com/office/powerpoint/2010/main" val="2513175477"/>
      </p:ext>
    </p:extLst>
  </p:cSld>
  <p:clrMapOvr>
    <a:masterClrMapping/>
  </p:clrMapOvr>
  <p:transition spd="slow">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74637"/>
            <a:ext cx="8229600" cy="778099"/>
          </a:xfrm>
          <a:prstGeom prst="rect">
            <a:avLst/>
          </a:prstGeom>
        </p:spPr>
        <p:txBody>
          <a:bodyPr lIns="91425" tIns="91425" rIns="91425" bIns="91425" anchor="b" anchorCtr="0">
            <a:noAutofit/>
          </a:bodyPr>
          <a:lstStyle/>
          <a:p>
            <a:pPr algn="ctr"/>
            <a:r>
              <a:rPr lang="en-US" sz="2400">
                <a:solidFill>
                  <a:srgbClr val="FFFF00"/>
                </a:solidFill>
              </a:rPr>
              <a:t>GIỚI THIỆU</a:t>
            </a:r>
            <a:endParaRPr lang="en" sz="2400" dirty="0"/>
          </a:p>
        </p:txBody>
      </p:sp>
      <p:pic>
        <p:nvPicPr>
          <p:cNvPr id="2050" name="Picture 2" descr="Cách thức hoạt động của Git ">
            <a:extLst>
              <a:ext uri="{FF2B5EF4-FFF2-40B4-BE49-F238E27FC236}">
                <a16:creationId xmlns:a16="http://schemas.microsoft.com/office/drawing/2014/main" id="{E08F1E7F-C95A-5892-71E3-EEB98BB8476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2937" y="1556792"/>
            <a:ext cx="7858125" cy="5200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5139584"/>
      </p:ext>
    </p:extLst>
  </p:cSld>
  <p:clrMapOvr>
    <a:masterClrMapping/>
  </p:clrMapOvr>
  <p:transition spd="slow">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74637"/>
            <a:ext cx="8229600" cy="778099"/>
          </a:xfrm>
          <a:prstGeom prst="rect">
            <a:avLst/>
          </a:prstGeom>
        </p:spPr>
        <p:txBody>
          <a:bodyPr lIns="91425" tIns="91425" rIns="91425" bIns="91425" anchor="b" anchorCtr="0">
            <a:noAutofit/>
          </a:bodyPr>
          <a:lstStyle/>
          <a:p>
            <a:pPr algn="ctr"/>
            <a:r>
              <a:rPr lang="en-US" sz="2400">
                <a:solidFill>
                  <a:srgbClr val="FFFF00"/>
                </a:solidFill>
              </a:rPr>
              <a:t>GIỚI THIỆU</a:t>
            </a:r>
            <a:endParaRPr lang="en" sz="2400" dirty="0"/>
          </a:p>
        </p:txBody>
      </p:sp>
      <p:pic>
        <p:nvPicPr>
          <p:cNvPr id="3" name="Picture 2">
            <a:extLst>
              <a:ext uri="{FF2B5EF4-FFF2-40B4-BE49-F238E27FC236}">
                <a16:creationId xmlns:a16="http://schemas.microsoft.com/office/drawing/2014/main" id="{B6BAF62F-1B1C-EB99-140B-E4947DC98223}"/>
              </a:ext>
            </a:extLst>
          </p:cNvPr>
          <p:cNvPicPr>
            <a:picLocks noChangeAspect="1"/>
          </p:cNvPicPr>
          <p:nvPr/>
        </p:nvPicPr>
        <p:blipFill>
          <a:blip r:embed="rId3"/>
          <a:stretch>
            <a:fillRect/>
          </a:stretch>
        </p:blipFill>
        <p:spPr>
          <a:xfrm>
            <a:off x="1259632" y="1520577"/>
            <a:ext cx="6391275" cy="5362575"/>
          </a:xfrm>
          <a:prstGeom prst="rect">
            <a:avLst/>
          </a:prstGeom>
        </p:spPr>
      </p:pic>
    </p:spTree>
    <p:extLst>
      <p:ext uri="{BB962C8B-B14F-4D97-AF65-F5344CB8AC3E}">
        <p14:creationId xmlns:p14="http://schemas.microsoft.com/office/powerpoint/2010/main" val="1391190142"/>
      </p:ext>
    </p:extLst>
  </p:cSld>
  <p:clrMapOvr>
    <a:masterClrMapping/>
  </p:clrMapOvr>
  <p:transition spd="slow">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61716"/>
            <a:ext cx="8229600" cy="778099"/>
          </a:xfrm>
          <a:prstGeom prst="rect">
            <a:avLst/>
          </a:prstGeom>
        </p:spPr>
        <p:txBody>
          <a:bodyPr lIns="91425" tIns="91425" rIns="91425" bIns="91425" anchor="b" anchorCtr="0">
            <a:noAutofit/>
          </a:bodyPr>
          <a:lstStyle/>
          <a:p>
            <a:pPr algn="ctr"/>
            <a:r>
              <a:rPr lang="en-US" sz="2400">
                <a:solidFill>
                  <a:srgbClr val="FFFF00"/>
                </a:solidFill>
              </a:rPr>
              <a:t>CÀI ĐẶT GIT GUI</a:t>
            </a:r>
            <a:endParaRPr lang="en" sz="2400" dirty="0"/>
          </a:p>
        </p:txBody>
      </p:sp>
      <p:sp>
        <p:nvSpPr>
          <p:cNvPr id="5" name="Shape 53">
            <a:extLst>
              <a:ext uri="{FF2B5EF4-FFF2-40B4-BE49-F238E27FC236}">
                <a16:creationId xmlns:a16="http://schemas.microsoft.com/office/drawing/2014/main" id="{BE481AFD-7922-4B25-83BC-2C3A2253697A}"/>
              </a:ext>
            </a:extLst>
          </p:cNvPr>
          <p:cNvSpPr txBox="1">
            <a:spLocks noGrp="1"/>
          </p:cNvSpPr>
          <p:nvPr>
            <p:ph type="body" idx="1"/>
          </p:nvPr>
        </p:nvSpPr>
        <p:spPr>
          <a:xfrm>
            <a:off x="258260" y="1484784"/>
            <a:ext cx="8706228" cy="2664296"/>
          </a:xfrm>
          <a:prstGeom prst="rect">
            <a:avLst/>
          </a:prstGeom>
        </p:spPr>
        <p:txBody>
          <a:bodyPr lIns="91425" tIns="91425" rIns="91425" bIns="91425" anchor="t" anchorCtr="0">
            <a:noAutofit/>
          </a:bodyPr>
          <a:lstStyle/>
          <a:p>
            <a:pPr marL="76200" algn="just">
              <a:lnSpc>
                <a:spcPct val="150000"/>
              </a:lnSpc>
              <a:buClr>
                <a:srgbClr val="0000FF"/>
              </a:buClr>
              <a:buNone/>
            </a:pPr>
            <a:r>
              <a:rPr lang="en-US" sz="2000">
                <a:solidFill>
                  <a:srgbClr val="0000FF"/>
                </a:solidFill>
              </a:rPr>
              <a:t>Link tải Git GUI cài đặt trên HĐH Windows:</a:t>
            </a:r>
          </a:p>
          <a:p>
            <a:pPr marL="76200" algn="just">
              <a:lnSpc>
                <a:spcPct val="150000"/>
              </a:lnSpc>
              <a:buClr>
                <a:srgbClr val="0000FF"/>
              </a:buClr>
              <a:buNone/>
            </a:pPr>
            <a:r>
              <a:rPr lang="en-US" sz="2000">
                <a:solidFill>
                  <a:srgbClr val="0000FF"/>
                </a:solidFill>
              </a:rPr>
              <a:t> </a:t>
            </a:r>
            <a:r>
              <a:rPr lang="vi-VN" sz="2000">
                <a:solidFill>
                  <a:srgbClr val="0000FF"/>
                </a:solidFill>
                <a:hlinkClick r:id="rId3"/>
              </a:rPr>
              <a:t>https://git-scm.com/download/win</a:t>
            </a:r>
            <a:endParaRPr lang="en-US" sz="2000">
              <a:solidFill>
                <a:srgbClr val="0000FF"/>
              </a:solidFill>
            </a:endParaRPr>
          </a:p>
          <a:p>
            <a:pPr marL="76200" algn="just">
              <a:lnSpc>
                <a:spcPct val="150000"/>
              </a:lnSpc>
              <a:buClr>
                <a:srgbClr val="0000FF"/>
              </a:buClr>
              <a:buNone/>
            </a:pPr>
            <a:r>
              <a:rPr lang="en-US" sz="1800">
                <a:solidFill>
                  <a:srgbClr val="0000FF"/>
                </a:solidFill>
              </a:rPr>
              <a:t>Xem phiên bản sau khi cài đặt:</a:t>
            </a:r>
          </a:p>
          <a:p>
            <a:pPr>
              <a:buNone/>
            </a:pPr>
            <a:r>
              <a:rPr lang="en-US" sz="1800">
                <a:solidFill>
                  <a:srgbClr val="1CA800"/>
                </a:solidFill>
                <a:latin typeface="Lucida Console" panose="020B0609040504020204" pitchFamily="49" charset="0"/>
              </a:rPr>
              <a:t>Administrator@Chip </a:t>
            </a:r>
            <a:r>
              <a:rPr lang="en-US" sz="1800">
                <a:solidFill>
                  <a:srgbClr val="B148C6"/>
                </a:solidFill>
                <a:latin typeface="Lucida Console" panose="020B0609040504020204" pitchFamily="49" charset="0"/>
              </a:rPr>
              <a:t>MINGW64 </a:t>
            </a:r>
            <a:r>
              <a:rPr lang="en-US" sz="1800">
                <a:solidFill>
                  <a:srgbClr val="C0A000"/>
                </a:solidFill>
                <a:latin typeface="Lucida Console" panose="020B0609040504020204" pitchFamily="49" charset="0"/>
              </a:rPr>
              <a:t>/c/git</a:t>
            </a:r>
            <a:r>
              <a:rPr lang="en-US" sz="1800">
                <a:solidFill>
                  <a:srgbClr val="00A89A"/>
                </a:solidFill>
                <a:latin typeface="Lucida Console" panose="020B0609040504020204" pitchFamily="49" charset="0"/>
              </a:rPr>
              <a:t> (master)</a:t>
            </a:r>
          </a:p>
          <a:p>
            <a:pPr>
              <a:buNone/>
            </a:pPr>
            <a:r>
              <a:rPr lang="en-US" sz="1800">
                <a:solidFill>
                  <a:prstClr val="black"/>
                </a:solidFill>
                <a:latin typeface="Lucida Console" panose="020B0609040504020204" pitchFamily="49" charset="0"/>
              </a:rPr>
              <a:t>$ git version</a:t>
            </a:r>
          </a:p>
          <a:p>
            <a:pPr>
              <a:buNone/>
            </a:pPr>
            <a:r>
              <a:rPr lang="de-DE" sz="1800">
                <a:solidFill>
                  <a:prstClr val="black"/>
                </a:solidFill>
                <a:latin typeface="Lucida Console" panose="020B0609040504020204" pitchFamily="49" charset="0"/>
              </a:rPr>
              <a:t>git version 2.41.0.</a:t>
            </a:r>
          </a:p>
          <a:p>
            <a:pPr>
              <a:buNone/>
            </a:pPr>
            <a:r>
              <a:rPr lang="de-DE" sz="1800">
                <a:solidFill>
                  <a:prstClr val="black"/>
                </a:solidFill>
                <a:latin typeface="Lucida Console" panose="020B0609040504020204" pitchFamily="49" charset="0"/>
              </a:rPr>
              <a:t>            windows.1</a:t>
            </a:r>
          </a:p>
          <a:p>
            <a:pPr>
              <a:buNone/>
            </a:pPr>
            <a:endParaRPr lang="en-US" sz="1800">
              <a:solidFill>
                <a:prstClr val="black"/>
              </a:solidFill>
              <a:latin typeface="Lucida Console" panose="020B0609040504020204" pitchFamily="49" charset="0"/>
            </a:endParaRPr>
          </a:p>
          <a:p>
            <a:pPr marL="76200" algn="just">
              <a:lnSpc>
                <a:spcPct val="150000"/>
              </a:lnSpc>
              <a:buClr>
                <a:srgbClr val="0000FF"/>
              </a:buClr>
              <a:buNone/>
            </a:pPr>
            <a:endParaRPr lang="en-US" sz="2000">
              <a:solidFill>
                <a:srgbClr val="0000FF"/>
              </a:solidFill>
            </a:endParaRPr>
          </a:p>
        </p:txBody>
      </p:sp>
      <p:pic>
        <p:nvPicPr>
          <p:cNvPr id="4" name="Picture 3">
            <a:extLst>
              <a:ext uri="{FF2B5EF4-FFF2-40B4-BE49-F238E27FC236}">
                <a16:creationId xmlns:a16="http://schemas.microsoft.com/office/drawing/2014/main" id="{FB662E35-38D3-3232-DA02-60BD6A2B9FCA}"/>
              </a:ext>
            </a:extLst>
          </p:cNvPr>
          <p:cNvPicPr>
            <a:picLocks noChangeAspect="1"/>
          </p:cNvPicPr>
          <p:nvPr/>
        </p:nvPicPr>
        <p:blipFill>
          <a:blip r:embed="rId4"/>
          <a:stretch>
            <a:fillRect/>
          </a:stretch>
        </p:blipFill>
        <p:spPr>
          <a:xfrm>
            <a:off x="4067944" y="3170674"/>
            <a:ext cx="4692650" cy="3543300"/>
          </a:xfrm>
          <a:prstGeom prst="rect">
            <a:avLst/>
          </a:prstGeom>
        </p:spPr>
      </p:pic>
    </p:spTree>
    <p:extLst>
      <p:ext uri="{BB962C8B-B14F-4D97-AF65-F5344CB8AC3E}">
        <p14:creationId xmlns:p14="http://schemas.microsoft.com/office/powerpoint/2010/main" val="2661955553"/>
      </p:ext>
    </p:extLst>
  </p:cSld>
  <p:clrMapOvr>
    <a:masterClrMapping/>
  </p:clrMapOvr>
  <p:transition spd="slow">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61716"/>
            <a:ext cx="8229600" cy="778099"/>
          </a:xfrm>
          <a:prstGeom prst="rect">
            <a:avLst/>
          </a:prstGeom>
        </p:spPr>
        <p:txBody>
          <a:bodyPr lIns="91425" tIns="91425" rIns="91425" bIns="91425" anchor="b" anchorCtr="0">
            <a:noAutofit/>
          </a:bodyPr>
          <a:lstStyle/>
          <a:p>
            <a:pPr algn="ctr"/>
            <a:r>
              <a:rPr lang="en-US" sz="2400">
                <a:solidFill>
                  <a:srgbClr val="FFFF00"/>
                </a:solidFill>
              </a:rPr>
              <a:t>CẤU HÌNH</a:t>
            </a:r>
            <a:endParaRPr lang="en" sz="2400" dirty="0"/>
          </a:p>
        </p:txBody>
      </p:sp>
      <p:sp>
        <p:nvSpPr>
          <p:cNvPr id="5" name="Shape 53">
            <a:extLst>
              <a:ext uri="{FF2B5EF4-FFF2-40B4-BE49-F238E27FC236}">
                <a16:creationId xmlns:a16="http://schemas.microsoft.com/office/drawing/2014/main" id="{BE481AFD-7922-4B25-83BC-2C3A2253697A}"/>
              </a:ext>
            </a:extLst>
          </p:cNvPr>
          <p:cNvSpPr txBox="1">
            <a:spLocks noGrp="1"/>
          </p:cNvSpPr>
          <p:nvPr>
            <p:ph type="body" idx="1"/>
          </p:nvPr>
        </p:nvSpPr>
        <p:spPr>
          <a:xfrm>
            <a:off x="258260" y="1484784"/>
            <a:ext cx="8706228" cy="2664296"/>
          </a:xfrm>
          <a:prstGeom prst="rect">
            <a:avLst/>
          </a:prstGeom>
        </p:spPr>
        <p:txBody>
          <a:bodyPr lIns="91425" tIns="91425" rIns="91425" bIns="91425" anchor="t" anchorCtr="0">
            <a:noAutofit/>
          </a:bodyPr>
          <a:lstStyle/>
          <a:p>
            <a:pPr marL="76200" algn="just">
              <a:lnSpc>
                <a:spcPct val="150000"/>
              </a:lnSpc>
              <a:buClr>
                <a:srgbClr val="0000FF"/>
              </a:buClr>
              <a:buNone/>
            </a:pPr>
            <a:r>
              <a:rPr lang="en-US" sz="2000">
                <a:solidFill>
                  <a:srgbClr val="0000FF"/>
                </a:solidFill>
              </a:rPr>
              <a:t>Cấu hình github username:</a:t>
            </a:r>
          </a:p>
          <a:p>
            <a:pPr marL="76200">
              <a:buNone/>
            </a:pPr>
            <a:r>
              <a:rPr lang="en-US" sz="2000">
                <a:solidFill>
                  <a:srgbClr val="0000FF"/>
                </a:solidFill>
              </a:rPr>
              <a:t>	</a:t>
            </a:r>
            <a:r>
              <a:rPr lang="en-US" sz="2000">
                <a:solidFill>
                  <a:prstClr val="black"/>
                </a:solidFill>
                <a:latin typeface="Lucida Console" panose="020B0609040504020204" pitchFamily="49" charset="0"/>
              </a:rPr>
              <a:t>git config --global user.name 'yourname'</a:t>
            </a:r>
          </a:p>
          <a:p>
            <a:pPr marL="76200" algn="just">
              <a:lnSpc>
                <a:spcPct val="150000"/>
              </a:lnSpc>
              <a:buClr>
                <a:srgbClr val="0000FF"/>
              </a:buClr>
              <a:buNone/>
            </a:pPr>
            <a:r>
              <a:rPr lang="en-US" sz="1800">
                <a:solidFill>
                  <a:srgbClr val="0000FF"/>
                </a:solidFill>
              </a:rPr>
              <a:t>Cấu hình github email ID:</a:t>
            </a:r>
          </a:p>
          <a:p>
            <a:pPr>
              <a:buNone/>
            </a:pPr>
            <a:r>
              <a:rPr lang="en-US" sz="1800">
                <a:solidFill>
                  <a:prstClr val="black"/>
                </a:solidFill>
                <a:latin typeface="Lucida Console" panose="020B0609040504020204" pitchFamily="49" charset="0"/>
              </a:rPr>
              <a:t>	git config --global user.email 'youremail@domain’</a:t>
            </a:r>
          </a:p>
          <a:p>
            <a:pPr marL="76200" algn="just">
              <a:lnSpc>
                <a:spcPct val="150000"/>
              </a:lnSpc>
              <a:buClr>
                <a:srgbClr val="0000FF"/>
              </a:buClr>
              <a:buNone/>
            </a:pPr>
            <a:r>
              <a:rPr lang="en-US" sz="2000">
                <a:solidFill>
                  <a:srgbClr val="0000FF"/>
                </a:solidFill>
              </a:rPr>
              <a:t>Xem cấu hình thiết lập:</a:t>
            </a:r>
          </a:p>
          <a:p>
            <a:pPr>
              <a:buNone/>
            </a:pPr>
            <a:r>
              <a:rPr lang="en-US" sz="2000">
                <a:solidFill>
                  <a:prstClr val="black"/>
                </a:solidFill>
                <a:latin typeface="Lucida Console" panose="020B0609040504020204" pitchFamily="49" charset="0"/>
              </a:rPr>
              <a:t>	git config --global --list</a:t>
            </a:r>
          </a:p>
          <a:p>
            <a:pPr marL="76200" algn="just">
              <a:lnSpc>
                <a:spcPct val="150000"/>
              </a:lnSpc>
              <a:buClr>
                <a:srgbClr val="0000FF"/>
              </a:buClr>
              <a:buNone/>
            </a:pPr>
            <a:endParaRPr lang="en-US" sz="2000">
              <a:solidFill>
                <a:srgbClr val="0000FF"/>
              </a:solidFill>
            </a:endParaRPr>
          </a:p>
        </p:txBody>
      </p:sp>
      <p:pic>
        <p:nvPicPr>
          <p:cNvPr id="3" name="Picture 2">
            <a:extLst>
              <a:ext uri="{FF2B5EF4-FFF2-40B4-BE49-F238E27FC236}">
                <a16:creationId xmlns:a16="http://schemas.microsoft.com/office/drawing/2014/main" id="{3EC96EB5-795D-42BD-F077-C0B3FB040032}"/>
              </a:ext>
            </a:extLst>
          </p:cNvPr>
          <p:cNvPicPr>
            <a:picLocks noChangeAspect="1"/>
          </p:cNvPicPr>
          <p:nvPr/>
        </p:nvPicPr>
        <p:blipFill>
          <a:blip r:embed="rId3"/>
          <a:stretch>
            <a:fillRect/>
          </a:stretch>
        </p:blipFill>
        <p:spPr>
          <a:xfrm>
            <a:off x="1475656" y="3910876"/>
            <a:ext cx="6617777" cy="2885408"/>
          </a:xfrm>
          <a:prstGeom prst="rect">
            <a:avLst/>
          </a:prstGeom>
        </p:spPr>
      </p:pic>
    </p:spTree>
    <p:extLst>
      <p:ext uri="{BB962C8B-B14F-4D97-AF65-F5344CB8AC3E}">
        <p14:creationId xmlns:p14="http://schemas.microsoft.com/office/powerpoint/2010/main" val="2084204528"/>
      </p:ext>
    </p:extLst>
  </p:cSld>
  <p:clrMapOvr>
    <a:masterClrMapping/>
  </p:clrMapOvr>
  <p:transition spd="slow">
    <p:cut/>
  </p:transition>
</p:sld>
</file>

<file path=ppt/theme/theme1.xml><?xml version="1.0" encoding="utf-8"?>
<a:theme xmlns:a="http://schemas.openxmlformats.org/drawingml/2006/main" name="Custom Theme">
  <a:themeElements>
    <a:clrScheme name="Custom 233">
      <a:dk1>
        <a:srgbClr val="000000"/>
      </a:dk1>
      <a:lt1>
        <a:srgbClr val="FFFFFF"/>
      </a:lt1>
      <a:dk2>
        <a:srgbClr val="2388DB"/>
      </a:dk2>
      <a:lt2>
        <a:srgbClr val="BBD7F8"/>
      </a:lt2>
      <a:accent1>
        <a:srgbClr val="80B606"/>
      </a:accent1>
      <a:accent2>
        <a:srgbClr val="E29F1D"/>
      </a:accent2>
      <a:accent3>
        <a:srgbClr val="1D6FB2"/>
      </a:accent3>
      <a:accent4>
        <a:srgbClr val="3FAC98"/>
      </a:accent4>
      <a:accent5>
        <a:srgbClr val="5B57BB"/>
      </a:accent5>
      <a:accent6>
        <a:srgbClr val="D1505E"/>
      </a:accent6>
      <a:hlink>
        <a:srgbClr val="185DA2"/>
      </a:hlink>
      <a:folHlink>
        <a:srgbClr val="00487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B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B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13450</TotalTime>
  <Words>3378</Words>
  <Application>Microsoft Office PowerPoint</Application>
  <PresentationFormat>On-screen Show (4:3)</PresentationFormat>
  <Paragraphs>174</Paragraphs>
  <Slides>24</Slides>
  <Notes>24</Notes>
  <HiddenSlides>5</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24</vt:i4>
      </vt:variant>
    </vt:vector>
  </HeadingPairs>
  <TitlesOfParts>
    <vt:vector size="32" baseType="lpstr">
      <vt:lpstr>Arial</vt:lpstr>
      <vt:lpstr>Calibri</vt:lpstr>
      <vt:lpstr>Courier New</vt:lpstr>
      <vt:lpstr>Lucida Console</vt:lpstr>
      <vt:lpstr>Times New Roman</vt:lpstr>
      <vt:lpstr>Wingdings</vt:lpstr>
      <vt:lpstr>Custom Theme</vt:lpstr>
      <vt:lpstr>Office Theme</vt:lpstr>
      <vt:lpstr>HỌC VIỆN CÔNG NGHỆ BƯU CHÍNH VIỄN THÔNG KHOA VIỄN THÔNG 2</vt:lpstr>
      <vt:lpstr>NỘI DUNG TRÌNH BÀY</vt:lpstr>
      <vt:lpstr>GIỚI THIỆU</vt:lpstr>
      <vt:lpstr>GIỚI THIỆU</vt:lpstr>
      <vt:lpstr>GIỚI THIỆU</vt:lpstr>
      <vt:lpstr>GIỚI THIỆU</vt:lpstr>
      <vt:lpstr>GIỚI THIỆU</vt:lpstr>
      <vt:lpstr>CÀI ĐẶT GIT GUI</vt:lpstr>
      <vt:lpstr>CẤU HÌNH</vt:lpstr>
      <vt:lpstr>CẤU HÌNH</vt:lpstr>
      <vt:lpstr>Introduction to Git Decentralized or Distributed Version Control System (DVCS) Terminologies</vt:lpstr>
      <vt:lpstr>CÁC LỆNH CƠ BẢN</vt:lpstr>
      <vt:lpstr>THỰC NGHIỆM</vt:lpstr>
      <vt:lpstr>THỰC NGHIỆM</vt:lpstr>
      <vt:lpstr>THỰC NGHIỆM</vt:lpstr>
      <vt:lpstr>THỰC NGHIỆM</vt:lpstr>
      <vt:lpstr>THỰC NGHIỆM</vt:lpstr>
      <vt:lpstr>THỰC NGHIỆM</vt:lpstr>
      <vt:lpstr>Introduction to Git Decentralized or Distributed Version Control System (DVCS) Terminologies</vt:lpstr>
      <vt:lpstr>TÍNH NĂNG CỦA GIT GUI</vt:lpstr>
      <vt:lpstr>ỨNG DỤNG CỦA GIT GUI TRONG QUẢN LÝ MÃ NGUỒN PHẦN MỀM</vt:lpstr>
      <vt:lpstr>KẾT LUẬN</vt:lpstr>
      <vt:lpstr>TÀI LIỆU THAM KHẢO</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Tại sao lại chuyển sang Google Apps?</dc:title>
  <dc:creator>Phan Thanh Toan</dc:creator>
  <cp:lastModifiedBy>Phan Thanh Toan</cp:lastModifiedBy>
  <cp:revision>196</cp:revision>
  <cp:lastPrinted>2017-11-14T02:33:15Z</cp:lastPrinted>
  <dcterms:modified xsi:type="dcterms:W3CDTF">2024-09-23T01:38:39Z</dcterms:modified>
</cp:coreProperties>
</file>