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2" r:id="rId3"/>
    <p:sldId id="295" r:id="rId4"/>
    <p:sldId id="297" r:id="rId5"/>
    <p:sldId id="296" r:id="rId6"/>
    <p:sldId id="265" r:id="rId7"/>
    <p:sldId id="298" r:id="rId8"/>
    <p:sldId id="300" r:id="rId9"/>
    <p:sldId id="299" r:id="rId10"/>
    <p:sldId id="262" r:id="rId11"/>
    <p:sldId id="302" r:id="rId12"/>
    <p:sldId id="301" r:id="rId13"/>
    <p:sldId id="279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D58682-7553-4215-9CF4-984FF568E69E}">
  <a:tblStyle styleId="{D9D58682-7553-4215-9CF4-984FF568E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C2377A-EFD2-4381-AA8D-3709002A125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185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92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6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7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88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02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5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42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04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8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51D8F70-0CC6-A252-EECE-740C60772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6658" y="23565"/>
            <a:ext cx="548585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CÔNG THƯƠNG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TP.HCM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KHOA: CÔNG NGHỆ THÔNG TIN 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B56E240-3B81-0111-9A69-93A3C957E27D}"/>
              </a:ext>
            </a:extLst>
          </p:cNvPr>
          <p:cNvSpPr txBox="1">
            <a:spLocks/>
          </p:cNvSpPr>
          <p:nvPr/>
        </p:nvSpPr>
        <p:spPr>
          <a:xfrm>
            <a:off x="0" y="1470270"/>
            <a:ext cx="9144000" cy="149245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CỤ HỖ TRỢ TRAO ĐỔI THÔNG TIN GIỮA CÁC THÀNH VIÊN TRONG CÔNG TY KAMA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FF00C-3805-D8F7-D57A-E3768AA3B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9" y="29757"/>
            <a:ext cx="2553908" cy="10644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AB0541-1728-6605-A520-D2E4486B28FD}"/>
              </a:ext>
            </a:extLst>
          </p:cNvPr>
          <p:cNvSpPr txBox="1"/>
          <p:nvPr/>
        </p:nvSpPr>
        <p:spPr>
          <a:xfrm>
            <a:off x="0" y="2371674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3467E-7A76-CC73-738D-A819A2EC61B1}"/>
              </a:ext>
            </a:extLst>
          </p:cNvPr>
          <p:cNvSpPr txBox="1"/>
          <p:nvPr/>
        </p:nvSpPr>
        <p:spPr>
          <a:xfrm>
            <a:off x="1953622" y="2877461"/>
            <a:ext cx="523675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ThS.Trần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0B465F-327F-7131-28BA-F5245B190C39}"/>
              </a:ext>
            </a:extLst>
          </p:cNvPr>
          <p:cNvSpPr txBox="1"/>
          <p:nvPr/>
        </p:nvSpPr>
        <p:spPr>
          <a:xfrm>
            <a:off x="3348824" y="3912394"/>
            <a:ext cx="57951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Nguyễn Huỳnh Công Lý   18077551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3115274" y="902089"/>
            <a:ext cx="347008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accent4">
                    <a:lumMod val="10000"/>
                  </a:schemeClr>
                </a:solidFill>
              </a:rPr>
              <a:t>Kết</a:t>
            </a:r>
            <a:r>
              <a:rPr lang="en-US" sz="3200" b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4">
                    <a:lumMod val="10000"/>
                  </a:schemeClr>
                </a:solidFill>
              </a:rPr>
              <a:t>quả</a:t>
            </a:r>
            <a:r>
              <a:rPr lang="en-US" sz="3200" b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4">
                    <a:lumMod val="10000"/>
                  </a:schemeClr>
                </a:solidFill>
              </a:rPr>
              <a:t>đạt</a:t>
            </a:r>
            <a:r>
              <a:rPr lang="en-US" sz="3200" b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4">
                    <a:lumMod val="10000"/>
                  </a:schemeClr>
                </a:solidFill>
              </a:rPr>
              <a:t>được</a:t>
            </a:r>
            <a:endParaRPr sz="3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8212586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0B5394"/>
                </a:solidFill>
              </a:rPr>
              <a:t>4 </a:t>
            </a:r>
            <a:r>
              <a:rPr lang="en-US" sz="5000" dirty="0" err="1">
                <a:solidFill>
                  <a:srgbClr val="0B5394"/>
                </a:solidFill>
              </a:rPr>
              <a:t>kết</a:t>
            </a:r>
            <a:r>
              <a:rPr lang="en-US" sz="5000" dirty="0">
                <a:solidFill>
                  <a:srgbClr val="0B5394"/>
                </a:solidFill>
              </a:rPr>
              <a:t> </a:t>
            </a:r>
            <a:r>
              <a:rPr lang="en-US" sz="5000" dirty="0" err="1">
                <a:solidFill>
                  <a:srgbClr val="0B5394"/>
                </a:solidFill>
              </a:rPr>
              <a:t>luận</a:t>
            </a:r>
            <a:endParaRPr sz="5000" dirty="0"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945247" y="4402394"/>
            <a:ext cx="40855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7385597" y="27780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408232" y="1774587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7040112" y="4553897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8282922" y="1596951"/>
            <a:ext cx="658347" cy="65962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3115274" y="902089"/>
            <a:ext cx="347008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accent4">
                    <a:lumMod val="10000"/>
                  </a:schemeClr>
                </a:solidFill>
              </a:rPr>
              <a:t>Hạn</a:t>
            </a:r>
            <a:r>
              <a:rPr lang="en-US" sz="3200" b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4">
                    <a:lumMod val="10000"/>
                  </a:schemeClr>
                </a:solidFill>
              </a:rPr>
              <a:t>chế</a:t>
            </a:r>
            <a:endParaRPr sz="3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8212586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0B5394"/>
                </a:solidFill>
              </a:rPr>
              <a:t>4 </a:t>
            </a:r>
            <a:r>
              <a:rPr lang="en-US" sz="5000" dirty="0" err="1">
                <a:solidFill>
                  <a:srgbClr val="0B5394"/>
                </a:solidFill>
              </a:rPr>
              <a:t>kết</a:t>
            </a:r>
            <a:r>
              <a:rPr lang="en-US" sz="5000" dirty="0">
                <a:solidFill>
                  <a:srgbClr val="0B5394"/>
                </a:solidFill>
              </a:rPr>
              <a:t> </a:t>
            </a:r>
            <a:r>
              <a:rPr lang="en-US" sz="5000" dirty="0" err="1">
                <a:solidFill>
                  <a:srgbClr val="0B5394"/>
                </a:solidFill>
              </a:rPr>
              <a:t>luận</a:t>
            </a:r>
            <a:endParaRPr sz="5000" dirty="0"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945247" y="4402394"/>
            <a:ext cx="40855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7385597" y="27780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408232" y="1774587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7040112" y="4553897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8282922" y="1596951"/>
            <a:ext cx="658347" cy="65962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68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3115274" y="902089"/>
            <a:ext cx="347008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accent4">
                    <a:lumMod val="10000"/>
                  </a:schemeClr>
                </a:solidFill>
              </a:rPr>
              <a:t>Hướng</a:t>
            </a:r>
            <a:r>
              <a:rPr lang="en-US" sz="3200" b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4">
                    <a:lumMod val="10000"/>
                  </a:schemeClr>
                </a:solidFill>
              </a:rPr>
              <a:t>phát</a:t>
            </a:r>
            <a:r>
              <a:rPr lang="en-US" sz="3200" b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4">
                    <a:lumMod val="10000"/>
                  </a:schemeClr>
                </a:solidFill>
              </a:rPr>
              <a:t>triển</a:t>
            </a:r>
            <a:endParaRPr sz="3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8212586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0B5394"/>
                </a:solidFill>
              </a:rPr>
              <a:t>4 </a:t>
            </a:r>
            <a:r>
              <a:rPr lang="en-US" sz="5000" dirty="0" err="1">
                <a:solidFill>
                  <a:srgbClr val="0B5394"/>
                </a:solidFill>
              </a:rPr>
              <a:t>kết</a:t>
            </a:r>
            <a:r>
              <a:rPr lang="en-US" sz="5000" dirty="0">
                <a:solidFill>
                  <a:srgbClr val="0B5394"/>
                </a:solidFill>
              </a:rPr>
              <a:t> </a:t>
            </a:r>
            <a:r>
              <a:rPr lang="en-US" sz="5000" dirty="0" err="1">
                <a:solidFill>
                  <a:srgbClr val="0B5394"/>
                </a:solidFill>
              </a:rPr>
              <a:t>luận</a:t>
            </a:r>
            <a:endParaRPr sz="5000" dirty="0"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945247" y="4402394"/>
            <a:ext cx="40855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7385597" y="27780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408232" y="1774587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7040112" y="4553897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8282922" y="1596951"/>
            <a:ext cx="658347" cy="65962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46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2047580" y="-2034021"/>
            <a:ext cx="5143424" cy="921146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2865197" y="1991812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594" name="Google Shape;594;p34"/>
          <p:cNvSpPr/>
          <p:nvPr/>
        </p:nvSpPr>
        <p:spPr>
          <a:xfrm>
            <a:off x="287907" y="2181932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sldNum" idx="12"/>
          </p:nvPr>
        </p:nvSpPr>
        <p:spPr>
          <a:xfrm>
            <a:off x="0" y="972219"/>
            <a:ext cx="1807200" cy="2898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 err="1"/>
              <a:t>Nội</a:t>
            </a:r>
            <a:r>
              <a:rPr lang="en-US" sz="4500" dirty="0"/>
              <a:t> dung </a:t>
            </a:r>
            <a:r>
              <a:rPr lang="en-US" sz="4500" dirty="0" err="1"/>
              <a:t>báo</a:t>
            </a:r>
            <a:r>
              <a:rPr lang="en-US" sz="4500" dirty="0"/>
              <a:t> </a:t>
            </a:r>
            <a:r>
              <a:rPr lang="en-US" sz="4500" dirty="0" err="1"/>
              <a:t>cáo</a:t>
            </a:r>
            <a:endParaRPr lang="en-US" sz="4500" dirty="0"/>
          </a:p>
        </p:txBody>
      </p:sp>
      <p:sp>
        <p:nvSpPr>
          <p:cNvPr id="230" name="Google Shape;230;p29"/>
          <p:cNvSpPr/>
          <p:nvPr/>
        </p:nvSpPr>
        <p:spPr>
          <a:xfrm>
            <a:off x="2314004" y="685269"/>
            <a:ext cx="6829996" cy="573900"/>
          </a:xfrm>
          <a:prstGeom prst="homePlate">
            <a:avLst>
              <a:gd name="adj" fmla="val 5000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sp>
        <p:nvSpPr>
          <p:cNvPr id="231" name="Google Shape;231;p29"/>
          <p:cNvSpPr/>
          <p:nvPr/>
        </p:nvSpPr>
        <p:spPr>
          <a:xfrm>
            <a:off x="4135511" y="86709"/>
            <a:ext cx="1450200" cy="14502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5802421" y="91295"/>
            <a:ext cx="1450200" cy="1450200"/>
          </a:xfrm>
          <a:prstGeom prst="ellipse">
            <a:avLst/>
          </a:prstGeom>
          <a:solidFill>
            <a:srgbClr val="3D85C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7473210" y="91295"/>
            <a:ext cx="1450200" cy="14502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3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33;p29">
            <a:extLst>
              <a:ext uri="{FF2B5EF4-FFF2-40B4-BE49-F238E27FC236}">
                <a16:creationId xmlns:a16="http://schemas.microsoft.com/office/drawing/2014/main" id="{27CFDCCE-0404-B349-C786-A1729014C19A}"/>
              </a:ext>
            </a:extLst>
          </p:cNvPr>
          <p:cNvSpPr/>
          <p:nvPr/>
        </p:nvSpPr>
        <p:spPr>
          <a:xfrm>
            <a:off x="2494181" y="91295"/>
            <a:ext cx="1334090" cy="1427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Callout: Up Arrow 11">
            <a:extLst>
              <a:ext uri="{FF2B5EF4-FFF2-40B4-BE49-F238E27FC236}">
                <a16:creationId xmlns:a16="http://schemas.microsoft.com/office/drawing/2014/main" id="{0BADD02D-EC73-F509-C815-6964EE907E9E}"/>
              </a:ext>
            </a:extLst>
          </p:cNvPr>
          <p:cNvSpPr/>
          <p:nvPr/>
        </p:nvSpPr>
        <p:spPr>
          <a:xfrm>
            <a:off x="2403253" y="1560113"/>
            <a:ext cx="1552081" cy="285640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/>
          </a:p>
        </p:txBody>
      </p:sp>
      <p:sp>
        <p:nvSpPr>
          <p:cNvPr id="13" name="Callout: Up Arrow 12" descr="Công nghệ sử dụng&#10;">
            <a:extLst>
              <a:ext uri="{FF2B5EF4-FFF2-40B4-BE49-F238E27FC236}">
                <a16:creationId xmlns:a16="http://schemas.microsoft.com/office/drawing/2014/main" id="{B1A654B8-1702-7B28-D219-D69C61E9B633}"/>
              </a:ext>
            </a:extLst>
          </p:cNvPr>
          <p:cNvSpPr/>
          <p:nvPr/>
        </p:nvSpPr>
        <p:spPr>
          <a:xfrm>
            <a:off x="4048861" y="1518400"/>
            <a:ext cx="1552081" cy="289811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/>
          </a:p>
        </p:txBody>
      </p:sp>
      <p:sp>
        <p:nvSpPr>
          <p:cNvPr id="15" name="Callout: Up Arrow 14">
            <a:extLst>
              <a:ext uri="{FF2B5EF4-FFF2-40B4-BE49-F238E27FC236}">
                <a16:creationId xmlns:a16="http://schemas.microsoft.com/office/drawing/2014/main" id="{E403555A-44EF-E649-9F1C-EC4710757E8B}"/>
              </a:ext>
            </a:extLst>
          </p:cNvPr>
          <p:cNvSpPr/>
          <p:nvPr/>
        </p:nvSpPr>
        <p:spPr>
          <a:xfrm>
            <a:off x="7371329" y="1541495"/>
            <a:ext cx="1552081" cy="289811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/>
          </a:p>
        </p:txBody>
      </p:sp>
      <p:sp>
        <p:nvSpPr>
          <p:cNvPr id="18" name="Callout: Up Arrow 17" descr="Công nghệ sử dụng&#10;">
            <a:extLst>
              <a:ext uri="{FF2B5EF4-FFF2-40B4-BE49-F238E27FC236}">
                <a16:creationId xmlns:a16="http://schemas.microsoft.com/office/drawing/2014/main" id="{74E7B3E1-E1D8-D882-74FD-051FC1819A20}"/>
              </a:ext>
            </a:extLst>
          </p:cNvPr>
          <p:cNvSpPr/>
          <p:nvPr/>
        </p:nvSpPr>
        <p:spPr>
          <a:xfrm>
            <a:off x="5729468" y="1531116"/>
            <a:ext cx="1542263" cy="289811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233912" y="-104172"/>
            <a:ext cx="6910085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u="sng" dirty="0"/>
              <a:t>ĐỐI VỚI THỜI ĐẠI 4.0</a:t>
            </a:r>
            <a:endParaRPr lang="en-US" sz="1800" u="sng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ông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nghệ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tin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ngừng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phát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triển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cách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mạnh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mẽ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hiện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đại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Việc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trao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đổi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tin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nhân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giữa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mọi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cách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nhanh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chóng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thuận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tiện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bị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công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nghệ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nhu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cầu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kern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yếu</a:t>
            </a:r>
            <a:r>
              <a:rPr lang="en-US" sz="2200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sz="22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2233911" y="2120491"/>
            <a:ext cx="6910085" cy="3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/>
              <a:t>ĐỐI VỚI CÁC DOANH NGHIỆP</a:t>
            </a:r>
            <a:endParaRPr sz="1800" u="sng" dirty="0"/>
          </a:p>
          <a:p>
            <a:pPr marL="0" lvl="0" indent="0" algn="just">
              <a:buNone/>
            </a:pP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Cập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nhật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nhận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thấy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điều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này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nên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chúng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đã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lên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ý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tưởng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kế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KMess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chat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ty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KaMa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nhằm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đáp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nhu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cầu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thiết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yếu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này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nhân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cùng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ty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dễ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dàng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trao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đổi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tin,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liên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lạc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nhau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cách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thuận</a:t>
            </a:r>
            <a:r>
              <a:rPr lang="en-US" sz="2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tiện</a:t>
            </a:r>
            <a:r>
              <a:rPr lang="en-US" sz="2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endParaRPr lang="en-US" sz="2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" y="-270665"/>
            <a:ext cx="1807200" cy="1254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0" y="1411615"/>
            <a:ext cx="2086675" cy="351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a. Tổng quan đề tài</a:t>
            </a:r>
            <a:br>
              <a:rPr lang="en" sz="1700" dirty="0"/>
            </a:br>
            <a:endParaRPr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091D5-B8E0-4C87-EB50-D4FDA44CB732}"/>
              </a:ext>
            </a:extLst>
          </p:cNvPr>
          <p:cNvSpPr txBox="1"/>
          <p:nvPr/>
        </p:nvSpPr>
        <p:spPr>
          <a:xfrm>
            <a:off x="535699" y="259720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GIỚI THIỆU </a:t>
            </a:r>
          </a:p>
          <a:p>
            <a:r>
              <a:rPr lang="en-US" b="1" dirty="0"/>
              <a:t>TỔNG QUAN</a:t>
            </a:r>
          </a:p>
        </p:txBody>
      </p:sp>
    </p:spTree>
    <p:extLst>
      <p:ext uri="{BB962C8B-B14F-4D97-AF65-F5344CB8AC3E}">
        <p14:creationId xmlns:p14="http://schemas.microsoft.com/office/powerpoint/2010/main" val="20865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233915" y="1307940"/>
            <a:ext cx="6910085" cy="3044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Kama.</a:t>
            </a:r>
            <a:endParaRPr lang="en-US" sz="1800" u="sng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0" y="-247516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0" y="1480725"/>
            <a:ext cx="2086675" cy="351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b. Công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A4B94-C616-0E83-38E4-F0129A25858A}"/>
              </a:ext>
            </a:extLst>
          </p:cNvPr>
          <p:cNvSpPr txBox="1"/>
          <p:nvPr/>
        </p:nvSpPr>
        <p:spPr>
          <a:xfrm>
            <a:off x="535699" y="259720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GIỚI THIỆU </a:t>
            </a:r>
          </a:p>
          <a:p>
            <a:r>
              <a:rPr lang="en-US" b="1" dirty="0"/>
              <a:t>TỔNG QUAN</a:t>
            </a:r>
          </a:p>
        </p:txBody>
      </p:sp>
    </p:spTree>
    <p:extLst>
      <p:ext uri="{BB962C8B-B14F-4D97-AF65-F5344CB8AC3E}">
        <p14:creationId xmlns:p14="http://schemas.microsoft.com/office/powerpoint/2010/main" val="8413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395959" y="1238491"/>
            <a:ext cx="6910085" cy="3044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/>
              <a:t>NGÔN NGỮ TRIỂN KHAI</a:t>
            </a:r>
            <a:endParaRPr lang="en-US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     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viết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ngôn</a:t>
            </a:r>
            <a:r>
              <a:rPr lang="en-US" sz="1800" dirty="0"/>
              <a:t> </a:t>
            </a:r>
            <a:r>
              <a:rPr lang="en-US" sz="1800" dirty="0" err="1"/>
              <a:t>ngữ</a:t>
            </a:r>
            <a:r>
              <a:rPr lang="en-US" sz="1800" dirty="0"/>
              <a:t> </a:t>
            </a:r>
            <a:r>
              <a:rPr lang="en-US" sz="1800" dirty="0" err="1"/>
              <a:t>nodejs</a:t>
            </a:r>
            <a:r>
              <a:rPr lang="en-US" sz="1800" dirty="0"/>
              <a:t>, react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 CÔNG CỤ PHÁT TRIỂN</a:t>
            </a:r>
          </a:p>
          <a:p>
            <a:pPr marL="0" indent="0">
              <a:buNone/>
            </a:pPr>
            <a:r>
              <a:rPr lang="en-US" sz="1800" dirty="0"/>
              <a:t>      Visual studio code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0" y="-247516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0" y="1480725"/>
            <a:ext cx="2086675" cy="351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b. PHẠM </a:t>
            </a:r>
            <a:br>
              <a:rPr lang="en-US" sz="2800" dirty="0"/>
            </a:br>
            <a:r>
              <a:rPr lang="en-US" sz="2800" dirty="0"/>
              <a:t>VI </a:t>
            </a:r>
            <a:br>
              <a:rPr lang="en-US" sz="2800" dirty="0"/>
            </a:br>
            <a:r>
              <a:rPr lang="en-US" sz="2800" dirty="0"/>
              <a:t>ĐỀ </a:t>
            </a:r>
            <a:br>
              <a:rPr lang="en-US" sz="2800" dirty="0"/>
            </a:br>
            <a:r>
              <a:rPr lang="en-US" sz="2800" dirty="0"/>
              <a:t>TÀI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A4B94-C616-0E83-38E4-F0129A25858A}"/>
              </a:ext>
            </a:extLst>
          </p:cNvPr>
          <p:cNvSpPr txBox="1"/>
          <p:nvPr/>
        </p:nvSpPr>
        <p:spPr>
          <a:xfrm>
            <a:off x="535699" y="259720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GIỚI THIỆU </a:t>
            </a:r>
          </a:p>
          <a:p>
            <a:r>
              <a:rPr lang="en-US" b="1" dirty="0"/>
              <a:t>TỔNG QUAN</a:t>
            </a:r>
          </a:p>
        </p:txBody>
      </p:sp>
    </p:spTree>
    <p:extLst>
      <p:ext uri="{BB962C8B-B14F-4D97-AF65-F5344CB8AC3E}">
        <p14:creationId xmlns:p14="http://schemas.microsoft.com/office/powerpoint/2010/main" val="251573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CÔNG NGHỆ SỬ DỤNG</a:t>
            </a:r>
            <a:endParaRPr sz="3200"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pic>
        <p:nvPicPr>
          <p:cNvPr id="4" name="Hình ảnh 17">
            <a:extLst>
              <a:ext uri="{FF2B5EF4-FFF2-40B4-BE49-F238E27FC236}">
                <a16:creationId xmlns:a16="http://schemas.microsoft.com/office/drawing/2014/main" id="{C009E814-24E0-215F-7F11-C96C2E563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20" y="146024"/>
            <a:ext cx="2202422" cy="148072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E820D-5ADD-40FC-18CD-7D2B42E02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16" y="146024"/>
            <a:ext cx="1715718" cy="1480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3876E-9833-FA52-4D55-4D47CB6660D2}"/>
              </a:ext>
            </a:extLst>
          </p:cNvPr>
          <p:cNvSpPr txBox="1"/>
          <p:nvPr/>
        </p:nvSpPr>
        <p:spPr>
          <a:xfrm>
            <a:off x="6364348" y="1626750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49574-0931-DEE1-0520-145C8CADC826}"/>
              </a:ext>
            </a:extLst>
          </p:cNvPr>
          <p:cNvSpPr txBox="1"/>
          <p:nvPr/>
        </p:nvSpPr>
        <p:spPr>
          <a:xfrm>
            <a:off x="2818650" y="1626750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</a:p>
        </p:txBody>
      </p:sp>
      <p:pic>
        <p:nvPicPr>
          <p:cNvPr id="1028" name="Picture 4" descr="Hướng dẫn sử dụng Twilio - Fullstack Station">
            <a:extLst>
              <a:ext uri="{FF2B5EF4-FFF2-40B4-BE49-F238E27FC236}">
                <a16:creationId xmlns:a16="http://schemas.microsoft.com/office/drawing/2014/main" id="{75C6F0CC-874E-0EBA-BFB7-243EFB27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63" y="2484150"/>
            <a:ext cx="1974933" cy="175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BF399A-FBEC-8A7E-C17E-3DA215402948}"/>
              </a:ext>
            </a:extLst>
          </p:cNvPr>
          <p:cNvSpPr txBox="1"/>
          <p:nvPr/>
        </p:nvSpPr>
        <p:spPr>
          <a:xfrm>
            <a:off x="2578999" y="4235136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TWILIO</a:t>
            </a:r>
          </a:p>
        </p:txBody>
      </p:sp>
      <p:pic>
        <p:nvPicPr>
          <p:cNvPr id="1026" name="Picture 2" descr="You too, embrace cross-platform development with React Native">
            <a:extLst>
              <a:ext uri="{FF2B5EF4-FFF2-40B4-BE49-F238E27FC236}">
                <a16:creationId xmlns:a16="http://schemas.microsoft.com/office/drawing/2014/main" id="{13BAD595-F2E7-30C7-7CFD-87192438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43" y="2372566"/>
            <a:ext cx="3482593" cy="228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0" y="-247516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0" y="1480725"/>
            <a:ext cx="1307939" cy="351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a.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use case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A4B94-C616-0E83-38E4-F0129A25858A}"/>
              </a:ext>
            </a:extLst>
          </p:cNvPr>
          <p:cNvSpPr txBox="1"/>
          <p:nvPr/>
        </p:nvSpPr>
        <p:spPr>
          <a:xfrm>
            <a:off x="540711" y="42675"/>
            <a:ext cx="1058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/>
              <a:t>Phát</a:t>
            </a:r>
            <a:r>
              <a:rPr lang="en-US" sz="1800" b="1" dirty="0"/>
              <a:t> </a:t>
            </a:r>
            <a:r>
              <a:rPr lang="en-US" sz="1800" b="1" dirty="0" err="1"/>
              <a:t>triển</a:t>
            </a:r>
            <a:r>
              <a:rPr lang="en-US" sz="1800" b="1" dirty="0"/>
              <a:t> </a:t>
            </a:r>
            <a:r>
              <a:rPr lang="en-US" sz="1800" b="1" dirty="0" err="1"/>
              <a:t>ứng</a:t>
            </a:r>
            <a:r>
              <a:rPr lang="en-US" sz="1800" b="1" dirty="0"/>
              <a:t> </a:t>
            </a:r>
            <a:r>
              <a:rPr lang="en-US" sz="1800" b="1" dirty="0" err="1"/>
              <a:t>dụng</a:t>
            </a:r>
            <a:endParaRPr lang="en-US" sz="1800" b="1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164986-CE46-0893-4E54-CF58899D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76" y="0"/>
            <a:ext cx="77420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1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0" y="-247516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0" y="1480725"/>
            <a:ext cx="2086675" cy="351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c.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tuần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A4B94-C616-0E83-38E4-F0129A25858A}"/>
              </a:ext>
            </a:extLst>
          </p:cNvPr>
          <p:cNvSpPr txBox="1"/>
          <p:nvPr/>
        </p:nvSpPr>
        <p:spPr>
          <a:xfrm>
            <a:off x="749055" y="273508"/>
            <a:ext cx="127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/>
              <a:t>Phát</a:t>
            </a:r>
            <a:r>
              <a:rPr lang="en-US" sz="1800" b="1" dirty="0"/>
              <a:t> </a:t>
            </a:r>
            <a:r>
              <a:rPr lang="en-US" sz="1800" b="1" dirty="0" err="1"/>
              <a:t>triển</a:t>
            </a:r>
            <a:r>
              <a:rPr lang="en-US" sz="1800" b="1" dirty="0"/>
              <a:t> </a:t>
            </a:r>
            <a:r>
              <a:rPr lang="en-US" sz="1800" b="1" dirty="0" err="1"/>
              <a:t>ứng</a:t>
            </a:r>
            <a:r>
              <a:rPr lang="en-US" sz="1800" b="1" dirty="0"/>
              <a:t> </a:t>
            </a:r>
            <a:r>
              <a:rPr lang="en-US" sz="1800" b="1" dirty="0" err="1"/>
              <a:t>dụng</a:t>
            </a:r>
            <a:endParaRPr lang="en-US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E5293-07BF-9A07-03DF-C3478D6BF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56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2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0" y="-247516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0" y="1480725"/>
            <a:ext cx="2086675" cy="351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b. </a:t>
            </a:r>
            <a:r>
              <a:rPr lang="en-US" sz="2800" dirty="0" err="1"/>
              <a:t>Lượt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A4B94-C616-0E83-38E4-F0129A25858A}"/>
              </a:ext>
            </a:extLst>
          </p:cNvPr>
          <p:cNvSpPr txBox="1"/>
          <p:nvPr/>
        </p:nvSpPr>
        <p:spPr>
          <a:xfrm>
            <a:off x="749055" y="273508"/>
            <a:ext cx="127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/>
              <a:t>Phát</a:t>
            </a:r>
            <a:r>
              <a:rPr lang="en-US" sz="1800" b="1" dirty="0"/>
              <a:t> </a:t>
            </a:r>
            <a:r>
              <a:rPr lang="en-US" sz="1800" b="1" dirty="0" err="1"/>
              <a:t>triển</a:t>
            </a:r>
            <a:r>
              <a:rPr lang="en-US" sz="1800" b="1" dirty="0"/>
              <a:t> </a:t>
            </a:r>
            <a:r>
              <a:rPr lang="en-US" sz="1800" b="1" dirty="0" err="1"/>
              <a:t>ứng</a:t>
            </a:r>
            <a:r>
              <a:rPr lang="en-US" sz="1800" b="1" dirty="0"/>
              <a:t> </a:t>
            </a:r>
            <a:r>
              <a:rPr lang="en-US" sz="1800" b="1" dirty="0" err="1"/>
              <a:t>dụng</a:t>
            </a:r>
            <a:endParaRPr lang="en-US" sz="1800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F48CFC3-F733-519D-D715-CB1C4CFD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675" y="101626"/>
            <a:ext cx="7057325" cy="50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69120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361</Words>
  <Application>Microsoft Office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Helvetica Neue</vt:lpstr>
      <vt:lpstr>Montserrat</vt:lpstr>
      <vt:lpstr>Roboto</vt:lpstr>
      <vt:lpstr>Arial</vt:lpstr>
      <vt:lpstr>Wingdings</vt:lpstr>
      <vt:lpstr>Aemelia template</vt:lpstr>
      <vt:lpstr>BỘ CÔNG THƯƠNG TRƯỜNG ĐẠI HỌC CÔNG NGHIỆP TP.HCM KHOA: CÔNG NGHỆ THÔNG TIN  </vt:lpstr>
      <vt:lpstr>PowerPoint Presentation</vt:lpstr>
      <vt:lpstr>a. Tổng quan đề tài </vt:lpstr>
      <vt:lpstr>b. Công cụ triển khai</vt:lpstr>
      <vt:lpstr>b. PHẠM  VI  ĐỀ  TÀI</vt:lpstr>
      <vt:lpstr>CÔNG NGHỆ SỬ DỤNG</vt:lpstr>
      <vt:lpstr>a. Sơ đồ use case</vt:lpstr>
      <vt:lpstr>c. Sơ đồ tuần tự</vt:lpstr>
      <vt:lpstr>b. Lượt đồ lớp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CÔNG THƯƠNG TRƯỜNG ĐẠI HỌC CÔNG NGHIỆP TP.HCM KHOA: CÔNG NGHỆ THÔNG TIN  </dc:title>
  <cp:lastModifiedBy>Nguyễn Huỳnh Công Lý</cp:lastModifiedBy>
  <cp:revision>5</cp:revision>
  <dcterms:modified xsi:type="dcterms:W3CDTF">2022-11-23T04:22:26Z</dcterms:modified>
</cp:coreProperties>
</file>