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3"/>
  </p:notesMasterIdLst>
  <p:handoutMasterIdLst>
    <p:handoutMasterId r:id="rId14"/>
  </p:handoutMasterIdLst>
  <p:sldIdLst>
    <p:sldId id="256" r:id="rId2"/>
    <p:sldId id="259" r:id="rId3"/>
    <p:sldId id="258" r:id="rId4"/>
    <p:sldId id="261" r:id="rId5"/>
    <p:sldId id="264" r:id="rId6"/>
    <p:sldId id="262" r:id="rId7"/>
    <p:sldId id="263" r:id="rId8"/>
    <p:sldId id="265" r:id="rId9"/>
    <p:sldId id="267" r:id="rId10"/>
    <p:sldId id="260" r:id="rId11"/>
    <p:sldId id="266" r:id="rId12"/>
  </p:sldIdLst>
  <p:sldSz cx="9144000" cy="6858000" type="screen4x3"/>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0099"/>
    <a:srgbClr val="CC3300"/>
    <a:srgbClr val="993300"/>
    <a:srgbClr val="CC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17" autoAdjust="0"/>
  </p:normalViewPr>
  <p:slideViewPr>
    <p:cSldViewPr>
      <p:cViewPr varScale="1">
        <p:scale>
          <a:sx n="73" d="100"/>
          <a:sy n="73" d="100"/>
        </p:scale>
        <p:origin x="-1800" y="-108"/>
      </p:cViewPr>
      <p:guideLst>
        <p:guide orient="horz" pos="2160"/>
        <p:guide pos="2880"/>
      </p:guideLst>
    </p:cSldViewPr>
  </p:slid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22459-F149-4B50-8AC9-2210D801985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C44B3D9-E23E-4F81-9064-FC36BA963379}">
      <dgm:prSet phldrT="[Text]"/>
      <dgm:spPr/>
      <dgm:t>
        <a:bodyPr/>
        <a:lstStyle/>
        <a:p>
          <a:r>
            <a:rPr lang="en-US" smtClean="0"/>
            <a:t>1</a:t>
          </a:r>
          <a:endParaRPr lang="en-US"/>
        </a:p>
      </dgm:t>
    </dgm:pt>
    <dgm:pt modelId="{68E0A091-00E4-4981-A170-C53FCEE90B03}" type="parTrans" cxnId="{8E892CC4-1C0E-4F5C-83F9-EE9042D16B3B}">
      <dgm:prSet/>
      <dgm:spPr/>
      <dgm:t>
        <a:bodyPr/>
        <a:lstStyle/>
        <a:p>
          <a:endParaRPr lang="en-US"/>
        </a:p>
      </dgm:t>
    </dgm:pt>
    <dgm:pt modelId="{74E126FA-27DA-47D3-B30E-B0DBFC922FE5}" type="sibTrans" cxnId="{8E892CC4-1C0E-4F5C-83F9-EE9042D16B3B}">
      <dgm:prSet/>
      <dgm:spPr/>
      <dgm:t>
        <a:bodyPr/>
        <a:lstStyle/>
        <a:p>
          <a:endParaRPr lang="en-US"/>
        </a:p>
      </dgm:t>
    </dgm:pt>
    <dgm:pt modelId="{E280C8DB-0F3D-4F38-9D83-75E410F24FE5}">
      <dgm:prSet phldrT="[Text]"/>
      <dgm:spPr/>
      <dgm:t>
        <a:bodyPr/>
        <a:lstStyle/>
        <a:p>
          <a:r>
            <a:rPr lang="en-US" smtClean="0"/>
            <a:t>Phần giới thiệu file</a:t>
          </a:r>
          <a:endParaRPr lang="en-US"/>
        </a:p>
      </dgm:t>
    </dgm:pt>
    <dgm:pt modelId="{135BBDA4-7B53-47C2-82FB-6E3056C425DE}" type="parTrans" cxnId="{5B501CB2-09D3-4885-B89B-D1C2C75A4859}">
      <dgm:prSet/>
      <dgm:spPr/>
      <dgm:t>
        <a:bodyPr/>
        <a:lstStyle/>
        <a:p>
          <a:endParaRPr lang="en-US"/>
        </a:p>
      </dgm:t>
    </dgm:pt>
    <dgm:pt modelId="{1A8E44D5-F83D-420F-ADEC-8CAC297555B1}" type="sibTrans" cxnId="{5B501CB2-09D3-4885-B89B-D1C2C75A4859}">
      <dgm:prSet/>
      <dgm:spPr/>
      <dgm:t>
        <a:bodyPr/>
        <a:lstStyle/>
        <a:p>
          <a:endParaRPr lang="en-US"/>
        </a:p>
      </dgm:t>
    </dgm:pt>
    <dgm:pt modelId="{008B09B6-D489-4F07-AA63-35F8C7F4AF3B}">
      <dgm:prSet phldrT="[Text]"/>
      <dgm:spPr/>
      <dgm:t>
        <a:bodyPr/>
        <a:lstStyle/>
        <a:p>
          <a:r>
            <a:rPr lang="en-US" smtClean="0"/>
            <a:t>2</a:t>
          </a:r>
          <a:endParaRPr lang="en-US"/>
        </a:p>
      </dgm:t>
    </dgm:pt>
    <dgm:pt modelId="{BC397700-D351-43F4-BA9A-380FD2C2CFB3}" type="parTrans" cxnId="{38DB2F17-2E29-4B7C-9F86-DE822B050033}">
      <dgm:prSet/>
      <dgm:spPr/>
      <dgm:t>
        <a:bodyPr/>
        <a:lstStyle/>
        <a:p>
          <a:endParaRPr lang="en-US"/>
        </a:p>
      </dgm:t>
    </dgm:pt>
    <dgm:pt modelId="{948C320E-9416-426A-B98A-4E68227EBBA2}" type="sibTrans" cxnId="{38DB2F17-2E29-4B7C-9F86-DE822B050033}">
      <dgm:prSet/>
      <dgm:spPr/>
      <dgm:t>
        <a:bodyPr/>
        <a:lstStyle/>
        <a:p>
          <a:endParaRPr lang="en-US"/>
        </a:p>
      </dgm:t>
    </dgm:pt>
    <dgm:pt modelId="{17F5E9D5-CBF2-4C93-8066-A3675B7C71CB}">
      <dgm:prSet phldrT="[Text]"/>
      <dgm:spPr/>
      <dgm:t>
        <a:bodyPr/>
        <a:lstStyle/>
        <a:p>
          <a:r>
            <a:rPr lang="en-US" smtClean="0"/>
            <a:t>Định dạng mã lệnh</a:t>
          </a:r>
          <a:endParaRPr lang="en-US"/>
        </a:p>
      </dgm:t>
    </dgm:pt>
    <dgm:pt modelId="{1EFC68DC-3370-42C4-A35F-546F08F1F386}" type="parTrans" cxnId="{E6AECBC9-7ACF-49FF-9DA3-2EC01EB38DD4}">
      <dgm:prSet/>
      <dgm:spPr/>
      <dgm:t>
        <a:bodyPr/>
        <a:lstStyle/>
        <a:p>
          <a:endParaRPr lang="en-US"/>
        </a:p>
      </dgm:t>
    </dgm:pt>
    <dgm:pt modelId="{44413143-7041-41AF-A82F-9F377B21B8CC}" type="sibTrans" cxnId="{E6AECBC9-7ACF-49FF-9DA3-2EC01EB38DD4}">
      <dgm:prSet/>
      <dgm:spPr/>
      <dgm:t>
        <a:bodyPr/>
        <a:lstStyle/>
        <a:p>
          <a:endParaRPr lang="en-US"/>
        </a:p>
      </dgm:t>
    </dgm:pt>
    <dgm:pt modelId="{584C81C7-E728-4B3C-866F-B3CB395C57CF}">
      <dgm:prSet phldrT="[Text]"/>
      <dgm:spPr/>
      <dgm:t>
        <a:bodyPr/>
        <a:lstStyle/>
        <a:p>
          <a:r>
            <a:rPr lang="en-US" smtClean="0"/>
            <a:t>3</a:t>
          </a:r>
          <a:endParaRPr lang="en-US"/>
        </a:p>
      </dgm:t>
    </dgm:pt>
    <dgm:pt modelId="{76FB7A14-BAF9-4B8C-8D2B-5B267A37B55C}" type="parTrans" cxnId="{FF766951-7499-4A80-A5C4-09BD016BF121}">
      <dgm:prSet/>
      <dgm:spPr/>
      <dgm:t>
        <a:bodyPr/>
        <a:lstStyle/>
        <a:p>
          <a:endParaRPr lang="en-US"/>
        </a:p>
      </dgm:t>
    </dgm:pt>
    <dgm:pt modelId="{D72B1ACA-D9FC-4FD0-8204-BC1E985741EF}" type="sibTrans" cxnId="{FF766951-7499-4A80-A5C4-09BD016BF121}">
      <dgm:prSet/>
      <dgm:spPr/>
      <dgm:t>
        <a:bodyPr/>
        <a:lstStyle/>
        <a:p>
          <a:endParaRPr lang="en-US"/>
        </a:p>
      </dgm:t>
    </dgm:pt>
    <dgm:pt modelId="{DD434991-2437-4838-95CA-2B4013DE044A}">
      <dgm:prSet phldrT="[Text]"/>
      <dgm:spPr/>
      <dgm:t>
        <a:bodyPr/>
        <a:lstStyle/>
        <a:p>
          <a:r>
            <a:rPr lang="en-US" smtClean="0"/>
            <a:t>Trình bày logic</a:t>
          </a:r>
          <a:endParaRPr lang="en-US"/>
        </a:p>
      </dgm:t>
    </dgm:pt>
    <dgm:pt modelId="{4A25BEDD-5E20-42A8-80C2-5DC05D361414}" type="parTrans" cxnId="{4265FFF1-BA6D-46EB-8393-EFB2243059DE}">
      <dgm:prSet/>
      <dgm:spPr/>
      <dgm:t>
        <a:bodyPr/>
        <a:lstStyle/>
        <a:p>
          <a:endParaRPr lang="en-US"/>
        </a:p>
      </dgm:t>
    </dgm:pt>
    <dgm:pt modelId="{18ED677A-00FC-4F7A-9890-16837FE02A3D}" type="sibTrans" cxnId="{4265FFF1-BA6D-46EB-8393-EFB2243059DE}">
      <dgm:prSet/>
      <dgm:spPr/>
      <dgm:t>
        <a:bodyPr/>
        <a:lstStyle/>
        <a:p>
          <a:endParaRPr lang="en-US"/>
        </a:p>
      </dgm:t>
    </dgm:pt>
    <dgm:pt modelId="{BD53E237-3E51-4CFE-8FB8-74B35CE6210C}" type="pres">
      <dgm:prSet presAssocID="{5C522459-F149-4B50-8AC9-2210D8019855}" presName="linearFlow" presStyleCnt="0">
        <dgm:presLayoutVars>
          <dgm:dir/>
          <dgm:animLvl val="lvl"/>
          <dgm:resizeHandles val="exact"/>
        </dgm:presLayoutVars>
      </dgm:prSet>
      <dgm:spPr/>
      <dgm:t>
        <a:bodyPr/>
        <a:lstStyle/>
        <a:p>
          <a:endParaRPr lang="en-US"/>
        </a:p>
      </dgm:t>
    </dgm:pt>
    <dgm:pt modelId="{8DCB89B2-C73C-47D9-B8D0-CE1FF4C13D0C}" type="pres">
      <dgm:prSet presAssocID="{EC44B3D9-E23E-4F81-9064-FC36BA963379}" presName="composite" presStyleCnt="0"/>
      <dgm:spPr/>
    </dgm:pt>
    <dgm:pt modelId="{775156BF-002E-4466-B6D0-69F39950ED0A}" type="pres">
      <dgm:prSet presAssocID="{EC44B3D9-E23E-4F81-9064-FC36BA963379}" presName="parentText" presStyleLbl="alignNode1" presStyleIdx="0" presStyleCnt="3">
        <dgm:presLayoutVars>
          <dgm:chMax val="1"/>
          <dgm:bulletEnabled val="1"/>
        </dgm:presLayoutVars>
      </dgm:prSet>
      <dgm:spPr/>
      <dgm:t>
        <a:bodyPr/>
        <a:lstStyle/>
        <a:p>
          <a:endParaRPr lang="en-US"/>
        </a:p>
      </dgm:t>
    </dgm:pt>
    <dgm:pt modelId="{6B9B6006-9F49-4D37-9441-169F5EB932DF}" type="pres">
      <dgm:prSet presAssocID="{EC44B3D9-E23E-4F81-9064-FC36BA963379}" presName="descendantText" presStyleLbl="alignAcc1" presStyleIdx="0" presStyleCnt="3">
        <dgm:presLayoutVars>
          <dgm:bulletEnabled val="1"/>
        </dgm:presLayoutVars>
      </dgm:prSet>
      <dgm:spPr/>
      <dgm:t>
        <a:bodyPr/>
        <a:lstStyle/>
        <a:p>
          <a:endParaRPr lang="en-US"/>
        </a:p>
      </dgm:t>
    </dgm:pt>
    <dgm:pt modelId="{E8FEE3A8-A702-49AB-95D7-F3E5A438C7F5}" type="pres">
      <dgm:prSet presAssocID="{74E126FA-27DA-47D3-B30E-B0DBFC922FE5}" presName="sp" presStyleCnt="0"/>
      <dgm:spPr/>
    </dgm:pt>
    <dgm:pt modelId="{52A183C3-6179-4439-9B8A-1D603505075C}" type="pres">
      <dgm:prSet presAssocID="{008B09B6-D489-4F07-AA63-35F8C7F4AF3B}" presName="composite" presStyleCnt="0"/>
      <dgm:spPr/>
    </dgm:pt>
    <dgm:pt modelId="{3F6C120A-B485-4CF2-B1C5-94887D31FC0B}" type="pres">
      <dgm:prSet presAssocID="{008B09B6-D489-4F07-AA63-35F8C7F4AF3B}" presName="parentText" presStyleLbl="alignNode1" presStyleIdx="1" presStyleCnt="3">
        <dgm:presLayoutVars>
          <dgm:chMax val="1"/>
          <dgm:bulletEnabled val="1"/>
        </dgm:presLayoutVars>
      </dgm:prSet>
      <dgm:spPr/>
      <dgm:t>
        <a:bodyPr/>
        <a:lstStyle/>
        <a:p>
          <a:endParaRPr lang="en-US"/>
        </a:p>
      </dgm:t>
    </dgm:pt>
    <dgm:pt modelId="{AF62D34F-9C8D-470B-8ADA-418D804C28DE}" type="pres">
      <dgm:prSet presAssocID="{008B09B6-D489-4F07-AA63-35F8C7F4AF3B}" presName="descendantText" presStyleLbl="alignAcc1" presStyleIdx="1" presStyleCnt="3">
        <dgm:presLayoutVars>
          <dgm:bulletEnabled val="1"/>
        </dgm:presLayoutVars>
      </dgm:prSet>
      <dgm:spPr/>
      <dgm:t>
        <a:bodyPr/>
        <a:lstStyle/>
        <a:p>
          <a:endParaRPr lang="en-US"/>
        </a:p>
      </dgm:t>
    </dgm:pt>
    <dgm:pt modelId="{FCBDFA4E-8A7C-40CB-BF91-78B55095A9A0}" type="pres">
      <dgm:prSet presAssocID="{948C320E-9416-426A-B98A-4E68227EBBA2}" presName="sp" presStyleCnt="0"/>
      <dgm:spPr/>
    </dgm:pt>
    <dgm:pt modelId="{29707764-8DF0-4C97-91C1-9841D87159D2}" type="pres">
      <dgm:prSet presAssocID="{584C81C7-E728-4B3C-866F-B3CB395C57CF}" presName="composite" presStyleCnt="0"/>
      <dgm:spPr/>
    </dgm:pt>
    <dgm:pt modelId="{5EF27C38-E4E5-4939-B69F-2C9B649B7445}" type="pres">
      <dgm:prSet presAssocID="{584C81C7-E728-4B3C-866F-B3CB395C57CF}" presName="parentText" presStyleLbl="alignNode1" presStyleIdx="2" presStyleCnt="3">
        <dgm:presLayoutVars>
          <dgm:chMax val="1"/>
          <dgm:bulletEnabled val="1"/>
        </dgm:presLayoutVars>
      </dgm:prSet>
      <dgm:spPr/>
      <dgm:t>
        <a:bodyPr/>
        <a:lstStyle/>
        <a:p>
          <a:endParaRPr lang="en-US"/>
        </a:p>
      </dgm:t>
    </dgm:pt>
    <dgm:pt modelId="{E090CA1D-F95A-4A5E-B986-85793542B647}" type="pres">
      <dgm:prSet presAssocID="{584C81C7-E728-4B3C-866F-B3CB395C57CF}" presName="descendantText" presStyleLbl="alignAcc1" presStyleIdx="2" presStyleCnt="3">
        <dgm:presLayoutVars>
          <dgm:bulletEnabled val="1"/>
        </dgm:presLayoutVars>
      </dgm:prSet>
      <dgm:spPr/>
      <dgm:t>
        <a:bodyPr/>
        <a:lstStyle/>
        <a:p>
          <a:endParaRPr lang="en-US"/>
        </a:p>
      </dgm:t>
    </dgm:pt>
  </dgm:ptLst>
  <dgm:cxnLst>
    <dgm:cxn modelId="{38DB2F17-2E29-4B7C-9F86-DE822B050033}" srcId="{5C522459-F149-4B50-8AC9-2210D8019855}" destId="{008B09B6-D489-4F07-AA63-35F8C7F4AF3B}" srcOrd="1" destOrd="0" parTransId="{BC397700-D351-43F4-BA9A-380FD2C2CFB3}" sibTransId="{948C320E-9416-426A-B98A-4E68227EBBA2}"/>
    <dgm:cxn modelId="{8E892CC4-1C0E-4F5C-83F9-EE9042D16B3B}" srcId="{5C522459-F149-4B50-8AC9-2210D8019855}" destId="{EC44B3D9-E23E-4F81-9064-FC36BA963379}" srcOrd="0" destOrd="0" parTransId="{68E0A091-00E4-4981-A170-C53FCEE90B03}" sibTransId="{74E126FA-27DA-47D3-B30E-B0DBFC922FE5}"/>
    <dgm:cxn modelId="{3BAD5DB5-7321-4DA9-B550-F390FCAF2C29}" type="presOf" srcId="{008B09B6-D489-4F07-AA63-35F8C7F4AF3B}" destId="{3F6C120A-B485-4CF2-B1C5-94887D31FC0B}" srcOrd="0" destOrd="0" presId="urn:microsoft.com/office/officeart/2005/8/layout/chevron2"/>
    <dgm:cxn modelId="{E1091FEC-3130-4AF9-9730-B1F3F96F1B2A}" type="presOf" srcId="{17F5E9D5-CBF2-4C93-8066-A3675B7C71CB}" destId="{AF62D34F-9C8D-470B-8ADA-418D804C28DE}" srcOrd="0" destOrd="0" presId="urn:microsoft.com/office/officeart/2005/8/layout/chevron2"/>
    <dgm:cxn modelId="{9163F066-9CA3-4DB3-ADE9-43B728A19AAB}" type="presOf" srcId="{5C522459-F149-4B50-8AC9-2210D8019855}" destId="{BD53E237-3E51-4CFE-8FB8-74B35CE6210C}" srcOrd="0" destOrd="0" presId="urn:microsoft.com/office/officeart/2005/8/layout/chevron2"/>
    <dgm:cxn modelId="{4265FFF1-BA6D-46EB-8393-EFB2243059DE}" srcId="{584C81C7-E728-4B3C-866F-B3CB395C57CF}" destId="{DD434991-2437-4838-95CA-2B4013DE044A}" srcOrd="0" destOrd="0" parTransId="{4A25BEDD-5E20-42A8-80C2-5DC05D361414}" sibTransId="{18ED677A-00FC-4F7A-9890-16837FE02A3D}"/>
    <dgm:cxn modelId="{346CBBA1-20BD-4C44-BBA4-922D8808072A}" type="presOf" srcId="{EC44B3D9-E23E-4F81-9064-FC36BA963379}" destId="{775156BF-002E-4466-B6D0-69F39950ED0A}" srcOrd="0" destOrd="0" presId="urn:microsoft.com/office/officeart/2005/8/layout/chevron2"/>
    <dgm:cxn modelId="{E6AECBC9-7ACF-49FF-9DA3-2EC01EB38DD4}" srcId="{008B09B6-D489-4F07-AA63-35F8C7F4AF3B}" destId="{17F5E9D5-CBF2-4C93-8066-A3675B7C71CB}" srcOrd="0" destOrd="0" parTransId="{1EFC68DC-3370-42C4-A35F-546F08F1F386}" sibTransId="{44413143-7041-41AF-A82F-9F377B21B8CC}"/>
    <dgm:cxn modelId="{EB14868E-8DB4-4B94-B88E-688A27C30A62}" type="presOf" srcId="{DD434991-2437-4838-95CA-2B4013DE044A}" destId="{E090CA1D-F95A-4A5E-B986-85793542B647}" srcOrd="0" destOrd="0" presId="urn:microsoft.com/office/officeart/2005/8/layout/chevron2"/>
    <dgm:cxn modelId="{5E67B570-FEB8-433A-81FD-38AF2DB1D410}" type="presOf" srcId="{E280C8DB-0F3D-4F38-9D83-75E410F24FE5}" destId="{6B9B6006-9F49-4D37-9441-169F5EB932DF}" srcOrd="0" destOrd="0" presId="urn:microsoft.com/office/officeart/2005/8/layout/chevron2"/>
    <dgm:cxn modelId="{5B501CB2-09D3-4885-B89B-D1C2C75A4859}" srcId="{EC44B3D9-E23E-4F81-9064-FC36BA963379}" destId="{E280C8DB-0F3D-4F38-9D83-75E410F24FE5}" srcOrd="0" destOrd="0" parTransId="{135BBDA4-7B53-47C2-82FB-6E3056C425DE}" sibTransId="{1A8E44D5-F83D-420F-ADEC-8CAC297555B1}"/>
    <dgm:cxn modelId="{FF766951-7499-4A80-A5C4-09BD016BF121}" srcId="{5C522459-F149-4B50-8AC9-2210D8019855}" destId="{584C81C7-E728-4B3C-866F-B3CB395C57CF}" srcOrd="2" destOrd="0" parTransId="{76FB7A14-BAF9-4B8C-8D2B-5B267A37B55C}" sibTransId="{D72B1ACA-D9FC-4FD0-8204-BC1E985741EF}"/>
    <dgm:cxn modelId="{07973C0D-DB62-479C-A362-A9A5A6CE6204}" type="presOf" srcId="{584C81C7-E728-4B3C-866F-B3CB395C57CF}" destId="{5EF27C38-E4E5-4939-B69F-2C9B649B7445}" srcOrd="0" destOrd="0" presId="urn:microsoft.com/office/officeart/2005/8/layout/chevron2"/>
    <dgm:cxn modelId="{34EC339F-99CA-42D5-8930-7AF168DCE413}" type="presParOf" srcId="{BD53E237-3E51-4CFE-8FB8-74B35CE6210C}" destId="{8DCB89B2-C73C-47D9-B8D0-CE1FF4C13D0C}" srcOrd="0" destOrd="0" presId="urn:microsoft.com/office/officeart/2005/8/layout/chevron2"/>
    <dgm:cxn modelId="{64945E96-41AE-49C5-96D6-2C443C632AA8}" type="presParOf" srcId="{8DCB89B2-C73C-47D9-B8D0-CE1FF4C13D0C}" destId="{775156BF-002E-4466-B6D0-69F39950ED0A}" srcOrd="0" destOrd="0" presId="urn:microsoft.com/office/officeart/2005/8/layout/chevron2"/>
    <dgm:cxn modelId="{58D79E77-BB41-4263-9FDF-9775B4584BD8}" type="presParOf" srcId="{8DCB89B2-C73C-47D9-B8D0-CE1FF4C13D0C}" destId="{6B9B6006-9F49-4D37-9441-169F5EB932DF}" srcOrd="1" destOrd="0" presId="urn:microsoft.com/office/officeart/2005/8/layout/chevron2"/>
    <dgm:cxn modelId="{00EF7515-79A7-4013-AD74-2EFF649BED22}" type="presParOf" srcId="{BD53E237-3E51-4CFE-8FB8-74B35CE6210C}" destId="{E8FEE3A8-A702-49AB-95D7-F3E5A438C7F5}" srcOrd="1" destOrd="0" presId="urn:microsoft.com/office/officeart/2005/8/layout/chevron2"/>
    <dgm:cxn modelId="{E24FA56B-BE1F-4977-8BAC-4A750E8CB137}" type="presParOf" srcId="{BD53E237-3E51-4CFE-8FB8-74B35CE6210C}" destId="{52A183C3-6179-4439-9B8A-1D603505075C}" srcOrd="2" destOrd="0" presId="urn:microsoft.com/office/officeart/2005/8/layout/chevron2"/>
    <dgm:cxn modelId="{60E34432-E0D6-4215-8413-B0F1FB62F53B}" type="presParOf" srcId="{52A183C3-6179-4439-9B8A-1D603505075C}" destId="{3F6C120A-B485-4CF2-B1C5-94887D31FC0B}" srcOrd="0" destOrd="0" presId="urn:microsoft.com/office/officeart/2005/8/layout/chevron2"/>
    <dgm:cxn modelId="{FAFFA545-6B18-4B91-B963-D75CEE6560EF}" type="presParOf" srcId="{52A183C3-6179-4439-9B8A-1D603505075C}" destId="{AF62D34F-9C8D-470B-8ADA-418D804C28DE}" srcOrd="1" destOrd="0" presId="urn:microsoft.com/office/officeart/2005/8/layout/chevron2"/>
    <dgm:cxn modelId="{674CDFF8-41D9-4871-B45D-91A1F2EB439F}" type="presParOf" srcId="{BD53E237-3E51-4CFE-8FB8-74B35CE6210C}" destId="{FCBDFA4E-8A7C-40CB-BF91-78B55095A9A0}" srcOrd="3" destOrd="0" presId="urn:microsoft.com/office/officeart/2005/8/layout/chevron2"/>
    <dgm:cxn modelId="{6C59C4BD-6B0D-438C-83BD-648598409519}" type="presParOf" srcId="{BD53E237-3E51-4CFE-8FB8-74B35CE6210C}" destId="{29707764-8DF0-4C97-91C1-9841D87159D2}" srcOrd="4" destOrd="0" presId="urn:microsoft.com/office/officeart/2005/8/layout/chevron2"/>
    <dgm:cxn modelId="{2A7DB61F-17A4-4DB3-B08B-5353E7F45068}" type="presParOf" srcId="{29707764-8DF0-4C97-91C1-9841D87159D2}" destId="{5EF27C38-E4E5-4939-B69F-2C9B649B7445}" srcOrd="0" destOrd="0" presId="urn:microsoft.com/office/officeart/2005/8/layout/chevron2"/>
    <dgm:cxn modelId="{819B23EB-457D-45DE-950D-43646DE95577}" type="presParOf" srcId="{29707764-8DF0-4C97-91C1-9841D87159D2}" destId="{E090CA1D-F95A-4A5E-B986-85793542B647}"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3522A-A261-4D3E-BEAA-5F389586E00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CD605C78-334E-4976-9909-5EA1F696C658}">
      <dgm:prSet phldrT="[Text]">
        <dgm:style>
          <a:lnRef idx="3">
            <a:schemeClr val="lt1"/>
          </a:lnRef>
          <a:fillRef idx="1">
            <a:schemeClr val="accent2"/>
          </a:fillRef>
          <a:effectRef idx="1">
            <a:schemeClr val="accent2"/>
          </a:effectRef>
          <a:fontRef idx="minor">
            <a:schemeClr val="lt1"/>
          </a:fontRef>
        </dgm:style>
      </dgm:prSet>
      <dgm:spPr/>
      <dgm:t>
        <a:bodyPr/>
        <a:lstStyle/>
        <a:p>
          <a:r>
            <a:rPr lang="en-US" dirty="0" smtClean="0"/>
            <a:t>1</a:t>
          </a:r>
          <a:endParaRPr lang="en-US" dirty="0"/>
        </a:p>
      </dgm:t>
    </dgm:pt>
    <dgm:pt modelId="{80F7282F-F2DA-4E72-9F95-22E5A18ECE78}" type="parTrans" cxnId="{7031CC73-02B5-49AF-9C80-CC0378FE3615}">
      <dgm:prSet/>
      <dgm:spPr/>
      <dgm:t>
        <a:bodyPr/>
        <a:lstStyle/>
        <a:p>
          <a:endParaRPr lang="en-US"/>
        </a:p>
      </dgm:t>
    </dgm:pt>
    <dgm:pt modelId="{5DBB57BA-3022-4CAE-BBD0-B9AC5FC894A0}" type="sibTrans" cxnId="{7031CC73-02B5-49AF-9C80-CC0378FE3615}">
      <dgm:prSet/>
      <dgm:spPr/>
      <dgm:t>
        <a:bodyPr/>
        <a:lstStyle/>
        <a:p>
          <a:endParaRPr lang="en-US"/>
        </a:p>
      </dgm:t>
    </dgm:pt>
    <dgm:pt modelId="{010065CE-F759-422A-9E96-E720DB6C1AD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3200" smtClean="0"/>
            <a:t>Nội dung phần đầu của file</a:t>
          </a:r>
          <a:endParaRPr lang="en-US" sz="3200" dirty="0"/>
        </a:p>
      </dgm:t>
    </dgm:pt>
    <dgm:pt modelId="{894D8E12-3A43-4C3E-A74D-1006AE295458}" type="parTrans" cxnId="{528E15BC-585A-46FE-A73E-40D011ED1C4E}">
      <dgm:prSet/>
      <dgm:spPr/>
      <dgm:t>
        <a:bodyPr/>
        <a:lstStyle/>
        <a:p>
          <a:endParaRPr lang="en-US"/>
        </a:p>
      </dgm:t>
    </dgm:pt>
    <dgm:pt modelId="{592930F5-3CAB-49AE-AB3B-2E95FB569E77}" type="sibTrans" cxnId="{528E15BC-585A-46FE-A73E-40D011ED1C4E}">
      <dgm:prSet/>
      <dgm:spPr/>
      <dgm:t>
        <a:bodyPr/>
        <a:lstStyle/>
        <a:p>
          <a:endParaRPr lang="en-US"/>
        </a:p>
      </dgm:t>
    </dgm:pt>
    <dgm:pt modelId="{F7635EC4-F70C-493A-B539-E4A96124DB2D}" type="pres">
      <dgm:prSet presAssocID="{76C3522A-A261-4D3E-BEAA-5F389586E00E}" presName="linearFlow" presStyleCnt="0">
        <dgm:presLayoutVars>
          <dgm:dir/>
          <dgm:animLvl val="lvl"/>
          <dgm:resizeHandles val="exact"/>
        </dgm:presLayoutVars>
      </dgm:prSet>
      <dgm:spPr/>
      <dgm:t>
        <a:bodyPr/>
        <a:lstStyle/>
        <a:p>
          <a:endParaRPr lang="en-US"/>
        </a:p>
      </dgm:t>
    </dgm:pt>
    <dgm:pt modelId="{919865CE-92EE-428B-B968-445E95FA334E}" type="pres">
      <dgm:prSet presAssocID="{CD605C78-334E-4976-9909-5EA1F696C658}" presName="composite" presStyleCnt="0"/>
      <dgm:spPr/>
    </dgm:pt>
    <dgm:pt modelId="{3FA2396F-E438-4311-B692-A074AF98586D}" type="pres">
      <dgm:prSet presAssocID="{CD605C78-334E-4976-9909-5EA1F696C658}" presName="parentText" presStyleLbl="alignNode1" presStyleIdx="0" presStyleCnt="1">
        <dgm:presLayoutVars>
          <dgm:chMax val="1"/>
          <dgm:bulletEnabled val="1"/>
        </dgm:presLayoutVars>
      </dgm:prSet>
      <dgm:spPr/>
      <dgm:t>
        <a:bodyPr/>
        <a:lstStyle/>
        <a:p>
          <a:endParaRPr lang="en-US"/>
        </a:p>
      </dgm:t>
    </dgm:pt>
    <dgm:pt modelId="{EBCF281C-D1A3-4B23-B1C1-FF740F36D9E2}" type="pres">
      <dgm:prSet presAssocID="{CD605C78-334E-4976-9909-5EA1F696C658}" presName="descendantText" presStyleLbl="alignAcc1" presStyleIdx="0" presStyleCnt="1" custLinFactNeighborX="-47" custLinFactNeighborY="-42">
        <dgm:presLayoutVars>
          <dgm:bulletEnabled val="1"/>
        </dgm:presLayoutVars>
      </dgm:prSet>
      <dgm:spPr/>
      <dgm:t>
        <a:bodyPr/>
        <a:lstStyle/>
        <a:p>
          <a:endParaRPr lang="en-US"/>
        </a:p>
      </dgm:t>
    </dgm:pt>
  </dgm:ptLst>
  <dgm:cxnLst>
    <dgm:cxn modelId="{7031CC73-02B5-49AF-9C80-CC0378FE3615}" srcId="{76C3522A-A261-4D3E-BEAA-5F389586E00E}" destId="{CD605C78-334E-4976-9909-5EA1F696C658}" srcOrd="0" destOrd="0" parTransId="{80F7282F-F2DA-4E72-9F95-22E5A18ECE78}" sibTransId="{5DBB57BA-3022-4CAE-BBD0-B9AC5FC894A0}"/>
    <dgm:cxn modelId="{DEC00F99-0CA8-4AF5-A22A-CA44628D0027}" type="presOf" srcId="{CD605C78-334E-4976-9909-5EA1F696C658}" destId="{3FA2396F-E438-4311-B692-A074AF98586D}" srcOrd="0" destOrd="0" presId="urn:microsoft.com/office/officeart/2005/8/layout/chevron2"/>
    <dgm:cxn modelId="{6C2963B5-D51D-4571-BA96-F2FF008B4C20}" type="presOf" srcId="{76C3522A-A261-4D3E-BEAA-5F389586E00E}" destId="{F7635EC4-F70C-493A-B539-E4A96124DB2D}" srcOrd="0" destOrd="0" presId="urn:microsoft.com/office/officeart/2005/8/layout/chevron2"/>
    <dgm:cxn modelId="{528E15BC-585A-46FE-A73E-40D011ED1C4E}" srcId="{CD605C78-334E-4976-9909-5EA1F696C658}" destId="{010065CE-F759-422A-9E96-E720DB6C1AD7}" srcOrd="0" destOrd="0" parTransId="{894D8E12-3A43-4C3E-A74D-1006AE295458}" sibTransId="{592930F5-3CAB-49AE-AB3B-2E95FB569E77}"/>
    <dgm:cxn modelId="{5C880305-9132-4586-B039-C911A29D7DB5}" type="presOf" srcId="{010065CE-F759-422A-9E96-E720DB6C1AD7}" destId="{EBCF281C-D1A3-4B23-B1C1-FF740F36D9E2}" srcOrd="0" destOrd="0" presId="urn:microsoft.com/office/officeart/2005/8/layout/chevron2"/>
    <dgm:cxn modelId="{1F51E146-6545-4E91-903C-8E1C10E07103}" type="presParOf" srcId="{F7635EC4-F70C-493A-B539-E4A96124DB2D}" destId="{919865CE-92EE-428B-B968-445E95FA334E}" srcOrd="0" destOrd="0" presId="urn:microsoft.com/office/officeart/2005/8/layout/chevron2"/>
    <dgm:cxn modelId="{AFDFC3DB-093C-4C5C-AE00-AF5909553054}" type="presParOf" srcId="{919865CE-92EE-428B-B968-445E95FA334E}" destId="{3FA2396F-E438-4311-B692-A074AF98586D}" srcOrd="0" destOrd="0" presId="urn:microsoft.com/office/officeart/2005/8/layout/chevron2"/>
    <dgm:cxn modelId="{A6107DB4-901E-4A2B-A451-275DF55FE714}" type="presParOf" srcId="{919865CE-92EE-428B-B968-445E95FA334E}" destId="{EBCF281C-D1A3-4B23-B1C1-FF740F36D9E2}"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26510B-0620-4EF4-8014-A6C00A5F905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27DD5A2-41B7-4848-9C9D-3A6E978E14B8}">
      <dgm:prSet phldrT="[Text]"/>
      <dgm:spPr/>
      <dgm:t>
        <a:bodyPr/>
        <a:lstStyle/>
        <a:p>
          <a:r>
            <a:rPr lang="en-US" smtClean="0"/>
            <a:t>Cho biết file lưu mã R cho việc gì?</a:t>
          </a:r>
          <a:endParaRPr lang="en-US" dirty="0"/>
        </a:p>
      </dgm:t>
    </dgm:pt>
    <dgm:pt modelId="{0DE61C7C-5678-4509-B28B-404ECAB02B66}" type="parTrans" cxnId="{3EF8EDC9-8BE5-4F94-AD35-BBCD66B7EAF2}">
      <dgm:prSet/>
      <dgm:spPr/>
      <dgm:t>
        <a:bodyPr/>
        <a:lstStyle/>
        <a:p>
          <a:endParaRPr lang="en-US"/>
        </a:p>
      </dgm:t>
    </dgm:pt>
    <dgm:pt modelId="{3450104A-C356-4DC2-9A71-68C4B6282677}" type="sibTrans" cxnId="{3EF8EDC9-8BE5-4F94-AD35-BBCD66B7EAF2}">
      <dgm:prSet/>
      <dgm:spPr/>
      <dgm:t>
        <a:bodyPr/>
        <a:lstStyle/>
        <a:p>
          <a:endParaRPr lang="en-US"/>
        </a:p>
      </dgm:t>
    </dgm:pt>
    <dgm:pt modelId="{C8242D3F-395E-460E-BB53-2E2CFCDAB4E9}">
      <dgm:prSet phldrT="[Text]"/>
      <dgm:spPr/>
      <dgm:t>
        <a:bodyPr/>
        <a:lstStyle/>
        <a:p>
          <a:r>
            <a:rPr lang="en-US" smtClean="0"/>
            <a:t>Người tạo là ai?</a:t>
          </a:r>
          <a:endParaRPr lang="en-US" dirty="0"/>
        </a:p>
      </dgm:t>
    </dgm:pt>
    <dgm:pt modelId="{EF5BD1EB-F9BB-4DA8-926A-06F90E54B2C3}" type="parTrans" cxnId="{5F2757BC-3EE1-4605-97D3-20985FB348FE}">
      <dgm:prSet/>
      <dgm:spPr/>
      <dgm:t>
        <a:bodyPr/>
        <a:lstStyle/>
        <a:p>
          <a:endParaRPr lang="en-US"/>
        </a:p>
      </dgm:t>
    </dgm:pt>
    <dgm:pt modelId="{95E8C05D-132C-44AD-9998-64BD1D70E1FE}" type="sibTrans" cxnId="{5F2757BC-3EE1-4605-97D3-20985FB348FE}">
      <dgm:prSet/>
      <dgm:spPr/>
      <dgm:t>
        <a:bodyPr/>
        <a:lstStyle/>
        <a:p>
          <a:endParaRPr lang="en-US"/>
        </a:p>
      </dgm:t>
    </dgm:pt>
    <dgm:pt modelId="{A746EA33-8CC2-41D7-B8AB-DA934384EDEC}">
      <dgm:prSet phldrT="[Text]"/>
      <dgm:spPr/>
      <dgm:t>
        <a:bodyPr/>
        <a:lstStyle/>
        <a:p>
          <a:r>
            <a:rPr lang="en-US" smtClean="0"/>
            <a:t>Lịch sử thay đổi</a:t>
          </a:r>
          <a:endParaRPr lang="en-US" dirty="0"/>
        </a:p>
      </dgm:t>
    </dgm:pt>
    <dgm:pt modelId="{7589D091-6138-49F0-9B69-1DBDF34AF954}" type="parTrans" cxnId="{AB9E6411-315E-419D-AF88-740CF4AED083}">
      <dgm:prSet/>
      <dgm:spPr/>
      <dgm:t>
        <a:bodyPr/>
        <a:lstStyle/>
        <a:p>
          <a:endParaRPr lang="en-US"/>
        </a:p>
      </dgm:t>
    </dgm:pt>
    <dgm:pt modelId="{07020554-60AC-4A20-959B-29B6E7105BB9}" type="sibTrans" cxnId="{AB9E6411-315E-419D-AF88-740CF4AED083}">
      <dgm:prSet/>
      <dgm:spPr/>
      <dgm:t>
        <a:bodyPr/>
        <a:lstStyle/>
        <a:p>
          <a:endParaRPr lang="en-US"/>
        </a:p>
      </dgm:t>
    </dgm:pt>
    <dgm:pt modelId="{AEC6E6B6-63E0-49C7-8A4C-99720691F900}">
      <dgm:prSet/>
      <dgm:spPr/>
      <dgm:t>
        <a:bodyPr/>
        <a:lstStyle/>
        <a:p>
          <a:r>
            <a:rPr lang="en-US" smtClean="0"/>
            <a:t>Phiên bản</a:t>
          </a:r>
          <a:endParaRPr lang="en-US"/>
        </a:p>
      </dgm:t>
    </dgm:pt>
    <dgm:pt modelId="{E2090458-EDC1-44DF-9431-A36354891C02}" type="parTrans" cxnId="{8DC1000F-22CD-4276-B721-6A649A7264BA}">
      <dgm:prSet/>
      <dgm:spPr/>
      <dgm:t>
        <a:bodyPr/>
        <a:lstStyle/>
        <a:p>
          <a:endParaRPr lang="en-US"/>
        </a:p>
      </dgm:t>
    </dgm:pt>
    <dgm:pt modelId="{7787813E-1DE4-4777-B4FF-22C82F38BAB5}" type="sibTrans" cxnId="{8DC1000F-22CD-4276-B721-6A649A7264BA}">
      <dgm:prSet/>
      <dgm:spPr/>
      <dgm:t>
        <a:bodyPr/>
        <a:lstStyle/>
        <a:p>
          <a:endParaRPr lang="en-US"/>
        </a:p>
      </dgm:t>
    </dgm:pt>
    <dgm:pt modelId="{501F8F45-F1FC-4481-BBA5-1755B16031E4}">
      <dgm:prSet/>
      <dgm:spPr/>
      <dgm:t>
        <a:bodyPr/>
        <a:lstStyle/>
        <a:p>
          <a:r>
            <a:rPr lang="en-US" smtClean="0"/>
            <a:t>Tạo ngày nào?</a:t>
          </a:r>
          <a:endParaRPr lang="en-US"/>
        </a:p>
      </dgm:t>
    </dgm:pt>
    <dgm:pt modelId="{D44A1B0E-A153-423C-B9DD-18169AAAD83B}" type="parTrans" cxnId="{DF89DD7E-708D-4853-987C-E3C98C57678B}">
      <dgm:prSet/>
      <dgm:spPr/>
      <dgm:t>
        <a:bodyPr/>
        <a:lstStyle/>
        <a:p>
          <a:endParaRPr lang="en-US"/>
        </a:p>
      </dgm:t>
    </dgm:pt>
    <dgm:pt modelId="{9D06A3C5-872C-4FFA-85DD-C79C31F1B7EF}" type="sibTrans" cxnId="{DF89DD7E-708D-4853-987C-E3C98C57678B}">
      <dgm:prSet/>
      <dgm:spPr/>
      <dgm:t>
        <a:bodyPr/>
        <a:lstStyle/>
        <a:p>
          <a:endParaRPr lang="en-US"/>
        </a:p>
      </dgm:t>
    </dgm:pt>
    <dgm:pt modelId="{31C8DC51-9E5F-49CA-B3B3-8F8F8B658845}" type="pres">
      <dgm:prSet presAssocID="{4D26510B-0620-4EF4-8014-A6C00A5F9053}" presName="linear" presStyleCnt="0">
        <dgm:presLayoutVars>
          <dgm:dir/>
          <dgm:animLvl val="lvl"/>
          <dgm:resizeHandles val="exact"/>
        </dgm:presLayoutVars>
      </dgm:prSet>
      <dgm:spPr/>
      <dgm:t>
        <a:bodyPr/>
        <a:lstStyle/>
        <a:p>
          <a:endParaRPr lang="en-US"/>
        </a:p>
      </dgm:t>
    </dgm:pt>
    <dgm:pt modelId="{4F4CC8F8-92D0-43F6-80F1-33F36258C4A1}" type="pres">
      <dgm:prSet presAssocID="{427DD5A2-41B7-4848-9C9D-3A6E978E14B8}" presName="parentLin" presStyleCnt="0"/>
      <dgm:spPr/>
    </dgm:pt>
    <dgm:pt modelId="{8128AAEC-152E-4080-B1E1-DC0E6F5F1B93}" type="pres">
      <dgm:prSet presAssocID="{427DD5A2-41B7-4848-9C9D-3A6E978E14B8}" presName="parentLeftMargin" presStyleLbl="node1" presStyleIdx="0" presStyleCnt="5"/>
      <dgm:spPr/>
      <dgm:t>
        <a:bodyPr/>
        <a:lstStyle/>
        <a:p>
          <a:endParaRPr lang="en-US"/>
        </a:p>
      </dgm:t>
    </dgm:pt>
    <dgm:pt modelId="{24A1AE8C-D108-4ABD-B9F8-B3640369BDC7}" type="pres">
      <dgm:prSet presAssocID="{427DD5A2-41B7-4848-9C9D-3A6E978E14B8}" presName="parentText" presStyleLbl="node1" presStyleIdx="0" presStyleCnt="5" custScaleX="138879">
        <dgm:presLayoutVars>
          <dgm:chMax val="0"/>
          <dgm:bulletEnabled val="1"/>
        </dgm:presLayoutVars>
      </dgm:prSet>
      <dgm:spPr/>
      <dgm:t>
        <a:bodyPr/>
        <a:lstStyle/>
        <a:p>
          <a:endParaRPr lang="en-US"/>
        </a:p>
      </dgm:t>
    </dgm:pt>
    <dgm:pt modelId="{B97B3534-3679-45B7-AB17-C068732C7A92}" type="pres">
      <dgm:prSet presAssocID="{427DD5A2-41B7-4848-9C9D-3A6E978E14B8}" presName="negativeSpace" presStyleCnt="0"/>
      <dgm:spPr/>
    </dgm:pt>
    <dgm:pt modelId="{79E34A40-8549-45DF-AE67-372FA8EEBC8E}" type="pres">
      <dgm:prSet presAssocID="{427DD5A2-41B7-4848-9C9D-3A6E978E14B8}" presName="childText" presStyleLbl="conFgAcc1" presStyleIdx="0" presStyleCnt="5">
        <dgm:presLayoutVars>
          <dgm:bulletEnabled val="1"/>
        </dgm:presLayoutVars>
      </dgm:prSet>
      <dgm:spPr/>
    </dgm:pt>
    <dgm:pt modelId="{91B0646C-D24A-4528-8E71-0B332ACC91B9}" type="pres">
      <dgm:prSet presAssocID="{3450104A-C356-4DC2-9A71-68C4B6282677}" presName="spaceBetweenRectangles" presStyleCnt="0"/>
      <dgm:spPr/>
    </dgm:pt>
    <dgm:pt modelId="{33E049DD-3892-4387-B4C0-FC49DB37FF85}" type="pres">
      <dgm:prSet presAssocID="{C8242D3F-395E-460E-BB53-2E2CFCDAB4E9}" presName="parentLin" presStyleCnt="0"/>
      <dgm:spPr/>
    </dgm:pt>
    <dgm:pt modelId="{2480736B-743D-4F5A-85C4-D97E67E8B476}" type="pres">
      <dgm:prSet presAssocID="{C8242D3F-395E-460E-BB53-2E2CFCDAB4E9}" presName="parentLeftMargin" presStyleLbl="node1" presStyleIdx="0" presStyleCnt="5"/>
      <dgm:spPr/>
      <dgm:t>
        <a:bodyPr/>
        <a:lstStyle/>
        <a:p>
          <a:endParaRPr lang="en-US"/>
        </a:p>
      </dgm:t>
    </dgm:pt>
    <dgm:pt modelId="{6770AB9B-C110-40BB-9AA8-33206377C93E}" type="pres">
      <dgm:prSet presAssocID="{C8242D3F-395E-460E-BB53-2E2CFCDAB4E9}" presName="parentText" presStyleLbl="node1" presStyleIdx="1" presStyleCnt="5" custScaleX="138879">
        <dgm:presLayoutVars>
          <dgm:chMax val="0"/>
          <dgm:bulletEnabled val="1"/>
        </dgm:presLayoutVars>
      </dgm:prSet>
      <dgm:spPr/>
      <dgm:t>
        <a:bodyPr/>
        <a:lstStyle/>
        <a:p>
          <a:endParaRPr lang="en-US"/>
        </a:p>
      </dgm:t>
    </dgm:pt>
    <dgm:pt modelId="{BF7CC9D5-15B6-43B8-8B6D-4790BE0E6CB9}" type="pres">
      <dgm:prSet presAssocID="{C8242D3F-395E-460E-BB53-2E2CFCDAB4E9}" presName="negativeSpace" presStyleCnt="0"/>
      <dgm:spPr/>
    </dgm:pt>
    <dgm:pt modelId="{AFF1E338-6841-4543-9D59-4C6140604E30}" type="pres">
      <dgm:prSet presAssocID="{C8242D3F-395E-460E-BB53-2E2CFCDAB4E9}" presName="childText" presStyleLbl="conFgAcc1" presStyleIdx="1" presStyleCnt="5">
        <dgm:presLayoutVars>
          <dgm:bulletEnabled val="1"/>
        </dgm:presLayoutVars>
      </dgm:prSet>
      <dgm:spPr/>
    </dgm:pt>
    <dgm:pt modelId="{781BA52F-7FFC-4D52-AB8F-DF36DF878A72}" type="pres">
      <dgm:prSet presAssocID="{95E8C05D-132C-44AD-9998-64BD1D70E1FE}" presName="spaceBetweenRectangles" presStyleCnt="0"/>
      <dgm:spPr/>
    </dgm:pt>
    <dgm:pt modelId="{75C897FE-3449-406B-92C6-14D81F637E42}" type="pres">
      <dgm:prSet presAssocID="{501F8F45-F1FC-4481-BBA5-1755B16031E4}" presName="parentLin" presStyleCnt="0"/>
      <dgm:spPr/>
    </dgm:pt>
    <dgm:pt modelId="{3B20AB12-803C-43FB-94FB-0DA23ADF73C8}" type="pres">
      <dgm:prSet presAssocID="{501F8F45-F1FC-4481-BBA5-1755B16031E4}" presName="parentLeftMargin" presStyleLbl="node1" presStyleIdx="1" presStyleCnt="5"/>
      <dgm:spPr/>
      <dgm:t>
        <a:bodyPr/>
        <a:lstStyle/>
        <a:p>
          <a:endParaRPr lang="en-US"/>
        </a:p>
      </dgm:t>
    </dgm:pt>
    <dgm:pt modelId="{DC82146F-41EE-4752-81CB-9D1E20870BC1}" type="pres">
      <dgm:prSet presAssocID="{501F8F45-F1FC-4481-BBA5-1755B16031E4}" presName="parentText" presStyleLbl="node1" presStyleIdx="2" presStyleCnt="5">
        <dgm:presLayoutVars>
          <dgm:chMax val="0"/>
          <dgm:bulletEnabled val="1"/>
        </dgm:presLayoutVars>
      </dgm:prSet>
      <dgm:spPr/>
      <dgm:t>
        <a:bodyPr/>
        <a:lstStyle/>
        <a:p>
          <a:endParaRPr lang="en-US"/>
        </a:p>
      </dgm:t>
    </dgm:pt>
    <dgm:pt modelId="{1D445BC1-B977-463B-892F-BA16C6A1E168}" type="pres">
      <dgm:prSet presAssocID="{501F8F45-F1FC-4481-BBA5-1755B16031E4}" presName="negativeSpace" presStyleCnt="0"/>
      <dgm:spPr/>
    </dgm:pt>
    <dgm:pt modelId="{F7836E0D-BB0C-4742-AE81-9F2DFED9B7D8}" type="pres">
      <dgm:prSet presAssocID="{501F8F45-F1FC-4481-BBA5-1755B16031E4}" presName="childText" presStyleLbl="conFgAcc1" presStyleIdx="2" presStyleCnt="5">
        <dgm:presLayoutVars>
          <dgm:bulletEnabled val="1"/>
        </dgm:presLayoutVars>
      </dgm:prSet>
      <dgm:spPr/>
    </dgm:pt>
    <dgm:pt modelId="{0EB07857-BDAD-43FF-9793-ED0A46D6326B}" type="pres">
      <dgm:prSet presAssocID="{9D06A3C5-872C-4FFA-85DD-C79C31F1B7EF}" presName="spaceBetweenRectangles" presStyleCnt="0"/>
      <dgm:spPr/>
    </dgm:pt>
    <dgm:pt modelId="{35FF0C63-9C60-4C76-A1E4-E45831E3A6C7}" type="pres">
      <dgm:prSet presAssocID="{AEC6E6B6-63E0-49C7-8A4C-99720691F900}" presName="parentLin" presStyleCnt="0"/>
      <dgm:spPr/>
    </dgm:pt>
    <dgm:pt modelId="{1C96C81F-CC23-4520-920E-BD1B675FFD54}" type="pres">
      <dgm:prSet presAssocID="{AEC6E6B6-63E0-49C7-8A4C-99720691F900}" presName="parentLeftMargin" presStyleLbl="node1" presStyleIdx="2" presStyleCnt="5"/>
      <dgm:spPr/>
      <dgm:t>
        <a:bodyPr/>
        <a:lstStyle/>
        <a:p>
          <a:endParaRPr lang="en-US"/>
        </a:p>
      </dgm:t>
    </dgm:pt>
    <dgm:pt modelId="{69CAD6EB-FB06-4FC2-884E-CA4285580B74}" type="pres">
      <dgm:prSet presAssocID="{AEC6E6B6-63E0-49C7-8A4C-99720691F900}" presName="parentText" presStyleLbl="node1" presStyleIdx="3" presStyleCnt="5">
        <dgm:presLayoutVars>
          <dgm:chMax val="0"/>
          <dgm:bulletEnabled val="1"/>
        </dgm:presLayoutVars>
      </dgm:prSet>
      <dgm:spPr/>
      <dgm:t>
        <a:bodyPr/>
        <a:lstStyle/>
        <a:p>
          <a:endParaRPr lang="en-US"/>
        </a:p>
      </dgm:t>
    </dgm:pt>
    <dgm:pt modelId="{0A4EDDE7-EBE0-4F27-92C1-75930848B639}" type="pres">
      <dgm:prSet presAssocID="{AEC6E6B6-63E0-49C7-8A4C-99720691F900}" presName="negativeSpace" presStyleCnt="0"/>
      <dgm:spPr/>
    </dgm:pt>
    <dgm:pt modelId="{DF9285E2-B311-47DC-8463-B1138D93F905}" type="pres">
      <dgm:prSet presAssocID="{AEC6E6B6-63E0-49C7-8A4C-99720691F900}" presName="childText" presStyleLbl="conFgAcc1" presStyleIdx="3" presStyleCnt="5">
        <dgm:presLayoutVars>
          <dgm:bulletEnabled val="1"/>
        </dgm:presLayoutVars>
      </dgm:prSet>
      <dgm:spPr/>
    </dgm:pt>
    <dgm:pt modelId="{0EB9DAEB-1473-48F0-9003-812611B32B1C}" type="pres">
      <dgm:prSet presAssocID="{7787813E-1DE4-4777-B4FF-22C82F38BAB5}" presName="spaceBetweenRectangles" presStyleCnt="0"/>
      <dgm:spPr/>
    </dgm:pt>
    <dgm:pt modelId="{E886C86B-9F7C-426B-8E61-3F97583917A3}" type="pres">
      <dgm:prSet presAssocID="{A746EA33-8CC2-41D7-B8AB-DA934384EDEC}" presName="parentLin" presStyleCnt="0"/>
      <dgm:spPr/>
    </dgm:pt>
    <dgm:pt modelId="{79D7BD9B-FEFC-4C57-A259-3DECE03A9388}" type="pres">
      <dgm:prSet presAssocID="{A746EA33-8CC2-41D7-B8AB-DA934384EDEC}" presName="parentLeftMargin" presStyleLbl="node1" presStyleIdx="3" presStyleCnt="5"/>
      <dgm:spPr/>
      <dgm:t>
        <a:bodyPr/>
        <a:lstStyle/>
        <a:p>
          <a:endParaRPr lang="en-US"/>
        </a:p>
      </dgm:t>
    </dgm:pt>
    <dgm:pt modelId="{9169F71A-EEE1-4BBC-971F-CC94AFA5257D}" type="pres">
      <dgm:prSet presAssocID="{A746EA33-8CC2-41D7-B8AB-DA934384EDEC}" presName="parentText" presStyleLbl="node1" presStyleIdx="4" presStyleCnt="5" custScaleX="138879">
        <dgm:presLayoutVars>
          <dgm:chMax val="0"/>
          <dgm:bulletEnabled val="1"/>
        </dgm:presLayoutVars>
      </dgm:prSet>
      <dgm:spPr/>
      <dgm:t>
        <a:bodyPr/>
        <a:lstStyle/>
        <a:p>
          <a:endParaRPr lang="en-US"/>
        </a:p>
      </dgm:t>
    </dgm:pt>
    <dgm:pt modelId="{F373DEC1-D97A-492A-8423-4E2975DDB811}" type="pres">
      <dgm:prSet presAssocID="{A746EA33-8CC2-41D7-B8AB-DA934384EDEC}" presName="negativeSpace" presStyleCnt="0"/>
      <dgm:spPr/>
    </dgm:pt>
    <dgm:pt modelId="{13782C0C-14C2-4CE4-A376-0917B42C9B14}" type="pres">
      <dgm:prSet presAssocID="{A746EA33-8CC2-41D7-B8AB-DA934384EDEC}" presName="childText" presStyleLbl="conFgAcc1" presStyleIdx="4" presStyleCnt="5">
        <dgm:presLayoutVars>
          <dgm:bulletEnabled val="1"/>
        </dgm:presLayoutVars>
      </dgm:prSet>
      <dgm:spPr/>
    </dgm:pt>
  </dgm:ptLst>
  <dgm:cxnLst>
    <dgm:cxn modelId="{5F2757BC-3EE1-4605-97D3-20985FB348FE}" srcId="{4D26510B-0620-4EF4-8014-A6C00A5F9053}" destId="{C8242D3F-395E-460E-BB53-2E2CFCDAB4E9}" srcOrd="1" destOrd="0" parTransId="{EF5BD1EB-F9BB-4DA8-926A-06F90E54B2C3}" sibTransId="{95E8C05D-132C-44AD-9998-64BD1D70E1FE}"/>
    <dgm:cxn modelId="{6A5DAFD4-EED4-494F-AA57-5C233B4FCEFB}" type="presOf" srcId="{501F8F45-F1FC-4481-BBA5-1755B16031E4}" destId="{DC82146F-41EE-4752-81CB-9D1E20870BC1}" srcOrd="1" destOrd="0" presId="urn:microsoft.com/office/officeart/2005/8/layout/list1"/>
    <dgm:cxn modelId="{8DC1000F-22CD-4276-B721-6A649A7264BA}" srcId="{4D26510B-0620-4EF4-8014-A6C00A5F9053}" destId="{AEC6E6B6-63E0-49C7-8A4C-99720691F900}" srcOrd="3" destOrd="0" parTransId="{E2090458-EDC1-44DF-9431-A36354891C02}" sibTransId="{7787813E-1DE4-4777-B4FF-22C82F38BAB5}"/>
    <dgm:cxn modelId="{A2F9494A-9F0A-4BB9-95BB-F495B2FFDA07}" type="presOf" srcId="{501F8F45-F1FC-4481-BBA5-1755B16031E4}" destId="{3B20AB12-803C-43FB-94FB-0DA23ADF73C8}" srcOrd="0" destOrd="0" presId="urn:microsoft.com/office/officeart/2005/8/layout/list1"/>
    <dgm:cxn modelId="{AFF895E7-358C-48EC-B224-66D02EFE7006}" type="presOf" srcId="{427DD5A2-41B7-4848-9C9D-3A6E978E14B8}" destId="{24A1AE8C-D108-4ABD-B9F8-B3640369BDC7}" srcOrd="1" destOrd="0" presId="urn:microsoft.com/office/officeart/2005/8/layout/list1"/>
    <dgm:cxn modelId="{DF89DD7E-708D-4853-987C-E3C98C57678B}" srcId="{4D26510B-0620-4EF4-8014-A6C00A5F9053}" destId="{501F8F45-F1FC-4481-BBA5-1755B16031E4}" srcOrd="2" destOrd="0" parTransId="{D44A1B0E-A153-423C-B9DD-18169AAAD83B}" sibTransId="{9D06A3C5-872C-4FFA-85DD-C79C31F1B7EF}"/>
    <dgm:cxn modelId="{860A761D-15BC-43EB-B4AF-EAB6EFA10EB6}" type="presOf" srcId="{AEC6E6B6-63E0-49C7-8A4C-99720691F900}" destId="{1C96C81F-CC23-4520-920E-BD1B675FFD54}" srcOrd="0" destOrd="0" presId="urn:microsoft.com/office/officeart/2005/8/layout/list1"/>
    <dgm:cxn modelId="{CF28658A-8B15-4854-ADDC-7E19DABE34A7}" type="presOf" srcId="{427DD5A2-41B7-4848-9C9D-3A6E978E14B8}" destId="{8128AAEC-152E-4080-B1E1-DC0E6F5F1B93}" srcOrd="0" destOrd="0" presId="urn:microsoft.com/office/officeart/2005/8/layout/list1"/>
    <dgm:cxn modelId="{5D846EB2-DEBA-4529-9874-70D39CFB3706}" type="presOf" srcId="{C8242D3F-395E-460E-BB53-2E2CFCDAB4E9}" destId="{2480736B-743D-4F5A-85C4-D97E67E8B476}" srcOrd="0" destOrd="0" presId="urn:microsoft.com/office/officeart/2005/8/layout/list1"/>
    <dgm:cxn modelId="{0CFA6B79-E27A-4D96-BCEA-018F3BA817DC}" type="presOf" srcId="{4D26510B-0620-4EF4-8014-A6C00A5F9053}" destId="{31C8DC51-9E5F-49CA-B3B3-8F8F8B658845}" srcOrd="0" destOrd="0" presId="urn:microsoft.com/office/officeart/2005/8/layout/list1"/>
    <dgm:cxn modelId="{0657FA7D-F03A-43FC-9700-AA19C0381A6F}" type="presOf" srcId="{C8242D3F-395E-460E-BB53-2E2CFCDAB4E9}" destId="{6770AB9B-C110-40BB-9AA8-33206377C93E}" srcOrd="1" destOrd="0" presId="urn:microsoft.com/office/officeart/2005/8/layout/list1"/>
    <dgm:cxn modelId="{65A99306-90DC-44C0-A65B-DB334693E11B}" type="presOf" srcId="{A746EA33-8CC2-41D7-B8AB-DA934384EDEC}" destId="{79D7BD9B-FEFC-4C57-A259-3DECE03A9388}" srcOrd="0" destOrd="0" presId="urn:microsoft.com/office/officeart/2005/8/layout/list1"/>
    <dgm:cxn modelId="{57A3D6A1-0201-4F46-98D0-56941CF6F715}" type="presOf" srcId="{AEC6E6B6-63E0-49C7-8A4C-99720691F900}" destId="{69CAD6EB-FB06-4FC2-884E-CA4285580B74}" srcOrd="1" destOrd="0" presId="urn:microsoft.com/office/officeart/2005/8/layout/list1"/>
    <dgm:cxn modelId="{3EF8EDC9-8BE5-4F94-AD35-BBCD66B7EAF2}" srcId="{4D26510B-0620-4EF4-8014-A6C00A5F9053}" destId="{427DD5A2-41B7-4848-9C9D-3A6E978E14B8}" srcOrd="0" destOrd="0" parTransId="{0DE61C7C-5678-4509-B28B-404ECAB02B66}" sibTransId="{3450104A-C356-4DC2-9A71-68C4B6282677}"/>
    <dgm:cxn modelId="{98D6BE85-51CB-47F2-A431-B7FAE897354D}" type="presOf" srcId="{A746EA33-8CC2-41D7-B8AB-DA934384EDEC}" destId="{9169F71A-EEE1-4BBC-971F-CC94AFA5257D}" srcOrd="1" destOrd="0" presId="urn:microsoft.com/office/officeart/2005/8/layout/list1"/>
    <dgm:cxn modelId="{AB9E6411-315E-419D-AF88-740CF4AED083}" srcId="{4D26510B-0620-4EF4-8014-A6C00A5F9053}" destId="{A746EA33-8CC2-41D7-B8AB-DA934384EDEC}" srcOrd="4" destOrd="0" parTransId="{7589D091-6138-49F0-9B69-1DBDF34AF954}" sibTransId="{07020554-60AC-4A20-959B-29B6E7105BB9}"/>
    <dgm:cxn modelId="{5CC6873E-68B2-4521-8814-3039C5A4BEDB}" type="presParOf" srcId="{31C8DC51-9E5F-49CA-B3B3-8F8F8B658845}" destId="{4F4CC8F8-92D0-43F6-80F1-33F36258C4A1}" srcOrd="0" destOrd="0" presId="urn:microsoft.com/office/officeart/2005/8/layout/list1"/>
    <dgm:cxn modelId="{40A1B7BE-0CCA-45F4-9228-1ACF9828216F}" type="presParOf" srcId="{4F4CC8F8-92D0-43F6-80F1-33F36258C4A1}" destId="{8128AAEC-152E-4080-B1E1-DC0E6F5F1B93}" srcOrd="0" destOrd="0" presId="urn:microsoft.com/office/officeart/2005/8/layout/list1"/>
    <dgm:cxn modelId="{13C820CA-3A63-40D6-A651-2F2071113489}" type="presParOf" srcId="{4F4CC8F8-92D0-43F6-80F1-33F36258C4A1}" destId="{24A1AE8C-D108-4ABD-B9F8-B3640369BDC7}" srcOrd="1" destOrd="0" presId="urn:microsoft.com/office/officeart/2005/8/layout/list1"/>
    <dgm:cxn modelId="{E796821D-0C3E-4215-B3AC-89D0721F5AA6}" type="presParOf" srcId="{31C8DC51-9E5F-49CA-B3B3-8F8F8B658845}" destId="{B97B3534-3679-45B7-AB17-C068732C7A92}" srcOrd="1" destOrd="0" presId="urn:microsoft.com/office/officeart/2005/8/layout/list1"/>
    <dgm:cxn modelId="{7DCFEB4A-22D2-4DA7-9EB8-D5147632531D}" type="presParOf" srcId="{31C8DC51-9E5F-49CA-B3B3-8F8F8B658845}" destId="{79E34A40-8549-45DF-AE67-372FA8EEBC8E}" srcOrd="2" destOrd="0" presId="urn:microsoft.com/office/officeart/2005/8/layout/list1"/>
    <dgm:cxn modelId="{66C10F27-C1B3-4A3B-90C9-0E1D485CD654}" type="presParOf" srcId="{31C8DC51-9E5F-49CA-B3B3-8F8F8B658845}" destId="{91B0646C-D24A-4528-8E71-0B332ACC91B9}" srcOrd="3" destOrd="0" presId="urn:microsoft.com/office/officeart/2005/8/layout/list1"/>
    <dgm:cxn modelId="{596DE340-E27B-49CD-A712-37C1D14F9AFE}" type="presParOf" srcId="{31C8DC51-9E5F-49CA-B3B3-8F8F8B658845}" destId="{33E049DD-3892-4387-B4C0-FC49DB37FF85}" srcOrd="4" destOrd="0" presId="urn:microsoft.com/office/officeart/2005/8/layout/list1"/>
    <dgm:cxn modelId="{2D6182AA-C7F0-4A32-BC77-64E4FE19B22D}" type="presParOf" srcId="{33E049DD-3892-4387-B4C0-FC49DB37FF85}" destId="{2480736B-743D-4F5A-85C4-D97E67E8B476}" srcOrd="0" destOrd="0" presId="urn:microsoft.com/office/officeart/2005/8/layout/list1"/>
    <dgm:cxn modelId="{861519A1-027B-4328-94C5-D3E4C300CB84}" type="presParOf" srcId="{33E049DD-3892-4387-B4C0-FC49DB37FF85}" destId="{6770AB9B-C110-40BB-9AA8-33206377C93E}" srcOrd="1" destOrd="0" presId="urn:microsoft.com/office/officeart/2005/8/layout/list1"/>
    <dgm:cxn modelId="{7177D390-A4AE-42FC-B0FE-E8580D4D6B7E}" type="presParOf" srcId="{31C8DC51-9E5F-49CA-B3B3-8F8F8B658845}" destId="{BF7CC9D5-15B6-43B8-8B6D-4790BE0E6CB9}" srcOrd="5" destOrd="0" presId="urn:microsoft.com/office/officeart/2005/8/layout/list1"/>
    <dgm:cxn modelId="{5A82BACF-2A54-4B89-8E6D-5D3A9837FDB5}" type="presParOf" srcId="{31C8DC51-9E5F-49CA-B3B3-8F8F8B658845}" destId="{AFF1E338-6841-4543-9D59-4C6140604E30}" srcOrd="6" destOrd="0" presId="urn:microsoft.com/office/officeart/2005/8/layout/list1"/>
    <dgm:cxn modelId="{9E906540-4ABA-41FF-B8F2-43EBF13901F8}" type="presParOf" srcId="{31C8DC51-9E5F-49CA-B3B3-8F8F8B658845}" destId="{781BA52F-7FFC-4D52-AB8F-DF36DF878A72}" srcOrd="7" destOrd="0" presId="urn:microsoft.com/office/officeart/2005/8/layout/list1"/>
    <dgm:cxn modelId="{E3969AF7-769E-4F53-A8F0-681104F5D56E}" type="presParOf" srcId="{31C8DC51-9E5F-49CA-B3B3-8F8F8B658845}" destId="{75C897FE-3449-406B-92C6-14D81F637E42}" srcOrd="8" destOrd="0" presId="urn:microsoft.com/office/officeart/2005/8/layout/list1"/>
    <dgm:cxn modelId="{18C38D6D-BF78-4914-9742-E9789FCF3B32}" type="presParOf" srcId="{75C897FE-3449-406B-92C6-14D81F637E42}" destId="{3B20AB12-803C-43FB-94FB-0DA23ADF73C8}" srcOrd="0" destOrd="0" presId="urn:microsoft.com/office/officeart/2005/8/layout/list1"/>
    <dgm:cxn modelId="{07567531-B4DF-4AA9-A462-6B56E7C21338}" type="presParOf" srcId="{75C897FE-3449-406B-92C6-14D81F637E42}" destId="{DC82146F-41EE-4752-81CB-9D1E20870BC1}" srcOrd="1" destOrd="0" presId="urn:microsoft.com/office/officeart/2005/8/layout/list1"/>
    <dgm:cxn modelId="{42B4CAA9-EE08-4235-8B18-57CFC42C8828}" type="presParOf" srcId="{31C8DC51-9E5F-49CA-B3B3-8F8F8B658845}" destId="{1D445BC1-B977-463B-892F-BA16C6A1E168}" srcOrd="9" destOrd="0" presId="urn:microsoft.com/office/officeart/2005/8/layout/list1"/>
    <dgm:cxn modelId="{AFA19AAD-5171-4F4E-8CB2-0DDEBCDC6F15}" type="presParOf" srcId="{31C8DC51-9E5F-49CA-B3B3-8F8F8B658845}" destId="{F7836E0D-BB0C-4742-AE81-9F2DFED9B7D8}" srcOrd="10" destOrd="0" presId="urn:microsoft.com/office/officeart/2005/8/layout/list1"/>
    <dgm:cxn modelId="{1309EBB5-297F-4C1B-83C9-97CE919F5E00}" type="presParOf" srcId="{31C8DC51-9E5F-49CA-B3B3-8F8F8B658845}" destId="{0EB07857-BDAD-43FF-9793-ED0A46D6326B}" srcOrd="11" destOrd="0" presId="urn:microsoft.com/office/officeart/2005/8/layout/list1"/>
    <dgm:cxn modelId="{41AC7AD6-AD5E-4220-99BF-CF0CF682509E}" type="presParOf" srcId="{31C8DC51-9E5F-49CA-B3B3-8F8F8B658845}" destId="{35FF0C63-9C60-4C76-A1E4-E45831E3A6C7}" srcOrd="12" destOrd="0" presId="urn:microsoft.com/office/officeart/2005/8/layout/list1"/>
    <dgm:cxn modelId="{C3B9FFE7-E011-4DBD-B5F4-2266F6B87D86}" type="presParOf" srcId="{35FF0C63-9C60-4C76-A1E4-E45831E3A6C7}" destId="{1C96C81F-CC23-4520-920E-BD1B675FFD54}" srcOrd="0" destOrd="0" presId="urn:microsoft.com/office/officeart/2005/8/layout/list1"/>
    <dgm:cxn modelId="{A5F5A153-79C3-442E-A00D-EFF115403C74}" type="presParOf" srcId="{35FF0C63-9C60-4C76-A1E4-E45831E3A6C7}" destId="{69CAD6EB-FB06-4FC2-884E-CA4285580B74}" srcOrd="1" destOrd="0" presId="urn:microsoft.com/office/officeart/2005/8/layout/list1"/>
    <dgm:cxn modelId="{67CFB87C-D80A-4E3D-A7BE-5FD94B551172}" type="presParOf" srcId="{31C8DC51-9E5F-49CA-B3B3-8F8F8B658845}" destId="{0A4EDDE7-EBE0-4F27-92C1-75930848B639}" srcOrd="13" destOrd="0" presId="urn:microsoft.com/office/officeart/2005/8/layout/list1"/>
    <dgm:cxn modelId="{BE6ED402-8305-43E8-85AB-64A961574991}" type="presParOf" srcId="{31C8DC51-9E5F-49CA-B3B3-8F8F8B658845}" destId="{DF9285E2-B311-47DC-8463-B1138D93F905}" srcOrd="14" destOrd="0" presId="urn:microsoft.com/office/officeart/2005/8/layout/list1"/>
    <dgm:cxn modelId="{A0243701-CEEE-4D1A-BBDD-E590144ED4E3}" type="presParOf" srcId="{31C8DC51-9E5F-49CA-B3B3-8F8F8B658845}" destId="{0EB9DAEB-1473-48F0-9003-812611B32B1C}" srcOrd="15" destOrd="0" presId="urn:microsoft.com/office/officeart/2005/8/layout/list1"/>
    <dgm:cxn modelId="{E947EBA4-A054-4BB2-8EB0-5B83CD6059A6}" type="presParOf" srcId="{31C8DC51-9E5F-49CA-B3B3-8F8F8B658845}" destId="{E886C86B-9F7C-426B-8E61-3F97583917A3}" srcOrd="16" destOrd="0" presId="urn:microsoft.com/office/officeart/2005/8/layout/list1"/>
    <dgm:cxn modelId="{068D81E4-D255-4AFD-8823-E34EB395890A}" type="presParOf" srcId="{E886C86B-9F7C-426B-8E61-3F97583917A3}" destId="{79D7BD9B-FEFC-4C57-A259-3DECE03A9388}" srcOrd="0" destOrd="0" presId="urn:microsoft.com/office/officeart/2005/8/layout/list1"/>
    <dgm:cxn modelId="{E4827578-973D-47DA-A588-7590FCA0A0A2}" type="presParOf" srcId="{E886C86B-9F7C-426B-8E61-3F97583917A3}" destId="{9169F71A-EEE1-4BBC-971F-CC94AFA5257D}" srcOrd="1" destOrd="0" presId="urn:microsoft.com/office/officeart/2005/8/layout/list1"/>
    <dgm:cxn modelId="{C8B92A4E-67E1-40E0-AAC3-403A2A5586EB}" type="presParOf" srcId="{31C8DC51-9E5F-49CA-B3B3-8F8F8B658845}" destId="{F373DEC1-D97A-492A-8423-4E2975DDB811}" srcOrd="17" destOrd="0" presId="urn:microsoft.com/office/officeart/2005/8/layout/list1"/>
    <dgm:cxn modelId="{CD9F6F2B-79DD-4CC9-8A91-BA1CF5F172F4}" type="presParOf" srcId="{31C8DC51-9E5F-49CA-B3B3-8F8F8B658845}" destId="{13782C0C-14C2-4CE4-A376-0917B42C9B14}" srcOrd="18" destOrd="0" presId="urn:microsoft.com/office/officeart/2005/8/layout/list1"/>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75156BF-002E-4466-B6D0-69F39950ED0A}">
      <dsp:nvSpPr>
        <dsp:cNvPr id="0" name=""/>
        <dsp:cNvSpPr/>
      </dsp:nvSpPr>
      <dsp:spPr>
        <a:xfrm rot="5400000">
          <a:off x="-245635" y="2460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smtClean="0"/>
            <a:t>1</a:t>
          </a:r>
          <a:endParaRPr lang="en-US" sz="3200" kern="1200"/>
        </a:p>
      </dsp:txBody>
      <dsp:txXfrm rot="5400000">
        <a:off x="-245635" y="246082"/>
        <a:ext cx="1637567" cy="1146297"/>
      </dsp:txXfrm>
    </dsp:sp>
    <dsp:sp modelId="{6B9B6006-9F49-4D37-9441-169F5EB932DF}">
      <dsp:nvSpPr>
        <dsp:cNvPr id="0" name=""/>
        <dsp:cNvSpPr/>
      </dsp:nvSpPr>
      <dsp:spPr>
        <a:xfrm rot="5400000">
          <a:off x="4155739" y="-30089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smtClean="0"/>
            <a:t>Phần giới thiệu file</a:t>
          </a:r>
          <a:endParaRPr lang="en-US" sz="6300" kern="1200"/>
        </a:p>
      </dsp:txBody>
      <dsp:txXfrm rot="5400000">
        <a:off x="4155739" y="-3008994"/>
        <a:ext cx="1064418" cy="7083302"/>
      </dsp:txXfrm>
    </dsp:sp>
    <dsp:sp modelId="{3F6C120A-B485-4CF2-B1C5-94887D31FC0B}">
      <dsp:nvSpPr>
        <dsp:cNvPr id="0" name=""/>
        <dsp:cNvSpPr/>
      </dsp:nvSpPr>
      <dsp:spPr>
        <a:xfrm rot="5400000">
          <a:off x="-245635" y="168983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smtClean="0"/>
            <a:t>2</a:t>
          </a:r>
          <a:endParaRPr lang="en-US" sz="3200" kern="1200"/>
        </a:p>
      </dsp:txBody>
      <dsp:txXfrm rot="5400000">
        <a:off x="-245635" y="1689832"/>
        <a:ext cx="1637567" cy="1146297"/>
      </dsp:txXfrm>
    </dsp:sp>
    <dsp:sp modelId="{AF62D34F-9C8D-470B-8ADA-418D804C28DE}">
      <dsp:nvSpPr>
        <dsp:cNvPr id="0" name=""/>
        <dsp:cNvSpPr/>
      </dsp:nvSpPr>
      <dsp:spPr>
        <a:xfrm rot="5400000">
          <a:off x="4155739" y="-156524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smtClean="0"/>
            <a:t>Định dạng mã lệnh</a:t>
          </a:r>
          <a:endParaRPr lang="en-US" sz="6300" kern="1200"/>
        </a:p>
      </dsp:txBody>
      <dsp:txXfrm rot="5400000">
        <a:off x="4155739" y="-1565244"/>
        <a:ext cx="1064418" cy="7083302"/>
      </dsp:txXfrm>
    </dsp:sp>
    <dsp:sp modelId="{5EF27C38-E4E5-4939-B69F-2C9B649B7445}">
      <dsp:nvSpPr>
        <dsp:cNvPr id="0" name=""/>
        <dsp:cNvSpPr/>
      </dsp:nvSpPr>
      <dsp:spPr>
        <a:xfrm rot="5400000">
          <a:off x="-245635" y="3133582"/>
          <a:ext cx="1637567" cy="114629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smtClean="0"/>
            <a:t>3</a:t>
          </a:r>
          <a:endParaRPr lang="en-US" sz="3200" kern="1200"/>
        </a:p>
      </dsp:txBody>
      <dsp:txXfrm rot="5400000">
        <a:off x="-245635" y="3133582"/>
        <a:ext cx="1637567" cy="1146297"/>
      </dsp:txXfrm>
    </dsp:sp>
    <dsp:sp modelId="{E090CA1D-F95A-4A5E-B986-85793542B647}">
      <dsp:nvSpPr>
        <dsp:cNvPr id="0" name=""/>
        <dsp:cNvSpPr/>
      </dsp:nvSpPr>
      <dsp:spPr>
        <a:xfrm rot="5400000">
          <a:off x="4155739" y="-121494"/>
          <a:ext cx="1064418" cy="708330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8056" tIns="40005" rIns="40005" bIns="40005" numCol="1" spcCol="1270" anchor="ctr" anchorCtr="0">
          <a:noAutofit/>
        </a:bodyPr>
        <a:lstStyle/>
        <a:p>
          <a:pPr marL="285750" lvl="1" indent="-285750" algn="l" defTabSz="2800350">
            <a:lnSpc>
              <a:spcPct val="90000"/>
            </a:lnSpc>
            <a:spcBef>
              <a:spcPct val="0"/>
            </a:spcBef>
            <a:spcAft>
              <a:spcPct val="15000"/>
            </a:spcAft>
            <a:buChar char="••"/>
          </a:pPr>
          <a:r>
            <a:rPr lang="en-US" sz="6300" kern="1200" smtClean="0"/>
            <a:t>Trình bày logic</a:t>
          </a:r>
          <a:endParaRPr lang="en-US" sz="6300" kern="1200"/>
        </a:p>
      </dsp:txBody>
      <dsp:txXfrm rot="5400000">
        <a:off x="4155739" y="-121494"/>
        <a:ext cx="1064418" cy="70833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A2396F-E438-4311-B692-A074AF98586D}">
      <dsp:nvSpPr>
        <dsp:cNvPr id="0" name=""/>
        <dsp:cNvSpPr/>
      </dsp:nvSpPr>
      <dsp:spPr>
        <a:xfrm rot="5400000">
          <a:off x="-217169" y="217169"/>
          <a:ext cx="1447799" cy="1013459"/>
        </a:xfrm>
        <a:prstGeom prst="chevron">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1</a:t>
          </a:r>
          <a:endParaRPr lang="en-US" sz="2800" kern="1200" dirty="0"/>
        </a:p>
      </dsp:txBody>
      <dsp:txXfrm rot="5400000">
        <a:off x="-217169" y="217169"/>
        <a:ext cx="1447799" cy="1013459"/>
      </dsp:txXfrm>
    </dsp:sp>
    <dsp:sp modelId="{EBCF281C-D1A3-4B23-B1C1-FF740F36D9E2}">
      <dsp:nvSpPr>
        <dsp:cNvPr id="0" name=""/>
        <dsp:cNvSpPr/>
      </dsp:nvSpPr>
      <dsp:spPr>
        <a:xfrm rot="5400000">
          <a:off x="4147603" y="-3137535"/>
          <a:ext cx="941069" cy="7216140"/>
        </a:xfrm>
        <a:prstGeom prst="round2Same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smtClean="0"/>
            <a:t>Nội dung phần đầu của file</a:t>
          </a:r>
          <a:endParaRPr lang="en-US" sz="3200" kern="1200" dirty="0"/>
        </a:p>
      </dsp:txBody>
      <dsp:txXfrm rot="5400000">
        <a:off x="4147603" y="-3137535"/>
        <a:ext cx="941069" cy="72161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E34A40-8549-45DF-AE67-372FA8EEBC8E}">
      <dsp:nvSpPr>
        <dsp:cNvPr id="0" name=""/>
        <dsp:cNvSpPr/>
      </dsp:nvSpPr>
      <dsp:spPr>
        <a:xfrm>
          <a:off x="0" y="307839"/>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A1AE8C-D108-4ABD-B9F8-B3640369BDC7}">
      <dsp:nvSpPr>
        <dsp:cNvPr id="0" name=""/>
        <dsp:cNvSpPr/>
      </dsp:nvSpPr>
      <dsp:spPr>
        <a:xfrm>
          <a:off x="294229" y="101199"/>
          <a:ext cx="572072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Cho biết file lưu mã R cho việc gì?</a:t>
          </a:r>
          <a:endParaRPr lang="en-US" sz="1400" kern="1200" dirty="0"/>
        </a:p>
      </dsp:txBody>
      <dsp:txXfrm>
        <a:off x="294229" y="101199"/>
        <a:ext cx="5720721" cy="413280"/>
      </dsp:txXfrm>
    </dsp:sp>
    <dsp:sp modelId="{AFF1E338-6841-4543-9D59-4C6140604E30}">
      <dsp:nvSpPr>
        <dsp:cNvPr id="0" name=""/>
        <dsp:cNvSpPr/>
      </dsp:nvSpPr>
      <dsp:spPr>
        <a:xfrm>
          <a:off x="0" y="94288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70AB9B-C110-40BB-9AA8-33206377C93E}">
      <dsp:nvSpPr>
        <dsp:cNvPr id="0" name=""/>
        <dsp:cNvSpPr/>
      </dsp:nvSpPr>
      <dsp:spPr>
        <a:xfrm>
          <a:off x="294229" y="736240"/>
          <a:ext cx="572072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Người tạo là ai?</a:t>
          </a:r>
          <a:endParaRPr lang="en-US" sz="1400" kern="1200" dirty="0"/>
        </a:p>
      </dsp:txBody>
      <dsp:txXfrm>
        <a:off x="294229" y="736240"/>
        <a:ext cx="5720721" cy="413280"/>
      </dsp:txXfrm>
    </dsp:sp>
    <dsp:sp modelId="{F7836E0D-BB0C-4742-AE81-9F2DFED9B7D8}">
      <dsp:nvSpPr>
        <dsp:cNvPr id="0" name=""/>
        <dsp:cNvSpPr/>
      </dsp:nvSpPr>
      <dsp:spPr>
        <a:xfrm>
          <a:off x="0" y="157792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2146F-41EE-4752-81CB-9D1E20870BC1}">
      <dsp:nvSpPr>
        <dsp:cNvPr id="0" name=""/>
        <dsp:cNvSpPr/>
      </dsp:nvSpPr>
      <dsp:spPr>
        <a:xfrm>
          <a:off x="300990" y="1371280"/>
          <a:ext cx="421386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Tạo ngày nào?</a:t>
          </a:r>
          <a:endParaRPr lang="en-US" sz="1400" kern="1200"/>
        </a:p>
      </dsp:txBody>
      <dsp:txXfrm>
        <a:off x="300990" y="1371280"/>
        <a:ext cx="4213860" cy="413280"/>
      </dsp:txXfrm>
    </dsp:sp>
    <dsp:sp modelId="{DF9285E2-B311-47DC-8463-B1138D93F905}">
      <dsp:nvSpPr>
        <dsp:cNvPr id="0" name=""/>
        <dsp:cNvSpPr/>
      </dsp:nvSpPr>
      <dsp:spPr>
        <a:xfrm>
          <a:off x="0" y="221296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CAD6EB-FB06-4FC2-884E-CA4285580B74}">
      <dsp:nvSpPr>
        <dsp:cNvPr id="0" name=""/>
        <dsp:cNvSpPr/>
      </dsp:nvSpPr>
      <dsp:spPr>
        <a:xfrm>
          <a:off x="300990" y="2006320"/>
          <a:ext cx="421386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Phiên bản</a:t>
          </a:r>
          <a:endParaRPr lang="en-US" sz="1400" kern="1200"/>
        </a:p>
      </dsp:txBody>
      <dsp:txXfrm>
        <a:off x="300990" y="2006320"/>
        <a:ext cx="4213860" cy="413280"/>
      </dsp:txXfrm>
    </dsp:sp>
    <dsp:sp modelId="{13782C0C-14C2-4CE4-A376-0917B42C9B14}">
      <dsp:nvSpPr>
        <dsp:cNvPr id="0" name=""/>
        <dsp:cNvSpPr/>
      </dsp:nvSpPr>
      <dsp:spPr>
        <a:xfrm>
          <a:off x="0" y="2848000"/>
          <a:ext cx="6019800"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69F71A-EEE1-4BBC-971F-CC94AFA5257D}">
      <dsp:nvSpPr>
        <dsp:cNvPr id="0" name=""/>
        <dsp:cNvSpPr/>
      </dsp:nvSpPr>
      <dsp:spPr>
        <a:xfrm>
          <a:off x="294229" y="2641359"/>
          <a:ext cx="5720721"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274" tIns="0" rIns="159274" bIns="0" numCol="1" spcCol="1270" anchor="ctr" anchorCtr="0">
          <a:noAutofit/>
        </a:bodyPr>
        <a:lstStyle/>
        <a:p>
          <a:pPr lvl="0" algn="l" defTabSz="622300">
            <a:lnSpc>
              <a:spcPct val="90000"/>
            </a:lnSpc>
            <a:spcBef>
              <a:spcPct val="0"/>
            </a:spcBef>
            <a:spcAft>
              <a:spcPct val="35000"/>
            </a:spcAft>
          </a:pPr>
          <a:r>
            <a:rPr lang="en-US" sz="1400" kern="1200" smtClean="0"/>
            <a:t>Lịch sử thay đổi</a:t>
          </a:r>
          <a:endParaRPr lang="en-US" sz="1400" kern="1200" dirty="0"/>
        </a:p>
      </dsp:txBody>
      <dsp:txXfrm>
        <a:off x="294229" y="2641359"/>
        <a:ext cx="5720721" cy="4132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39324-7C13-4237-AC32-3471B84B75F4}" type="datetimeFigureOut">
              <a:rPr lang="en-US" smtClean="0"/>
              <a:pPr/>
              <a:t>12/23/2015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1238B3-00B7-4428-A506-C9D94B6046A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B2AA4-B035-4A6C-B51B-F7E1D7D4D186}" type="datetimeFigureOut">
              <a:rPr lang="en-US" smtClean="0"/>
              <a:pPr/>
              <a:t>12/23/2015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08E08-E38F-41E2-988E-DA1CC3EF0C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Khởi</a:t>
            </a:r>
            <a:r>
              <a:rPr lang="en-US" baseline="0" smtClean="0"/>
              <a:t> tạo: 22/12/2015</a:t>
            </a:r>
            <a:endParaRPr lang="en-US" dirty="0"/>
          </a:p>
        </p:txBody>
      </p:sp>
      <p:sp>
        <p:nvSpPr>
          <p:cNvPr id="4" name="Slide Number Placeholder 3"/>
          <p:cNvSpPr>
            <a:spLocks noGrp="1"/>
          </p:cNvSpPr>
          <p:nvPr>
            <p:ph type="sldNum" sz="quarter" idx="10"/>
          </p:nvPr>
        </p:nvSpPr>
        <p:spPr/>
        <p:txBody>
          <a:bodyPr/>
          <a:lstStyle/>
          <a:p>
            <a:fld id="{9C608E08-E38F-41E2-988E-DA1CC3EF0C0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608E08-E38F-41E2-988E-DA1CC3EF0C0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608E08-E38F-41E2-988E-DA1CC3EF0C0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Không</a:t>
            </a:r>
            <a:r>
              <a:rPr lang="en-US" baseline="0" smtClean="0"/>
              <a:t> tốt: 50 </a:t>
            </a:r>
            <a:r>
              <a:rPr lang="en-US" baseline="0" smtClean="0">
                <a:latin typeface="Arial"/>
                <a:cs typeface="Arial"/>
              </a:rPr>
              <a:t>± 20 để trình bày mean và sd (missing reading)</a:t>
            </a:r>
          </a:p>
          <a:p>
            <a:r>
              <a:rPr lang="en-US" baseline="0" smtClean="0">
                <a:latin typeface="Arial"/>
                <a:cs typeface="Arial"/>
              </a:rPr>
              <a:t>Nên trình bày 50 (20) để trình bày mean và sd. </a:t>
            </a:r>
            <a:endParaRPr lang="en-US"/>
          </a:p>
        </p:txBody>
      </p:sp>
      <p:sp>
        <p:nvSpPr>
          <p:cNvPr id="4" name="Slide Number Placeholder 3"/>
          <p:cNvSpPr>
            <a:spLocks noGrp="1"/>
          </p:cNvSpPr>
          <p:nvPr>
            <p:ph type="sldNum" sz="quarter" idx="10"/>
          </p:nvPr>
        </p:nvSpPr>
        <p:spPr/>
        <p:txBody>
          <a:bodyPr/>
          <a:lstStyle/>
          <a:p>
            <a:fld id="{9C608E08-E38F-41E2-988E-DA1CC3EF0C0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Không</a:t>
            </a:r>
            <a:r>
              <a:rPr lang="en-US" baseline="0" smtClean="0"/>
              <a:t> tốt: 50 </a:t>
            </a:r>
            <a:r>
              <a:rPr lang="en-US" baseline="0" smtClean="0">
                <a:latin typeface="Arial"/>
                <a:cs typeface="Arial"/>
              </a:rPr>
              <a:t>± 20 để trình bày mean và sd (missing reading)</a:t>
            </a:r>
          </a:p>
          <a:p>
            <a:r>
              <a:rPr lang="en-US" baseline="0" smtClean="0">
                <a:latin typeface="Arial"/>
                <a:cs typeface="Arial"/>
              </a:rPr>
              <a:t>Nên trình bày 50 (20) để trình bày mean và sd. </a:t>
            </a:r>
            <a:endParaRPr lang="en-US"/>
          </a:p>
        </p:txBody>
      </p:sp>
      <p:sp>
        <p:nvSpPr>
          <p:cNvPr id="4" name="Slide Number Placeholder 3"/>
          <p:cNvSpPr>
            <a:spLocks noGrp="1"/>
          </p:cNvSpPr>
          <p:nvPr>
            <p:ph type="sldNum" sz="quarter" idx="10"/>
          </p:nvPr>
        </p:nvSpPr>
        <p:spPr/>
        <p:txBody>
          <a:bodyPr/>
          <a:lstStyle/>
          <a:p>
            <a:fld id="{9C608E08-E38F-41E2-988E-DA1CC3EF0C03}"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99330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CC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8888DF72-04F9-4FFF-AD17-CBB2D17698EC}" type="datetime1">
              <a:rPr lang="en-US" smtClean="0"/>
              <a:pPr/>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3A9D5C-EB78-4D3E-B5DF-5FB14CC3A838}" type="datetime1">
              <a:rPr lang="en-US" smtClean="0"/>
              <a:pPr/>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FD9157-CA04-4642-A8FA-523E0E1C891F}" type="datetime1">
              <a:rPr lang="en-US" smtClean="0"/>
              <a:pPr/>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SzPct val="80000"/>
              <a:buFont typeface="Wingdings" pitchFamily="2" charset="2"/>
              <a:buChar char="Ø"/>
              <a:defRPr>
                <a:solidFill>
                  <a:srgbClr val="CC6600"/>
                </a:solidFill>
              </a:defRPr>
            </a:lvl1pPr>
            <a:lvl2pPr>
              <a:defRPr>
                <a:solidFill>
                  <a:srgbClr val="CC3300"/>
                </a:solidFill>
              </a:defRPr>
            </a:lvl2pPr>
            <a:lvl3pPr>
              <a:defRPr>
                <a:solidFill>
                  <a:srgbClr val="993300"/>
                </a:solidFil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6D06A1-93D2-41DC-848A-BA87C31D491C}" type="datetime1">
              <a:rPr lang="en-US" smtClean="0"/>
              <a:pPr/>
              <a:t>12/23/2015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076BD4-FDAD-4483-8E39-66C6CF7AAE67}" type="datetime1">
              <a:rPr lang="en-US" smtClean="0"/>
              <a:pPr/>
              <a:t>12/23/2015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FA2E5A-24B6-41A0-9081-9FC180ACBFD7}" type="datetime1">
              <a:rPr lang="en-US" smtClean="0"/>
              <a:pPr/>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AF952-847F-4805-8C58-92C047A87AC7}" type="datetime1">
              <a:rPr lang="en-US" smtClean="0"/>
              <a:pPr/>
              <a:t>12/23/2015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D986FF-9DAC-4796-A1DB-D87518E704AD}" type="datetime1">
              <a:rPr lang="en-US" smtClean="0"/>
              <a:pPr/>
              <a:t>12/23/2015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A5DB8-8EFE-4EE4-82D3-7AB224446A8E}" type="datetime1">
              <a:rPr lang="en-US" smtClean="0"/>
              <a:pPr/>
              <a:t>12/23/2015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CC1B5-C60E-48E2-B459-9A419BDD2487}" type="datetime1">
              <a:rPr lang="en-US" smtClean="0"/>
              <a:pPr/>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6136B-B7CC-4137-ADEE-A5952D50ED73}" type="datetime1">
              <a:rPr lang="en-US" smtClean="0"/>
              <a:pPr/>
              <a:t>12/23/2015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fld id="{83D5EDAA-4DF4-4068-B8EB-08F9BE833212}" type="datetime1">
              <a:rPr lang="en-US" smtClean="0"/>
              <a:pPr/>
              <a:t>12/23/2015</a:t>
            </a:fld>
            <a:endParaRPr lang="en-US" dirty="0" smtClean="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ym typeface="Symbol"/>
              </a:rPr>
              <a:t>Thach.Le</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q"/>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notesSlide" Target="../notesSlides/notesSlide3.xml"/><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hantichdulieu/phantichdulieukhoahoc/blob/master/huong-dan-thuc-hanh/DataFiles/test%20excel%20file%201.x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295400"/>
            <a:ext cx="7543800" cy="3124200"/>
          </a:xfrm>
        </p:spPr>
        <p:txBody>
          <a:bodyPr>
            <a:noAutofit/>
          </a:bodyPr>
          <a:lstStyle/>
          <a:p>
            <a:r>
              <a:rPr lang="en-US" sz="6000" b="1" smtClean="0">
                <a:solidFill>
                  <a:srgbClr val="000099"/>
                </a:solidFill>
              </a:rPr>
              <a:t>Quy ước mã hóa lệnh trong R</a:t>
            </a:r>
            <a:br>
              <a:rPr lang="en-US" sz="6000" b="1" smtClean="0">
                <a:solidFill>
                  <a:srgbClr val="000099"/>
                </a:solidFill>
              </a:rPr>
            </a:br>
            <a:r>
              <a:rPr lang="en-US" sz="6000" b="1" smtClean="0">
                <a:solidFill>
                  <a:srgbClr val="000099"/>
                </a:solidFill>
              </a:rPr>
              <a:t> (R coding convention)</a:t>
            </a:r>
          </a:p>
          <a:p>
            <a:endParaRPr lang="en-US" sz="6000" b="1" dirty="0">
              <a:solidFill>
                <a:srgbClr val="000099"/>
              </a:solidFill>
            </a:endParaRPr>
          </a:p>
        </p:txBody>
      </p:sp>
      <p:sp>
        <p:nvSpPr>
          <p:cNvPr id="4" name="Subtitle 2"/>
          <p:cNvSpPr txBox="1">
            <a:spLocks/>
          </p:cNvSpPr>
          <p:nvPr/>
        </p:nvSpPr>
        <p:spPr>
          <a:xfrm>
            <a:off x="1371600" y="5257800"/>
            <a:ext cx="6400800" cy="838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smtClean="0">
                <a:ln>
                  <a:noFill/>
                </a:ln>
                <a:solidFill>
                  <a:srgbClr val="CC3300"/>
                </a:solidFill>
                <a:effectLst/>
                <a:uLnTx/>
                <a:uFillTx/>
                <a:latin typeface="+mn-lt"/>
                <a:ea typeface="+mn-ea"/>
                <a:cs typeface="+mn-cs"/>
              </a:rPr>
              <a:t>Trình</a:t>
            </a:r>
            <a:r>
              <a:rPr kumimoji="0" lang="en-US" sz="3200" b="0" i="0" u="none" strike="noStrike" kern="1200" cap="none" spc="0" normalizeH="0" noProof="0" smtClean="0">
                <a:ln>
                  <a:noFill/>
                </a:ln>
                <a:solidFill>
                  <a:srgbClr val="CC3300"/>
                </a:solidFill>
                <a:effectLst/>
                <a:uLnTx/>
                <a:uFillTx/>
                <a:latin typeface="+mn-lt"/>
                <a:ea typeface="+mn-ea"/>
                <a:cs typeface="+mn-cs"/>
              </a:rPr>
              <a:t> bày</a:t>
            </a:r>
            <a:r>
              <a:rPr kumimoji="0" lang="en-US" sz="3200" b="0" i="0" u="none" strike="noStrike" kern="1200" cap="none" spc="0" normalizeH="0" baseline="0" noProof="0" smtClean="0">
                <a:ln>
                  <a:noFill/>
                </a:ln>
                <a:solidFill>
                  <a:srgbClr val="CC3300"/>
                </a:solidFill>
                <a:effectLst/>
                <a:uLnTx/>
                <a:uFillTx/>
                <a:latin typeface="+mn-lt"/>
                <a:ea typeface="+mn-ea"/>
                <a:cs typeface="+mn-cs"/>
              </a:rPr>
              <a:t>: Lê</a:t>
            </a:r>
            <a:r>
              <a:rPr kumimoji="0" lang="en-US" sz="3200" b="0" i="0" u="none" strike="noStrike" kern="1200" cap="none" spc="0" normalizeH="0" noProof="0" smtClean="0">
                <a:ln>
                  <a:noFill/>
                </a:ln>
                <a:solidFill>
                  <a:srgbClr val="CC3300"/>
                </a:solidFill>
                <a:effectLst/>
                <a:uLnTx/>
                <a:uFillTx/>
                <a:latin typeface="+mn-lt"/>
                <a:ea typeface="+mn-ea"/>
                <a:cs typeface="+mn-cs"/>
              </a:rPr>
              <a:t> Ngọc Thạch</a:t>
            </a:r>
            <a:endParaRPr kumimoji="0" lang="en-US" sz="3200" b="0" i="0" u="none" strike="noStrike" kern="1200" cap="none" spc="0" normalizeH="0" baseline="0" noProof="0" dirty="0">
              <a:ln>
                <a:noFill/>
              </a:ln>
              <a:solidFill>
                <a:srgbClr val="CC3300"/>
              </a:solidFill>
              <a:effectLst/>
              <a:uLnTx/>
              <a:uFillTx/>
              <a:latin typeface="+mn-lt"/>
              <a:ea typeface="+mn-ea"/>
              <a:cs typeface="+mn-cs"/>
            </a:endParaRPr>
          </a:p>
        </p:txBody>
      </p:sp>
      <p:sp>
        <p:nvSpPr>
          <p:cNvPr id="5" name="Subtitle 2"/>
          <p:cNvSpPr txBox="1">
            <a:spLocks/>
          </p:cNvSpPr>
          <p:nvPr/>
        </p:nvSpPr>
        <p:spPr>
          <a:xfrm>
            <a:off x="1371600" y="4114800"/>
            <a:ext cx="6400800" cy="838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smtClean="0">
                <a:ln>
                  <a:noFill/>
                </a:ln>
                <a:solidFill>
                  <a:srgbClr val="CC3300"/>
                </a:solidFill>
                <a:effectLst/>
                <a:uLnTx/>
                <a:uFillTx/>
                <a:latin typeface="+mn-lt"/>
                <a:ea typeface="+mn-ea"/>
                <a:cs typeface="+mn-cs"/>
              </a:rPr>
              <a:t>Phiên</a:t>
            </a:r>
            <a:r>
              <a:rPr kumimoji="0" lang="en-US" sz="3200" b="0" i="0" u="none" strike="noStrike" kern="1200" cap="none" spc="0" normalizeH="0" noProof="0" smtClean="0">
                <a:ln>
                  <a:noFill/>
                </a:ln>
                <a:solidFill>
                  <a:srgbClr val="CC3300"/>
                </a:solidFill>
                <a:effectLst/>
                <a:uLnTx/>
                <a:uFillTx/>
                <a:latin typeface="+mn-lt"/>
                <a:ea typeface="+mn-ea"/>
                <a:cs typeface="+mn-cs"/>
              </a:rPr>
              <a:t> bản</a:t>
            </a:r>
            <a:r>
              <a:rPr kumimoji="0" lang="en-US" sz="3200" b="0" i="0" u="none" strike="noStrike" kern="1200" cap="none" spc="0" normalizeH="0" baseline="0" noProof="0" smtClean="0">
                <a:ln>
                  <a:noFill/>
                </a:ln>
                <a:solidFill>
                  <a:srgbClr val="CC3300"/>
                </a:solidFill>
                <a:effectLst/>
                <a:uLnTx/>
                <a:uFillTx/>
                <a:latin typeface="+mn-lt"/>
                <a:ea typeface="+mn-ea"/>
                <a:cs typeface="+mn-cs"/>
              </a:rPr>
              <a:t>: 0.1</a:t>
            </a:r>
            <a:endParaRPr kumimoji="0" lang="en-US" sz="3200" b="0" i="0" u="none" strike="noStrike" kern="1200" cap="none" spc="0" normalizeH="0" baseline="0" noProof="0" dirty="0">
              <a:ln>
                <a:noFill/>
              </a:ln>
              <a:solidFill>
                <a:srgbClr val="CC3300"/>
              </a:solidFill>
              <a:effectLst/>
              <a:uLnTx/>
              <a:uFillTx/>
              <a:latin typeface="+mn-lt"/>
              <a:ea typeface="+mn-ea"/>
              <a:cs typeface="+mn-cs"/>
            </a:endParaRP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Trình bày logic</a:t>
            </a:r>
            <a:endParaRPr lang="en-US"/>
          </a:p>
        </p:txBody>
      </p:sp>
      <p:sp>
        <p:nvSpPr>
          <p:cNvPr id="3" name="Content Placeholder 2"/>
          <p:cNvSpPr>
            <a:spLocks noGrp="1"/>
          </p:cNvSpPr>
          <p:nvPr>
            <p:ph idx="1"/>
          </p:nvPr>
        </p:nvSpPr>
        <p:spPr/>
        <p:txBody>
          <a:bodyPr>
            <a:normAutofit fontScale="92500" lnSpcReduction="20000"/>
          </a:bodyPr>
          <a:lstStyle/>
          <a:p>
            <a:r>
              <a:rPr lang="en-US" smtClean="0"/>
              <a:t>Không nên viết 1 dòng thực việc quá nhiều lệnh</a:t>
            </a:r>
          </a:p>
          <a:p>
            <a:pPr lvl="1"/>
            <a:r>
              <a:rPr lang="en-US" smtClean="0"/>
              <a:t>Nên viết một dòng làm 1 việc càng đơn giản càng tốt</a:t>
            </a:r>
          </a:p>
          <a:p>
            <a:r>
              <a:rPr lang="en-US" smtClean="0">
                <a:solidFill>
                  <a:schemeClr val="tx1"/>
                </a:solidFill>
              </a:rPr>
              <a:t>Vd:</a:t>
            </a:r>
          </a:p>
          <a:p>
            <a:pPr>
              <a:buNone/>
            </a:pPr>
            <a:r>
              <a:rPr lang="en-US" smtClean="0">
                <a:solidFill>
                  <a:schemeClr val="tx1"/>
                </a:solidFill>
              </a:rPr>
              <a:t>Thay vì viết 1 lệnh vẽ biểu đồ thanh với màu sắc và legend như sau:</a:t>
            </a:r>
          </a:p>
          <a:p>
            <a:pPr marL="917575">
              <a:buNone/>
            </a:pPr>
            <a:r>
              <a:rPr lang="en-US" sz="2400" smtClean="0">
                <a:solidFill>
                  <a:srgbClr val="FF0000"/>
                </a:solidFill>
              </a:rPr>
              <a:t>barplot(table(obesity, gender), col =  c("Red", "Blue", "Yellow"), legend.text=c('Normal', 'Overweight', 'Obesity'))</a:t>
            </a:r>
          </a:p>
          <a:p>
            <a:pPr>
              <a:buNone/>
            </a:pPr>
            <a:r>
              <a:rPr lang="en-US" sz="2400" u="sng" smtClean="0">
                <a:solidFill>
                  <a:schemeClr val="tx1"/>
                </a:solidFill>
              </a:rPr>
              <a:t>Có thể viết thành 5 lệnh</a:t>
            </a:r>
            <a:r>
              <a:rPr lang="en-US" sz="2400" smtClean="0">
                <a:solidFill>
                  <a:schemeClr val="tx1"/>
                </a:solidFill>
              </a:rPr>
              <a:t>:</a:t>
            </a:r>
          </a:p>
          <a:p>
            <a:pPr marL="865188">
              <a:buNone/>
            </a:pPr>
            <a:r>
              <a:rPr lang="en-US" sz="2400" smtClean="0">
                <a:solidFill>
                  <a:schemeClr val="tx1"/>
                </a:solidFill>
              </a:rPr>
              <a:t>legends = c('Normal', 'Overweight', 'Obesity');</a:t>
            </a:r>
          </a:p>
          <a:p>
            <a:pPr marL="865188">
              <a:buNone/>
            </a:pPr>
            <a:r>
              <a:rPr lang="en-US" sz="2400" smtClean="0">
                <a:solidFill>
                  <a:schemeClr val="tx1"/>
                </a:solidFill>
              </a:rPr>
              <a:t>colors = c("Red", "Blue", "Yellow");</a:t>
            </a:r>
          </a:p>
          <a:p>
            <a:pPr marL="865188">
              <a:buNone/>
            </a:pPr>
            <a:r>
              <a:rPr lang="en-US" sz="2400" smtClean="0">
                <a:solidFill>
                  <a:schemeClr val="tx1"/>
                </a:solidFill>
              </a:rPr>
              <a:t>tabDat = table(obesity, gender);</a:t>
            </a:r>
          </a:p>
          <a:p>
            <a:pPr marL="865188">
              <a:buNone/>
            </a:pPr>
            <a:r>
              <a:rPr lang="en-US" sz="2400" smtClean="0">
                <a:solidFill>
                  <a:schemeClr val="tx1"/>
                </a:solidFill>
              </a:rPr>
              <a:t>barplot(tabDate, col = colors, legend.text=legends)</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Trình bày logic</a:t>
            </a:r>
            <a:endParaRPr lang="en-US"/>
          </a:p>
        </p:txBody>
      </p:sp>
      <p:sp>
        <p:nvSpPr>
          <p:cNvPr id="3" name="Content Placeholder 2"/>
          <p:cNvSpPr>
            <a:spLocks noGrp="1"/>
          </p:cNvSpPr>
          <p:nvPr>
            <p:ph idx="1"/>
          </p:nvPr>
        </p:nvSpPr>
        <p:spPr/>
        <p:txBody>
          <a:bodyPr>
            <a:normAutofit/>
          </a:bodyPr>
          <a:lstStyle/>
          <a:p>
            <a:r>
              <a:rPr lang="en-US" smtClean="0"/>
              <a:t>Trình bày ký hiệu </a:t>
            </a:r>
            <a:r>
              <a:rPr lang="en-US" smtClean="0">
                <a:latin typeface="Arial"/>
                <a:cs typeface="Arial"/>
              </a:rPr>
              <a:t>± để diễn đạt giá trị mean (trung bình) và sd (độ lệch chuẩn) trong tài liệu</a:t>
            </a:r>
            <a:endParaRPr lang="en-US" smtClean="0"/>
          </a:p>
          <a:p>
            <a:pPr lvl="1"/>
            <a:r>
              <a:rPr lang="en-US" smtClean="0">
                <a:solidFill>
                  <a:schemeClr val="tx1"/>
                </a:solidFill>
              </a:rPr>
              <a:t>Không nên viết: </a:t>
            </a:r>
            <a:r>
              <a:rPr lang="en-US" smtClean="0"/>
              <a:t>50 </a:t>
            </a:r>
            <a:r>
              <a:rPr lang="en-US" smtClean="0">
                <a:latin typeface="Arial"/>
                <a:cs typeface="Arial"/>
              </a:rPr>
              <a:t>± 20 </a:t>
            </a:r>
          </a:p>
          <a:p>
            <a:pPr lvl="1"/>
            <a:r>
              <a:rPr lang="en-US" smtClean="0">
                <a:solidFill>
                  <a:schemeClr val="tx1"/>
                </a:solidFill>
                <a:latin typeface="Arial"/>
                <a:cs typeface="Arial"/>
              </a:rPr>
              <a:t>Nên viết</a:t>
            </a:r>
            <a:r>
              <a:rPr lang="en-US" smtClean="0">
                <a:solidFill>
                  <a:schemeClr val="tx1"/>
                </a:solidFill>
              </a:rPr>
              <a:t> </a:t>
            </a:r>
            <a:r>
              <a:rPr lang="en-US" smtClean="0">
                <a:latin typeface="Arial"/>
                <a:cs typeface="Arial"/>
              </a:rPr>
              <a:t>50 (20) </a:t>
            </a:r>
          </a:p>
          <a:p>
            <a:pPr lvl="2"/>
            <a:r>
              <a:rPr lang="en-US" smtClean="0">
                <a:solidFill>
                  <a:schemeClr val="tx1"/>
                </a:solidFill>
                <a:latin typeface="Arial"/>
                <a:cs typeface="Arial"/>
              </a:rPr>
              <a:t>Có ghi chú số trong ngoặc là sd</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graphicFrame>
        <p:nvGraphicFramePr>
          <p:cNvPr id="8" name="Content Placeholder 7"/>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file mã nguồn</a:t>
            </a:r>
            <a:endParaRPr lang="en-US" dirty="0"/>
          </a:p>
        </p:txBody>
      </p:sp>
      <p:graphicFrame>
        <p:nvGraphicFramePr>
          <p:cNvPr id="4" name="Content Placeholder 3"/>
          <p:cNvGraphicFramePr>
            <a:graphicFrameLocks noGrp="1"/>
          </p:cNvGraphicFramePr>
          <p:nvPr>
            <p:ph idx="1"/>
          </p:nvPr>
        </p:nvGraphicFramePr>
        <p:xfrm>
          <a:off x="457200" y="1600200"/>
          <a:ext cx="8229600" cy="14477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graphicFrame>
        <p:nvGraphicFramePr>
          <p:cNvPr id="5" name="Diagram 4"/>
          <p:cNvGraphicFramePr/>
          <p:nvPr/>
        </p:nvGraphicFramePr>
        <p:xfrm>
          <a:off x="1524000" y="3048000"/>
          <a:ext cx="6019800" cy="3302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24A1AE8C-D108-4ABD-B9F8-B3640369BDC7}"/>
                                            </p:graphicEl>
                                          </p:spTgt>
                                        </p:tgtEl>
                                        <p:attrNameLst>
                                          <p:attrName>style.visibility</p:attrName>
                                        </p:attrNameLst>
                                      </p:cBhvr>
                                      <p:to>
                                        <p:strVal val="visible"/>
                                      </p:to>
                                    </p:set>
                                    <p:animEffect transition="in" filter="fade">
                                      <p:cBhvr>
                                        <p:cTn id="12" dur="2000"/>
                                        <p:tgtEl>
                                          <p:spTgt spid="5">
                                            <p:graphicEl>
                                              <a:dgm id="{24A1AE8C-D108-4ABD-B9F8-B3640369BDC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79E34A40-8549-45DF-AE67-372FA8EEBC8E}"/>
                                            </p:graphicEl>
                                          </p:spTgt>
                                        </p:tgtEl>
                                        <p:attrNameLst>
                                          <p:attrName>style.visibility</p:attrName>
                                        </p:attrNameLst>
                                      </p:cBhvr>
                                      <p:to>
                                        <p:strVal val="visible"/>
                                      </p:to>
                                    </p:set>
                                    <p:animEffect transition="in" filter="fade">
                                      <p:cBhvr>
                                        <p:cTn id="17" dur="2000"/>
                                        <p:tgtEl>
                                          <p:spTgt spid="5">
                                            <p:graphicEl>
                                              <a:dgm id="{79E34A40-8549-45DF-AE67-372FA8EEBC8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6770AB9B-C110-40BB-9AA8-33206377C93E}"/>
                                            </p:graphicEl>
                                          </p:spTgt>
                                        </p:tgtEl>
                                        <p:attrNameLst>
                                          <p:attrName>style.visibility</p:attrName>
                                        </p:attrNameLst>
                                      </p:cBhvr>
                                      <p:to>
                                        <p:strVal val="visible"/>
                                      </p:to>
                                    </p:set>
                                    <p:animEffect transition="in" filter="fade">
                                      <p:cBhvr>
                                        <p:cTn id="22" dur="2000"/>
                                        <p:tgtEl>
                                          <p:spTgt spid="5">
                                            <p:graphicEl>
                                              <a:dgm id="{6770AB9B-C110-40BB-9AA8-33206377C93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AFF1E338-6841-4543-9D59-4C6140604E30}"/>
                                            </p:graphicEl>
                                          </p:spTgt>
                                        </p:tgtEl>
                                        <p:attrNameLst>
                                          <p:attrName>style.visibility</p:attrName>
                                        </p:attrNameLst>
                                      </p:cBhvr>
                                      <p:to>
                                        <p:strVal val="visible"/>
                                      </p:to>
                                    </p:set>
                                    <p:animEffect transition="in" filter="fade">
                                      <p:cBhvr>
                                        <p:cTn id="27" dur="2000"/>
                                        <p:tgtEl>
                                          <p:spTgt spid="5">
                                            <p:graphicEl>
                                              <a:dgm id="{AFF1E338-6841-4543-9D59-4C6140604E30}"/>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DC82146F-41EE-4752-81CB-9D1E20870BC1}"/>
                                            </p:graphicEl>
                                          </p:spTgt>
                                        </p:tgtEl>
                                        <p:attrNameLst>
                                          <p:attrName>style.visibility</p:attrName>
                                        </p:attrNameLst>
                                      </p:cBhvr>
                                      <p:to>
                                        <p:strVal val="visible"/>
                                      </p:to>
                                    </p:set>
                                    <p:animEffect transition="in" filter="fade">
                                      <p:cBhvr>
                                        <p:cTn id="32" dur="2000"/>
                                        <p:tgtEl>
                                          <p:spTgt spid="5">
                                            <p:graphicEl>
                                              <a:dgm id="{DC82146F-41EE-4752-81CB-9D1E20870BC1}"/>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graphicEl>
                                              <a:dgm id="{F7836E0D-BB0C-4742-AE81-9F2DFED9B7D8}"/>
                                            </p:graphicEl>
                                          </p:spTgt>
                                        </p:tgtEl>
                                        <p:attrNameLst>
                                          <p:attrName>style.visibility</p:attrName>
                                        </p:attrNameLst>
                                      </p:cBhvr>
                                      <p:to>
                                        <p:strVal val="visible"/>
                                      </p:to>
                                    </p:set>
                                    <p:animEffect transition="in" filter="fade">
                                      <p:cBhvr>
                                        <p:cTn id="37" dur="2000"/>
                                        <p:tgtEl>
                                          <p:spTgt spid="5">
                                            <p:graphicEl>
                                              <a:dgm id="{F7836E0D-BB0C-4742-AE81-9F2DFED9B7D8}"/>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graphicEl>
                                              <a:dgm id="{69CAD6EB-FB06-4FC2-884E-CA4285580B74}"/>
                                            </p:graphicEl>
                                          </p:spTgt>
                                        </p:tgtEl>
                                        <p:attrNameLst>
                                          <p:attrName>style.visibility</p:attrName>
                                        </p:attrNameLst>
                                      </p:cBhvr>
                                      <p:to>
                                        <p:strVal val="visible"/>
                                      </p:to>
                                    </p:set>
                                    <p:animEffect transition="in" filter="fade">
                                      <p:cBhvr>
                                        <p:cTn id="42" dur="2000"/>
                                        <p:tgtEl>
                                          <p:spTgt spid="5">
                                            <p:graphicEl>
                                              <a:dgm id="{69CAD6EB-FB06-4FC2-884E-CA4285580B7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graphicEl>
                                              <a:dgm id="{DF9285E2-B311-47DC-8463-B1138D93F905}"/>
                                            </p:graphicEl>
                                          </p:spTgt>
                                        </p:tgtEl>
                                        <p:attrNameLst>
                                          <p:attrName>style.visibility</p:attrName>
                                        </p:attrNameLst>
                                      </p:cBhvr>
                                      <p:to>
                                        <p:strVal val="visible"/>
                                      </p:to>
                                    </p:set>
                                    <p:animEffect transition="in" filter="fade">
                                      <p:cBhvr>
                                        <p:cTn id="47" dur="2000"/>
                                        <p:tgtEl>
                                          <p:spTgt spid="5">
                                            <p:graphicEl>
                                              <a:dgm id="{DF9285E2-B311-47DC-8463-B1138D93F905}"/>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9169F71A-EEE1-4BBC-971F-CC94AFA5257D}"/>
                                            </p:graphicEl>
                                          </p:spTgt>
                                        </p:tgtEl>
                                        <p:attrNameLst>
                                          <p:attrName>style.visibility</p:attrName>
                                        </p:attrNameLst>
                                      </p:cBhvr>
                                      <p:to>
                                        <p:strVal val="visible"/>
                                      </p:to>
                                    </p:set>
                                    <p:animEffect transition="in" filter="fade">
                                      <p:cBhvr>
                                        <p:cTn id="52" dur="2000"/>
                                        <p:tgtEl>
                                          <p:spTgt spid="5">
                                            <p:graphicEl>
                                              <a:dgm id="{9169F71A-EEE1-4BBC-971F-CC94AFA5257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graphicEl>
                                              <a:dgm id="{13782C0C-14C2-4CE4-A376-0917B42C9B14}"/>
                                            </p:graphicEl>
                                          </p:spTgt>
                                        </p:tgtEl>
                                        <p:attrNameLst>
                                          <p:attrName>style.visibility</p:attrName>
                                        </p:attrNameLst>
                                      </p:cBhvr>
                                      <p:to>
                                        <p:strVal val="visible"/>
                                      </p:to>
                                    </p:set>
                                    <p:animEffect transition="in" filter="fade">
                                      <p:cBhvr>
                                        <p:cTn id="57" dur="2000"/>
                                        <p:tgtEl>
                                          <p:spTgt spid="5">
                                            <p:graphicEl>
                                              <a:dgm id="{13782C0C-14C2-4CE4-A376-0917B42C9B1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Header file</a:t>
            </a:r>
            <a:endParaRPr lang="en-US"/>
          </a:p>
        </p:txBody>
      </p:sp>
      <p:graphicFrame>
        <p:nvGraphicFramePr>
          <p:cNvPr id="5" name="Content Placeholder 4"/>
          <p:cNvGraphicFramePr>
            <a:graphicFrameLocks noGrp="1"/>
          </p:cNvGraphicFramePr>
          <p:nvPr>
            <p:ph idx="1"/>
          </p:nvPr>
        </p:nvGraphicFramePr>
        <p:xfrm>
          <a:off x="457200" y="1600200"/>
          <a:ext cx="8229600" cy="3657600"/>
        </p:xfrm>
        <a:graphic>
          <a:graphicData uri="http://schemas.openxmlformats.org/drawingml/2006/table">
            <a:tbl>
              <a:tblPr firstRow="1" bandRow="1">
                <a:tableStyleId>{2D5ABB26-0587-4C30-8999-92F81FD0307C}</a:tableStyleId>
              </a:tblPr>
              <a:tblGrid>
                <a:gridCol w="304800"/>
                <a:gridCol w="7924800"/>
              </a:tblGrid>
              <a:tr h="370840">
                <a:tc>
                  <a:txBody>
                    <a:bodyPr/>
                    <a:lstStyle/>
                    <a:p>
                      <a:r>
                        <a:rPr lang="en-US" smtClean="0"/>
                        <a:t>#</a:t>
                      </a:r>
                    </a:p>
                    <a:p>
                      <a:r>
                        <a:rPr lang="en-US" smtClean="0"/>
                        <a:t>#</a:t>
                      </a:r>
                      <a:br>
                        <a:rPr lang="en-US" smtClean="0"/>
                      </a:br>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p>
                    <a:p>
                      <a:r>
                        <a:rPr lang="en-US" smtClean="0"/>
                        <a:t>#</a:t>
                      </a:r>
                      <a:endParaRPr lang="en-US"/>
                    </a:p>
                  </a:txBody>
                  <a:tcPr/>
                </a:tc>
                <a:tc>
                  <a:txBody>
                    <a:bodyPr/>
                    <a:lstStyle/>
                    <a:p>
                      <a:pPr>
                        <a:buNone/>
                      </a:pPr>
                      <a:r>
                        <a:rPr lang="en-US" sz="1800" smtClean="0"/>
                        <a:t>-------------------------------------------------------------------------------------------------------------</a:t>
                      </a:r>
                    </a:p>
                    <a:p>
                      <a:pPr>
                        <a:buNone/>
                      </a:pPr>
                      <a:r>
                        <a:rPr lang="en-US" sz="1800" b="1" smtClean="0"/>
                        <a:t>Desciption</a:t>
                      </a:r>
                      <a:r>
                        <a:rPr lang="en-US" sz="1800" smtClean="0"/>
                        <a:t>: Mã R này phân tích dữ liệu của bệnh nhân được</a:t>
                      </a:r>
                    </a:p>
                    <a:p>
                      <a:pPr>
                        <a:buNone/>
                      </a:pPr>
                      <a:r>
                        <a:rPr lang="en-US" sz="1800" smtClean="0"/>
                        <a:t>lưu trữ tại </a:t>
                      </a:r>
                      <a:r>
                        <a:rPr lang="en-US" sz="1800" smtClean="0">
                          <a:hlinkClick r:id="rId2"/>
                        </a:rPr>
                        <a:t>https://github.com/phantichdulieu/phantichdulieukhoahoc/blob/master/huong-dan-thuc-hanh/DataFiles/test%20excel%20file%201.xls</a:t>
                      </a:r>
                      <a:endParaRPr lang="en-US" sz="1800" smtClean="0"/>
                    </a:p>
                    <a:p>
                      <a:pPr>
                        <a:buNone/>
                      </a:pPr>
                      <a:r>
                        <a:rPr lang="en-US" sz="1800" b="1" smtClean="0"/>
                        <a:t>Creator</a:t>
                      </a:r>
                      <a:r>
                        <a:rPr lang="en-US" sz="1800" smtClean="0"/>
                        <a:t>: Le Ngoc Thach</a:t>
                      </a:r>
                    </a:p>
                    <a:p>
                      <a:pPr>
                        <a:buNone/>
                      </a:pPr>
                      <a:r>
                        <a:rPr lang="en-US" sz="1800" b="1" smtClean="0"/>
                        <a:t>Created</a:t>
                      </a:r>
                      <a:r>
                        <a:rPr lang="en-US" sz="1800" smtClean="0"/>
                        <a:t>: 22-Dec-2015</a:t>
                      </a:r>
                    </a:p>
                    <a:p>
                      <a:pPr>
                        <a:buNone/>
                      </a:pPr>
                      <a:r>
                        <a:rPr lang="en-US" sz="1800" b="1" smtClean="0"/>
                        <a:t>Version</a:t>
                      </a:r>
                      <a:r>
                        <a:rPr lang="en-US" sz="1800" smtClean="0"/>
                        <a:t>:  1.0</a:t>
                      </a:r>
                    </a:p>
                    <a:p>
                      <a:r>
                        <a:rPr lang="en-US" b="1" smtClean="0"/>
                        <a:t>Record</a:t>
                      </a:r>
                      <a:r>
                        <a:rPr lang="en-US" b="1" baseline="0" smtClean="0"/>
                        <a:t> of changes</a:t>
                      </a:r>
                    </a:p>
                    <a:p>
                      <a:r>
                        <a:rPr lang="en-US" baseline="0" smtClean="0"/>
                        <a:t>------------------------</a:t>
                      </a:r>
                    </a:p>
                    <a:p>
                      <a:pPr>
                        <a:buFontTx/>
                        <a:buChar char="-"/>
                      </a:pPr>
                      <a:r>
                        <a:rPr lang="en-US" baseline="0" smtClean="0"/>
                        <a:t>22-Dec-2015: Phiên bản đầu tiên. Tính số bệnh nhân; thống kê bệnh nhận theo lần thăm clinic.</a:t>
                      </a:r>
                    </a:p>
                    <a:p>
                      <a:pPr>
                        <a:buFontTx/>
                        <a:buChar char="-"/>
                      </a:pPr>
                      <a:r>
                        <a:rPr lang="en-US" sz="1800" smtClean="0"/>
                        <a:t>-------------------------------------------------------------------------------------------------------------</a:t>
                      </a:r>
                      <a:endParaRPr lang="en-US"/>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 tên đối tượng</a:t>
            </a:r>
            <a:endParaRPr lang="en-US"/>
          </a:p>
        </p:txBody>
      </p:sp>
      <p:sp>
        <p:nvSpPr>
          <p:cNvPr id="3" name="Content Placeholder 2"/>
          <p:cNvSpPr>
            <a:spLocks noGrp="1"/>
          </p:cNvSpPr>
          <p:nvPr>
            <p:ph idx="1"/>
          </p:nvPr>
        </p:nvSpPr>
        <p:spPr>
          <a:xfrm>
            <a:off x="457200" y="1600200"/>
            <a:ext cx="8229600" cy="4953000"/>
          </a:xfrm>
        </p:spPr>
        <p:txBody>
          <a:bodyPr>
            <a:normAutofit/>
          </a:bodyPr>
          <a:lstStyle/>
          <a:p>
            <a:r>
              <a:rPr lang="en-US" smtClean="0"/>
              <a:t>Đặt tên cho đối tượng</a:t>
            </a:r>
          </a:p>
          <a:p>
            <a:pPr lvl="1"/>
            <a:r>
              <a:rPr lang="en-US" smtClean="0"/>
              <a:t>Tên không quá dài, cũng không nên quá vắn tắt mà không đoán được ý nghĩa.</a:t>
            </a:r>
          </a:p>
          <a:p>
            <a:pPr lvl="1"/>
            <a:r>
              <a:rPr lang="en-US" smtClean="0"/>
              <a:t>Khi viết tắt các thuật dữ thông dụng thì viết tất cả là chữ thường (nếu bắt đầu tên đối tượng) hoặc TẤT CẢ LÀ CHỮ HOA (nếu là chữ thứ hai trở đi) trong tên đối tượng</a:t>
            </a:r>
          </a:p>
          <a:p>
            <a:pPr lvl="1">
              <a:buNone/>
            </a:pPr>
            <a:r>
              <a:rPr lang="en-US" smtClean="0">
                <a:solidFill>
                  <a:schemeClr val="tx1"/>
                </a:solidFill>
              </a:rPr>
              <a:t>Vd:</a:t>
            </a:r>
          </a:p>
          <a:p>
            <a:pPr lvl="1">
              <a:buFontTx/>
              <a:buChar char="-"/>
            </a:pPr>
            <a:r>
              <a:rPr lang="en-US" sz="2400" smtClean="0">
                <a:solidFill>
                  <a:schemeClr val="tx1"/>
                </a:solidFill>
              </a:rPr>
              <a:t>bmi = 0.26;                     # Minh họa tên đối tượng viết tắt</a:t>
            </a:r>
          </a:p>
          <a:p>
            <a:pPr lvl="1">
              <a:buFontTx/>
              <a:buChar char="-"/>
            </a:pPr>
            <a:r>
              <a:rPr lang="en-US" sz="2400" smtClean="0">
                <a:solidFill>
                  <a:schemeClr val="tx1"/>
                </a:solidFill>
              </a:rPr>
              <a:t>bmi</a:t>
            </a:r>
            <a:r>
              <a:rPr lang="en-US" sz="2400" b="1" smtClean="0">
                <a:solidFill>
                  <a:schemeClr val="tx1"/>
                </a:solidFill>
              </a:rPr>
              <a:t>AVG</a:t>
            </a:r>
            <a:r>
              <a:rPr lang="en-US" sz="2400" smtClean="0">
                <a:solidFill>
                  <a:schemeClr val="tx1"/>
                </a:solidFill>
              </a:rPr>
              <a:t> = mean(bmi); # Minh họa viết thường, viết HOA</a:t>
            </a:r>
          </a:p>
          <a:p>
            <a:pPr lvl="1">
              <a:buFontTx/>
              <a:buChar char="-"/>
            </a:pP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 khoảng trắng</a:t>
            </a:r>
            <a:endParaRPr lang="en-US"/>
          </a:p>
        </p:txBody>
      </p:sp>
      <p:sp>
        <p:nvSpPr>
          <p:cNvPr id="3" name="Content Placeholder 2"/>
          <p:cNvSpPr>
            <a:spLocks noGrp="1"/>
          </p:cNvSpPr>
          <p:nvPr>
            <p:ph idx="1"/>
          </p:nvPr>
        </p:nvSpPr>
        <p:spPr/>
        <p:txBody>
          <a:bodyPr/>
          <a:lstStyle/>
          <a:p>
            <a:r>
              <a:rPr lang="en-US" smtClean="0"/>
              <a:t>Dùng các khoảng trắng (space) và dấu ngoặc hợp lý để mã lệnh dễ đọc</a:t>
            </a:r>
          </a:p>
          <a:p>
            <a:pPr lvl="1"/>
            <a:r>
              <a:rPr lang="en-US" smtClean="0"/>
              <a:t>Dùng space trước và sau các ký hiệu:</a:t>
            </a:r>
          </a:p>
          <a:p>
            <a:pPr lvl="2"/>
            <a:r>
              <a:rPr lang="en-US" smtClean="0"/>
              <a:t>Gán (assign): =</a:t>
            </a:r>
          </a:p>
          <a:p>
            <a:pPr lvl="2"/>
            <a:r>
              <a:rPr lang="en-US" smtClean="0"/>
              <a:t>Toán tử  tính toán, so sánh: + - * / &gt; &lt; &gt;= &lt;= &amp;</a:t>
            </a:r>
          </a:p>
          <a:p>
            <a:pPr lvl="2">
              <a:buNone/>
            </a:pPr>
            <a:r>
              <a:rPr lang="en-US" smtClean="0"/>
              <a:t>Vd:</a:t>
            </a:r>
          </a:p>
          <a:p>
            <a:pPr lvl="2">
              <a:buNone/>
            </a:pPr>
            <a:r>
              <a:rPr lang="en-US" smtClean="0">
                <a:solidFill>
                  <a:schemeClr val="tx1"/>
                </a:solidFill>
              </a:rPr>
              <a:t>data$osteo[tscore1 &lt;= -2.50] = "Yes"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cxnSp>
        <p:nvCxnSpPr>
          <p:cNvPr id="7" name="Straight Arrow Connector 6"/>
          <p:cNvCxnSpPr/>
          <p:nvPr/>
        </p:nvCxnSpPr>
        <p:spPr>
          <a:xfrm flipV="1">
            <a:off x="38862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V="1">
            <a:off x="50292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42672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V="1">
            <a:off x="5334000" y="4800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3886200" y="5029200"/>
            <a:ext cx="2438400" cy="0"/>
          </a:xfrm>
          <a:prstGeom prst="straightConnector1">
            <a:avLst/>
          </a:prstGeom>
          <a:ln>
            <a:prstDash val="dash"/>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6477000" y="5105400"/>
            <a:ext cx="2362200" cy="369332"/>
          </a:xfrm>
          <a:prstGeom prst="rect">
            <a:avLst/>
          </a:prstGeom>
          <a:noFill/>
        </p:spPr>
        <p:txBody>
          <a:bodyPr wrap="square" rtlCol="0">
            <a:spAutoFit/>
          </a:bodyPr>
          <a:lstStyle/>
          <a:p>
            <a:r>
              <a:rPr lang="en-US" smtClean="0"/>
              <a:t>4 chỗ này cần có space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 khoảng trắng</a:t>
            </a:r>
            <a:endParaRPr lang="en-US"/>
          </a:p>
        </p:txBody>
      </p:sp>
      <p:sp>
        <p:nvSpPr>
          <p:cNvPr id="3" name="Content Placeholder 2"/>
          <p:cNvSpPr>
            <a:spLocks noGrp="1"/>
          </p:cNvSpPr>
          <p:nvPr>
            <p:ph idx="1"/>
          </p:nvPr>
        </p:nvSpPr>
        <p:spPr/>
        <p:txBody>
          <a:bodyPr>
            <a:normAutofit/>
          </a:bodyPr>
          <a:lstStyle/>
          <a:p>
            <a:r>
              <a:rPr lang="en-US" smtClean="0"/>
              <a:t>Dùng các khoảng trắng (space) và dấu ngoặc hợp lý để mã lệnh dễ đọc</a:t>
            </a:r>
          </a:p>
          <a:p>
            <a:pPr lvl="1"/>
            <a:r>
              <a:rPr lang="en-US" smtClean="0"/>
              <a:t>Dùng space sau dấu phẩy ngăn cách 2 thông số</a:t>
            </a:r>
          </a:p>
          <a:p>
            <a:pPr lvl="2">
              <a:buNone/>
            </a:pPr>
            <a:r>
              <a:rPr lang="en-US" smtClean="0"/>
              <a:t>Vd:</a:t>
            </a:r>
          </a:p>
          <a:p>
            <a:pPr lvl="2">
              <a:buNone/>
            </a:pPr>
            <a:r>
              <a:rPr lang="en-US" smtClean="0">
                <a:solidFill>
                  <a:schemeClr val="tx1"/>
                </a:solidFill>
              </a:rPr>
              <a:t>dat = read.csv(t, header = 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cxnSp>
        <p:nvCxnSpPr>
          <p:cNvPr id="7" name="Straight Arrow Connector 6"/>
          <p:cNvCxnSpPr/>
          <p:nvPr/>
        </p:nvCxnSpPr>
        <p:spPr>
          <a:xfrm flipV="1">
            <a:off x="3429000" y="3925669"/>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3429000" y="4154269"/>
            <a:ext cx="2438400" cy="0"/>
          </a:xfrm>
          <a:prstGeom prst="straightConnector1">
            <a:avLst/>
          </a:prstGeom>
          <a:ln>
            <a:prstDash val="dash"/>
            <a:tailEnd type="none"/>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5943600" y="4230469"/>
            <a:ext cx="2362200" cy="369332"/>
          </a:xfrm>
          <a:prstGeom prst="rect">
            <a:avLst/>
          </a:prstGeom>
          <a:noFill/>
        </p:spPr>
        <p:txBody>
          <a:bodyPr wrap="square" rtlCol="0">
            <a:spAutoFit/>
          </a:bodyPr>
          <a:lstStyle/>
          <a:p>
            <a:r>
              <a:rPr lang="en-US" smtClean="0"/>
              <a:t>Chỗ này cần có space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 dòng trắng</a:t>
            </a:r>
            <a:endParaRPr lang="en-US"/>
          </a:p>
        </p:txBody>
      </p:sp>
      <p:sp>
        <p:nvSpPr>
          <p:cNvPr id="3" name="Content Placeholder 2"/>
          <p:cNvSpPr>
            <a:spLocks noGrp="1"/>
          </p:cNvSpPr>
          <p:nvPr>
            <p:ph idx="1"/>
          </p:nvPr>
        </p:nvSpPr>
        <p:spPr/>
        <p:txBody>
          <a:bodyPr>
            <a:normAutofit fontScale="77500" lnSpcReduction="20000"/>
          </a:bodyPr>
          <a:lstStyle/>
          <a:p>
            <a:r>
              <a:rPr lang="en-US" smtClean="0"/>
              <a:t>Giữa các đoạn mã có mục đích xử lý khác nhau nên có dòng trắng (empty line)</a:t>
            </a:r>
          </a:p>
          <a:p>
            <a:r>
              <a:rPr lang="en-US" smtClean="0"/>
              <a:t>Trước mỗi dòng chú thích nên có dòng trắng</a:t>
            </a:r>
          </a:p>
          <a:p>
            <a:pPr>
              <a:buNone/>
            </a:pPr>
            <a:r>
              <a:rPr lang="en-US" smtClean="0">
                <a:solidFill>
                  <a:schemeClr val="tx1"/>
                </a:solidFill>
              </a:rPr>
              <a:t>Vd:</a:t>
            </a:r>
          </a:p>
          <a:p>
            <a:pPr>
              <a:buNone/>
            </a:pPr>
            <a:r>
              <a:rPr lang="en-US" sz="2200" smtClean="0">
                <a:solidFill>
                  <a:schemeClr val="tx1"/>
                </a:solidFill>
              </a:rPr>
              <a:t>pbc$AGE = age/365</a:t>
            </a:r>
          </a:p>
          <a:p>
            <a:pPr>
              <a:buNone/>
            </a:pPr>
            <a:r>
              <a:rPr lang="en-US" sz="2200" smtClean="0">
                <a:solidFill>
                  <a:schemeClr val="tx1"/>
                </a:solidFill>
              </a:rPr>
              <a:t>pbc$AGE [age/365 &lt; 40]='tre'</a:t>
            </a:r>
          </a:p>
          <a:p>
            <a:pPr>
              <a:buNone/>
            </a:pPr>
            <a:r>
              <a:rPr lang="en-US" sz="2200" smtClean="0">
                <a:solidFill>
                  <a:schemeClr val="tx1"/>
                </a:solidFill>
              </a:rPr>
              <a:t>pbc$AGE [age/365 &gt;= 40 &amp; age/365 &lt; 60]='trungnien'</a:t>
            </a:r>
          </a:p>
          <a:p>
            <a:pPr>
              <a:buNone/>
            </a:pPr>
            <a:r>
              <a:rPr lang="en-US" sz="2200" smtClean="0">
                <a:solidFill>
                  <a:schemeClr val="tx1"/>
                </a:solidFill>
              </a:rPr>
              <a:t>pbc$AGE [age/365 &gt;= 60]='gia‘</a:t>
            </a:r>
          </a:p>
          <a:p>
            <a:pPr>
              <a:buNone/>
            </a:pPr>
            <a:endParaRPr lang="en-US" sz="2200" smtClean="0">
              <a:solidFill>
                <a:schemeClr val="tx1"/>
              </a:solidFill>
            </a:endParaRPr>
          </a:p>
          <a:p>
            <a:pPr>
              <a:buNone/>
            </a:pPr>
            <a:r>
              <a:rPr lang="en-US" sz="2200" smtClean="0">
                <a:solidFill>
                  <a:schemeClr val="tx1"/>
                </a:solidFill>
              </a:rPr>
              <a:t>t=file.choose()</a:t>
            </a:r>
          </a:p>
          <a:p>
            <a:pPr>
              <a:buNone/>
            </a:pPr>
            <a:r>
              <a:rPr lang="en-US" sz="2200" smtClean="0">
                <a:solidFill>
                  <a:schemeClr val="tx1"/>
                </a:solidFill>
              </a:rPr>
              <a:t>data = read.csv (t, header=T)</a:t>
            </a:r>
          </a:p>
          <a:p>
            <a:pPr>
              <a:buNone/>
            </a:pPr>
            <a:endParaRPr lang="en-US" sz="2200" smtClean="0">
              <a:solidFill>
                <a:schemeClr val="tx1"/>
              </a:solidFill>
            </a:endParaRPr>
          </a:p>
          <a:p>
            <a:pPr>
              <a:buNone/>
            </a:pPr>
            <a:r>
              <a:rPr lang="en-US" sz="2200" smtClean="0">
                <a:solidFill>
                  <a:schemeClr val="tx1"/>
                </a:solidFill>
              </a:rPr>
              <a:t># Xem tên các cột dữ liệu</a:t>
            </a:r>
          </a:p>
          <a:p>
            <a:pPr>
              <a:buNone/>
            </a:pPr>
            <a:r>
              <a:rPr lang="en-US" sz="2200" smtClean="0">
                <a:solidFill>
                  <a:schemeClr val="tx1"/>
                </a:solidFill>
              </a:rPr>
              <a:t>names (data)</a:t>
            </a:r>
          </a:p>
          <a:p>
            <a:pPr>
              <a:buNone/>
            </a:pPr>
            <a:r>
              <a:rPr lang="en-US" sz="2200" smtClean="0">
                <a:solidFill>
                  <a:schemeClr val="tx1"/>
                </a:solidFill>
              </a:rPr>
              <a:t>attach (data)</a:t>
            </a:r>
            <a:endParaRPr lang="en-US" sz="220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cxnSp>
        <p:nvCxnSpPr>
          <p:cNvPr id="6" name="Straight Arrow Connector 5"/>
          <p:cNvCxnSpPr/>
          <p:nvPr/>
        </p:nvCxnSpPr>
        <p:spPr>
          <a:xfrm>
            <a:off x="3048000" y="4191000"/>
            <a:ext cx="3124200" cy="0"/>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cxnSp>
        <p:nvCxnSpPr>
          <p:cNvPr id="7" name="Straight Arrow Connector 6"/>
          <p:cNvCxnSpPr/>
          <p:nvPr/>
        </p:nvCxnSpPr>
        <p:spPr>
          <a:xfrm>
            <a:off x="3048000" y="4953000"/>
            <a:ext cx="3124200" cy="0"/>
          </a:xfrm>
          <a:prstGeom prst="straightConnector1">
            <a:avLst/>
          </a:prstGeom>
          <a:ln>
            <a:prstDash val="dash"/>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6172200" y="4267200"/>
            <a:ext cx="1524000" cy="646331"/>
          </a:xfrm>
          <a:prstGeom prst="rect">
            <a:avLst/>
          </a:prstGeom>
          <a:noFill/>
        </p:spPr>
        <p:txBody>
          <a:bodyPr wrap="square" rtlCol="0">
            <a:spAutoFit/>
          </a:bodyPr>
          <a:lstStyle/>
          <a:p>
            <a:r>
              <a:rPr lang="en-US" smtClean="0"/>
              <a:t>Nên có dòng trắng ở đây</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dạng mã lệnh – biểu thức</a:t>
            </a:r>
            <a:endParaRPr lang="en-US"/>
          </a:p>
        </p:txBody>
      </p:sp>
      <p:sp>
        <p:nvSpPr>
          <p:cNvPr id="3" name="Content Placeholder 2"/>
          <p:cNvSpPr>
            <a:spLocks noGrp="1"/>
          </p:cNvSpPr>
          <p:nvPr>
            <p:ph idx="1"/>
          </p:nvPr>
        </p:nvSpPr>
        <p:spPr/>
        <p:txBody>
          <a:bodyPr/>
          <a:lstStyle/>
          <a:p>
            <a:r>
              <a:rPr lang="en-US" smtClean="0"/>
              <a:t>Nên có cặp dấu ngoặc () để bao đóng 2 biểu thức &amp; (và) | (hoặc) với nhau</a:t>
            </a:r>
          </a:p>
          <a:p>
            <a:pPr>
              <a:buNone/>
            </a:pPr>
            <a:r>
              <a:rPr lang="en-US" smtClean="0">
                <a:solidFill>
                  <a:schemeClr val="tx1"/>
                </a:solidFill>
              </a:rPr>
              <a:t>Vd:</a:t>
            </a:r>
          </a:p>
          <a:p>
            <a:pPr>
              <a:buNone/>
            </a:pPr>
            <a:r>
              <a:rPr lang="en-US" sz="2400" smtClean="0">
                <a:solidFill>
                  <a:schemeClr val="tx1"/>
                </a:solidFill>
              </a:rPr>
              <a:t>data$obesity[(25 &lt;= bmi) &amp; (bmi &lt;= 29.9)] = "Overweight";</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cxnSp>
        <p:nvCxnSpPr>
          <p:cNvPr id="5" name="Straight Arrow Connector 4"/>
          <p:cNvCxnSpPr/>
          <p:nvPr/>
        </p:nvCxnSpPr>
        <p:spPr>
          <a:xfrm flipV="1">
            <a:off x="2286000" y="3657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a:off x="2286000" y="3886200"/>
            <a:ext cx="4114800" cy="0"/>
          </a:xfrm>
          <a:prstGeom prst="straightConnector1">
            <a:avLst/>
          </a:prstGeom>
          <a:ln>
            <a:prstDash val="dash"/>
            <a:tailEnd type="none"/>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5638800" y="3962400"/>
            <a:ext cx="3048000" cy="369332"/>
          </a:xfrm>
          <a:prstGeom prst="rect">
            <a:avLst/>
          </a:prstGeom>
          <a:noFill/>
        </p:spPr>
        <p:txBody>
          <a:bodyPr wrap="square" rtlCol="0">
            <a:spAutoFit/>
          </a:bodyPr>
          <a:lstStyle/>
          <a:p>
            <a:r>
              <a:rPr lang="en-US" smtClean="0"/>
              <a:t>Cần có mở ngoặc, đóng ngoặc</a:t>
            </a:r>
            <a:endParaRPr lang="en-US"/>
          </a:p>
        </p:txBody>
      </p:sp>
      <p:cxnSp>
        <p:nvCxnSpPr>
          <p:cNvPr id="8" name="Straight Arrow Connector 7"/>
          <p:cNvCxnSpPr/>
          <p:nvPr/>
        </p:nvCxnSpPr>
        <p:spPr>
          <a:xfrm flipV="1">
            <a:off x="3581400" y="3657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V="1">
            <a:off x="4038600" y="3657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flipV="1">
            <a:off x="5562600" y="3657600"/>
            <a:ext cx="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A902ED5A-4359-4E5E-A55B-BC42C77658B3}"/>
  <p:tag name="ISPRING_RESOURCE_FOLDER" val="D:\MyData\Instructional Design\Homework\Khoa học và Nghệ thuật trong quản lý dự án phần mềm\Slides\SandAinPM_Section 1 - Why we need Science and Art in Software development\"/>
  <p:tag name="ISPRING_SCORM_PASSING_SCORE" val="100.0000000000"/>
  <p:tag name="ISPRING_PROJECT_FOLDER_UPDATED" val="1"/>
  <p:tag name="ISPRING_PRESENTATION_INFO_2" val="&lt;?xml version=&quot;1.0&quot; encoding=&quot;UTF-8&quot; standalone=&quot;no&quot; ?&gt;&#10;&lt;presentation2&gt;&#10;&#10;  &lt;slides&gt;&#10;    &lt;slide id=&quot;{6D8207DC-C421-41F8-B9AD-68641EB1169B}&quot; pptId=&quot;256&quot;/&gt;&#10;    &lt;slide id=&quot;{3055B2F7-9F28-404B-B79C-8AEC0D309683}&quot; pptId=&quot;258&quot;/&gt;&#10;    &lt;slide id=&quot;{CC339187-57FC-4BEB-8141-AB60006C18D2}&quot; pptId=&quot;269&quot;/&gt;&#10;    &lt;slide id=&quot;{966E69BC-3C3A-4A02-A605-2B730376B74F}&quot; pptId=&quot;259&quot;/&gt;&#10;    &lt;slide id=&quot;{DB2392D3-08CC-4676-870B-7B765CF85A2C}&quot; pptId=&quot;260&quot;/&gt;&#10;    &lt;slide id=&quot;{F3C9DBFE-092B-4396-8A49-75392BC68893}&quot; pptId=&quot;261&quot;/&gt;&#10;    &lt;slide id=&quot;{791C7A66-5CBB-496D-91CC-AFD4D8732EE6}&quot; pptId=&quot;271&quot;/&gt;&#10;    &lt;slide id=&quot;{C5D5973E-B786-4B53-B5D5-EFBA70B8A0A3}&quot; pptId=&quot;262&quot;/&gt;&#10;    &lt;slide id=&quot;{0BAEF96A-176C-4497-9B8B-0F18DCC26B2F}&quot; pptId=&quot;264&quot;/&gt;&#10;    &lt;slide id=&quot;{8FD68BAE-4E31-4E97-8078-1796C096A6E8}&quot; pptId=&quot;265&quot;/&gt;&#10;    &lt;slide id=&quot;{86E1FBCA-ED41-4BD6-9D46-A2F240B7C499}&quot; pptId=&quot;267&quot;/&gt;&#10;    &lt;slide id=&quot;{9B634259-6530-4D91-878A-6A6F9A35785F}&quot; pptId=&quot;268&quot;/&gt;&#10;  &lt;/slides&gt;&#10;&#10;  &lt;narration&gt;&#10;    &lt;audioTracks/&gt;&#10;    &lt;videoTracks&gt;&#10;      &lt;videoTrack muted=&quot;false&quot; name=&quot;&quot; resource=&quot;716809bc&quot; slideId=&quot;{6D8207DC-C421-41F8-B9AD-68641EB1169B}&quot; startTime=&quot;0&quot; stepIndex=&quot;0&quot; volume=&quot;1&quot;&gt;&#10;        &lt;video format=&quot;yuvj422p&quot; frameRate=&quot;30.1148580686739&quot; height=&quot;480&quot; pixelAspectRatio=&quot;1&quot; width=&quot;640&quot;/&gt;&#10;        &lt;audio channels=&quot;2&quot; format=&quot;s16&quot; sampleRate=&quot;44100&quot;/&gt;&#10;      &lt;/videoTrack&gt;&#10;      &lt;videoTrack muted=&quot;false&quot; name=&quot;&quot; resource=&quot;6c227055&quot; slideId=&quot;{966E69BC-3C3A-4A02-A605-2B730376B74F}&quot; startTime=&quot;0&quot; stepIndex=&quot;0&quot; volume=&quot;1&quot;&gt;&#10;        &lt;video format=&quot;yuvj422p&quot; frameRate=&quot;29.9037696692045&quot; height=&quot;480&quot; pixelAspectRatio=&quot;1&quot; width=&quot;640&quot;/&gt;&#10;        &lt;audio channels=&quot;2&quot; format=&quot;s16&quot; sampleRate=&quot;44100&quot;/&gt;&#10;      &lt;/videoTrack&gt;&#10;      &lt;videoTrack muted=&quot;false&quot; name=&quot;Video 1&quot; resource=&quot;975f43b1&quot; slideId=&quot;{3055B2F7-9F28-404B-B79C-8AEC0D309683}&quot; startTime=&quot;0&quot; stepIndex=&quot;0&quot; volume=&quot;1&quot;&gt;&#10;        &lt;video format=&quot;yuvj420p&quot; frameRate=&quot;30&quot; height=&quot;480&quot; pixelAspectRatio=&quot;1&quot; width=&quot;640&quot;/&gt;&#10;        &lt;audio channels=&quot;2&quot; format=&quot;s16&quot; sampleRate=&quot;44100&quot;/&gt;&#10;      &lt;/videoTrack&gt;&#10;      &lt;videoTrack muted=&quot;false&quot; name=&quot;Video 2&quot; resource=&quot;4b8f03ef&quot; slideId=&quot;{CC339187-57FC-4BEB-8141-AB60006C18D2}&quot; startTime=&quot;0&quot; stepIndex=&quot;0&quot; volume=&quot;1&quot;&gt;&#10;        &lt;video format=&quot;yuvj420p&quot; frameRate=&quot;30&quot; height=&quot;480&quot; pixelAspectRatio=&quot;1&quot; width=&quot;640&quot;/&gt;&#10;        &lt;audio channels=&quot;2&quot; format=&quot;s16&quot; sampleRate=&quot;44100&quot;/&gt;&#10;      &lt;/videoTrack&gt;&#10;    &lt;/videoTracks&gt;&#10;  &lt;/narration&gt;&#10;&#10;&lt;/presentation2&gt;&#10;"/>
  <p:tag name="ISPRING_PLAYERS_CUSTOMIZATION" val="UEsDBBQAAgAIADOOd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BAgAAFAACAAgAM453RyO0Tvv7AgAAsAgAABQAAAAAAAAAAQAAAAAAAAAAAHVuaXZlcnNhbC9wbGF5ZXIueG1sUEsFBgAAAAABAAEAQgAAAC0DAAAAAA=="/>
  <p:tag name="ISPRING_PRESENTATION_TITLE" val="SandAinPM_Section 1 - Why we need Science and Art in Software development"/>
  <p:tag name="ISPRING_ULTRA_SCORM_COURSE_ID" val="8D14B88D-722C-4A8C-AB87-C04B4C337CB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RESOURCE_PATHS_HASH" val="c84f1e11e865d190264972812efbdc0e9eaed"/>
</p:tagLst>
</file>

<file path=ppt/tags/tag2.xml><?xml version="1.0" encoding="utf-8"?>
<p:tagLst xmlns:a="http://schemas.openxmlformats.org/drawingml/2006/main" xmlns:r="http://schemas.openxmlformats.org/officeDocument/2006/relationships" xmlns:p="http://schemas.openxmlformats.org/presentationml/2006/main">
  <p:tag name="GENSWF_ADVANCE_TIME" val="8.49"/>
  <p:tag name="ISPRING_SLIDE_INDENT_LEVEL" val="0"/>
  <p:tag name="ISPRING_RESOURCE_VIDEO" val="Fri Nov 13 10-48-54 2015.avi"/>
  <p:tag name="ISPRING_VIDEO_FULL_PATH" val="D:\MyData\Instructional Design\Homework\Khoa học và Nghệ thuật trong quản lý dự án phần mềm\Slides\SandAinPM_Section 1 - Why we need Science and Art in Software development\video\Fri Nov 13 10-48-54 2015.avi"/>
  <p:tag name="ISPRING_VIDEO_RELATIVE_PATH" val="SandAinPM_Section 1 - Why we need Science and Art in Software development\video\Fri Nov 13 10-48-54 2015.avi"/>
  <p:tag name="ISPRING_AUDIO_BITRATE" val="0"/>
  <p:tag name="ISPRING_SLIDE_ID_2" val="{6D8207DC-C421-41F8-B9AD-68641EB1169B}"/>
  <p:tag name="ISPRING_CUSTOM_TIMING_USED" val="1"/>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SLIDE_TITLE" val="Section 1"/>
  <p:tag name="ISPRING_SLIDE_INDENT_LEVEL" val="0"/>
  <p:tag name="ISPRING_RESOURCE_VIDEO" val="Fri Nov 13 10-49-04 2015.avi"/>
  <p:tag name="ISPRING_VIDEO_FULL_PATH" val="D:\MyData\Instructional Design\Homework\Khoa học và Nghệ thuật trong quản lý dự án phần mềm\Slides\SandAinPM_Section 1 - Why we need Science and Art in Software development\video\Fri Nov 13 10-49-04 2015.avi"/>
  <p:tag name="ISPRING_VIDEO_RELATIVE_PATH" val="SandAinPM_Section 1 - Why we need Science and Art in Software development\video\Fri Nov 13 10-49-04 2015.avi"/>
  <p:tag name="ISPRING_AUDIO_BITRATE" val="0"/>
  <p:tag name="ISPRING_SLIDE_ID_2" val="{3055B2F7-9F28-404B-B79C-8AEC0D309683}"/>
  <p:tag name="GENSWF_ADVANCE_TIME" val="12.844"/>
  <p:tag name="TIMING" val="|3.295|1.136|3.591|2.576"/>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SLIDE_TITLE" val="Section 1"/>
  <p:tag name="ISPRING_SLIDE_INDENT_LEVEL" val="0"/>
  <p:tag name="ISPRING_RESOURCE_VIDEO" val="Fri Nov 13 10-49-04 2015.avi"/>
  <p:tag name="ISPRING_VIDEO_FULL_PATH" val="D:\MyData\Instructional Design\Homework\Khoa học và Nghệ thuật trong quản lý dự án phần mềm\Slides\SandAinPM_Section 1 - Why we need Science and Art in Software development\video\Fri Nov 13 10-49-04 2015.avi"/>
  <p:tag name="ISPRING_VIDEO_RELATIVE_PATH" val="SandAinPM_Section 1 - Why we need Science and Art in Software development\video\Fri Nov 13 10-49-04 2015.avi"/>
  <p:tag name="ISPRING_AUDIO_BITRATE" val="0"/>
  <p:tag name="ISPRING_SLIDE_ID_2" val="{3055B2F7-9F28-404B-B79C-8AEC0D309683}"/>
  <p:tag name="GENSWF_ADVANCE_TIME" val="12.844"/>
  <p:tag name="TIMING" val="|3.295|1.136|3.591|2.576"/>
</p:tagLst>
</file>

<file path=ppt/theme/theme1.xml><?xml version="1.0" encoding="utf-8"?>
<a:theme xmlns:a="http://schemas.openxmlformats.org/drawingml/2006/main" name="Template_Training 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Topic</Template>
  <TotalTime>258</TotalTime>
  <Words>745</Words>
  <Application>Microsoft Office PowerPoint</Application>
  <PresentationFormat>On-screen Show (4:3)</PresentationFormat>
  <Paragraphs>119</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Template_Training Topic</vt:lpstr>
      <vt:lpstr>Slide 1</vt:lpstr>
      <vt:lpstr>Nội dung</vt:lpstr>
      <vt:lpstr>Giới thiệu file mã nguồn</vt:lpstr>
      <vt:lpstr>Ví dụ Header file</vt:lpstr>
      <vt:lpstr>Định dạng mã lệnh – tên đối tượng</vt:lpstr>
      <vt:lpstr>Định dạng mã lệnh – khoảng trắng</vt:lpstr>
      <vt:lpstr>Định dạng mã lệnh – khoảng trắng</vt:lpstr>
      <vt:lpstr>Định dạng mã lệnh – dòng trắng</vt:lpstr>
      <vt:lpstr>Định dạng mã lệnh – biểu thức</vt:lpstr>
      <vt:lpstr>Trình bày logic</vt:lpstr>
      <vt:lpstr>Trình bày logic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Coding convention</dc:title>
  <dc:subject>Why Science and Art in Software Project Management</dc:subject>
  <dc:creator>ThachLN</dc:creator>
  <cp:keywords>R coding convention</cp:keywords>
  <dc:description>http://mks.com.vn/khoa-hoc-va-nghe-thuat-trong-quan-ly-du-an-phan-mem</dc:description>
  <cp:lastModifiedBy>ThachLN</cp:lastModifiedBy>
  <cp:revision>32</cp:revision>
  <dcterms:created xsi:type="dcterms:W3CDTF">2015-12-23T00:52:45Z</dcterms:created>
  <dcterms:modified xsi:type="dcterms:W3CDTF">2015-12-23T06:25:00Z</dcterms:modified>
  <cp:category>Software project management</cp:category>
  <cp:contentStatus>Design</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