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2995B-61BB-EFA4-60BC-2ADC2F490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229D9-4C81-7635-09F0-244CAD73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B5125-DC45-5726-011D-3DB690B7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7A406-E1C5-67E5-7BD0-3CC27EEA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8056C-DBD9-5242-BDAC-495989DE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1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E77FC-BDDE-71CD-A241-82ED5D4B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266A4F-86B6-0040-A170-CC83E1581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B4AA3-891C-AACD-3FE3-29DD98D2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6231E-E269-0D35-3F84-8E832B9E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C7CC0-2EA8-2648-C704-79FECFE1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22499C-2C2A-3494-8D4D-DF7F9B826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E486C-4220-3E6D-EA8F-248CDB4B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140FC-B8A1-C15F-F416-BF0B6F97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00F4F-40A0-FF14-F570-73310AF5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3C45E-F603-6E67-6021-77E8FB14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7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C7043-06E2-7242-D532-9B55D20D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DC3D6-7BD4-877D-CE47-8931EB96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B35C1-5E44-73BA-242D-C85EEAB6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4197D-CD6B-875B-4037-9C6E6596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15ED6-3A2A-CE78-AB48-B5299EFB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F0A16-3514-BAFF-B53D-57113D3B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EDCF6-ED82-7DA4-1D7E-DB98C5C7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85280-6D3D-9116-96E5-09F427C3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9B626-6F9B-2719-B08F-E545968D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9734F-D702-F89B-EF82-E9C0AF95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001D4-8C5E-12FF-34AD-E20A6843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3D6A7-DEED-7968-729E-23C79B2BB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BE70A8-3D89-0EDE-8F38-3E6B39BF9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0465A-9E03-E261-B562-FC806B9A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4D67D-D839-C53E-8D3A-AF6C3575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9FA3C-4A54-EA7E-DBEC-D814F860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00B3A-4A3F-EE5B-2468-EE88F41B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3184E-32F4-DE69-EBF5-27AE32B7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3A873F-604C-CBC9-02C4-CF763A6CB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B48410-D955-2DD0-27AD-DA54EA3BD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6A89C-947A-C0DC-6462-7B0C6CFF4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300745-52B1-9CD2-FD09-25C25827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C1D62B-A6AA-A408-D5A0-88C25A37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7613A2-B60F-4FD1-97EF-8A8402F9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3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BFF64-871D-A267-9816-6370A9FE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86E1D2-FE4F-9B87-DBAB-7226F414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5D5719-B03B-81BE-C37A-84A7CED7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BBD1B3-CA1D-9FA7-27D4-9DA67DDF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8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0C70B0-1661-8850-6EA6-F948AB35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30655C-6D81-6975-20F5-C390217B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2F652-0350-4D94-4B6C-9AA1F8E4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8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F6BFA-C78F-3077-2489-2B8AEE40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2D29B-4D53-471A-C66D-3C7F10EA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D0E6B-8F6A-44D8-B018-927CAB70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C41F1-19AE-5B23-204F-A6DE31E4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C7A28-C7D9-9D0C-A6B8-D079D55D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C69BD-5548-1122-0AC0-10AA4E0A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9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0FF25-E3B4-DA20-26E3-A808AD59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5A7012-21B6-CD65-CD3E-6B319D37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90D08-5325-4DF9-6386-6BD1FABA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0CEE3-F4F1-9CAB-643F-9D68A596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3C965-6B59-9C1D-340B-940CEB25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9E096-EEA9-4FAB-EE3E-2E260BDA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3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1A7245-B135-245D-7FAB-1419A077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694BC4-388B-16BF-42B4-460F608D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2A793-DA47-DB1A-E525-6CFC24D72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0915-8F6C-483C-9EF6-9DDB3374F9A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68C8E-F7F8-6ABB-4384-43B05A73A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68132-012E-0ED8-5C81-FDF96F2EF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86187-DFF5-EA01-BF01-36C2EE9331DC}"/>
              </a:ext>
            </a:extLst>
          </p:cNvPr>
          <p:cNvSpPr txBox="1"/>
          <p:nvPr/>
        </p:nvSpPr>
        <p:spPr>
          <a:xfrm>
            <a:off x="877078" y="709127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각 지수 계산의 나머지 규칙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56E2A41-17B5-215F-318B-07C21B7D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77058"/>
              </p:ext>
            </p:extLst>
          </p:nvPr>
        </p:nvGraphicFramePr>
        <p:xfrm>
          <a:off x="729860" y="1382140"/>
          <a:ext cx="107322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28">
                  <a:extLst>
                    <a:ext uri="{9D8B030D-6E8A-4147-A177-3AD203B41FA5}">
                      <a16:colId xmlns:a16="http://schemas.microsoft.com/office/drawing/2014/main" val="2339122679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5757094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61113572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348024713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4050538890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8315282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385840152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4670646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6885245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44855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을 나눈 나머지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0077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0BFFEED1-D133-85E1-C328-DEDD7D46F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94140"/>
              </p:ext>
            </p:extLst>
          </p:nvPr>
        </p:nvGraphicFramePr>
        <p:xfrm>
          <a:off x="729860" y="2905381"/>
          <a:ext cx="107322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28">
                  <a:extLst>
                    <a:ext uri="{9D8B030D-6E8A-4147-A177-3AD203B41FA5}">
                      <a16:colId xmlns:a16="http://schemas.microsoft.com/office/drawing/2014/main" val="2339122679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5757094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61113572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348024713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4050538890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8315282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385840152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4670646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6885245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44855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을 나눈 나머지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0077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A4AC82BF-CDED-0AED-3884-645BBD601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68046"/>
              </p:ext>
            </p:extLst>
          </p:nvPr>
        </p:nvGraphicFramePr>
        <p:xfrm>
          <a:off x="729860" y="4428622"/>
          <a:ext cx="107322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28">
                  <a:extLst>
                    <a:ext uri="{9D8B030D-6E8A-4147-A177-3AD203B41FA5}">
                      <a16:colId xmlns:a16="http://schemas.microsoft.com/office/drawing/2014/main" val="2339122679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5757094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61113572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348024713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4050538890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8315282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385840152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4670646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6885245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44855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을 나눈 나머지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0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90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64ACA-B0AA-B25C-0F54-CD50296D1AA1}"/>
              </a:ext>
            </a:extLst>
          </p:cNvPr>
          <p:cNvSpPr txBox="1"/>
          <p:nvPr/>
        </p:nvSpPr>
        <p:spPr>
          <a:xfrm>
            <a:off x="130629" y="130629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1010</a:t>
            </a:r>
            <a:r>
              <a:rPr lang="ko-KR" altLang="en-US"/>
              <a:t> 다리 놓기 참고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B691F-5BC2-BC1D-6ED3-811D27AE0F4B}"/>
              </a:ext>
            </a:extLst>
          </p:cNvPr>
          <p:cNvSpPr txBox="1"/>
          <p:nvPr/>
        </p:nvSpPr>
        <p:spPr>
          <a:xfrm>
            <a:off x="429208" y="905069"/>
            <a:ext cx="591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서로 다른 </a:t>
            </a:r>
            <a:r>
              <a:rPr lang="en-US" altLang="ko-KR" b="1"/>
              <a:t>n</a:t>
            </a:r>
            <a:r>
              <a:rPr lang="ko-KR" altLang="en-US" b="1"/>
              <a:t>개의 자료에서 </a:t>
            </a:r>
            <a:r>
              <a:rPr lang="en-US" altLang="ko-KR" b="1"/>
              <a:t>r</a:t>
            </a:r>
            <a:r>
              <a:rPr lang="ko-KR" altLang="en-US" b="1"/>
              <a:t>개를 선택하는 경우 </a:t>
            </a:r>
            <a:r>
              <a:rPr lang="en-US" altLang="ko-KR" b="1"/>
              <a:t>= </a:t>
            </a:r>
            <a:r>
              <a:rPr lang="ko-KR" altLang="en-US" b="1">
                <a:solidFill>
                  <a:srgbClr val="0070C0"/>
                </a:solidFill>
              </a:rPr>
              <a:t>조합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A5F8C-D8A4-C822-3C15-0438AA60B23C}"/>
              </a:ext>
            </a:extLst>
          </p:cNvPr>
          <p:cNvSpPr txBox="1"/>
          <p:nvPr/>
        </p:nvSpPr>
        <p:spPr>
          <a:xfrm>
            <a:off x="429208" y="1420198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순서를 고려하지 않으며 중복을 포함하지 않는다</a:t>
            </a:r>
            <a:r>
              <a:rPr lang="en-US" altLang="ko-KR" b="1"/>
              <a:t>.</a:t>
            </a:r>
            <a:endParaRPr lang="ko-KR" altLang="en-US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C8C9BE-7D8B-9913-90A7-B013087F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0" y="1789530"/>
            <a:ext cx="2552921" cy="1127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0423D5-D66B-40BB-7B02-D58D48F6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15" y="2917388"/>
            <a:ext cx="1882303" cy="11278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1805A2-2FC8-7889-DD45-F586B3998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0" y="4053478"/>
            <a:ext cx="1988992" cy="12269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56C46C-ABA6-D145-5DCA-7F16440D548F}"/>
              </a:ext>
            </a:extLst>
          </p:cNvPr>
          <p:cNvSpPr txBox="1"/>
          <p:nvPr/>
        </p:nvSpPr>
        <p:spPr>
          <a:xfrm>
            <a:off x="3623388" y="2480681"/>
            <a:ext cx="7059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서로 다른 </a:t>
            </a:r>
            <a:r>
              <a:rPr lang="en-US" altLang="ko-KR" b="1"/>
              <a:t>n</a:t>
            </a:r>
            <a:r>
              <a:rPr lang="ko-KR" altLang="en-US" b="1"/>
              <a:t>개가 속한 집합에서 </a:t>
            </a:r>
            <a:r>
              <a:rPr lang="en-US" altLang="ko-KR" b="1"/>
              <a:t>r</a:t>
            </a:r>
            <a:r>
              <a:rPr lang="ko-KR" altLang="en-US" b="1"/>
              <a:t>개를 선택해 </a:t>
            </a:r>
            <a:r>
              <a:rPr lang="en-US" altLang="ko-KR" b="1"/>
              <a:t>“</a:t>
            </a:r>
            <a:r>
              <a:rPr lang="ko-KR" altLang="en-US" b="1">
                <a:solidFill>
                  <a:srgbClr val="FF0000"/>
                </a:solidFill>
              </a:rPr>
              <a:t>순서대로</a:t>
            </a:r>
            <a:r>
              <a:rPr lang="en-US" altLang="ko-KR" b="1"/>
              <a:t>” </a:t>
            </a:r>
            <a:r>
              <a:rPr lang="ko-KR" altLang="en-US" b="1"/>
              <a:t>나열하는</a:t>
            </a:r>
            <a:endParaRPr lang="en-US" altLang="ko-KR" b="1"/>
          </a:p>
          <a:p>
            <a:r>
              <a:rPr lang="ko-KR" altLang="en-US" b="1"/>
              <a:t>경우의 수 </a:t>
            </a:r>
            <a:r>
              <a:rPr lang="en-US" altLang="ko-KR" b="1"/>
              <a:t>= </a:t>
            </a:r>
            <a:r>
              <a:rPr lang="ko-KR" altLang="en-US" b="1">
                <a:solidFill>
                  <a:srgbClr val="0070C0"/>
                </a:solidFill>
              </a:rPr>
              <a:t>순열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014771-912C-4E27-850A-FC63FC35B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388" y="3137306"/>
            <a:ext cx="2394857" cy="11873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A69E72-2C6F-A975-DEC3-51748A074B80}"/>
              </a:ext>
            </a:extLst>
          </p:cNvPr>
          <p:cNvSpPr txBox="1"/>
          <p:nvPr/>
        </p:nvSpPr>
        <p:spPr>
          <a:xfrm>
            <a:off x="3623388" y="4533082"/>
            <a:ext cx="578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꺼낸 값을 다시 선택할 수 있을 때의 순열 </a:t>
            </a:r>
            <a:r>
              <a:rPr lang="en-US" altLang="ko-KR" b="1"/>
              <a:t>(</a:t>
            </a:r>
            <a:r>
              <a:rPr lang="ko-KR" altLang="en-US" b="1"/>
              <a:t>중복 허용</a:t>
            </a:r>
            <a:r>
              <a:rPr lang="en-US" altLang="ko-KR" b="1"/>
              <a:t>)</a:t>
            </a:r>
            <a:endParaRPr lang="ko-KR" altLang="en-US" b="1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6B3EDB8-1C40-D469-3D0C-8790A46FE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388" y="5135301"/>
            <a:ext cx="1711912" cy="81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9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125</Words>
  <Application>Microsoft Office PowerPoint</Application>
  <PresentationFormat>와이드스크린</PresentationFormat>
  <Paragraphs>67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CB P</dc:creator>
  <cp:lastModifiedBy>CB P</cp:lastModifiedBy>
  <cp:revision>6</cp:revision>
  <dcterms:created xsi:type="dcterms:W3CDTF">2022-06-01T08:16:15Z</dcterms:created>
  <dcterms:modified xsi:type="dcterms:W3CDTF">2022-06-01T12:56:38Z</dcterms:modified>
</cp:coreProperties>
</file>