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2995B-61BB-EFA4-60BC-2ADC2F490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229D9-4C81-7635-09F0-244CAD73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B5125-DC45-5726-011D-3DB690B7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7A406-E1C5-67E5-7BD0-3CC27EEA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8056C-DBD9-5242-BDAC-495989DE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1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E77FC-BDDE-71CD-A241-82ED5D4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266A4F-86B6-0040-A170-CC83E1581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B4AA3-891C-AACD-3FE3-29DD98D2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6231E-E269-0D35-3F84-8E832B9E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C7CC0-2EA8-2648-C704-79FECFE1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2499C-2C2A-3494-8D4D-DF7F9B826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E486C-4220-3E6D-EA8F-248CDB4B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140FC-B8A1-C15F-F416-BF0B6F97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00F4F-40A0-FF14-F570-73310AF5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3C45E-F603-6E67-6021-77E8FB14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7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7043-06E2-7242-D532-9B55D20D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DC3D6-7BD4-877D-CE47-8931EB96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B35C1-5E44-73BA-242D-C85EEAB6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4197D-CD6B-875B-4037-9C6E6596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15ED6-3A2A-CE78-AB48-B5299EFB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F0A16-3514-BAFF-B53D-57113D3B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EDCF6-ED82-7DA4-1D7E-DB98C5C7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5280-6D3D-9116-96E5-09F427C3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9B626-6F9B-2719-B08F-E545968D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9734F-D702-F89B-EF82-E9C0AF95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001D4-8C5E-12FF-34AD-E20A6843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3D6A7-DEED-7968-729E-23C79B2BB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BE70A8-3D89-0EDE-8F38-3E6B39BF9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0465A-9E03-E261-B562-FC806B9A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4D67D-D839-C53E-8D3A-AF6C3575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9FA3C-4A54-EA7E-DBEC-D814F860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0B3A-4A3F-EE5B-2468-EE88F41B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3184E-32F4-DE69-EBF5-27AE32B7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3A873F-604C-CBC9-02C4-CF763A6CB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B48410-D955-2DD0-27AD-DA54EA3BD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6A89C-947A-C0DC-6462-7B0C6CFF4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300745-52B1-9CD2-FD09-25C25827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C1D62B-A6AA-A408-D5A0-88C25A37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7613A2-B60F-4FD1-97EF-8A8402F9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3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BFF64-871D-A267-9816-6370A9FE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86E1D2-FE4F-9B87-DBAB-7226F414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D5719-B03B-81BE-C37A-84A7CED7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BBD1B3-CA1D-9FA7-27D4-9DA67DDF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8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0C70B0-1661-8850-6EA6-F948AB35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30655C-6D81-6975-20F5-C390217B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2F652-0350-4D94-4B6C-9AA1F8E4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8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F6BFA-C78F-3077-2489-2B8AEE40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2D29B-4D53-471A-C66D-3C7F10EA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D0E6B-8F6A-44D8-B018-927CAB70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C41F1-19AE-5B23-204F-A6DE31E4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C7A28-C7D9-9D0C-A6B8-D079D55D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C69BD-5548-1122-0AC0-10AA4E0A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9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0FF25-E3B4-DA20-26E3-A808AD59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5A7012-21B6-CD65-CD3E-6B319D37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90D08-5325-4DF9-6386-6BD1FABA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0CEE3-F4F1-9CAB-643F-9D68A596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3C965-6B59-9C1D-340B-940CEB25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9E096-EEA9-4FAB-EE3E-2E260BDA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3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A7245-B135-245D-7FAB-1419A077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694BC4-388B-16BF-42B4-460F608D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2A793-DA47-DB1A-E525-6CFC24D7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68C8E-F7F8-6ABB-4384-43B05A73A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68132-012E-0ED8-5C81-FDF96F2EF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86187-DFF5-EA01-BF01-36C2EE9331DC}"/>
              </a:ext>
            </a:extLst>
          </p:cNvPr>
          <p:cNvSpPr txBox="1"/>
          <p:nvPr/>
        </p:nvSpPr>
        <p:spPr>
          <a:xfrm>
            <a:off x="877078" y="709127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각 지수 계산의 나머지 규칙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56E2A41-17B5-215F-318B-07C21B7D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77058"/>
              </p:ext>
            </p:extLst>
          </p:nvPr>
        </p:nvGraphicFramePr>
        <p:xfrm>
          <a:off x="729860" y="1382140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0BFFEED1-D133-85E1-C328-DEDD7D46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94140"/>
              </p:ext>
            </p:extLst>
          </p:nvPr>
        </p:nvGraphicFramePr>
        <p:xfrm>
          <a:off x="729860" y="2905381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A4AC82BF-CDED-0AED-3884-645BBD60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68046"/>
              </p:ext>
            </p:extLst>
          </p:nvPr>
        </p:nvGraphicFramePr>
        <p:xfrm>
          <a:off x="729860" y="4428622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90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</Words>
  <Application>Microsoft Office PowerPoint</Application>
  <PresentationFormat>와이드스크린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CB P</dc:creator>
  <cp:lastModifiedBy>CB P</cp:lastModifiedBy>
  <cp:revision>1</cp:revision>
  <dcterms:created xsi:type="dcterms:W3CDTF">2022-06-01T08:16:15Z</dcterms:created>
  <dcterms:modified xsi:type="dcterms:W3CDTF">2022-06-01T08:28:03Z</dcterms:modified>
</cp:coreProperties>
</file>