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65" r:id="rId3"/>
    <p:sldId id="259" r:id="rId4"/>
    <p:sldId id="260" r:id="rId5"/>
    <p:sldId id="263" r:id="rId6"/>
    <p:sldId id="264" r:id="rId7"/>
    <p:sldId id="258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3865-E7C3-BA4C-8C47-B4E0AD0B74FB}" type="datetimeFigureOut">
              <a:rPr kumimoji="1" lang="zh-CN" altLang="en-US" smtClean="0"/>
              <a:t>16/1/31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C55B-8F8E-874B-AC97-2E1A91D1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关于规范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史建平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25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为什么要有规范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2900" lvl="2" indent="-342900"/>
            <a:r>
              <a:rPr lang="zh-CN" altLang="en-US" sz="4800" dirty="0" smtClean="0"/>
              <a:t>效率</a:t>
            </a:r>
            <a:r>
              <a:rPr lang="en-US" altLang="zh-CN" sz="4800" dirty="0" smtClean="0"/>
              <a:t>!</a:t>
            </a:r>
            <a:endParaRPr lang="en-US" altLang="zh-CN" sz="4800" dirty="0"/>
          </a:p>
          <a:p>
            <a:pPr marL="1371600" lvl="4" indent="-457200">
              <a:buFont typeface="Arial"/>
              <a:buChar char="•"/>
            </a:pPr>
            <a:r>
              <a:rPr lang="zh-CN" altLang="en-US" sz="2800" b="1" dirty="0"/>
              <a:t>效率</a:t>
            </a:r>
            <a:r>
              <a:rPr lang="en-US" altLang="zh-CN" sz="2800" b="1" dirty="0" smtClean="0"/>
              <a:t>=</a:t>
            </a:r>
            <a:r>
              <a:rPr lang="zh-CN" altLang="en-US" sz="2800" b="1" dirty="0" smtClean="0"/>
              <a:t>质量</a:t>
            </a:r>
            <a:r>
              <a:rPr lang="en-US" altLang="zh-CN" sz="2800" b="1" dirty="0" smtClean="0"/>
              <a:t>*</a:t>
            </a:r>
            <a:r>
              <a:rPr lang="zh-CN" altLang="en-US" sz="2800" b="1" dirty="0" smtClean="0"/>
              <a:t>速度</a:t>
            </a:r>
            <a:endParaRPr lang="en-US" altLang="zh-CN" sz="2800" b="1" dirty="0"/>
          </a:p>
          <a:p>
            <a:pPr marL="1371600" lvl="4" indent="-457200">
              <a:buFont typeface="Arial"/>
              <a:buChar char="•"/>
            </a:pPr>
            <a:r>
              <a:rPr lang="zh-CN" altLang="en-US" sz="2800" b="1" dirty="0" smtClean="0"/>
              <a:t>标准化</a:t>
            </a:r>
            <a:endParaRPr lang="en-US" altLang="zh-CN" sz="2800" b="1" dirty="0" smtClean="0"/>
          </a:p>
          <a:p>
            <a:pPr marL="1371600" lvl="4" indent="-457200">
              <a:buFont typeface="Arial"/>
              <a:buChar char="•"/>
            </a:pPr>
            <a:r>
              <a:rPr lang="zh-CN" altLang="en-US" sz="2800" b="1" dirty="0" smtClean="0"/>
              <a:t>君子务本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本立而道生</a:t>
            </a:r>
            <a:endParaRPr lang="en-US" altLang="zh-CN" sz="2800" b="1" dirty="0"/>
          </a:p>
          <a:p>
            <a:pPr marL="1828800" lvl="5" indent="-457200">
              <a:buFont typeface="Arial"/>
              <a:buChar char="•"/>
            </a:pPr>
            <a:r>
              <a:rPr lang="zh-CN" altLang="en-US" sz="2800" b="1" dirty="0" smtClean="0"/>
              <a:t>没有形式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就没有本质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3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规范</a:t>
            </a:r>
            <a:r>
              <a:rPr lang="zh-CN" altLang="en-US" dirty="0" smtClean="0"/>
              <a:t>的制定原则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与其不</a:t>
            </a:r>
            <a:r>
              <a:rPr lang="zh-CN" altLang="en-US" sz="4800" dirty="0"/>
              <a:t>逊</a:t>
            </a:r>
            <a:r>
              <a:rPr lang="zh-CN" altLang="en-US" sz="4800" dirty="0" smtClean="0"/>
              <a:t>也</a:t>
            </a:r>
            <a:r>
              <a:rPr lang="zh-CN" altLang="en-US" sz="4800" dirty="0"/>
              <a:t>，</a:t>
            </a:r>
            <a:r>
              <a:rPr lang="zh-CN" altLang="en-US" sz="4800" dirty="0" smtClean="0"/>
              <a:t>宁固</a:t>
            </a:r>
            <a:r>
              <a:rPr lang="en-US" altLang="zh-CN" sz="4800" dirty="0" smtClean="0"/>
              <a:t>!</a:t>
            </a:r>
            <a:endParaRPr lang="en-US" altLang="zh-CN" sz="4800" dirty="0"/>
          </a:p>
          <a:p>
            <a:pPr lvl="2"/>
            <a:r>
              <a:rPr lang="zh-CN" altLang="en-US" sz="2800" dirty="0" smtClean="0"/>
              <a:t>奢则不逊</a:t>
            </a:r>
            <a:r>
              <a:rPr lang="zh-CN" altLang="en-US" sz="2800" dirty="0"/>
              <a:t>，俭则固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3"/>
            <a:r>
              <a:rPr lang="zh-CN" altLang="en-US" dirty="0" smtClean="0"/>
              <a:t>不逊就</a:t>
            </a:r>
            <a:r>
              <a:rPr lang="zh-CN" altLang="en-US" dirty="0"/>
              <a:t>是随意</a:t>
            </a:r>
          </a:p>
          <a:p>
            <a:pPr lvl="3"/>
            <a:r>
              <a:rPr lang="zh-CN" altLang="en-US" dirty="0" smtClean="0"/>
              <a:t>固就是保守和刻板</a:t>
            </a:r>
            <a:endParaRPr lang="en-US" altLang="zh-CN" dirty="0" smtClean="0"/>
          </a:p>
          <a:p>
            <a:pPr lvl="2"/>
            <a:r>
              <a:rPr lang="zh-CN" altLang="en-US" sz="2800" dirty="0"/>
              <a:t>与其不逊也，宁固</a:t>
            </a:r>
            <a:r>
              <a:rPr lang="en-US" altLang="zh-CN" sz="2800" dirty="0"/>
              <a:t>!</a:t>
            </a:r>
            <a:endParaRPr lang="zh-CN" altLang="en-US" sz="2800" dirty="0"/>
          </a:p>
          <a:p>
            <a:pPr lvl="3"/>
            <a:r>
              <a:rPr lang="zh-CN" altLang="en-US" dirty="0" smtClean="0"/>
              <a:t>宁可</a:t>
            </a:r>
            <a:r>
              <a:rPr lang="zh-CN" altLang="en-US" dirty="0"/>
              <a:t>保守</a:t>
            </a:r>
            <a:r>
              <a:rPr lang="en-US" altLang="zh-CN" dirty="0"/>
              <a:t>,</a:t>
            </a:r>
            <a:r>
              <a:rPr lang="zh-CN" altLang="en-US" dirty="0"/>
              <a:t>也</a:t>
            </a:r>
            <a:r>
              <a:rPr lang="zh-CN" altLang="en-US" dirty="0" smtClean="0"/>
              <a:t>不能随意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0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规范实施原则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4800" dirty="0"/>
              <a:t>矫枉必须过正 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勿以恶小而为之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勿以善小而不为</a:t>
            </a:r>
            <a:r>
              <a:rPr lang="zh-CN" altLang="en-US" sz="4000" dirty="0" smtClean="0"/>
              <a:t> 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3420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规范的要点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32500" lnSpcReduction="20000"/>
          </a:bodyPr>
          <a:lstStyle/>
          <a:p>
            <a:r>
              <a:rPr lang="zh-CN" altLang="en-US" sz="6000" dirty="0" smtClean="0"/>
              <a:t>名正</a:t>
            </a:r>
            <a:endParaRPr lang="en-US" altLang="zh-CN" sz="6000" dirty="0" smtClean="0"/>
          </a:p>
          <a:p>
            <a:r>
              <a:rPr lang="zh-CN" altLang="en-US" sz="6000" dirty="0" smtClean="0"/>
              <a:t>言顺</a:t>
            </a:r>
            <a:endParaRPr lang="en-US" altLang="zh-CN" sz="6000" dirty="0" smtClean="0"/>
          </a:p>
          <a:p>
            <a:r>
              <a:rPr lang="zh-CN" altLang="en-US" sz="6000" dirty="0" smtClean="0"/>
              <a:t>在其位</a:t>
            </a:r>
            <a:endParaRPr lang="en-US" altLang="zh-CN" sz="6000" dirty="0" smtClean="0"/>
          </a:p>
          <a:p>
            <a:pPr lvl="2"/>
            <a:r>
              <a:rPr lang="en-US" altLang="en-US" sz="5200" dirty="0" smtClean="0"/>
              <a:t>不言而喻</a:t>
            </a:r>
            <a:endParaRPr lang="en-US" altLang="zh-CN" sz="5200" dirty="0" smtClean="0"/>
          </a:p>
          <a:p>
            <a:r>
              <a:rPr lang="zh-CN" altLang="en-US" sz="6000" dirty="0"/>
              <a:t>谋其</a:t>
            </a:r>
            <a:r>
              <a:rPr lang="zh-CN" altLang="en-US" sz="6000" dirty="0" smtClean="0"/>
              <a:t>政</a:t>
            </a:r>
            <a:endParaRPr lang="en-US" altLang="zh-CN" sz="6000" dirty="0" smtClean="0"/>
          </a:p>
          <a:p>
            <a:pPr lvl="2"/>
            <a:r>
              <a:rPr lang="zh-CN" altLang="en-US" sz="5200" dirty="0" smtClean="0"/>
              <a:t>本位主义</a:t>
            </a:r>
            <a:r>
              <a:rPr lang="en-US" altLang="zh-CN" sz="5200" dirty="0" smtClean="0"/>
              <a:t>,</a:t>
            </a:r>
            <a:r>
              <a:rPr lang="zh-CN" altLang="en-US" sz="5200" dirty="0" smtClean="0"/>
              <a:t> </a:t>
            </a:r>
            <a:r>
              <a:rPr lang="zh-CN" altLang="en-US" sz="5200" dirty="0" smtClean="0"/>
              <a:t>换位思考</a:t>
            </a:r>
            <a:r>
              <a:rPr lang="en-US" altLang="zh-CN" sz="5200" dirty="0" smtClean="0"/>
              <a:t>,</a:t>
            </a:r>
            <a:r>
              <a:rPr lang="zh-CN" altLang="en-US" sz="5200" dirty="0" smtClean="0"/>
              <a:t> 举一反三</a:t>
            </a:r>
            <a:r>
              <a:rPr lang="en-US" altLang="zh-CN" sz="5200" dirty="0" smtClean="0"/>
              <a:t>,</a:t>
            </a:r>
            <a:r>
              <a:rPr lang="zh-CN" altLang="en-US" sz="5200" smtClean="0"/>
              <a:t>融汇贯通</a:t>
            </a:r>
            <a:endParaRPr lang="en-US" altLang="zh-CN" sz="5200" dirty="0" smtClean="0"/>
          </a:p>
          <a:p>
            <a:r>
              <a:rPr lang="zh-CN" altLang="en-US" sz="6000" dirty="0" smtClean="0"/>
              <a:t>不在其位</a:t>
            </a:r>
            <a:r>
              <a:rPr lang="en-US" altLang="zh-CN" sz="6000" dirty="0" smtClean="0"/>
              <a:t>,</a:t>
            </a:r>
            <a:r>
              <a:rPr lang="zh-CN" altLang="en-US" sz="6000" dirty="0" smtClean="0"/>
              <a:t>不谋其政</a:t>
            </a:r>
            <a:endParaRPr lang="en-US" altLang="zh-CN" sz="6000" dirty="0" smtClean="0"/>
          </a:p>
          <a:p>
            <a:r>
              <a:rPr lang="zh-CN" altLang="en-US" sz="6000" dirty="0" smtClean="0"/>
              <a:t>勿以恶小而为之</a:t>
            </a:r>
            <a:r>
              <a:rPr lang="zh-CN" altLang="en-US" sz="6000" dirty="0"/>
              <a:t>，</a:t>
            </a:r>
            <a:r>
              <a:rPr lang="zh-CN" altLang="en-US" sz="6000" dirty="0" smtClean="0"/>
              <a:t>勿以善小而不为</a:t>
            </a:r>
            <a:endParaRPr lang="en-US" altLang="zh-CN" sz="6000" dirty="0" smtClean="0"/>
          </a:p>
          <a:p>
            <a:pPr lvl="2"/>
            <a:r>
              <a:rPr lang="zh-CN" altLang="en-US" sz="5200" dirty="0" smtClean="0"/>
              <a:t>矫枉必须过</a:t>
            </a:r>
            <a:r>
              <a:rPr lang="zh-CN" altLang="en-US" sz="5200" dirty="0" smtClean="0"/>
              <a:t>正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84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不管有多少人共同参与同一项目，一定要确保每一行代码都像是同一个人编写的。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1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规范的过程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28384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吾十有五，而志于学。   </a:t>
            </a:r>
          </a:p>
          <a:p>
            <a:r>
              <a:rPr lang="zh-CN" altLang="en-US" dirty="0" smtClean="0"/>
              <a:t>三十</a:t>
            </a:r>
            <a:r>
              <a:rPr lang="zh-CN" altLang="en-US" dirty="0"/>
              <a:t>而立。   </a:t>
            </a:r>
          </a:p>
          <a:p>
            <a:r>
              <a:rPr lang="zh-CN" altLang="en-US" dirty="0"/>
              <a:t> </a:t>
            </a:r>
            <a:r>
              <a:rPr lang="zh-CN" altLang="en-US" dirty="0" smtClean="0"/>
              <a:t>四十而</a:t>
            </a:r>
            <a:r>
              <a:rPr lang="zh-CN" altLang="en-US" dirty="0"/>
              <a:t>不惑。</a:t>
            </a:r>
          </a:p>
          <a:p>
            <a:r>
              <a:rPr lang="zh-CN" altLang="en-US" dirty="0" smtClean="0"/>
              <a:t>五十而</a:t>
            </a:r>
            <a:r>
              <a:rPr lang="zh-CN" altLang="en-US" dirty="0"/>
              <a:t>知天命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六十而耳顺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七十而从心所欲，不逾矩。 </a:t>
            </a:r>
          </a:p>
          <a:p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58416" y="1600200"/>
            <a:ext cx="4028384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没有规范</a:t>
            </a:r>
            <a:r>
              <a:rPr lang="en-US" altLang="zh-CN" dirty="0" smtClean="0"/>
              <a:t>,</a:t>
            </a:r>
            <a:r>
              <a:rPr lang="zh-CN" altLang="en-US" dirty="0" smtClean="0"/>
              <a:t>讨论规范</a:t>
            </a:r>
          </a:p>
          <a:p>
            <a:r>
              <a:rPr lang="zh-CN" altLang="en-US" dirty="0" smtClean="0"/>
              <a:t>制定规范</a:t>
            </a:r>
          </a:p>
          <a:p>
            <a:r>
              <a:rPr lang="zh-CN" altLang="en-US" dirty="0" smtClean="0"/>
              <a:t>明白规范是什么</a:t>
            </a:r>
          </a:p>
          <a:p>
            <a:r>
              <a:rPr lang="zh-CN" altLang="en-US" dirty="0" smtClean="0"/>
              <a:t>明白规范为什么</a:t>
            </a:r>
          </a:p>
          <a:p>
            <a:r>
              <a:rPr lang="zh-CN" altLang="en-US" dirty="0" smtClean="0"/>
              <a:t>对规范熟练应用</a:t>
            </a:r>
          </a:p>
          <a:p>
            <a:r>
              <a:rPr lang="zh-CN" altLang="en-US" dirty="0" smtClean="0"/>
              <a:t>随便写都符合规范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可以改进规范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18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47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黎明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黎明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黎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2110</TotalTime>
  <Words>117</Words>
  <Application>Microsoft Macintosh PowerPoint</Application>
  <PresentationFormat>全屏显示(4:3)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黎明</vt:lpstr>
      <vt:lpstr>关于规范</vt:lpstr>
      <vt:lpstr>为什么要有规范</vt:lpstr>
      <vt:lpstr>规范的制定原则</vt:lpstr>
      <vt:lpstr>规范实施原则</vt:lpstr>
      <vt:lpstr>规范的要点</vt:lpstr>
      <vt:lpstr>总结</vt:lpstr>
      <vt:lpstr>规范的过程</vt:lpstr>
      <vt:lpstr>谢谢</vt:lpstr>
    </vt:vector>
  </TitlesOfParts>
  <Company>合众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关于规范</dc:title>
  <dc:creator>佩庭 李</dc:creator>
  <cp:lastModifiedBy>佩庭 李</cp:lastModifiedBy>
  <cp:revision>32</cp:revision>
  <dcterms:created xsi:type="dcterms:W3CDTF">2016-01-30T16:26:32Z</dcterms:created>
  <dcterms:modified xsi:type="dcterms:W3CDTF">2016-02-01T03:41:35Z</dcterms:modified>
</cp:coreProperties>
</file>