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0000101010101" charset="0"/>
      <p:regular r:id="rId24"/>
      <p:bold r:id="rId25"/>
      <p:italic r:id="rId26"/>
      <p:boldItalic r:id="rId27"/>
    </p:embeddedFont>
    <p:embeddedFont>
      <p:font typeface="PT Sans Narrow" panose="020B0600000101010101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DFA929-9116-44C6-9191-7E579E5F8B31}">
  <a:tblStyle styleId="{22DFA929-9116-44C6-9191-7E579E5F8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SQLRF/functions002.htm#SQLRF5117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b2c4b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b2c4b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DATE_DIFF(‘2015-10-26’, ‘2014-09-23’);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b2c4bc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b2c4bc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b2c4bc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b2c4bc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b2c4bc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b2c4bc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날짜를 계산할때 어떠한 방법을 쓰느냐에 따라 결과가 상당히 다를수 있으므로 주의 요망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7b2c4bc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7b2c4bc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SELECT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name "이름", 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TO_CHAR(SYSDATE, 'YYYY-MM-DD') "오늘", 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TO_CHAR(hiredate, 'YYYY-MM-DD') "입사일",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TO_CHAR(SYSDATE, 'YYYY') - TO_CHAR(hiredate, 'YYYY') "근속연수",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ROUND(MONTHS_BETWEEN(SYSDATE, hiredate), 1) "근속개월",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ROUND(SYSDATE - hiredate, 1) "근속일"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FROM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professor;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b2c4bc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b2c4bc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b2c4b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b2c4bc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b2c4bc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b2c4bc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d58e9f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d58e9f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b2c4bc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b2c4bc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https://docs.oracle.com/database/121/SQLRF/functions002.htm#SQLRF51178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b2c4bc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b2c4bc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b2c4bc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b2c4bc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b2c4b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b2c4b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'12.5'  "12.5",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ROUND(12.5)	"ROUND",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TRUNC(12.5) "TRUNC",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CEIL(12.5) "CEIL",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FLOOR(12.5) "FLOOR"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dual;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'-12.5'  "-12.5",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ROUND(-12.5)	"ROUND",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TRUNC(-12.5) "TRUNC",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CEIL(-12.5) "CEIL",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FLOOR(-12.5) "FLOOR"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dual;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b2c4bc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b2c4bc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7b2c4bc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7b2c4bc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d58e9f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d58e9f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(3)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/ 날짜 함수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날짜함수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29160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날짜는 문자열처럼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‘  으로 </a:t>
            </a:r>
            <a:r>
              <a:rPr lang="ko-KR" altLang="en-US" dirty="0"/>
              <a:t>감싼다</a:t>
            </a:r>
            <a:r>
              <a:rPr lang="en-US" altLang="ko-KR" dirty="0"/>
              <a:t>.</a:t>
            </a:r>
            <a:br>
              <a:rPr lang="ko" dirty="0"/>
            </a:br>
            <a:br>
              <a:rPr lang="ko" dirty="0"/>
            </a:br>
            <a:br>
              <a:rPr lang="ko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29" name="Google Shape;129;p22"/>
          <p:cNvGraphicFramePr/>
          <p:nvPr>
            <p:extLst>
              <p:ext uri="{D42A27DB-BD31-4B8C-83A1-F6EECF244321}">
                <p14:modId xmlns:p14="http://schemas.microsoft.com/office/powerpoint/2010/main" val="636320192"/>
              </p:ext>
            </p:extLst>
          </p:nvPr>
        </p:nvGraphicFramePr>
        <p:xfrm>
          <a:off x="3707425" y="152400"/>
          <a:ext cx="5362575" cy="4800043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{22DFA929-9116-44C6-9191-7E579E5F8B31}</a:tableStyleId>
              </a:tblPr>
              <a:tblGrid>
                <a:gridCol w="208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함수</a:t>
                      </a:r>
                      <a:endParaRPr sz="1200" dirty="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사용법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결과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SYSDATE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시스템 현재 날짜와 시간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MONTHS_BETWEEN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MONTHS_BETWEEN('01-SEP-95','11-JAN-94') --&gt; 19.6774194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두 날짜 사이의 개월수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ADD_MONTHS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ADD_MONTHS('11-JAN-94', 6) --&gt; 11-JUL-94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날짜에 개월수 더함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NEXT_DAYS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NEXT_DAY('01-SEP-95','FRIDAY') --&gt; '08-SEP-95'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 짜 다음에 오는 일자 표현</a:t>
                      </a: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('SUNDAY'는 1, 'MONDAY'는 2...이런식으로 숫자를 써줘도 된다.)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LAST_DAYS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LAST_DAY('01-SEP-95') --&gt; '30-SEP-95'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해당월의 마지막 날짜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0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ROUND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ROUND('25-JUL-95','MONTH')--&gt; 01-AUG-95 ROUND('25-JUL-95','YEAR')--&gt; 01-JAN-96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 반올림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0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TRUNC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TRUNC('25-JUL-95','MONTH') --&gt; 01-JUL-95 TRUNC('25-JUL-95','YEAR') --&gt; 01-JAN-95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주어진 날짜 버림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304800" y="304800"/>
            <a:ext cx="25635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D2C2D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</a:t>
            </a:r>
            <a:endParaRPr sz="900">
              <a:solidFill>
                <a:srgbClr val="2D2C2D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3700" y="3566550"/>
            <a:ext cx="35886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 + number : date에 number만큼 후의 날자를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 - number : date에 number만큼 전의 날자를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date1 - date2 : date1에서 date2 까지의 총 일수를 보여준다.</a:t>
            </a:r>
            <a:b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</a:b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          ( date1+date2는 X )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date1 + 숫자/24 : date1에서 시간을 더해 날짜를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연산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/  -    숫자   ⇒  날짜 연산을 한다.   (실수도 허용)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53250" y="1844850"/>
            <a:ext cx="9051300" cy="229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+ 1 "내일",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- 2 "그저께",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+ 1/24 "한시간뒤" --오라클은 소수점 단위로 일자 계산 가능.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800">
              <a:solidFill>
                <a:srgbClr val="695D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일자 차이 계산 - 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757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- TO_DATE(‘20</a:t>
            </a:r>
            <a:r>
              <a:rPr lang="en-US" alt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-0</a:t>
            </a:r>
            <a:r>
              <a:rPr lang="en-US" alt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alt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＂</a:t>
            </a:r>
            <a:r>
              <a:rPr lang="ko-KR" altLang="en-US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국비강의 종강 후</a:t>
            </a: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 sz="3600" dirty="0">
              <a:solidFill>
                <a:srgbClr val="EF6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MONTHS_BETWEEN : 두 날짜 사이 개월수 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235500" y="885325"/>
            <a:ext cx="8596800" cy="314087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-- 규칙1: 두 날짜중 큰 날짜를 먼저 써야  양수로 나옴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MONTHS_BETWEEN('2012-03-01', '2012-01-01') 양수값, 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MONTHS_BETWEEN('2012-01-01', '2012-03-01') 음수값,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-- 규칙2: 두 날짜가 같은 달에 속해 있으면 특정 규칙으로 계산된 값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MONTHS_BETWEEN('2012-02-29', '2012-02-01') "2/29-2/01",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MONTHS_BETWEEN('2012-04-30', '2012-04-01') "4/30-4/01",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MONTHS_BETWEEN('2012-01-31', '2012-01-01') "1/31-1/01"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25" y="4026195"/>
            <a:ext cx="7294150" cy="11739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732925"/>
            <a:ext cx="8520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t_professor 테이블에서 오늘(SYSDATE)을 기준으로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근속연수, 근속개월,  근속일를 계산해서 출력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날짜양식은 YYYY-MM-DD 로,  근속개월, 근속일은 반올림 하여 소수점 1자리까지 표현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324" y="1703450"/>
            <a:ext cx="5372900" cy="32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ADD_MONTH 함수 - 달을 추가.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721600" cy="966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SYSDATE, ADD_MONTHS(SYSDATE, 3)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>
              <a:solidFill>
                <a:srgbClr val="695D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LAST_DAY(), NEXT_DAY() 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LAST_DAY() 해당월의 마지막날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NEXT_DAY() 돌아오는 가장 최근 요일의 날짜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20425" y="2284350"/>
            <a:ext cx="9144000" cy="240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SYSDATE "오늘",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LAST_DAY(SYSDATE) "이번달 마지막날",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NEXT_DAY(SYSDATE, '월') "다음 월요일"   -- 현재 언어 세팅에 따라.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dual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 ROUND(), TRUNC() 함수 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 ROUND() 함수  ,  하루의 반은 정오 12:00:00 이다. 이를 넘어서면 다음 날짜</a:t>
            </a:r>
            <a:br>
              <a:rPr lang="ko"/>
            </a:br>
            <a:r>
              <a:rPr lang="ko"/>
              <a:t>날짜의 TRUNC() 함수,  무조건 당일 출력.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81000" y="2226225"/>
            <a:ext cx="2796900" cy="193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ROUND(SYSDATE),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TRUNC(SYSDATE)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 sz="3600">
              <a:solidFill>
                <a:srgbClr val="EF6C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단일행 함수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0" y="222775"/>
            <a:ext cx="2038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숫자함수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243925" y="2850"/>
          <a:ext cx="6867725" cy="496223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{22DFA929-9116-44C6-9191-7E579E5F8B31}</a:tableStyleId>
              </a:tblPr>
              <a:tblGrid>
                <a:gridCol w="20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함수명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함수사용예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설명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ABS()</a:t>
                      </a:r>
                      <a:endParaRPr sz="1200" dirty="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ABS(n)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n의 절대값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 CEILING()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CEILING(n)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n보다 큰 수중 가장 작은 정수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 FLOOR()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FLOOR(n)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n보다 작은수중 가장 큰 정수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TRUNC()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TRUNC(12.345, 2) → 12.34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주어진 숫자를 버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 ROUND()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ROUND(12.345, 2) → 12.35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n1을 n2의 십진 자리수로 반올림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 MOD()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MOD(12,10) ,→ 2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n2로 n1을 나눈 나머지 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POWER()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POWER(n1,n2)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n1을 n2 제곱한 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DBMS_RANDOM.VALUE()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DBMS_RANDOM.VALUE(1000, 10000)</a:t>
                      </a:r>
                      <a:endParaRPr sz="9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예) 1000 이상 10000 미만 난수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SQRT()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SQRT(n)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n의 제곱근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GREATEST()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GREATEST(n1, n2)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n1과 n2 중 가장 큰 수 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LEAST()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 LEAST(n1, n2)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n1과 n2 중 가장 작은수</a:t>
                      </a:r>
                      <a:endParaRPr sz="1000" dirty="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ROUND() 함수 - 반올림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832300" cy="2573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'ROUND',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ROUND(12.34) "(12.34)",    -- 소수점 1자리에서 반올림 (디폴트)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ROUND(12.536) "(12.53)",   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ROUND(12.536, 2) "(12.536, 2)",   -- 소수점 3자리에서 반올림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ROUND(16.345, -1) "(16.345, -1)"   -- 1의 자리에서 반올림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72450"/>
            <a:ext cx="6924950" cy="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TRUNC() 함수 - 자르기 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992600" cy="2309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'TRUNC',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TRUNC(12.345) "(12.345)",         -- 소수점 자름 (디폴트)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TRUNC(12.345, 2) "(12.345, 2)",   -- 소수점 3자리부터 자름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TRUNC(12.345, -1) "(12.345, -1)"  -- 1의 자리부터 자름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728425"/>
            <a:ext cx="7745450" cy="1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ROUND() TRUNC() CEIL() FLOOR() 함수 비교 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50" y="1390457"/>
            <a:ext cx="7137350" cy="10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364" y="2995350"/>
            <a:ext cx="7210635" cy="10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98625" y="1652825"/>
            <a:ext cx="1908000" cy="533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734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12.5</a:t>
            </a:r>
            <a:endParaRPr sz="2400" b="1"/>
          </a:p>
        </p:txBody>
      </p:sp>
      <p:sp>
        <p:nvSpPr>
          <p:cNvPr id="102" name="Google Shape;102;p18"/>
          <p:cNvSpPr/>
          <p:nvPr/>
        </p:nvSpPr>
        <p:spPr>
          <a:xfrm>
            <a:off x="98625" y="3176825"/>
            <a:ext cx="1908000" cy="533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734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-12.5</a:t>
            </a:r>
            <a:endParaRPr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 함수 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에는 % 연산자가 없고. MOD() 함수 사용.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88250" y="1914900"/>
            <a:ext cx="5013900" cy="163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MOD(12, 10) "MOD(12, 10)",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MOD(12.6, 4.1) "MOD(12.6, 4.1)"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25" y="3641175"/>
            <a:ext cx="4282750" cy="127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POWER() 함수  :  제곱.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4525200" cy="2187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POWER(3, 2) "POWER(3, 2)",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POWER(-3, 3) "POWER(-3, 3)",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POWER(10, -2) "POWER(10, -2)"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17" y="3454225"/>
            <a:ext cx="6005158" cy="1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 단일행 함수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화면 슬라이드 쇼(16:9)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PT Sans Narrow</vt:lpstr>
      <vt:lpstr>Arial</vt:lpstr>
      <vt:lpstr>Open Sans</vt:lpstr>
      <vt:lpstr>Consolas</vt:lpstr>
      <vt:lpstr>Dotum</vt:lpstr>
      <vt:lpstr>Tropic</vt:lpstr>
      <vt:lpstr>ORACLE</vt:lpstr>
      <vt:lpstr>숫자 단일행 함수</vt:lpstr>
      <vt:lpstr>숫자함수</vt:lpstr>
      <vt:lpstr>ROUND() 함수 - 반올림</vt:lpstr>
      <vt:lpstr>TRUNC() 함수 - 자르기 </vt:lpstr>
      <vt:lpstr>ROUND() TRUNC() CEIL() FLOOR() 함수 비교  </vt:lpstr>
      <vt:lpstr>MOD 함수 </vt:lpstr>
      <vt:lpstr>POWER() 함수  :  제곱.</vt:lpstr>
      <vt:lpstr>날짜 단일행 함수</vt:lpstr>
      <vt:lpstr>날짜함수</vt:lpstr>
      <vt:lpstr>기본적인 연산</vt:lpstr>
      <vt:lpstr>일자 차이 계산 - </vt:lpstr>
      <vt:lpstr>MONTHS_BETWEEN : 두 날짜 사이 개월수 </vt:lpstr>
      <vt:lpstr>예제 </vt:lpstr>
      <vt:lpstr>ADD_MONTH 함수 - 달을 추가.</vt:lpstr>
      <vt:lpstr>LAST_DAY(), NEXT_DAY() </vt:lpstr>
      <vt:lpstr>날짜의 ROUND(), TRUNC() 함수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cp:lastModifiedBy>phantom5820@naver.com</cp:lastModifiedBy>
  <cp:revision>1</cp:revision>
  <dcterms:modified xsi:type="dcterms:W3CDTF">2021-04-07T15:53:28Z</dcterms:modified>
</cp:coreProperties>
</file>