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0"/>
  </p:notesMasterIdLst>
  <p:sldIdLst>
    <p:sldId id="256" r:id="rId2"/>
    <p:sldId id="257" r:id="rId3"/>
    <p:sldId id="263" r:id="rId4"/>
    <p:sldId id="260" r:id="rId5"/>
    <p:sldId id="258" r:id="rId6"/>
    <p:sldId id="261" r:id="rId7"/>
    <p:sldId id="259" r:id="rId8"/>
    <p:sldId id="262" r:id="rId9"/>
  </p:sldIdLst>
  <p:sldSz cx="9144000" cy="5143500" type="screen16x9"/>
  <p:notesSz cx="6858000" cy="9144000"/>
  <p:embeddedFontLst>
    <p:embeddedFont>
      <p:font typeface="Gill Sans MT" panose="020B0502020104020203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e198f897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e198f8979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/* 연습1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t_emp2 테이블과 t_dept2 테이블을 사용하여 아래와 같이 사원명과 부서와 직급을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합쳐서 출력하되 부서와 직급별로 계층형 쿼리를 사용하여 출력하세요.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단, 직급이 없는 사람들은 직급을 '사원' 으로 출력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*/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e198f897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e198f8979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/* 연습1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t_emp2 테이블과 t_dept2 테이블을 사용하여 아래와 같이 사원명과 부서와 직급을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합쳐서 출력하되 부서와 직급별로 계층형 쿼리를 사용하여 출력하세요.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단, 직급이 없는 사람들은 직급을 '사원' 으로 출력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*/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71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e198f897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e198f8979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/* 연습1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t_emp2 테이블과 t_dept2 테이블을 사용하여 아래와 같이 사원명과 부서와 직급을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합쳐서 출력하되 부서와 직급별로 계층형 쿼리를 사용하여 출력하세요.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단, 직급이 없는 사람들은 직급을 '사원' 으로 출력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*/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6678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e198f897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e198f897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e198f897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e198f897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1782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e198f897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e198f8979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e198f897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e198f8979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0691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77037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95630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5768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77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7662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35495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20367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62238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52360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39780269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68385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1747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59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계층형 쿼리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0D5E86-4CEE-4A7A-8839-608EFD553A49}"/>
              </a:ext>
            </a:extLst>
          </p:cNvPr>
          <p:cNvSpPr txBox="1"/>
          <p:nvPr/>
        </p:nvSpPr>
        <p:spPr>
          <a:xfrm>
            <a:off x="1176669" y="871869"/>
            <a:ext cx="66294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CONNECT BY 절에는 </a:t>
            </a:r>
            <a:r>
              <a:rPr lang="ko-KR" altLang="en-US" dirty="0" err="1"/>
              <a:t>SubQuery</a:t>
            </a:r>
            <a:r>
              <a:rPr lang="ko-KR" altLang="en-US" dirty="0"/>
              <a:t> 사용불가!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			--&gt; 계층형 쿼리가 수행되는 순서</a:t>
            </a:r>
          </a:p>
          <a:p>
            <a:r>
              <a:rPr lang="ko-KR" altLang="en-US" dirty="0"/>
              <a:t>				1. START WITH 절의 시작조건 찾는다.</a:t>
            </a:r>
          </a:p>
          <a:p>
            <a:r>
              <a:rPr lang="ko-KR" altLang="en-US" dirty="0"/>
              <a:t>				2. CONNECT BY 절의 연결 조건을 찾는다.</a:t>
            </a:r>
          </a:p>
          <a:p>
            <a:r>
              <a:rPr lang="ko-KR" altLang="en-US" dirty="0"/>
              <a:t>				3. WHERE  </a:t>
            </a:r>
            <a:r>
              <a:rPr lang="ko-KR" altLang="en-US" dirty="0" err="1"/>
              <a:t>조건절</a:t>
            </a:r>
            <a:r>
              <a:rPr lang="ko-KR" altLang="en-US" dirty="0"/>
              <a:t> 검색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198" y="0"/>
            <a:ext cx="8091602" cy="5143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617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A89B809-0865-4DDF-A8F9-F7B9CCD30790}"/>
              </a:ext>
            </a:extLst>
          </p:cNvPr>
          <p:cNvSpPr/>
          <p:nvPr/>
        </p:nvSpPr>
        <p:spPr>
          <a:xfrm>
            <a:off x="233916" y="524540"/>
            <a:ext cx="8484782" cy="2218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조인 </a:t>
            </a:r>
            <a:r>
              <a:rPr lang="en-US" altLang="ko-KR" dirty="0"/>
              <a:t>+ </a:t>
            </a:r>
            <a:r>
              <a:rPr lang="ko-KR" altLang="en-US" dirty="0"/>
              <a:t>계층형 쿼리</a:t>
            </a:r>
          </a:p>
          <a:p>
            <a:pPr algn="ctr"/>
            <a:r>
              <a:rPr lang="en-US" altLang="ko-KR" dirty="0"/>
              <a:t>select LPAD(e.name, || ' ' || </a:t>
            </a:r>
            <a:r>
              <a:rPr lang="en-US" altLang="ko-KR" dirty="0" err="1"/>
              <a:t>d.dname</a:t>
            </a:r>
            <a:r>
              <a:rPr lang="en-US" altLang="ko-KR" dirty="0"/>
              <a:t> || ' ' || NVL(</a:t>
            </a:r>
            <a:r>
              <a:rPr lang="en-US" altLang="ko-KR" dirty="0" err="1"/>
              <a:t>e.post</a:t>
            </a:r>
            <a:r>
              <a:rPr lang="en-US" altLang="ko-KR" dirty="0"/>
              <a:t>, '</a:t>
            </a:r>
            <a:r>
              <a:rPr lang="ko-KR" altLang="en-US" dirty="0"/>
              <a:t>사원</a:t>
            </a:r>
            <a:r>
              <a:rPr lang="en-US" altLang="ko-KR" dirty="0"/>
              <a:t>'), LEVEL * 22 , '-' ) "</a:t>
            </a:r>
            <a:r>
              <a:rPr lang="ko-KR" altLang="en-US" dirty="0"/>
              <a:t>이름과 직급</a:t>
            </a:r>
            <a:r>
              <a:rPr lang="en-US" altLang="ko-KR" dirty="0"/>
              <a:t>"</a:t>
            </a:r>
          </a:p>
          <a:p>
            <a:pPr algn="ctr"/>
            <a:r>
              <a:rPr lang="en-US" altLang="ko-KR" dirty="0"/>
              <a:t>from t_emp2 e, t_dept2 d</a:t>
            </a:r>
          </a:p>
          <a:p>
            <a:pPr algn="ctr"/>
            <a:r>
              <a:rPr lang="en-US" altLang="ko-KR" dirty="0"/>
              <a:t>where </a:t>
            </a:r>
            <a:r>
              <a:rPr lang="en-US" altLang="ko-KR" dirty="0" err="1"/>
              <a:t>e.deptno</a:t>
            </a:r>
            <a:r>
              <a:rPr lang="en-US" altLang="ko-KR" dirty="0"/>
              <a:t> = </a:t>
            </a:r>
            <a:r>
              <a:rPr lang="en-US" altLang="ko-KR" dirty="0" err="1"/>
              <a:t>d.dcode</a:t>
            </a:r>
            <a:endParaRPr lang="en-US" altLang="ko-KR" dirty="0"/>
          </a:p>
          <a:p>
            <a:pPr algn="ctr"/>
            <a:r>
              <a:rPr lang="en-US" altLang="ko-KR" dirty="0"/>
              <a:t>CONNECT BY PRIOR </a:t>
            </a:r>
            <a:r>
              <a:rPr lang="en-US" altLang="ko-KR" dirty="0" err="1"/>
              <a:t>e.empno</a:t>
            </a:r>
            <a:r>
              <a:rPr lang="en-US" altLang="ko-KR" dirty="0"/>
              <a:t> = </a:t>
            </a:r>
            <a:r>
              <a:rPr lang="en-US" altLang="ko-KR" dirty="0" err="1"/>
              <a:t>e.pempno</a:t>
            </a:r>
            <a:endParaRPr lang="en-US" altLang="ko-KR" dirty="0"/>
          </a:p>
          <a:p>
            <a:pPr algn="ctr"/>
            <a:r>
              <a:rPr lang="en-US" altLang="ko-KR" dirty="0"/>
              <a:t>START WITH </a:t>
            </a:r>
            <a:r>
              <a:rPr lang="en-US" altLang="ko-KR" dirty="0" err="1"/>
              <a:t>e.empno</a:t>
            </a:r>
            <a:r>
              <a:rPr lang="en-US" altLang="ko-KR" dirty="0"/>
              <a:t> = 20000101;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333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575" y="1247180"/>
            <a:ext cx="8258699" cy="27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82A1984-8008-42FA-84A9-843489B0D095}"/>
              </a:ext>
            </a:extLst>
          </p:cNvPr>
          <p:cNvSpPr/>
          <p:nvPr/>
        </p:nvSpPr>
        <p:spPr>
          <a:xfrm>
            <a:off x="233916" y="524540"/>
            <a:ext cx="8484782" cy="2218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select LPAD(e.name, || ' ' || </a:t>
            </a:r>
            <a:r>
              <a:rPr lang="en-US" altLang="ko-KR" dirty="0" err="1"/>
              <a:t>d.dname</a:t>
            </a:r>
            <a:r>
              <a:rPr lang="en-US" altLang="ko-KR" dirty="0"/>
              <a:t> || ' ' || NVL(</a:t>
            </a:r>
            <a:r>
              <a:rPr lang="en-US" altLang="ko-KR" dirty="0" err="1"/>
              <a:t>e.post</a:t>
            </a:r>
            <a:r>
              <a:rPr lang="en-US" altLang="ko-KR" dirty="0"/>
              <a:t>, '</a:t>
            </a:r>
            <a:r>
              <a:rPr lang="ko-KR" altLang="en-US" dirty="0"/>
              <a:t>사원</a:t>
            </a:r>
            <a:r>
              <a:rPr lang="en-US" altLang="ko-KR" dirty="0"/>
              <a:t>'), LEVEL * 22 , '-' ) "</a:t>
            </a:r>
            <a:r>
              <a:rPr lang="ko-KR" altLang="en-US" dirty="0"/>
              <a:t>이름과 직급</a:t>
            </a:r>
            <a:r>
              <a:rPr lang="en-US" altLang="ko-KR" dirty="0"/>
              <a:t>"</a:t>
            </a:r>
          </a:p>
          <a:p>
            <a:pPr algn="ctr"/>
            <a:r>
              <a:rPr lang="en-US" altLang="ko-KR" dirty="0"/>
              <a:t>from t_emp2 e, t_dept2 d</a:t>
            </a:r>
          </a:p>
          <a:p>
            <a:pPr algn="ctr"/>
            <a:r>
              <a:rPr lang="en-US" altLang="ko-KR" dirty="0"/>
              <a:t>where </a:t>
            </a:r>
            <a:r>
              <a:rPr lang="en-US" altLang="ko-KR" dirty="0" err="1"/>
              <a:t>e.deptno</a:t>
            </a:r>
            <a:r>
              <a:rPr lang="en-US" altLang="ko-KR" dirty="0"/>
              <a:t> = </a:t>
            </a:r>
            <a:r>
              <a:rPr lang="en-US" altLang="ko-KR" dirty="0" err="1"/>
              <a:t>d.dcode</a:t>
            </a:r>
            <a:endParaRPr lang="en-US" altLang="ko-KR" dirty="0"/>
          </a:p>
          <a:p>
            <a:pPr algn="ctr"/>
            <a:r>
              <a:rPr lang="en-US" altLang="ko-KR" dirty="0"/>
              <a:t>CONNECT BY PRIOR </a:t>
            </a:r>
            <a:r>
              <a:rPr lang="en-US" altLang="ko-KR" dirty="0" err="1"/>
              <a:t>e.empno</a:t>
            </a:r>
            <a:r>
              <a:rPr lang="en-US" altLang="ko-KR" dirty="0"/>
              <a:t> = </a:t>
            </a:r>
            <a:r>
              <a:rPr lang="en-US" altLang="ko-KR" dirty="0" err="1"/>
              <a:t>e.pempno</a:t>
            </a:r>
            <a:endParaRPr lang="en-US" altLang="ko-KR" dirty="0"/>
          </a:p>
          <a:p>
            <a:pPr algn="ctr"/>
            <a:r>
              <a:rPr lang="en-US" altLang="ko-KR" dirty="0"/>
              <a:t>START WITH </a:t>
            </a:r>
            <a:r>
              <a:rPr lang="en-US" altLang="ko-KR" dirty="0" err="1"/>
              <a:t>e.empno</a:t>
            </a:r>
            <a:r>
              <a:rPr lang="en-US" altLang="ko-KR" dirty="0"/>
              <a:t> = 20066102;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8069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26" y="1243026"/>
            <a:ext cx="8726000" cy="168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6F279B5-6F46-4E5B-8380-7B956671AAEF}"/>
              </a:ext>
            </a:extLst>
          </p:cNvPr>
          <p:cNvSpPr/>
          <p:nvPr/>
        </p:nvSpPr>
        <p:spPr>
          <a:xfrm>
            <a:off x="233916" y="524540"/>
            <a:ext cx="8484782" cy="2218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select LPAD(e.name, || ' ' || </a:t>
            </a:r>
            <a:r>
              <a:rPr lang="en-US" altLang="ko-KR" dirty="0" err="1"/>
              <a:t>d.dname</a:t>
            </a:r>
            <a:r>
              <a:rPr lang="en-US" altLang="ko-KR" dirty="0"/>
              <a:t> || ' ' || NVL(</a:t>
            </a:r>
            <a:r>
              <a:rPr lang="en-US" altLang="ko-KR" dirty="0" err="1"/>
              <a:t>e.post</a:t>
            </a:r>
            <a:r>
              <a:rPr lang="en-US" altLang="ko-KR" dirty="0"/>
              <a:t>, '</a:t>
            </a:r>
            <a:r>
              <a:rPr lang="ko-KR" altLang="en-US" dirty="0"/>
              <a:t>사원</a:t>
            </a:r>
            <a:r>
              <a:rPr lang="en-US" altLang="ko-KR" dirty="0"/>
              <a:t>'), LEVEL * 22 , '-' ) "</a:t>
            </a:r>
            <a:r>
              <a:rPr lang="ko-KR" altLang="en-US" dirty="0"/>
              <a:t>이름과 직급</a:t>
            </a:r>
            <a:r>
              <a:rPr lang="en-US" altLang="ko-KR" dirty="0"/>
              <a:t>"</a:t>
            </a:r>
          </a:p>
          <a:p>
            <a:pPr algn="ctr"/>
            <a:r>
              <a:rPr lang="en-US" altLang="ko-KR" dirty="0"/>
              <a:t>from t_emp2 e, t_dept2 d</a:t>
            </a:r>
          </a:p>
          <a:p>
            <a:pPr algn="ctr"/>
            <a:r>
              <a:rPr lang="en-US" altLang="ko-KR" dirty="0"/>
              <a:t>where </a:t>
            </a:r>
            <a:r>
              <a:rPr lang="en-US" altLang="ko-KR" dirty="0" err="1"/>
              <a:t>e.deptno</a:t>
            </a:r>
            <a:r>
              <a:rPr lang="en-US" altLang="ko-KR" dirty="0"/>
              <a:t> = </a:t>
            </a:r>
            <a:r>
              <a:rPr lang="en-US" altLang="ko-KR" dirty="0" err="1"/>
              <a:t>d.dcode</a:t>
            </a:r>
            <a:endParaRPr lang="en-US" altLang="ko-KR" dirty="0"/>
          </a:p>
          <a:p>
            <a:pPr algn="ctr"/>
            <a:r>
              <a:rPr lang="en-US" altLang="ko-KR" dirty="0"/>
              <a:t>CONNECT BY </a:t>
            </a:r>
            <a:r>
              <a:rPr lang="en-US" altLang="ko-KR" dirty="0" err="1"/>
              <a:t>e.empno</a:t>
            </a:r>
            <a:r>
              <a:rPr lang="en-US" altLang="ko-KR" dirty="0"/>
              <a:t> = PRIOR </a:t>
            </a:r>
            <a:r>
              <a:rPr lang="en-US" altLang="ko-KR" dirty="0" err="1"/>
              <a:t>e.pempno</a:t>
            </a:r>
            <a:endParaRPr lang="en-US" altLang="ko-KR" dirty="0"/>
          </a:p>
          <a:p>
            <a:pPr algn="ctr"/>
            <a:r>
              <a:rPr lang="en-US" altLang="ko-KR" dirty="0"/>
              <a:t>START WITH </a:t>
            </a:r>
            <a:r>
              <a:rPr lang="en-US" altLang="ko-KR" dirty="0" err="1"/>
              <a:t>e.empno</a:t>
            </a:r>
            <a:r>
              <a:rPr lang="en-US" altLang="ko-KR" dirty="0"/>
              <a:t> = 20200119;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9175369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</TotalTime>
  <Words>390</Words>
  <Application>Microsoft Office PowerPoint</Application>
  <PresentationFormat>화면 슬라이드 쇼(16:9)</PresentationFormat>
  <Paragraphs>39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갤러리</vt:lpstr>
      <vt:lpstr>계층형 쿼리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계층형 쿼리</dc:title>
  <cp:lastModifiedBy>phantom5820@naver.com</cp:lastModifiedBy>
  <cp:revision>3</cp:revision>
  <dcterms:modified xsi:type="dcterms:W3CDTF">2021-04-12T15:11:05Z</dcterms:modified>
</cp:coreProperties>
</file>