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9"/>
  </p:notesMasterIdLst>
  <p:sldIdLst>
    <p:sldId id="256" r:id="rId3"/>
    <p:sldId id="257" r:id="rId4"/>
    <p:sldId id="258" r:id="rId5"/>
    <p:sldId id="301" r:id="rId6"/>
    <p:sldId id="303" r:id="rId7"/>
    <p:sldId id="266" r:id="rId8"/>
    <p:sldId id="264" r:id="rId9"/>
    <p:sldId id="260" r:id="rId10"/>
    <p:sldId id="283" r:id="rId11"/>
    <p:sldId id="300" r:id="rId12"/>
    <p:sldId id="268" r:id="rId13"/>
    <p:sldId id="270" r:id="rId14"/>
    <p:sldId id="271" r:id="rId15"/>
    <p:sldId id="261" r:id="rId16"/>
    <p:sldId id="276" r:id="rId17"/>
    <p:sldId id="274" r:id="rId18"/>
    <p:sldId id="275" r:id="rId19"/>
    <p:sldId id="302" r:id="rId20"/>
    <p:sldId id="278" r:id="rId21"/>
    <p:sldId id="262" r:id="rId22"/>
    <p:sldId id="279" r:id="rId23"/>
    <p:sldId id="280" r:id="rId24"/>
    <p:sldId id="284" r:id="rId25"/>
    <p:sldId id="285" r:id="rId26"/>
    <p:sldId id="263" r:id="rId27"/>
    <p:sldId id="304"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4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78"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007765D-D031-47BD-A89B-2A6328251249}"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1E86BD5-DBF5-4ED2-8F99-370E170CE513}" type="slidenum">
              <a:rPr lang="zh-CN" altLang="en-US" smtClean="0"/>
              <a:t>‹#›</a:t>
            </a:fld>
            <a:endParaRPr lang="zh-CN" altLang="en-US"/>
          </a:p>
        </p:txBody>
      </p:sp>
    </p:spTree>
    <p:extLst>
      <p:ext uri="{BB962C8B-B14F-4D97-AF65-F5344CB8AC3E}">
        <p14:creationId xmlns:p14="http://schemas.microsoft.com/office/powerpoint/2010/main" val="211831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Tm="5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438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94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60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47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Tree>
    <p:extLst>
      <p:ext uri="{BB962C8B-B14F-4D97-AF65-F5344CB8AC3E}">
        <p14:creationId xmlns:p14="http://schemas.microsoft.com/office/powerpoint/2010/main" val="1836400887"/>
      </p:ext>
    </p:extLst>
  </p:cSld>
  <p:clrMapOvr>
    <a:masterClrMapping/>
  </p:clrMapOvr>
  <p:transition spd="slow" advTm="5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02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54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008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07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007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746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8022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5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244235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jp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914900" y="2612390"/>
            <a:ext cx="2377440" cy="822960"/>
          </a:xfrm>
          <a:prstGeom prst="rect">
            <a:avLst/>
          </a:prstGeom>
          <a:noFill/>
        </p:spPr>
        <p:txBody>
          <a:bodyPr wrap="square" rtlCol="0">
            <a:spAutoFit/>
          </a:bodyPr>
          <a:lstStyle/>
          <a:p>
            <a:pPr algn="ctr"/>
            <a:r>
              <a:rPr lang="zh-CN" altLang="en-US" sz="4800" dirty="0">
                <a:solidFill>
                  <a:srgbClr val="55463D"/>
                </a:solidFill>
                <a:latin typeface="汉仪细行楷简" panose="02010609000101010101" pitchFamily="49" charset="-122"/>
                <a:ea typeface="汉仪细行楷简" panose="02010609000101010101" pitchFamily="49" charset="-122"/>
              </a:rPr>
              <a:t>从前慢</a:t>
            </a:r>
          </a:p>
        </p:txBody>
      </p:sp>
      <p:sp>
        <p:nvSpPr>
          <p:cNvPr id="19" name="文本框 18"/>
          <p:cNvSpPr txBox="1"/>
          <p:nvPr/>
        </p:nvSpPr>
        <p:spPr>
          <a:xfrm>
            <a:off x="4435475" y="3585845"/>
            <a:ext cx="3319145" cy="396240"/>
          </a:xfrm>
          <a:prstGeom prst="rect">
            <a:avLst/>
          </a:prstGeom>
          <a:noFill/>
        </p:spPr>
        <p:txBody>
          <a:bodyPr wrap="square" rtlCol="0">
            <a:spAutoFit/>
          </a:bodyPr>
          <a:lstStyle/>
          <a:p>
            <a:pPr algn="ctr"/>
            <a:r>
              <a:rPr lang="zh-CN" altLang="en-US" sz="2000" dirty="0">
                <a:solidFill>
                  <a:srgbClr val="55463D"/>
                </a:solidFill>
                <a:latin typeface="楷体" panose="02010609060101010101" pitchFamily="49" charset="-122"/>
                <a:ea typeface="楷体" panose="02010609060101010101" pitchFamily="49" charset="-122"/>
              </a:rPr>
              <a:t>文艺简</a:t>
            </a:r>
            <a:r>
              <a:rPr lang="zh-CN" altLang="en-US" sz="2000" dirty="0" smtClean="0">
                <a:solidFill>
                  <a:srgbClr val="55463D"/>
                </a:solidFill>
                <a:latin typeface="楷体" panose="02010609060101010101" pitchFamily="49" charset="-122"/>
                <a:ea typeface="楷体" panose="02010609060101010101" pitchFamily="49" charset="-122"/>
              </a:rPr>
              <a:t>约商</a:t>
            </a:r>
            <a:r>
              <a:rPr lang="zh-CN" altLang="en-US" sz="2000" dirty="0">
                <a:solidFill>
                  <a:srgbClr val="55463D"/>
                </a:solidFill>
                <a:latin typeface="楷体" panose="02010609060101010101" pitchFamily="49" charset="-122"/>
                <a:ea typeface="楷体" panose="02010609060101010101" pitchFamily="49" charset="-122"/>
              </a:rPr>
              <a:t>务通用模板</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050" name="树"/>
          <p:cNvSpPr/>
          <p:nvPr/>
        </p:nvSpPr>
        <p:spPr bwMode="auto">
          <a:xfrm>
            <a:off x="6674485" y="1393190"/>
            <a:ext cx="4921250" cy="4921250"/>
          </a:xfrm>
          <a:custGeom>
            <a:avLst/>
            <a:gdLst>
              <a:gd name="T0" fmla="*/ 287353 w 5041"/>
              <a:gd name="T1" fmla="*/ 1349891 h 6311"/>
              <a:gd name="T2" fmla="*/ 101419 w 5041"/>
              <a:gd name="T3" fmla="*/ 1349891 h 6311"/>
              <a:gd name="T4" fmla="*/ 15394 w 5041"/>
              <a:gd name="T5" fmla="*/ 1187191 h 6311"/>
              <a:gd name="T6" fmla="*/ 124661 w 5041"/>
              <a:gd name="T7" fmla="*/ 1031133 h 6311"/>
              <a:gd name="T8" fmla="*/ 308482 w 5041"/>
              <a:gd name="T9" fmla="*/ 1057998 h 6311"/>
              <a:gd name="T10" fmla="*/ 676126 w 5041"/>
              <a:gd name="T11" fmla="*/ 696679 h 6311"/>
              <a:gd name="T12" fmla="*/ 724421 w 5041"/>
              <a:gd name="T13" fmla="*/ 694566 h 6311"/>
              <a:gd name="T14" fmla="*/ 417146 w 5041"/>
              <a:gd name="T15" fmla="*/ 893789 h 6311"/>
              <a:gd name="T16" fmla="*/ 415938 w 5041"/>
              <a:gd name="T17" fmla="*/ 527942 h 6311"/>
              <a:gd name="T18" fmla="*/ 469062 w 5041"/>
              <a:gd name="T19" fmla="*/ 472100 h 6311"/>
              <a:gd name="T20" fmla="*/ 837309 w 5041"/>
              <a:gd name="T21" fmla="*/ 707244 h 6311"/>
              <a:gd name="T22" fmla="*/ 749473 w 5041"/>
              <a:gd name="T23" fmla="*/ 504096 h 6311"/>
              <a:gd name="T24" fmla="*/ 463025 w 5041"/>
              <a:gd name="T25" fmla="*/ 349849 h 6311"/>
              <a:gd name="T26" fmla="*/ 646545 w 5041"/>
              <a:gd name="T27" fmla="*/ 333549 h 6311"/>
              <a:gd name="T28" fmla="*/ 913374 w 5041"/>
              <a:gd name="T29" fmla="*/ 283441 h 6311"/>
              <a:gd name="T30" fmla="*/ 816180 w 5041"/>
              <a:gd name="T31" fmla="*/ 217033 h 6311"/>
              <a:gd name="T32" fmla="*/ 456385 w 5041"/>
              <a:gd name="T33" fmla="*/ 242691 h 6311"/>
              <a:gd name="T34" fmla="*/ 606099 w 5041"/>
              <a:gd name="T35" fmla="*/ 152738 h 6311"/>
              <a:gd name="T36" fmla="*/ 725326 w 5041"/>
              <a:gd name="T37" fmla="*/ 20526 h 6311"/>
              <a:gd name="T38" fmla="*/ 483249 w 5041"/>
              <a:gd name="T39" fmla="*/ 97197 h 6311"/>
              <a:gd name="T40" fmla="*/ 348024 w 5041"/>
              <a:gd name="T41" fmla="*/ 209487 h 6311"/>
              <a:gd name="T42" fmla="*/ 398733 w 5041"/>
              <a:gd name="T43" fmla="*/ 2415 h 6311"/>
              <a:gd name="T44" fmla="*/ 292183 w 5041"/>
              <a:gd name="T45" fmla="*/ 57050 h 6311"/>
              <a:gd name="T46" fmla="*/ 260791 w 5041"/>
              <a:gd name="T47" fmla="*/ 279819 h 6311"/>
              <a:gd name="T48" fmla="*/ 165108 w 5041"/>
              <a:gd name="T49" fmla="*/ 289478 h 6311"/>
              <a:gd name="T50" fmla="*/ 19016 w 5041"/>
              <a:gd name="T51" fmla="*/ 471496 h 6311"/>
              <a:gd name="T52" fmla="*/ 255056 w 5041"/>
              <a:gd name="T53" fmla="*/ 346226 h 6311"/>
              <a:gd name="T54" fmla="*/ 32297 w 5041"/>
              <a:gd name="T55" fmla="*/ 626347 h 6311"/>
              <a:gd name="T56" fmla="*/ 14187 w 5041"/>
              <a:gd name="T57" fmla="*/ 857265 h 6311"/>
              <a:gd name="T58" fmla="*/ 276185 w 5041"/>
              <a:gd name="T59" fmla="*/ 409012 h 6311"/>
              <a:gd name="T60" fmla="*/ 273771 w 5041"/>
              <a:gd name="T61" fmla="*/ 773652 h 6311"/>
              <a:gd name="T62" fmla="*/ 419560 w 5041"/>
              <a:gd name="T63" fmla="*/ 996722 h 6311"/>
              <a:gd name="T64" fmla="*/ 1504380 w 5041"/>
              <a:gd name="T65" fmla="*/ 684303 h 6311"/>
              <a:gd name="T66" fmla="*/ 1316936 w 5041"/>
              <a:gd name="T67" fmla="*/ 501681 h 6311"/>
              <a:gd name="T68" fmla="*/ 1392699 w 5041"/>
              <a:gd name="T69" fmla="*/ 483872 h 6311"/>
              <a:gd name="T70" fmla="*/ 1366740 w 5041"/>
              <a:gd name="T71" fmla="*/ 402371 h 6311"/>
              <a:gd name="T72" fmla="*/ 1215215 w 5041"/>
              <a:gd name="T73" fmla="*/ 382751 h 6311"/>
              <a:gd name="T74" fmla="*/ 1151527 w 5041"/>
              <a:gd name="T75" fmla="*/ 362225 h 6311"/>
              <a:gd name="T76" fmla="*/ 1004832 w 5041"/>
              <a:gd name="T77" fmla="*/ 210090 h 6311"/>
              <a:gd name="T78" fmla="*/ 974647 w 5041"/>
              <a:gd name="T79" fmla="*/ 248124 h 6311"/>
              <a:gd name="T80" fmla="*/ 1029885 w 5041"/>
              <a:gd name="T81" fmla="*/ 386071 h 6311"/>
              <a:gd name="T82" fmla="*/ 828858 w 5041"/>
              <a:gd name="T83" fmla="*/ 348038 h 6311"/>
              <a:gd name="T84" fmla="*/ 937823 w 5041"/>
              <a:gd name="T85" fmla="*/ 452177 h 6311"/>
              <a:gd name="T86" fmla="*/ 872021 w 5041"/>
              <a:gd name="T87" fmla="*/ 575032 h 6311"/>
              <a:gd name="T88" fmla="*/ 1095384 w 5041"/>
              <a:gd name="T89" fmla="*/ 525226 h 6311"/>
              <a:gd name="T90" fmla="*/ 1170543 w 5041"/>
              <a:gd name="T91" fmla="*/ 898317 h 6311"/>
              <a:gd name="T92" fmla="*/ 1216121 w 5041"/>
              <a:gd name="T93" fmla="*/ 1062526 h 6311"/>
              <a:gd name="T94" fmla="*/ 1198916 w 5041"/>
              <a:gd name="T95" fmla="*/ 597369 h 6311"/>
              <a:gd name="T96" fmla="*/ 1391189 w 5041"/>
              <a:gd name="T97" fmla="*/ 697584 h 6311"/>
              <a:gd name="T98" fmla="*/ 450348 w 5041"/>
              <a:gd name="T99" fmla="*/ 1480593 h 6311"/>
              <a:gd name="T100" fmla="*/ 548749 w 5041"/>
              <a:gd name="T101" fmla="*/ 594954 h 6311"/>
              <a:gd name="T102" fmla="*/ 707819 w 5041"/>
              <a:gd name="T103" fmla="*/ 1100559 h 6311"/>
              <a:gd name="T104" fmla="*/ 642018 w 5041"/>
              <a:gd name="T105" fmla="*/ 1262655 h 6311"/>
              <a:gd name="T106" fmla="*/ 526714 w 5041"/>
              <a:gd name="T107" fmla="*/ 769124 h 6311"/>
              <a:gd name="T108" fmla="*/ 808634 w 5041"/>
              <a:gd name="T109" fmla="*/ 1125010 h 6311"/>
              <a:gd name="T110" fmla="*/ 878058 w 5041"/>
              <a:gd name="T111" fmla="*/ 1248166 h 6311"/>
              <a:gd name="T112" fmla="*/ 1023848 w 5041"/>
              <a:gd name="T113" fmla="*/ 708753 h 6311"/>
              <a:gd name="T114" fmla="*/ 1127078 w 5041"/>
              <a:gd name="T115" fmla="*/ 1695513 h 6311"/>
              <a:gd name="T116" fmla="*/ 966196 w 5041"/>
              <a:gd name="T117" fmla="*/ 1476669 h 6311"/>
              <a:gd name="T118" fmla="*/ 772715 w 5041"/>
              <a:gd name="T119" fmla="*/ 1417506 h 6311"/>
              <a:gd name="T120" fmla="*/ 583460 w 5041"/>
              <a:gd name="T121" fmla="*/ 1463388 h 6311"/>
              <a:gd name="T122" fmla="*/ 411109 w 5041"/>
              <a:gd name="T123" fmla="*/ 1662008 h 63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41" h="6311">
                <a:moveTo>
                  <a:pt x="1238" y="3964"/>
                </a:moveTo>
                <a:lnTo>
                  <a:pt x="1238" y="3964"/>
                </a:lnTo>
                <a:lnTo>
                  <a:pt x="1238" y="3994"/>
                </a:lnTo>
                <a:lnTo>
                  <a:pt x="1236" y="4024"/>
                </a:lnTo>
                <a:lnTo>
                  <a:pt x="1231" y="4054"/>
                </a:lnTo>
                <a:lnTo>
                  <a:pt x="1226" y="4084"/>
                </a:lnTo>
                <a:lnTo>
                  <a:pt x="1219" y="4112"/>
                </a:lnTo>
                <a:lnTo>
                  <a:pt x="1211" y="4141"/>
                </a:lnTo>
                <a:lnTo>
                  <a:pt x="1203" y="4168"/>
                </a:lnTo>
                <a:lnTo>
                  <a:pt x="1192" y="4195"/>
                </a:lnTo>
                <a:lnTo>
                  <a:pt x="1180" y="4221"/>
                </a:lnTo>
                <a:lnTo>
                  <a:pt x="1166" y="4246"/>
                </a:lnTo>
                <a:lnTo>
                  <a:pt x="1152" y="4272"/>
                </a:lnTo>
                <a:lnTo>
                  <a:pt x="1137" y="4296"/>
                </a:lnTo>
                <a:lnTo>
                  <a:pt x="1120" y="4319"/>
                </a:lnTo>
                <a:lnTo>
                  <a:pt x="1103" y="4342"/>
                </a:lnTo>
                <a:lnTo>
                  <a:pt x="1084" y="4363"/>
                </a:lnTo>
                <a:lnTo>
                  <a:pt x="1064" y="4384"/>
                </a:lnTo>
                <a:lnTo>
                  <a:pt x="1043" y="4404"/>
                </a:lnTo>
                <a:lnTo>
                  <a:pt x="1022" y="4422"/>
                </a:lnTo>
                <a:lnTo>
                  <a:pt x="999" y="4440"/>
                </a:lnTo>
                <a:lnTo>
                  <a:pt x="976" y="4456"/>
                </a:lnTo>
                <a:lnTo>
                  <a:pt x="952" y="4472"/>
                </a:lnTo>
                <a:lnTo>
                  <a:pt x="928" y="4486"/>
                </a:lnTo>
                <a:lnTo>
                  <a:pt x="901" y="4499"/>
                </a:lnTo>
                <a:lnTo>
                  <a:pt x="875" y="4511"/>
                </a:lnTo>
                <a:lnTo>
                  <a:pt x="848" y="4521"/>
                </a:lnTo>
                <a:lnTo>
                  <a:pt x="821" y="4531"/>
                </a:lnTo>
                <a:lnTo>
                  <a:pt x="792" y="4539"/>
                </a:lnTo>
                <a:lnTo>
                  <a:pt x="764" y="4546"/>
                </a:lnTo>
                <a:lnTo>
                  <a:pt x="734" y="4551"/>
                </a:lnTo>
                <a:lnTo>
                  <a:pt x="704" y="4554"/>
                </a:lnTo>
                <a:lnTo>
                  <a:pt x="675" y="4558"/>
                </a:lnTo>
                <a:lnTo>
                  <a:pt x="644" y="4558"/>
                </a:lnTo>
                <a:lnTo>
                  <a:pt x="613" y="4558"/>
                </a:lnTo>
                <a:lnTo>
                  <a:pt x="583" y="4554"/>
                </a:lnTo>
                <a:lnTo>
                  <a:pt x="554" y="4551"/>
                </a:lnTo>
                <a:lnTo>
                  <a:pt x="524" y="4546"/>
                </a:lnTo>
                <a:lnTo>
                  <a:pt x="495" y="4539"/>
                </a:lnTo>
                <a:lnTo>
                  <a:pt x="467" y="4531"/>
                </a:lnTo>
                <a:lnTo>
                  <a:pt x="439" y="4521"/>
                </a:lnTo>
                <a:lnTo>
                  <a:pt x="413" y="4511"/>
                </a:lnTo>
                <a:lnTo>
                  <a:pt x="386" y="4499"/>
                </a:lnTo>
                <a:lnTo>
                  <a:pt x="361" y="4486"/>
                </a:lnTo>
                <a:lnTo>
                  <a:pt x="336" y="4472"/>
                </a:lnTo>
                <a:lnTo>
                  <a:pt x="311" y="4456"/>
                </a:lnTo>
                <a:lnTo>
                  <a:pt x="288" y="4440"/>
                </a:lnTo>
                <a:lnTo>
                  <a:pt x="266" y="4422"/>
                </a:lnTo>
                <a:lnTo>
                  <a:pt x="244" y="4404"/>
                </a:lnTo>
                <a:lnTo>
                  <a:pt x="223" y="4384"/>
                </a:lnTo>
                <a:lnTo>
                  <a:pt x="204" y="4363"/>
                </a:lnTo>
                <a:lnTo>
                  <a:pt x="185" y="4342"/>
                </a:lnTo>
                <a:lnTo>
                  <a:pt x="167" y="4319"/>
                </a:lnTo>
                <a:lnTo>
                  <a:pt x="151" y="4296"/>
                </a:lnTo>
                <a:lnTo>
                  <a:pt x="135" y="4272"/>
                </a:lnTo>
                <a:lnTo>
                  <a:pt x="121" y="4246"/>
                </a:lnTo>
                <a:lnTo>
                  <a:pt x="108" y="4221"/>
                </a:lnTo>
                <a:lnTo>
                  <a:pt x="96" y="4195"/>
                </a:lnTo>
                <a:lnTo>
                  <a:pt x="86" y="4168"/>
                </a:lnTo>
                <a:lnTo>
                  <a:pt x="76" y="4141"/>
                </a:lnTo>
                <a:lnTo>
                  <a:pt x="68" y="4112"/>
                </a:lnTo>
                <a:lnTo>
                  <a:pt x="62" y="4084"/>
                </a:lnTo>
                <a:lnTo>
                  <a:pt x="56" y="4054"/>
                </a:lnTo>
                <a:lnTo>
                  <a:pt x="53" y="4024"/>
                </a:lnTo>
                <a:lnTo>
                  <a:pt x="51" y="3994"/>
                </a:lnTo>
                <a:lnTo>
                  <a:pt x="50" y="3964"/>
                </a:lnTo>
                <a:lnTo>
                  <a:pt x="51" y="3933"/>
                </a:lnTo>
                <a:lnTo>
                  <a:pt x="53" y="3903"/>
                </a:lnTo>
                <a:lnTo>
                  <a:pt x="56" y="3873"/>
                </a:lnTo>
                <a:lnTo>
                  <a:pt x="62" y="3844"/>
                </a:lnTo>
                <a:lnTo>
                  <a:pt x="68" y="3815"/>
                </a:lnTo>
                <a:lnTo>
                  <a:pt x="76" y="3786"/>
                </a:lnTo>
                <a:lnTo>
                  <a:pt x="86" y="3759"/>
                </a:lnTo>
                <a:lnTo>
                  <a:pt x="96" y="3733"/>
                </a:lnTo>
                <a:lnTo>
                  <a:pt x="108" y="3706"/>
                </a:lnTo>
                <a:lnTo>
                  <a:pt x="121" y="3680"/>
                </a:lnTo>
                <a:lnTo>
                  <a:pt x="135" y="3656"/>
                </a:lnTo>
                <a:lnTo>
                  <a:pt x="151" y="3631"/>
                </a:lnTo>
                <a:lnTo>
                  <a:pt x="167" y="3608"/>
                </a:lnTo>
                <a:lnTo>
                  <a:pt x="185" y="3585"/>
                </a:lnTo>
                <a:lnTo>
                  <a:pt x="204" y="3564"/>
                </a:lnTo>
                <a:lnTo>
                  <a:pt x="223" y="3543"/>
                </a:lnTo>
                <a:lnTo>
                  <a:pt x="244" y="3524"/>
                </a:lnTo>
                <a:lnTo>
                  <a:pt x="266" y="3505"/>
                </a:lnTo>
                <a:lnTo>
                  <a:pt x="288" y="3487"/>
                </a:lnTo>
                <a:lnTo>
                  <a:pt x="311" y="3471"/>
                </a:lnTo>
                <a:lnTo>
                  <a:pt x="336" y="3455"/>
                </a:lnTo>
                <a:lnTo>
                  <a:pt x="361" y="3441"/>
                </a:lnTo>
                <a:lnTo>
                  <a:pt x="386" y="3428"/>
                </a:lnTo>
                <a:lnTo>
                  <a:pt x="413" y="3416"/>
                </a:lnTo>
                <a:lnTo>
                  <a:pt x="439" y="3405"/>
                </a:lnTo>
                <a:lnTo>
                  <a:pt x="467" y="3396"/>
                </a:lnTo>
                <a:lnTo>
                  <a:pt x="495" y="3388"/>
                </a:lnTo>
                <a:lnTo>
                  <a:pt x="524" y="3382"/>
                </a:lnTo>
                <a:lnTo>
                  <a:pt x="554" y="3376"/>
                </a:lnTo>
                <a:lnTo>
                  <a:pt x="583" y="3372"/>
                </a:lnTo>
                <a:lnTo>
                  <a:pt x="613" y="3370"/>
                </a:lnTo>
                <a:lnTo>
                  <a:pt x="644" y="3370"/>
                </a:lnTo>
                <a:lnTo>
                  <a:pt x="675" y="3370"/>
                </a:lnTo>
                <a:lnTo>
                  <a:pt x="704" y="3372"/>
                </a:lnTo>
                <a:lnTo>
                  <a:pt x="734" y="3376"/>
                </a:lnTo>
                <a:lnTo>
                  <a:pt x="764" y="3382"/>
                </a:lnTo>
                <a:lnTo>
                  <a:pt x="792" y="3388"/>
                </a:lnTo>
                <a:lnTo>
                  <a:pt x="821" y="3396"/>
                </a:lnTo>
                <a:lnTo>
                  <a:pt x="848" y="3405"/>
                </a:lnTo>
                <a:lnTo>
                  <a:pt x="875" y="3416"/>
                </a:lnTo>
                <a:lnTo>
                  <a:pt x="901" y="3428"/>
                </a:lnTo>
                <a:lnTo>
                  <a:pt x="928" y="3441"/>
                </a:lnTo>
                <a:lnTo>
                  <a:pt x="952" y="3455"/>
                </a:lnTo>
                <a:lnTo>
                  <a:pt x="976" y="3471"/>
                </a:lnTo>
                <a:lnTo>
                  <a:pt x="999" y="3487"/>
                </a:lnTo>
                <a:lnTo>
                  <a:pt x="1022" y="3505"/>
                </a:lnTo>
                <a:lnTo>
                  <a:pt x="1043" y="3524"/>
                </a:lnTo>
                <a:lnTo>
                  <a:pt x="1064" y="3543"/>
                </a:lnTo>
                <a:lnTo>
                  <a:pt x="1084" y="3564"/>
                </a:lnTo>
                <a:lnTo>
                  <a:pt x="1103" y="3585"/>
                </a:lnTo>
                <a:lnTo>
                  <a:pt x="1120" y="3608"/>
                </a:lnTo>
                <a:lnTo>
                  <a:pt x="1137" y="3631"/>
                </a:lnTo>
                <a:lnTo>
                  <a:pt x="1152" y="3656"/>
                </a:lnTo>
                <a:lnTo>
                  <a:pt x="1166" y="3680"/>
                </a:lnTo>
                <a:lnTo>
                  <a:pt x="1180" y="3706"/>
                </a:lnTo>
                <a:lnTo>
                  <a:pt x="1192" y="3733"/>
                </a:lnTo>
                <a:lnTo>
                  <a:pt x="1203" y="3759"/>
                </a:lnTo>
                <a:lnTo>
                  <a:pt x="1211" y="3786"/>
                </a:lnTo>
                <a:lnTo>
                  <a:pt x="1219" y="3815"/>
                </a:lnTo>
                <a:lnTo>
                  <a:pt x="1226" y="3844"/>
                </a:lnTo>
                <a:lnTo>
                  <a:pt x="1231" y="3873"/>
                </a:lnTo>
                <a:lnTo>
                  <a:pt x="1236" y="3903"/>
                </a:lnTo>
                <a:lnTo>
                  <a:pt x="1238" y="3933"/>
                </a:lnTo>
                <a:lnTo>
                  <a:pt x="1238" y="3964"/>
                </a:lnTo>
                <a:close/>
                <a:moveTo>
                  <a:pt x="2276" y="2224"/>
                </a:moveTo>
                <a:lnTo>
                  <a:pt x="2276" y="2224"/>
                </a:lnTo>
                <a:lnTo>
                  <a:pt x="2258" y="2265"/>
                </a:lnTo>
                <a:lnTo>
                  <a:pt x="2240" y="2308"/>
                </a:lnTo>
                <a:lnTo>
                  <a:pt x="2225" y="2352"/>
                </a:lnTo>
                <a:lnTo>
                  <a:pt x="2213" y="2398"/>
                </a:lnTo>
                <a:lnTo>
                  <a:pt x="2202" y="2445"/>
                </a:lnTo>
                <a:lnTo>
                  <a:pt x="2193" y="2494"/>
                </a:lnTo>
                <a:lnTo>
                  <a:pt x="2186" y="2544"/>
                </a:lnTo>
                <a:lnTo>
                  <a:pt x="2182" y="2597"/>
                </a:lnTo>
                <a:lnTo>
                  <a:pt x="2194" y="2575"/>
                </a:lnTo>
                <a:lnTo>
                  <a:pt x="2207" y="2553"/>
                </a:lnTo>
                <a:lnTo>
                  <a:pt x="2221" y="2532"/>
                </a:lnTo>
                <a:lnTo>
                  <a:pt x="2235" y="2513"/>
                </a:lnTo>
                <a:lnTo>
                  <a:pt x="2250" y="2494"/>
                </a:lnTo>
                <a:lnTo>
                  <a:pt x="2264" y="2475"/>
                </a:lnTo>
                <a:lnTo>
                  <a:pt x="2280" y="2458"/>
                </a:lnTo>
                <a:lnTo>
                  <a:pt x="2296" y="2441"/>
                </a:lnTo>
                <a:lnTo>
                  <a:pt x="2313" y="2425"/>
                </a:lnTo>
                <a:lnTo>
                  <a:pt x="2329" y="2408"/>
                </a:lnTo>
                <a:lnTo>
                  <a:pt x="2346" y="2394"/>
                </a:lnTo>
                <a:lnTo>
                  <a:pt x="2363" y="2379"/>
                </a:lnTo>
                <a:lnTo>
                  <a:pt x="2400" y="2352"/>
                </a:lnTo>
                <a:lnTo>
                  <a:pt x="2437" y="2327"/>
                </a:lnTo>
                <a:lnTo>
                  <a:pt x="2400" y="2301"/>
                </a:lnTo>
                <a:lnTo>
                  <a:pt x="2361" y="2276"/>
                </a:lnTo>
                <a:lnTo>
                  <a:pt x="2319" y="2251"/>
                </a:lnTo>
                <a:lnTo>
                  <a:pt x="2276" y="2224"/>
                </a:lnTo>
                <a:close/>
                <a:moveTo>
                  <a:pt x="1641" y="3451"/>
                </a:moveTo>
                <a:lnTo>
                  <a:pt x="1641" y="3451"/>
                </a:lnTo>
                <a:lnTo>
                  <a:pt x="1613" y="3422"/>
                </a:lnTo>
                <a:lnTo>
                  <a:pt x="1588" y="3394"/>
                </a:lnTo>
                <a:lnTo>
                  <a:pt x="1564" y="3365"/>
                </a:lnTo>
                <a:lnTo>
                  <a:pt x="1542" y="3338"/>
                </a:lnTo>
                <a:lnTo>
                  <a:pt x="1521" y="3309"/>
                </a:lnTo>
                <a:lnTo>
                  <a:pt x="1502" y="3280"/>
                </a:lnTo>
                <a:lnTo>
                  <a:pt x="1484" y="3252"/>
                </a:lnTo>
                <a:lnTo>
                  <a:pt x="1468" y="3223"/>
                </a:lnTo>
                <a:lnTo>
                  <a:pt x="1454" y="3195"/>
                </a:lnTo>
                <a:lnTo>
                  <a:pt x="1440" y="3166"/>
                </a:lnTo>
                <a:lnTo>
                  <a:pt x="1429" y="3136"/>
                </a:lnTo>
                <a:lnTo>
                  <a:pt x="1418" y="3108"/>
                </a:lnTo>
                <a:lnTo>
                  <a:pt x="1408" y="3079"/>
                </a:lnTo>
                <a:lnTo>
                  <a:pt x="1401" y="3049"/>
                </a:lnTo>
                <a:lnTo>
                  <a:pt x="1393" y="3021"/>
                </a:lnTo>
                <a:lnTo>
                  <a:pt x="1387" y="2991"/>
                </a:lnTo>
                <a:lnTo>
                  <a:pt x="1382" y="2961"/>
                </a:lnTo>
                <a:lnTo>
                  <a:pt x="1378" y="2932"/>
                </a:lnTo>
                <a:lnTo>
                  <a:pt x="1374" y="2902"/>
                </a:lnTo>
                <a:lnTo>
                  <a:pt x="1372" y="2872"/>
                </a:lnTo>
                <a:lnTo>
                  <a:pt x="1370" y="2843"/>
                </a:lnTo>
                <a:lnTo>
                  <a:pt x="1369" y="2812"/>
                </a:lnTo>
                <a:lnTo>
                  <a:pt x="1369" y="2751"/>
                </a:lnTo>
                <a:lnTo>
                  <a:pt x="1371" y="2690"/>
                </a:lnTo>
                <a:lnTo>
                  <a:pt x="1374" y="2627"/>
                </a:lnTo>
                <a:lnTo>
                  <a:pt x="1379" y="2563"/>
                </a:lnTo>
                <a:lnTo>
                  <a:pt x="1384" y="2499"/>
                </a:lnTo>
                <a:lnTo>
                  <a:pt x="1396" y="2367"/>
                </a:lnTo>
                <a:lnTo>
                  <a:pt x="1402" y="2299"/>
                </a:lnTo>
                <a:lnTo>
                  <a:pt x="1405" y="2231"/>
                </a:lnTo>
                <a:lnTo>
                  <a:pt x="1408" y="2160"/>
                </a:lnTo>
                <a:lnTo>
                  <a:pt x="1409" y="2089"/>
                </a:lnTo>
                <a:lnTo>
                  <a:pt x="1408" y="2016"/>
                </a:lnTo>
                <a:lnTo>
                  <a:pt x="1406" y="1979"/>
                </a:lnTo>
                <a:lnTo>
                  <a:pt x="1404" y="1942"/>
                </a:lnTo>
                <a:lnTo>
                  <a:pt x="1401" y="1904"/>
                </a:lnTo>
                <a:lnTo>
                  <a:pt x="1396" y="1866"/>
                </a:lnTo>
                <a:lnTo>
                  <a:pt x="1391" y="1827"/>
                </a:lnTo>
                <a:lnTo>
                  <a:pt x="1385" y="1789"/>
                </a:lnTo>
                <a:lnTo>
                  <a:pt x="1378" y="1749"/>
                </a:lnTo>
                <a:lnTo>
                  <a:pt x="1370" y="1709"/>
                </a:lnTo>
                <a:lnTo>
                  <a:pt x="1360" y="1669"/>
                </a:lnTo>
                <a:lnTo>
                  <a:pt x="1350" y="1628"/>
                </a:lnTo>
                <a:lnTo>
                  <a:pt x="1338" y="1587"/>
                </a:lnTo>
                <a:lnTo>
                  <a:pt x="1325" y="1546"/>
                </a:lnTo>
                <a:lnTo>
                  <a:pt x="1310" y="1504"/>
                </a:lnTo>
                <a:lnTo>
                  <a:pt x="1295" y="1461"/>
                </a:lnTo>
                <a:lnTo>
                  <a:pt x="1277" y="1418"/>
                </a:lnTo>
                <a:lnTo>
                  <a:pt x="1259" y="1375"/>
                </a:lnTo>
                <a:lnTo>
                  <a:pt x="1238" y="1331"/>
                </a:lnTo>
                <a:lnTo>
                  <a:pt x="1216" y="1286"/>
                </a:lnTo>
                <a:lnTo>
                  <a:pt x="1230" y="1303"/>
                </a:lnTo>
                <a:lnTo>
                  <a:pt x="1244" y="1321"/>
                </a:lnTo>
                <a:lnTo>
                  <a:pt x="1261" y="1339"/>
                </a:lnTo>
                <a:lnTo>
                  <a:pt x="1277" y="1356"/>
                </a:lnTo>
                <a:lnTo>
                  <a:pt x="1296" y="1374"/>
                </a:lnTo>
                <a:lnTo>
                  <a:pt x="1315" y="1391"/>
                </a:lnTo>
                <a:lnTo>
                  <a:pt x="1356" y="1426"/>
                </a:lnTo>
                <a:lnTo>
                  <a:pt x="1401" y="1461"/>
                </a:lnTo>
                <a:lnTo>
                  <a:pt x="1449" y="1495"/>
                </a:lnTo>
                <a:lnTo>
                  <a:pt x="1500" y="1530"/>
                </a:lnTo>
                <a:lnTo>
                  <a:pt x="1554" y="1564"/>
                </a:lnTo>
                <a:lnTo>
                  <a:pt x="1610" y="1598"/>
                </a:lnTo>
                <a:lnTo>
                  <a:pt x="1668" y="1632"/>
                </a:lnTo>
                <a:lnTo>
                  <a:pt x="1727" y="1667"/>
                </a:lnTo>
                <a:lnTo>
                  <a:pt x="1789" y="1701"/>
                </a:lnTo>
                <a:lnTo>
                  <a:pt x="1913" y="1769"/>
                </a:lnTo>
                <a:lnTo>
                  <a:pt x="2039" y="1836"/>
                </a:lnTo>
                <a:lnTo>
                  <a:pt x="2164" y="1903"/>
                </a:lnTo>
                <a:lnTo>
                  <a:pt x="2285" y="1970"/>
                </a:lnTo>
                <a:lnTo>
                  <a:pt x="2344" y="2003"/>
                </a:lnTo>
                <a:lnTo>
                  <a:pt x="2400" y="2036"/>
                </a:lnTo>
                <a:lnTo>
                  <a:pt x="2454" y="2069"/>
                </a:lnTo>
                <a:lnTo>
                  <a:pt x="2504" y="2101"/>
                </a:lnTo>
                <a:lnTo>
                  <a:pt x="2553" y="2134"/>
                </a:lnTo>
                <a:lnTo>
                  <a:pt x="2598" y="2167"/>
                </a:lnTo>
                <a:lnTo>
                  <a:pt x="2640" y="2199"/>
                </a:lnTo>
                <a:lnTo>
                  <a:pt x="2677" y="2232"/>
                </a:lnTo>
                <a:lnTo>
                  <a:pt x="2695" y="2247"/>
                </a:lnTo>
                <a:lnTo>
                  <a:pt x="2711" y="2264"/>
                </a:lnTo>
                <a:lnTo>
                  <a:pt x="2725" y="2279"/>
                </a:lnTo>
                <a:lnTo>
                  <a:pt x="2740" y="2296"/>
                </a:lnTo>
                <a:lnTo>
                  <a:pt x="2752" y="2311"/>
                </a:lnTo>
                <a:lnTo>
                  <a:pt x="2763" y="2328"/>
                </a:lnTo>
                <a:lnTo>
                  <a:pt x="2774" y="2343"/>
                </a:lnTo>
                <a:lnTo>
                  <a:pt x="2781" y="2360"/>
                </a:lnTo>
                <a:lnTo>
                  <a:pt x="2775" y="2318"/>
                </a:lnTo>
                <a:lnTo>
                  <a:pt x="2767" y="2276"/>
                </a:lnTo>
                <a:lnTo>
                  <a:pt x="2759" y="2236"/>
                </a:lnTo>
                <a:lnTo>
                  <a:pt x="2750" y="2197"/>
                </a:lnTo>
                <a:lnTo>
                  <a:pt x="2740" y="2159"/>
                </a:lnTo>
                <a:lnTo>
                  <a:pt x="2729" y="2122"/>
                </a:lnTo>
                <a:lnTo>
                  <a:pt x="2718" y="2086"/>
                </a:lnTo>
                <a:lnTo>
                  <a:pt x="2706" y="2050"/>
                </a:lnTo>
                <a:lnTo>
                  <a:pt x="2692" y="2016"/>
                </a:lnTo>
                <a:lnTo>
                  <a:pt x="2678" y="1983"/>
                </a:lnTo>
                <a:lnTo>
                  <a:pt x="2664" y="1950"/>
                </a:lnTo>
                <a:lnTo>
                  <a:pt x="2648" y="1918"/>
                </a:lnTo>
                <a:lnTo>
                  <a:pt x="2633" y="1888"/>
                </a:lnTo>
                <a:lnTo>
                  <a:pt x="2616" y="1858"/>
                </a:lnTo>
                <a:lnTo>
                  <a:pt x="2599" y="1828"/>
                </a:lnTo>
                <a:lnTo>
                  <a:pt x="2581" y="1800"/>
                </a:lnTo>
                <a:lnTo>
                  <a:pt x="2563" y="1772"/>
                </a:lnTo>
                <a:lnTo>
                  <a:pt x="2544" y="1746"/>
                </a:lnTo>
                <a:lnTo>
                  <a:pt x="2524" y="1719"/>
                </a:lnTo>
                <a:lnTo>
                  <a:pt x="2504" y="1694"/>
                </a:lnTo>
                <a:lnTo>
                  <a:pt x="2483" y="1670"/>
                </a:lnTo>
                <a:lnTo>
                  <a:pt x="2461" y="1646"/>
                </a:lnTo>
                <a:lnTo>
                  <a:pt x="2440" y="1623"/>
                </a:lnTo>
                <a:lnTo>
                  <a:pt x="2417" y="1601"/>
                </a:lnTo>
                <a:lnTo>
                  <a:pt x="2395" y="1579"/>
                </a:lnTo>
                <a:lnTo>
                  <a:pt x="2372" y="1558"/>
                </a:lnTo>
                <a:lnTo>
                  <a:pt x="2348" y="1537"/>
                </a:lnTo>
                <a:lnTo>
                  <a:pt x="2324" y="1517"/>
                </a:lnTo>
                <a:lnTo>
                  <a:pt x="2300" y="1497"/>
                </a:lnTo>
                <a:lnTo>
                  <a:pt x="2274" y="1479"/>
                </a:lnTo>
                <a:lnTo>
                  <a:pt x="2249" y="1461"/>
                </a:lnTo>
                <a:lnTo>
                  <a:pt x="2224" y="1443"/>
                </a:lnTo>
                <a:lnTo>
                  <a:pt x="2171" y="1410"/>
                </a:lnTo>
                <a:lnTo>
                  <a:pt x="2117" y="1379"/>
                </a:lnTo>
                <a:lnTo>
                  <a:pt x="2062" y="1350"/>
                </a:lnTo>
                <a:lnTo>
                  <a:pt x="2006" y="1323"/>
                </a:lnTo>
                <a:lnTo>
                  <a:pt x="1949" y="1298"/>
                </a:lnTo>
                <a:lnTo>
                  <a:pt x="1891" y="1274"/>
                </a:lnTo>
                <a:lnTo>
                  <a:pt x="1833" y="1252"/>
                </a:lnTo>
                <a:lnTo>
                  <a:pt x="1774" y="1231"/>
                </a:lnTo>
                <a:lnTo>
                  <a:pt x="1714" y="1211"/>
                </a:lnTo>
                <a:lnTo>
                  <a:pt x="1654" y="1193"/>
                </a:lnTo>
                <a:lnTo>
                  <a:pt x="1594" y="1176"/>
                </a:lnTo>
                <a:lnTo>
                  <a:pt x="1534" y="1159"/>
                </a:lnTo>
                <a:lnTo>
                  <a:pt x="1474" y="1145"/>
                </a:lnTo>
                <a:lnTo>
                  <a:pt x="1414" y="1130"/>
                </a:lnTo>
                <a:lnTo>
                  <a:pt x="1296" y="1103"/>
                </a:lnTo>
                <a:lnTo>
                  <a:pt x="1346" y="1112"/>
                </a:lnTo>
                <a:lnTo>
                  <a:pt x="1393" y="1120"/>
                </a:lnTo>
                <a:lnTo>
                  <a:pt x="1440" y="1127"/>
                </a:lnTo>
                <a:lnTo>
                  <a:pt x="1487" y="1133"/>
                </a:lnTo>
                <a:lnTo>
                  <a:pt x="1532" y="1138"/>
                </a:lnTo>
                <a:lnTo>
                  <a:pt x="1575" y="1142"/>
                </a:lnTo>
                <a:lnTo>
                  <a:pt x="1617" y="1145"/>
                </a:lnTo>
                <a:lnTo>
                  <a:pt x="1659" y="1147"/>
                </a:lnTo>
                <a:lnTo>
                  <a:pt x="1699" y="1148"/>
                </a:lnTo>
                <a:lnTo>
                  <a:pt x="1738" y="1149"/>
                </a:lnTo>
                <a:lnTo>
                  <a:pt x="1777" y="1149"/>
                </a:lnTo>
                <a:lnTo>
                  <a:pt x="1814" y="1148"/>
                </a:lnTo>
                <a:lnTo>
                  <a:pt x="1851" y="1146"/>
                </a:lnTo>
                <a:lnTo>
                  <a:pt x="1887" y="1144"/>
                </a:lnTo>
                <a:lnTo>
                  <a:pt x="1921" y="1142"/>
                </a:lnTo>
                <a:lnTo>
                  <a:pt x="1955" y="1137"/>
                </a:lnTo>
                <a:lnTo>
                  <a:pt x="2021" y="1129"/>
                </a:lnTo>
                <a:lnTo>
                  <a:pt x="2083" y="1119"/>
                </a:lnTo>
                <a:lnTo>
                  <a:pt x="2142" y="1105"/>
                </a:lnTo>
                <a:lnTo>
                  <a:pt x="2199" y="1092"/>
                </a:lnTo>
                <a:lnTo>
                  <a:pt x="2253" y="1077"/>
                </a:lnTo>
                <a:lnTo>
                  <a:pt x="2306" y="1061"/>
                </a:lnTo>
                <a:lnTo>
                  <a:pt x="2357" y="1045"/>
                </a:lnTo>
                <a:lnTo>
                  <a:pt x="2405" y="1028"/>
                </a:lnTo>
                <a:lnTo>
                  <a:pt x="2498" y="997"/>
                </a:lnTo>
                <a:lnTo>
                  <a:pt x="2543" y="981"/>
                </a:lnTo>
                <a:lnTo>
                  <a:pt x="2586" y="967"/>
                </a:lnTo>
                <a:lnTo>
                  <a:pt x="2630" y="954"/>
                </a:lnTo>
                <a:lnTo>
                  <a:pt x="2671" y="943"/>
                </a:lnTo>
                <a:lnTo>
                  <a:pt x="2714" y="933"/>
                </a:lnTo>
                <a:lnTo>
                  <a:pt x="2757" y="925"/>
                </a:lnTo>
                <a:lnTo>
                  <a:pt x="2800" y="920"/>
                </a:lnTo>
                <a:lnTo>
                  <a:pt x="2821" y="917"/>
                </a:lnTo>
                <a:lnTo>
                  <a:pt x="2843" y="917"/>
                </a:lnTo>
                <a:lnTo>
                  <a:pt x="2865" y="916"/>
                </a:lnTo>
                <a:lnTo>
                  <a:pt x="2887" y="917"/>
                </a:lnTo>
                <a:lnTo>
                  <a:pt x="2909" y="918"/>
                </a:lnTo>
                <a:lnTo>
                  <a:pt x="2932" y="921"/>
                </a:lnTo>
                <a:lnTo>
                  <a:pt x="2955" y="924"/>
                </a:lnTo>
                <a:lnTo>
                  <a:pt x="2978" y="928"/>
                </a:lnTo>
                <a:lnTo>
                  <a:pt x="3002" y="933"/>
                </a:lnTo>
                <a:lnTo>
                  <a:pt x="3026" y="939"/>
                </a:lnTo>
                <a:lnTo>
                  <a:pt x="3050" y="946"/>
                </a:lnTo>
                <a:lnTo>
                  <a:pt x="3074" y="954"/>
                </a:lnTo>
                <a:lnTo>
                  <a:pt x="3099" y="964"/>
                </a:lnTo>
                <a:lnTo>
                  <a:pt x="3126" y="973"/>
                </a:lnTo>
                <a:lnTo>
                  <a:pt x="3107" y="955"/>
                </a:lnTo>
                <a:lnTo>
                  <a:pt x="3088" y="937"/>
                </a:lnTo>
                <a:lnTo>
                  <a:pt x="3069" y="920"/>
                </a:lnTo>
                <a:lnTo>
                  <a:pt x="3049" y="902"/>
                </a:lnTo>
                <a:lnTo>
                  <a:pt x="3028" y="885"/>
                </a:lnTo>
                <a:lnTo>
                  <a:pt x="3006" y="869"/>
                </a:lnTo>
                <a:lnTo>
                  <a:pt x="2984" y="854"/>
                </a:lnTo>
                <a:lnTo>
                  <a:pt x="2961" y="839"/>
                </a:lnTo>
                <a:lnTo>
                  <a:pt x="2938" y="824"/>
                </a:lnTo>
                <a:lnTo>
                  <a:pt x="2914" y="811"/>
                </a:lnTo>
                <a:lnTo>
                  <a:pt x="2889" y="797"/>
                </a:lnTo>
                <a:lnTo>
                  <a:pt x="2864" y="784"/>
                </a:lnTo>
                <a:lnTo>
                  <a:pt x="2839" y="772"/>
                </a:lnTo>
                <a:lnTo>
                  <a:pt x="2813" y="760"/>
                </a:lnTo>
                <a:lnTo>
                  <a:pt x="2786" y="749"/>
                </a:lnTo>
                <a:lnTo>
                  <a:pt x="2759" y="739"/>
                </a:lnTo>
                <a:lnTo>
                  <a:pt x="2732" y="729"/>
                </a:lnTo>
                <a:lnTo>
                  <a:pt x="2704" y="719"/>
                </a:lnTo>
                <a:lnTo>
                  <a:pt x="2676" y="711"/>
                </a:lnTo>
                <a:lnTo>
                  <a:pt x="2647" y="703"/>
                </a:lnTo>
                <a:lnTo>
                  <a:pt x="2588" y="687"/>
                </a:lnTo>
                <a:lnTo>
                  <a:pt x="2528" y="675"/>
                </a:lnTo>
                <a:lnTo>
                  <a:pt x="2467" y="665"/>
                </a:lnTo>
                <a:lnTo>
                  <a:pt x="2404" y="658"/>
                </a:lnTo>
                <a:lnTo>
                  <a:pt x="2341" y="652"/>
                </a:lnTo>
                <a:lnTo>
                  <a:pt x="2276" y="650"/>
                </a:lnTo>
                <a:lnTo>
                  <a:pt x="2212" y="650"/>
                </a:lnTo>
                <a:lnTo>
                  <a:pt x="2146" y="652"/>
                </a:lnTo>
                <a:lnTo>
                  <a:pt x="2078" y="657"/>
                </a:lnTo>
                <a:lnTo>
                  <a:pt x="2012" y="664"/>
                </a:lnTo>
                <a:lnTo>
                  <a:pt x="1945" y="674"/>
                </a:lnTo>
                <a:lnTo>
                  <a:pt x="1878" y="686"/>
                </a:lnTo>
                <a:lnTo>
                  <a:pt x="1811" y="702"/>
                </a:lnTo>
                <a:lnTo>
                  <a:pt x="1744" y="719"/>
                </a:lnTo>
                <a:lnTo>
                  <a:pt x="1710" y="729"/>
                </a:lnTo>
                <a:lnTo>
                  <a:pt x="1677" y="740"/>
                </a:lnTo>
                <a:lnTo>
                  <a:pt x="1644" y="751"/>
                </a:lnTo>
                <a:lnTo>
                  <a:pt x="1611" y="763"/>
                </a:lnTo>
                <a:lnTo>
                  <a:pt x="1578" y="777"/>
                </a:lnTo>
                <a:lnTo>
                  <a:pt x="1545" y="790"/>
                </a:lnTo>
                <a:lnTo>
                  <a:pt x="1512" y="804"/>
                </a:lnTo>
                <a:lnTo>
                  <a:pt x="1480" y="818"/>
                </a:lnTo>
                <a:lnTo>
                  <a:pt x="1447" y="834"/>
                </a:lnTo>
                <a:lnTo>
                  <a:pt x="1415" y="849"/>
                </a:lnTo>
                <a:lnTo>
                  <a:pt x="1383" y="867"/>
                </a:lnTo>
                <a:lnTo>
                  <a:pt x="1351" y="884"/>
                </a:lnTo>
                <a:lnTo>
                  <a:pt x="1320" y="902"/>
                </a:lnTo>
                <a:lnTo>
                  <a:pt x="1290" y="921"/>
                </a:lnTo>
                <a:lnTo>
                  <a:pt x="1259" y="940"/>
                </a:lnTo>
                <a:lnTo>
                  <a:pt x="1228" y="961"/>
                </a:lnTo>
                <a:lnTo>
                  <a:pt x="1264" y="926"/>
                </a:lnTo>
                <a:lnTo>
                  <a:pt x="1302" y="893"/>
                </a:lnTo>
                <a:lnTo>
                  <a:pt x="1340" y="862"/>
                </a:lnTo>
                <a:lnTo>
                  <a:pt x="1380" y="833"/>
                </a:lnTo>
                <a:lnTo>
                  <a:pt x="1422" y="804"/>
                </a:lnTo>
                <a:lnTo>
                  <a:pt x="1463" y="778"/>
                </a:lnTo>
                <a:lnTo>
                  <a:pt x="1507" y="752"/>
                </a:lnTo>
                <a:lnTo>
                  <a:pt x="1551" y="727"/>
                </a:lnTo>
                <a:lnTo>
                  <a:pt x="1595" y="704"/>
                </a:lnTo>
                <a:lnTo>
                  <a:pt x="1642" y="681"/>
                </a:lnTo>
                <a:lnTo>
                  <a:pt x="1733" y="636"/>
                </a:lnTo>
                <a:lnTo>
                  <a:pt x="1918" y="550"/>
                </a:lnTo>
                <a:lnTo>
                  <a:pt x="2008" y="506"/>
                </a:lnTo>
                <a:lnTo>
                  <a:pt x="2053" y="483"/>
                </a:lnTo>
                <a:lnTo>
                  <a:pt x="2097" y="460"/>
                </a:lnTo>
                <a:lnTo>
                  <a:pt x="2140" y="437"/>
                </a:lnTo>
                <a:lnTo>
                  <a:pt x="2182" y="411"/>
                </a:lnTo>
                <a:lnTo>
                  <a:pt x="2223" y="385"/>
                </a:lnTo>
                <a:lnTo>
                  <a:pt x="2262" y="358"/>
                </a:lnTo>
                <a:lnTo>
                  <a:pt x="2301" y="330"/>
                </a:lnTo>
                <a:lnTo>
                  <a:pt x="2337" y="300"/>
                </a:lnTo>
                <a:lnTo>
                  <a:pt x="2372" y="268"/>
                </a:lnTo>
                <a:lnTo>
                  <a:pt x="2406" y="235"/>
                </a:lnTo>
                <a:lnTo>
                  <a:pt x="2422" y="218"/>
                </a:lnTo>
                <a:lnTo>
                  <a:pt x="2438" y="200"/>
                </a:lnTo>
                <a:lnTo>
                  <a:pt x="2453" y="181"/>
                </a:lnTo>
                <a:lnTo>
                  <a:pt x="2468" y="163"/>
                </a:lnTo>
                <a:lnTo>
                  <a:pt x="2481" y="144"/>
                </a:lnTo>
                <a:lnTo>
                  <a:pt x="2495" y="124"/>
                </a:lnTo>
                <a:lnTo>
                  <a:pt x="2508" y="103"/>
                </a:lnTo>
                <a:lnTo>
                  <a:pt x="2521" y="82"/>
                </a:lnTo>
                <a:lnTo>
                  <a:pt x="2491" y="77"/>
                </a:lnTo>
                <a:lnTo>
                  <a:pt x="2461" y="74"/>
                </a:lnTo>
                <a:lnTo>
                  <a:pt x="2433" y="70"/>
                </a:lnTo>
                <a:lnTo>
                  <a:pt x="2403" y="68"/>
                </a:lnTo>
                <a:lnTo>
                  <a:pt x="2373" y="66"/>
                </a:lnTo>
                <a:lnTo>
                  <a:pt x="2345" y="66"/>
                </a:lnTo>
                <a:lnTo>
                  <a:pt x="2315" y="66"/>
                </a:lnTo>
                <a:lnTo>
                  <a:pt x="2286" y="67"/>
                </a:lnTo>
                <a:lnTo>
                  <a:pt x="2258" y="68"/>
                </a:lnTo>
                <a:lnTo>
                  <a:pt x="2229" y="70"/>
                </a:lnTo>
                <a:lnTo>
                  <a:pt x="2201" y="74"/>
                </a:lnTo>
                <a:lnTo>
                  <a:pt x="2172" y="78"/>
                </a:lnTo>
                <a:lnTo>
                  <a:pt x="2143" y="82"/>
                </a:lnTo>
                <a:lnTo>
                  <a:pt x="2115" y="88"/>
                </a:lnTo>
                <a:lnTo>
                  <a:pt x="2087" y="93"/>
                </a:lnTo>
                <a:lnTo>
                  <a:pt x="2059" y="101"/>
                </a:lnTo>
                <a:lnTo>
                  <a:pt x="2031" y="108"/>
                </a:lnTo>
                <a:lnTo>
                  <a:pt x="2004" y="116"/>
                </a:lnTo>
                <a:lnTo>
                  <a:pt x="1977" y="125"/>
                </a:lnTo>
                <a:lnTo>
                  <a:pt x="1950" y="134"/>
                </a:lnTo>
                <a:lnTo>
                  <a:pt x="1897" y="155"/>
                </a:lnTo>
                <a:lnTo>
                  <a:pt x="1844" y="177"/>
                </a:lnTo>
                <a:lnTo>
                  <a:pt x="1793" y="202"/>
                </a:lnTo>
                <a:lnTo>
                  <a:pt x="1743" y="230"/>
                </a:lnTo>
                <a:lnTo>
                  <a:pt x="1694" y="258"/>
                </a:lnTo>
                <a:lnTo>
                  <a:pt x="1647" y="289"/>
                </a:lnTo>
                <a:lnTo>
                  <a:pt x="1601" y="322"/>
                </a:lnTo>
                <a:lnTo>
                  <a:pt x="1557" y="357"/>
                </a:lnTo>
                <a:lnTo>
                  <a:pt x="1515" y="393"/>
                </a:lnTo>
                <a:lnTo>
                  <a:pt x="1473" y="430"/>
                </a:lnTo>
                <a:lnTo>
                  <a:pt x="1435" y="468"/>
                </a:lnTo>
                <a:lnTo>
                  <a:pt x="1397" y="509"/>
                </a:lnTo>
                <a:lnTo>
                  <a:pt x="1362" y="550"/>
                </a:lnTo>
                <a:lnTo>
                  <a:pt x="1329" y="592"/>
                </a:lnTo>
                <a:lnTo>
                  <a:pt x="1298" y="635"/>
                </a:lnTo>
                <a:lnTo>
                  <a:pt x="1270" y="679"/>
                </a:lnTo>
                <a:lnTo>
                  <a:pt x="1243" y="723"/>
                </a:lnTo>
                <a:lnTo>
                  <a:pt x="1220" y="767"/>
                </a:lnTo>
                <a:lnTo>
                  <a:pt x="1199" y="813"/>
                </a:lnTo>
                <a:lnTo>
                  <a:pt x="1181" y="858"/>
                </a:lnTo>
                <a:lnTo>
                  <a:pt x="1164" y="903"/>
                </a:lnTo>
                <a:lnTo>
                  <a:pt x="1158" y="926"/>
                </a:lnTo>
                <a:lnTo>
                  <a:pt x="1151" y="949"/>
                </a:lnTo>
                <a:lnTo>
                  <a:pt x="1154" y="920"/>
                </a:lnTo>
                <a:lnTo>
                  <a:pt x="1155" y="890"/>
                </a:lnTo>
                <a:lnTo>
                  <a:pt x="1156" y="858"/>
                </a:lnTo>
                <a:lnTo>
                  <a:pt x="1158" y="826"/>
                </a:lnTo>
                <a:lnTo>
                  <a:pt x="1156" y="761"/>
                </a:lnTo>
                <a:lnTo>
                  <a:pt x="1153" y="694"/>
                </a:lnTo>
                <a:lnTo>
                  <a:pt x="1147" y="558"/>
                </a:lnTo>
                <a:lnTo>
                  <a:pt x="1145" y="489"/>
                </a:lnTo>
                <a:lnTo>
                  <a:pt x="1145" y="455"/>
                </a:lnTo>
                <a:lnTo>
                  <a:pt x="1145" y="421"/>
                </a:lnTo>
                <a:lnTo>
                  <a:pt x="1147" y="388"/>
                </a:lnTo>
                <a:lnTo>
                  <a:pt x="1149" y="356"/>
                </a:lnTo>
                <a:lnTo>
                  <a:pt x="1152" y="323"/>
                </a:lnTo>
                <a:lnTo>
                  <a:pt x="1156" y="292"/>
                </a:lnTo>
                <a:lnTo>
                  <a:pt x="1162" y="262"/>
                </a:lnTo>
                <a:lnTo>
                  <a:pt x="1169" y="232"/>
                </a:lnTo>
                <a:lnTo>
                  <a:pt x="1176" y="203"/>
                </a:lnTo>
                <a:lnTo>
                  <a:pt x="1186" y="176"/>
                </a:lnTo>
                <a:lnTo>
                  <a:pt x="1197" y="148"/>
                </a:lnTo>
                <a:lnTo>
                  <a:pt x="1211" y="123"/>
                </a:lnTo>
                <a:lnTo>
                  <a:pt x="1226" y="99"/>
                </a:lnTo>
                <a:lnTo>
                  <a:pt x="1243" y="76"/>
                </a:lnTo>
                <a:lnTo>
                  <a:pt x="1253" y="65"/>
                </a:lnTo>
                <a:lnTo>
                  <a:pt x="1263" y="55"/>
                </a:lnTo>
                <a:lnTo>
                  <a:pt x="1273" y="45"/>
                </a:lnTo>
                <a:lnTo>
                  <a:pt x="1284" y="35"/>
                </a:lnTo>
                <a:lnTo>
                  <a:pt x="1296" y="25"/>
                </a:lnTo>
                <a:lnTo>
                  <a:pt x="1308" y="16"/>
                </a:lnTo>
                <a:lnTo>
                  <a:pt x="1321" y="8"/>
                </a:lnTo>
                <a:lnTo>
                  <a:pt x="1335" y="0"/>
                </a:lnTo>
                <a:lnTo>
                  <a:pt x="1314" y="1"/>
                </a:lnTo>
                <a:lnTo>
                  <a:pt x="1292" y="3"/>
                </a:lnTo>
                <a:lnTo>
                  <a:pt x="1271" y="6"/>
                </a:lnTo>
                <a:lnTo>
                  <a:pt x="1251" y="10"/>
                </a:lnTo>
                <a:lnTo>
                  <a:pt x="1231" y="15"/>
                </a:lnTo>
                <a:lnTo>
                  <a:pt x="1211" y="21"/>
                </a:lnTo>
                <a:lnTo>
                  <a:pt x="1192" y="27"/>
                </a:lnTo>
                <a:lnTo>
                  <a:pt x="1173" y="34"/>
                </a:lnTo>
                <a:lnTo>
                  <a:pt x="1155" y="42"/>
                </a:lnTo>
                <a:lnTo>
                  <a:pt x="1137" y="50"/>
                </a:lnTo>
                <a:lnTo>
                  <a:pt x="1119" y="60"/>
                </a:lnTo>
                <a:lnTo>
                  <a:pt x="1103" y="70"/>
                </a:lnTo>
                <a:lnTo>
                  <a:pt x="1086" y="81"/>
                </a:lnTo>
                <a:lnTo>
                  <a:pt x="1070" y="92"/>
                </a:lnTo>
                <a:lnTo>
                  <a:pt x="1054" y="105"/>
                </a:lnTo>
                <a:lnTo>
                  <a:pt x="1039" y="118"/>
                </a:lnTo>
                <a:lnTo>
                  <a:pt x="1023" y="131"/>
                </a:lnTo>
                <a:lnTo>
                  <a:pt x="1009" y="145"/>
                </a:lnTo>
                <a:lnTo>
                  <a:pt x="995" y="159"/>
                </a:lnTo>
                <a:lnTo>
                  <a:pt x="982" y="174"/>
                </a:lnTo>
                <a:lnTo>
                  <a:pt x="968" y="189"/>
                </a:lnTo>
                <a:lnTo>
                  <a:pt x="956" y="206"/>
                </a:lnTo>
                <a:lnTo>
                  <a:pt x="932" y="239"/>
                </a:lnTo>
                <a:lnTo>
                  <a:pt x="910" y="273"/>
                </a:lnTo>
                <a:lnTo>
                  <a:pt x="890" y="309"/>
                </a:lnTo>
                <a:lnTo>
                  <a:pt x="873" y="346"/>
                </a:lnTo>
                <a:lnTo>
                  <a:pt x="857" y="385"/>
                </a:lnTo>
                <a:lnTo>
                  <a:pt x="843" y="424"/>
                </a:lnTo>
                <a:lnTo>
                  <a:pt x="832" y="464"/>
                </a:lnTo>
                <a:lnTo>
                  <a:pt x="822" y="505"/>
                </a:lnTo>
                <a:lnTo>
                  <a:pt x="814" y="545"/>
                </a:lnTo>
                <a:lnTo>
                  <a:pt x="809" y="586"/>
                </a:lnTo>
                <a:lnTo>
                  <a:pt x="805" y="627"/>
                </a:lnTo>
                <a:lnTo>
                  <a:pt x="805" y="666"/>
                </a:lnTo>
                <a:lnTo>
                  <a:pt x="807" y="707"/>
                </a:lnTo>
                <a:lnTo>
                  <a:pt x="810" y="746"/>
                </a:lnTo>
                <a:lnTo>
                  <a:pt x="816" y="784"/>
                </a:lnTo>
                <a:lnTo>
                  <a:pt x="824" y="822"/>
                </a:lnTo>
                <a:lnTo>
                  <a:pt x="830" y="840"/>
                </a:lnTo>
                <a:lnTo>
                  <a:pt x="835" y="858"/>
                </a:lnTo>
                <a:lnTo>
                  <a:pt x="842" y="876"/>
                </a:lnTo>
                <a:lnTo>
                  <a:pt x="848" y="893"/>
                </a:lnTo>
                <a:lnTo>
                  <a:pt x="856" y="911"/>
                </a:lnTo>
                <a:lnTo>
                  <a:pt x="864" y="927"/>
                </a:lnTo>
                <a:lnTo>
                  <a:pt x="873" y="943"/>
                </a:lnTo>
                <a:lnTo>
                  <a:pt x="882" y="958"/>
                </a:lnTo>
                <a:lnTo>
                  <a:pt x="892" y="973"/>
                </a:lnTo>
                <a:lnTo>
                  <a:pt x="902" y="988"/>
                </a:lnTo>
                <a:lnTo>
                  <a:pt x="881" y="979"/>
                </a:lnTo>
                <a:lnTo>
                  <a:pt x="862" y="970"/>
                </a:lnTo>
                <a:lnTo>
                  <a:pt x="841" y="962"/>
                </a:lnTo>
                <a:lnTo>
                  <a:pt x="820" y="957"/>
                </a:lnTo>
                <a:lnTo>
                  <a:pt x="800" y="951"/>
                </a:lnTo>
                <a:lnTo>
                  <a:pt x="779" y="947"/>
                </a:lnTo>
                <a:lnTo>
                  <a:pt x="759" y="943"/>
                </a:lnTo>
                <a:lnTo>
                  <a:pt x="739" y="940"/>
                </a:lnTo>
                <a:lnTo>
                  <a:pt x="720" y="938"/>
                </a:lnTo>
                <a:lnTo>
                  <a:pt x="700" y="938"/>
                </a:lnTo>
                <a:lnTo>
                  <a:pt x="680" y="937"/>
                </a:lnTo>
                <a:lnTo>
                  <a:pt x="660" y="938"/>
                </a:lnTo>
                <a:lnTo>
                  <a:pt x="640" y="940"/>
                </a:lnTo>
                <a:lnTo>
                  <a:pt x="622" y="943"/>
                </a:lnTo>
                <a:lnTo>
                  <a:pt x="603" y="946"/>
                </a:lnTo>
                <a:lnTo>
                  <a:pt x="584" y="949"/>
                </a:lnTo>
                <a:lnTo>
                  <a:pt x="566" y="954"/>
                </a:lnTo>
                <a:lnTo>
                  <a:pt x="547" y="959"/>
                </a:lnTo>
                <a:lnTo>
                  <a:pt x="528" y="966"/>
                </a:lnTo>
                <a:lnTo>
                  <a:pt x="511" y="972"/>
                </a:lnTo>
                <a:lnTo>
                  <a:pt x="493" y="979"/>
                </a:lnTo>
                <a:lnTo>
                  <a:pt x="475" y="988"/>
                </a:lnTo>
                <a:lnTo>
                  <a:pt x="440" y="1005"/>
                </a:lnTo>
                <a:lnTo>
                  <a:pt x="407" y="1025"/>
                </a:lnTo>
                <a:lnTo>
                  <a:pt x="375" y="1047"/>
                </a:lnTo>
                <a:lnTo>
                  <a:pt x="343" y="1071"/>
                </a:lnTo>
                <a:lnTo>
                  <a:pt x="314" y="1098"/>
                </a:lnTo>
                <a:lnTo>
                  <a:pt x="285" y="1125"/>
                </a:lnTo>
                <a:lnTo>
                  <a:pt x="259" y="1154"/>
                </a:lnTo>
                <a:lnTo>
                  <a:pt x="232" y="1185"/>
                </a:lnTo>
                <a:lnTo>
                  <a:pt x="208" y="1215"/>
                </a:lnTo>
                <a:lnTo>
                  <a:pt x="186" y="1248"/>
                </a:lnTo>
                <a:lnTo>
                  <a:pt x="164" y="1281"/>
                </a:lnTo>
                <a:lnTo>
                  <a:pt x="145" y="1317"/>
                </a:lnTo>
                <a:lnTo>
                  <a:pt x="128" y="1351"/>
                </a:lnTo>
                <a:lnTo>
                  <a:pt x="112" y="1386"/>
                </a:lnTo>
                <a:lnTo>
                  <a:pt x="98" y="1421"/>
                </a:lnTo>
                <a:lnTo>
                  <a:pt x="86" y="1456"/>
                </a:lnTo>
                <a:lnTo>
                  <a:pt x="76" y="1492"/>
                </a:lnTo>
                <a:lnTo>
                  <a:pt x="68" y="1527"/>
                </a:lnTo>
                <a:lnTo>
                  <a:pt x="63" y="1562"/>
                </a:lnTo>
                <a:lnTo>
                  <a:pt x="60" y="1596"/>
                </a:lnTo>
                <a:lnTo>
                  <a:pt x="60" y="1629"/>
                </a:lnTo>
                <a:lnTo>
                  <a:pt x="77" y="1607"/>
                </a:lnTo>
                <a:lnTo>
                  <a:pt x="96" y="1586"/>
                </a:lnTo>
                <a:lnTo>
                  <a:pt x="115" y="1565"/>
                </a:lnTo>
                <a:lnTo>
                  <a:pt x="134" y="1544"/>
                </a:lnTo>
                <a:lnTo>
                  <a:pt x="155" y="1525"/>
                </a:lnTo>
                <a:lnTo>
                  <a:pt x="176" y="1505"/>
                </a:lnTo>
                <a:lnTo>
                  <a:pt x="198" y="1486"/>
                </a:lnTo>
                <a:lnTo>
                  <a:pt x="220" y="1467"/>
                </a:lnTo>
                <a:lnTo>
                  <a:pt x="265" y="1431"/>
                </a:lnTo>
                <a:lnTo>
                  <a:pt x="313" y="1397"/>
                </a:lnTo>
                <a:lnTo>
                  <a:pt x="362" y="1364"/>
                </a:lnTo>
                <a:lnTo>
                  <a:pt x="413" y="1333"/>
                </a:lnTo>
                <a:lnTo>
                  <a:pt x="464" y="1305"/>
                </a:lnTo>
                <a:lnTo>
                  <a:pt x="517" y="1277"/>
                </a:lnTo>
                <a:lnTo>
                  <a:pt x="571" y="1251"/>
                </a:lnTo>
                <a:lnTo>
                  <a:pt x="625" y="1226"/>
                </a:lnTo>
                <a:lnTo>
                  <a:pt x="680" y="1204"/>
                </a:lnTo>
                <a:lnTo>
                  <a:pt x="735" y="1184"/>
                </a:lnTo>
                <a:lnTo>
                  <a:pt x="790" y="1165"/>
                </a:lnTo>
                <a:lnTo>
                  <a:pt x="845" y="1147"/>
                </a:lnTo>
                <a:lnTo>
                  <a:pt x="820" y="1162"/>
                </a:lnTo>
                <a:lnTo>
                  <a:pt x="793" y="1177"/>
                </a:lnTo>
                <a:lnTo>
                  <a:pt x="768" y="1192"/>
                </a:lnTo>
                <a:lnTo>
                  <a:pt x="743" y="1209"/>
                </a:lnTo>
                <a:lnTo>
                  <a:pt x="717" y="1226"/>
                </a:lnTo>
                <a:lnTo>
                  <a:pt x="693" y="1244"/>
                </a:lnTo>
                <a:lnTo>
                  <a:pt x="645" y="1280"/>
                </a:lnTo>
                <a:lnTo>
                  <a:pt x="598" y="1320"/>
                </a:lnTo>
                <a:lnTo>
                  <a:pt x="552" y="1361"/>
                </a:lnTo>
                <a:lnTo>
                  <a:pt x="508" y="1405"/>
                </a:lnTo>
                <a:lnTo>
                  <a:pt x="465" y="1451"/>
                </a:lnTo>
                <a:lnTo>
                  <a:pt x="425" y="1498"/>
                </a:lnTo>
                <a:lnTo>
                  <a:pt x="384" y="1548"/>
                </a:lnTo>
                <a:lnTo>
                  <a:pt x="347" y="1599"/>
                </a:lnTo>
                <a:lnTo>
                  <a:pt x="310" y="1653"/>
                </a:lnTo>
                <a:lnTo>
                  <a:pt x="275" y="1708"/>
                </a:lnTo>
                <a:lnTo>
                  <a:pt x="243" y="1766"/>
                </a:lnTo>
                <a:lnTo>
                  <a:pt x="211" y="1824"/>
                </a:lnTo>
                <a:lnTo>
                  <a:pt x="183" y="1884"/>
                </a:lnTo>
                <a:lnTo>
                  <a:pt x="155" y="1947"/>
                </a:lnTo>
                <a:lnTo>
                  <a:pt x="130" y="2010"/>
                </a:lnTo>
                <a:lnTo>
                  <a:pt x="107" y="2075"/>
                </a:lnTo>
                <a:lnTo>
                  <a:pt x="86" y="2142"/>
                </a:lnTo>
                <a:lnTo>
                  <a:pt x="67" y="2209"/>
                </a:lnTo>
                <a:lnTo>
                  <a:pt x="51" y="2278"/>
                </a:lnTo>
                <a:lnTo>
                  <a:pt x="36" y="2348"/>
                </a:lnTo>
                <a:lnTo>
                  <a:pt x="24" y="2419"/>
                </a:lnTo>
                <a:lnTo>
                  <a:pt x="14" y="2492"/>
                </a:lnTo>
                <a:lnTo>
                  <a:pt x="7" y="2565"/>
                </a:lnTo>
                <a:lnTo>
                  <a:pt x="2" y="2639"/>
                </a:lnTo>
                <a:lnTo>
                  <a:pt x="0" y="2715"/>
                </a:lnTo>
                <a:lnTo>
                  <a:pt x="0" y="2791"/>
                </a:lnTo>
                <a:lnTo>
                  <a:pt x="2" y="2867"/>
                </a:lnTo>
                <a:lnTo>
                  <a:pt x="6" y="2906"/>
                </a:lnTo>
                <a:lnTo>
                  <a:pt x="8" y="2945"/>
                </a:lnTo>
                <a:lnTo>
                  <a:pt x="12" y="2983"/>
                </a:lnTo>
                <a:lnTo>
                  <a:pt x="17" y="3023"/>
                </a:lnTo>
                <a:lnTo>
                  <a:pt x="18" y="3000"/>
                </a:lnTo>
                <a:lnTo>
                  <a:pt x="20" y="2977"/>
                </a:lnTo>
                <a:lnTo>
                  <a:pt x="23" y="2954"/>
                </a:lnTo>
                <a:lnTo>
                  <a:pt x="27" y="2931"/>
                </a:lnTo>
                <a:lnTo>
                  <a:pt x="31" y="2909"/>
                </a:lnTo>
                <a:lnTo>
                  <a:pt x="35" y="2885"/>
                </a:lnTo>
                <a:lnTo>
                  <a:pt x="47" y="2840"/>
                </a:lnTo>
                <a:lnTo>
                  <a:pt x="62" y="2795"/>
                </a:lnTo>
                <a:lnTo>
                  <a:pt x="79" y="2750"/>
                </a:lnTo>
                <a:lnTo>
                  <a:pt x="98" y="2705"/>
                </a:lnTo>
                <a:lnTo>
                  <a:pt x="119" y="2661"/>
                </a:lnTo>
                <a:lnTo>
                  <a:pt x="143" y="2616"/>
                </a:lnTo>
                <a:lnTo>
                  <a:pt x="168" y="2571"/>
                </a:lnTo>
                <a:lnTo>
                  <a:pt x="195" y="2526"/>
                </a:lnTo>
                <a:lnTo>
                  <a:pt x="223" y="2480"/>
                </a:lnTo>
                <a:lnTo>
                  <a:pt x="253" y="2433"/>
                </a:lnTo>
                <a:lnTo>
                  <a:pt x="285" y="2386"/>
                </a:lnTo>
                <a:lnTo>
                  <a:pt x="351" y="2291"/>
                </a:lnTo>
                <a:lnTo>
                  <a:pt x="493" y="2090"/>
                </a:lnTo>
                <a:lnTo>
                  <a:pt x="567" y="1982"/>
                </a:lnTo>
                <a:lnTo>
                  <a:pt x="603" y="1927"/>
                </a:lnTo>
                <a:lnTo>
                  <a:pt x="640" y="1870"/>
                </a:lnTo>
                <a:lnTo>
                  <a:pt x="677" y="1812"/>
                </a:lnTo>
                <a:lnTo>
                  <a:pt x="713" y="1752"/>
                </a:lnTo>
                <a:lnTo>
                  <a:pt x="749" y="1691"/>
                </a:lnTo>
                <a:lnTo>
                  <a:pt x="785" y="1627"/>
                </a:lnTo>
                <a:lnTo>
                  <a:pt x="819" y="1562"/>
                </a:lnTo>
                <a:lnTo>
                  <a:pt x="852" y="1495"/>
                </a:lnTo>
                <a:lnTo>
                  <a:pt x="885" y="1426"/>
                </a:lnTo>
                <a:lnTo>
                  <a:pt x="915" y="1355"/>
                </a:lnTo>
                <a:lnTo>
                  <a:pt x="898" y="1413"/>
                </a:lnTo>
                <a:lnTo>
                  <a:pt x="882" y="1474"/>
                </a:lnTo>
                <a:lnTo>
                  <a:pt x="868" y="1538"/>
                </a:lnTo>
                <a:lnTo>
                  <a:pt x="855" y="1604"/>
                </a:lnTo>
                <a:lnTo>
                  <a:pt x="845" y="1671"/>
                </a:lnTo>
                <a:lnTo>
                  <a:pt x="836" y="1741"/>
                </a:lnTo>
                <a:lnTo>
                  <a:pt x="831" y="1812"/>
                </a:lnTo>
                <a:lnTo>
                  <a:pt x="826" y="1884"/>
                </a:lnTo>
                <a:lnTo>
                  <a:pt x="825" y="1959"/>
                </a:lnTo>
                <a:lnTo>
                  <a:pt x="825" y="2033"/>
                </a:lnTo>
                <a:lnTo>
                  <a:pt x="829" y="2109"/>
                </a:lnTo>
                <a:lnTo>
                  <a:pt x="835" y="2185"/>
                </a:lnTo>
                <a:lnTo>
                  <a:pt x="838" y="2223"/>
                </a:lnTo>
                <a:lnTo>
                  <a:pt x="844" y="2261"/>
                </a:lnTo>
                <a:lnTo>
                  <a:pt x="848" y="2299"/>
                </a:lnTo>
                <a:lnTo>
                  <a:pt x="855" y="2336"/>
                </a:lnTo>
                <a:lnTo>
                  <a:pt x="862" y="2375"/>
                </a:lnTo>
                <a:lnTo>
                  <a:pt x="869" y="2414"/>
                </a:lnTo>
                <a:lnTo>
                  <a:pt x="877" y="2451"/>
                </a:lnTo>
                <a:lnTo>
                  <a:pt x="887" y="2488"/>
                </a:lnTo>
                <a:lnTo>
                  <a:pt x="897" y="2526"/>
                </a:lnTo>
                <a:lnTo>
                  <a:pt x="907" y="2563"/>
                </a:lnTo>
                <a:lnTo>
                  <a:pt x="918" y="2601"/>
                </a:lnTo>
                <a:lnTo>
                  <a:pt x="931" y="2637"/>
                </a:lnTo>
                <a:lnTo>
                  <a:pt x="943" y="2674"/>
                </a:lnTo>
                <a:lnTo>
                  <a:pt x="957" y="2711"/>
                </a:lnTo>
                <a:lnTo>
                  <a:pt x="972" y="2746"/>
                </a:lnTo>
                <a:lnTo>
                  <a:pt x="987" y="2782"/>
                </a:lnTo>
                <a:lnTo>
                  <a:pt x="1004" y="2816"/>
                </a:lnTo>
                <a:lnTo>
                  <a:pt x="1021" y="2851"/>
                </a:lnTo>
                <a:lnTo>
                  <a:pt x="1039" y="2885"/>
                </a:lnTo>
                <a:lnTo>
                  <a:pt x="1057" y="2920"/>
                </a:lnTo>
                <a:lnTo>
                  <a:pt x="1077" y="2953"/>
                </a:lnTo>
                <a:lnTo>
                  <a:pt x="1098" y="2986"/>
                </a:lnTo>
                <a:lnTo>
                  <a:pt x="1120" y="3017"/>
                </a:lnTo>
                <a:lnTo>
                  <a:pt x="1142" y="3049"/>
                </a:lnTo>
                <a:lnTo>
                  <a:pt x="1166" y="3080"/>
                </a:lnTo>
                <a:lnTo>
                  <a:pt x="1191" y="3111"/>
                </a:lnTo>
                <a:lnTo>
                  <a:pt x="1216" y="3141"/>
                </a:lnTo>
                <a:lnTo>
                  <a:pt x="1242" y="3169"/>
                </a:lnTo>
                <a:lnTo>
                  <a:pt x="1270" y="3198"/>
                </a:lnTo>
                <a:lnTo>
                  <a:pt x="1298" y="3224"/>
                </a:lnTo>
                <a:lnTo>
                  <a:pt x="1328" y="3252"/>
                </a:lnTo>
                <a:lnTo>
                  <a:pt x="1359" y="3277"/>
                </a:lnTo>
                <a:lnTo>
                  <a:pt x="1390" y="3302"/>
                </a:lnTo>
                <a:lnTo>
                  <a:pt x="1423" y="3327"/>
                </a:lnTo>
                <a:lnTo>
                  <a:pt x="1456" y="3350"/>
                </a:lnTo>
                <a:lnTo>
                  <a:pt x="1491" y="3372"/>
                </a:lnTo>
                <a:lnTo>
                  <a:pt x="1526" y="3393"/>
                </a:lnTo>
                <a:lnTo>
                  <a:pt x="1564" y="3414"/>
                </a:lnTo>
                <a:lnTo>
                  <a:pt x="1602" y="3432"/>
                </a:lnTo>
                <a:lnTo>
                  <a:pt x="1641" y="3451"/>
                </a:lnTo>
                <a:close/>
                <a:moveTo>
                  <a:pt x="5041" y="2621"/>
                </a:moveTo>
                <a:lnTo>
                  <a:pt x="5041" y="2621"/>
                </a:lnTo>
                <a:lnTo>
                  <a:pt x="5041" y="2592"/>
                </a:lnTo>
                <a:lnTo>
                  <a:pt x="5040" y="2563"/>
                </a:lnTo>
                <a:lnTo>
                  <a:pt x="5039" y="2533"/>
                </a:lnTo>
                <a:lnTo>
                  <a:pt x="5037" y="2505"/>
                </a:lnTo>
                <a:lnTo>
                  <a:pt x="5034" y="2477"/>
                </a:lnTo>
                <a:lnTo>
                  <a:pt x="5030" y="2450"/>
                </a:lnTo>
                <a:lnTo>
                  <a:pt x="5026" y="2422"/>
                </a:lnTo>
                <a:lnTo>
                  <a:pt x="5020" y="2396"/>
                </a:lnTo>
                <a:lnTo>
                  <a:pt x="5014" y="2370"/>
                </a:lnTo>
                <a:lnTo>
                  <a:pt x="5007" y="2343"/>
                </a:lnTo>
                <a:lnTo>
                  <a:pt x="5001" y="2318"/>
                </a:lnTo>
                <a:lnTo>
                  <a:pt x="4993" y="2292"/>
                </a:lnTo>
                <a:lnTo>
                  <a:pt x="4984" y="2267"/>
                </a:lnTo>
                <a:lnTo>
                  <a:pt x="4975" y="2243"/>
                </a:lnTo>
                <a:lnTo>
                  <a:pt x="4965" y="2219"/>
                </a:lnTo>
                <a:lnTo>
                  <a:pt x="4954" y="2196"/>
                </a:lnTo>
                <a:lnTo>
                  <a:pt x="4943" y="2173"/>
                </a:lnTo>
                <a:lnTo>
                  <a:pt x="4932" y="2149"/>
                </a:lnTo>
                <a:lnTo>
                  <a:pt x="4920" y="2127"/>
                </a:lnTo>
                <a:lnTo>
                  <a:pt x="4907" y="2105"/>
                </a:lnTo>
                <a:lnTo>
                  <a:pt x="4894" y="2085"/>
                </a:lnTo>
                <a:lnTo>
                  <a:pt x="4880" y="2064"/>
                </a:lnTo>
                <a:lnTo>
                  <a:pt x="4865" y="2043"/>
                </a:lnTo>
                <a:lnTo>
                  <a:pt x="4851" y="2023"/>
                </a:lnTo>
                <a:lnTo>
                  <a:pt x="4819" y="1983"/>
                </a:lnTo>
                <a:lnTo>
                  <a:pt x="4786" y="1946"/>
                </a:lnTo>
                <a:lnTo>
                  <a:pt x="4751" y="1910"/>
                </a:lnTo>
                <a:lnTo>
                  <a:pt x="4713" y="1876"/>
                </a:lnTo>
                <a:lnTo>
                  <a:pt x="4675" y="1844"/>
                </a:lnTo>
                <a:lnTo>
                  <a:pt x="4634" y="1813"/>
                </a:lnTo>
                <a:lnTo>
                  <a:pt x="4592" y="1783"/>
                </a:lnTo>
                <a:lnTo>
                  <a:pt x="4550" y="1756"/>
                </a:lnTo>
                <a:lnTo>
                  <a:pt x="4504" y="1730"/>
                </a:lnTo>
                <a:lnTo>
                  <a:pt x="4458" y="1706"/>
                </a:lnTo>
                <a:lnTo>
                  <a:pt x="4411" y="1683"/>
                </a:lnTo>
                <a:lnTo>
                  <a:pt x="4363" y="1662"/>
                </a:lnTo>
                <a:lnTo>
                  <a:pt x="4314" y="1643"/>
                </a:lnTo>
                <a:lnTo>
                  <a:pt x="4263" y="1626"/>
                </a:lnTo>
                <a:lnTo>
                  <a:pt x="4213" y="1609"/>
                </a:lnTo>
                <a:lnTo>
                  <a:pt x="4161" y="1595"/>
                </a:lnTo>
                <a:lnTo>
                  <a:pt x="4108" y="1583"/>
                </a:lnTo>
                <a:lnTo>
                  <a:pt x="4056" y="1571"/>
                </a:lnTo>
                <a:lnTo>
                  <a:pt x="4002" y="1562"/>
                </a:lnTo>
                <a:lnTo>
                  <a:pt x="3948" y="1554"/>
                </a:lnTo>
                <a:lnTo>
                  <a:pt x="4003" y="1555"/>
                </a:lnTo>
                <a:lnTo>
                  <a:pt x="4060" y="1555"/>
                </a:lnTo>
                <a:lnTo>
                  <a:pt x="4179" y="1554"/>
                </a:lnTo>
                <a:lnTo>
                  <a:pt x="4239" y="1554"/>
                </a:lnTo>
                <a:lnTo>
                  <a:pt x="4300" y="1555"/>
                </a:lnTo>
                <a:lnTo>
                  <a:pt x="4360" y="1558"/>
                </a:lnTo>
                <a:lnTo>
                  <a:pt x="4420" y="1562"/>
                </a:lnTo>
                <a:lnTo>
                  <a:pt x="4449" y="1565"/>
                </a:lnTo>
                <a:lnTo>
                  <a:pt x="4478" y="1570"/>
                </a:lnTo>
                <a:lnTo>
                  <a:pt x="4507" y="1574"/>
                </a:lnTo>
                <a:lnTo>
                  <a:pt x="4534" y="1580"/>
                </a:lnTo>
                <a:lnTo>
                  <a:pt x="4562" y="1586"/>
                </a:lnTo>
                <a:lnTo>
                  <a:pt x="4589" y="1594"/>
                </a:lnTo>
                <a:lnTo>
                  <a:pt x="4614" y="1603"/>
                </a:lnTo>
                <a:lnTo>
                  <a:pt x="4640" y="1613"/>
                </a:lnTo>
                <a:lnTo>
                  <a:pt x="4664" y="1624"/>
                </a:lnTo>
                <a:lnTo>
                  <a:pt x="4688" y="1637"/>
                </a:lnTo>
                <a:lnTo>
                  <a:pt x="4710" y="1650"/>
                </a:lnTo>
                <a:lnTo>
                  <a:pt x="4732" y="1665"/>
                </a:lnTo>
                <a:lnTo>
                  <a:pt x="4753" y="1682"/>
                </a:lnTo>
                <a:lnTo>
                  <a:pt x="4772" y="1700"/>
                </a:lnTo>
                <a:lnTo>
                  <a:pt x="4791" y="1719"/>
                </a:lnTo>
                <a:lnTo>
                  <a:pt x="4807" y="1741"/>
                </a:lnTo>
                <a:lnTo>
                  <a:pt x="4796" y="1703"/>
                </a:lnTo>
                <a:lnTo>
                  <a:pt x="4783" y="1667"/>
                </a:lnTo>
                <a:lnTo>
                  <a:pt x="4767" y="1630"/>
                </a:lnTo>
                <a:lnTo>
                  <a:pt x="4751" y="1595"/>
                </a:lnTo>
                <a:lnTo>
                  <a:pt x="4732" y="1560"/>
                </a:lnTo>
                <a:lnTo>
                  <a:pt x="4712" y="1527"/>
                </a:lnTo>
                <a:lnTo>
                  <a:pt x="4690" y="1495"/>
                </a:lnTo>
                <a:lnTo>
                  <a:pt x="4666" y="1464"/>
                </a:lnTo>
                <a:lnTo>
                  <a:pt x="4641" y="1434"/>
                </a:lnTo>
                <a:lnTo>
                  <a:pt x="4614" y="1407"/>
                </a:lnTo>
                <a:lnTo>
                  <a:pt x="4587" y="1380"/>
                </a:lnTo>
                <a:lnTo>
                  <a:pt x="4557" y="1356"/>
                </a:lnTo>
                <a:lnTo>
                  <a:pt x="4528" y="1333"/>
                </a:lnTo>
                <a:lnTo>
                  <a:pt x="4496" y="1312"/>
                </a:lnTo>
                <a:lnTo>
                  <a:pt x="4463" y="1294"/>
                </a:lnTo>
                <a:lnTo>
                  <a:pt x="4429" y="1278"/>
                </a:lnTo>
                <a:lnTo>
                  <a:pt x="4394" y="1264"/>
                </a:lnTo>
                <a:lnTo>
                  <a:pt x="4376" y="1257"/>
                </a:lnTo>
                <a:lnTo>
                  <a:pt x="4358" y="1252"/>
                </a:lnTo>
                <a:lnTo>
                  <a:pt x="4341" y="1247"/>
                </a:lnTo>
                <a:lnTo>
                  <a:pt x="4322" y="1243"/>
                </a:lnTo>
                <a:lnTo>
                  <a:pt x="4303" y="1240"/>
                </a:lnTo>
                <a:lnTo>
                  <a:pt x="4284" y="1236"/>
                </a:lnTo>
                <a:lnTo>
                  <a:pt x="4266" y="1234"/>
                </a:lnTo>
                <a:lnTo>
                  <a:pt x="4246" y="1233"/>
                </a:lnTo>
                <a:lnTo>
                  <a:pt x="4227" y="1232"/>
                </a:lnTo>
                <a:lnTo>
                  <a:pt x="4207" y="1232"/>
                </a:lnTo>
                <a:lnTo>
                  <a:pt x="4188" y="1233"/>
                </a:lnTo>
                <a:lnTo>
                  <a:pt x="4168" y="1235"/>
                </a:lnTo>
                <a:lnTo>
                  <a:pt x="4148" y="1237"/>
                </a:lnTo>
                <a:lnTo>
                  <a:pt x="4128" y="1241"/>
                </a:lnTo>
                <a:lnTo>
                  <a:pt x="4107" y="1244"/>
                </a:lnTo>
                <a:lnTo>
                  <a:pt x="4087" y="1248"/>
                </a:lnTo>
                <a:lnTo>
                  <a:pt x="4067" y="1254"/>
                </a:lnTo>
                <a:lnTo>
                  <a:pt x="4047" y="1261"/>
                </a:lnTo>
                <a:lnTo>
                  <a:pt x="4026" y="1268"/>
                </a:lnTo>
                <a:lnTo>
                  <a:pt x="4005" y="1276"/>
                </a:lnTo>
                <a:lnTo>
                  <a:pt x="3985" y="1286"/>
                </a:lnTo>
                <a:lnTo>
                  <a:pt x="3964" y="1296"/>
                </a:lnTo>
                <a:lnTo>
                  <a:pt x="3943" y="1307"/>
                </a:lnTo>
                <a:lnTo>
                  <a:pt x="3922" y="1318"/>
                </a:lnTo>
                <a:lnTo>
                  <a:pt x="3902" y="1331"/>
                </a:lnTo>
                <a:lnTo>
                  <a:pt x="3881" y="1344"/>
                </a:lnTo>
                <a:lnTo>
                  <a:pt x="3860" y="1360"/>
                </a:lnTo>
                <a:lnTo>
                  <a:pt x="3839" y="1375"/>
                </a:lnTo>
                <a:lnTo>
                  <a:pt x="3818" y="1391"/>
                </a:lnTo>
                <a:lnTo>
                  <a:pt x="3797" y="1409"/>
                </a:lnTo>
                <a:lnTo>
                  <a:pt x="3803" y="1390"/>
                </a:lnTo>
                <a:lnTo>
                  <a:pt x="3808" y="1371"/>
                </a:lnTo>
                <a:lnTo>
                  <a:pt x="3812" y="1352"/>
                </a:lnTo>
                <a:lnTo>
                  <a:pt x="3816" y="1332"/>
                </a:lnTo>
                <a:lnTo>
                  <a:pt x="3818" y="1313"/>
                </a:lnTo>
                <a:lnTo>
                  <a:pt x="3820" y="1295"/>
                </a:lnTo>
                <a:lnTo>
                  <a:pt x="3820" y="1275"/>
                </a:lnTo>
                <a:lnTo>
                  <a:pt x="3820" y="1256"/>
                </a:lnTo>
                <a:lnTo>
                  <a:pt x="3819" y="1237"/>
                </a:lnTo>
                <a:lnTo>
                  <a:pt x="3818" y="1219"/>
                </a:lnTo>
                <a:lnTo>
                  <a:pt x="3815" y="1200"/>
                </a:lnTo>
                <a:lnTo>
                  <a:pt x="3811" y="1181"/>
                </a:lnTo>
                <a:lnTo>
                  <a:pt x="3808" y="1163"/>
                </a:lnTo>
                <a:lnTo>
                  <a:pt x="3803" y="1145"/>
                </a:lnTo>
                <a:lnTo>
                  <a:pt x="3797" y="1126"/>
                </a:lnTo>
                <a:lnTo>
                  <a:pt x="3790" y="1109"/>
                </a:lnTo>
                <a:lnTo>
                  <a:pt x="3784" y="1091"/>
                </a:lnTo>
                <a:lnTo>
                  <a:pt x="3776" y="1074"/>
                </a:lnTo>
                <a:lnTo>
                  <a:pt x="3768" y="1056"/>
                </a:lnTo>
                <a:lnTo>
                  <a:pt x="3758" y="1038"/>
                </a:lnTo>
                <a:lnTo>
                  <a:pt x="3739" y="1005"/>
                </a:lnTo>
                <a:lnTo>
                  <a:pt x="3717" y="972"/>
                </a:lnTo>
                <a:lnTo>
                  <a:pt x="3694" y="942"/>
                </a:lnTo>
                <a:lnTo>
                  <a:pt x="3667" y="911"/>
                </a:lnTo>
                <a:lnTo>
                  <a:pt x="3639" y="882"/>
                </a:lnTo>
                <a:lnTo>
                  <a:pt x="3609" y="855"/>
                </a:lnTo>
                <a:lnTo>
                  <a:pt x="3578" y="828"/>
                </a:lnTo>
                <a:lnTo>
                  <a:pt x="3545" y="804"/>
                </a:lnTo>
                <a:lnTo>
                  <a:pt x="3512" y="781"/>
                </a:lnTo>
                <a:lnTo>
                  <a:pt x="3477" y="760"/>
                </a:lnTo>
                <a:lnTo>
                  <a:pt x="3441" y="741"/>
                </a:lnTo>
                <a:lnTo>
                  <a:pt x="3404" y="724"/>
                </a:lnTo>
                <a:lnTo>
                  <a:pt x="3367" y="709"/>
                </a:lnTo>
                <a:lnTo>
                  <a:pt x="3329" y="696"/>
                </a:lnTo>
                <a:lnTo>
                  <a:pt x="3291" y="685"/>
                </a:lnTo>
                <a:lnTo>
                  <a:pt x="3252" y="677"/>
                </a:lnTo>
                <a:lnTo>
                  <a:pt x="3214" y="671"/>
                </a:lnTo>
                <a:lnTo>
                  <a:pt x="3176" y="668"/>
                </a:lnTo>
                <a:lnTo>
                  <a:pt x="3157" y="668"/>
                </a:lnTo>
                <a:lnTo>
                  <a:pt x="3138" y="666"/>
                </a:lnTo>
                <a:lnTo>
                  <a:pt x="3119" y="668"/>
                </a:lnTo>
                <a:lnTo>
                  <a:pt x="3101" y="669"/>
                </a:lnTo>
                <a:lnTo>
                  <a:pt x="3082" y="671"/>
                </a:lnTo>
                <a:lnTo>
                  <a:pt x="3063" y="674"/>
                </a:lnTo>
                <a:lnTo>
                  <a:pt x="3046" y="677"/>
                </a:lnTo>
                <a:lnTo>
                  <a:pt x="3027" y="682"/>
                </a:lnTo>
                <a:lnTo>
                  <a:pt x="3054" y="691"/>
                </a:lnTo>
                <a:lnTo>
                  <a:pt x="3081" y="702"/>
                </a:lnTo>
                <a:lnTo>
                  <a:pt x="3104" y="713"/>
                </a:lnTo>
                <a:lnTo>
                  <a:pt x="3127" y="725"/>
                </a:lnTo>
                <a:lnTo>
                  <a:pt x="3147" y="739"/>
                </a:lnTo>
                <a:lnTo>
                  <a:pt x="3165" y="753"/>
                </a:lnTo>
                <a:lnTo>
                  <a:pt x="3183" y="769"/>
                </a:lnTo>
                <a:lnTo>
                  <a:pt x="3200" y="785"/>
                </a:lnTo>
                <a:lnTo>
                  <a:pt x="3215" y="803"/>
                </a:lnTo>
                <a:lnTo>
                  <a:pt x="3229" y="822"/>
                </a:lnTo>
                <a:lnTo>
                  <a:pt x="3242" y="840"/>
                </a:lnTo>
                <a:lnTo>
                  <a:pt x="3256" y="860"/>
                </a:lnTo>
                <a:lnTo>
                  <a:pt x="3268" y="881"/>
                </a:lnTo>
                <a:lnTo>
                  <a:pt x="3279" y="903"/>
                </a:lnTo>
                <a:lnTo>
                  <a:pt x="3301" y="947"/>
                </a:lnTo>
                <a:lnTo>
                  <a:pt x="3322" y="994"/>
                </a:lnTo>
                <a:lnTo>
                  <a:pt x="3344" y="1044"/>
                </a:lnTo>
                <a:lnTo>
                  <a:pt x="3366" y="1094"/>
                </a:lnTo>
                <a:lnTo>
                  <a:pt x="3391" y="1147"/>
                </a:lnTo>
                <a:lnTo>
                  <a:pt x="3404" y="1174"/>
                </a:lnTo>
                <a:lnTo>
                  <a:pt x="3419" y="1200"/>
                </a:lnTo>
                <a:lnTo>
                  <a:pt x="3434" y="1228"/>
                </a:lnTo>
                <a:lnTo>
                  <a:pt x="3450" y="1255"/>
                </a:lnTo>
                <a:lnTo>
                  <a:pt x="3468" y="1283"/>
                </a:lnTo>
                <a:lnTo>
                  <a:pt x="3488" y="1310"/>
                </a:lnTo>
                <a:lnTo>
                  <a:pt x="3508" y="1338"/>
                </a:lnTo>
                <a:lnTo>
                  <a:pt x="3531" y="1365"/>
                </a:lnTo>
                <a:lnTo>
                  <a:pt x="3509" y="1347"/>
                </a:lnTo>
                <a:lnTo>
                  <a:pt x="3486" y="1330"/>
                </a:lnTo>
                <a:lnTo>
                  <a:pt x="3463" y="1313"/>
                </a:lnTo>
                <a:lnTo>
                  <a:pt x="3437" y="1296"/>
                </a:lnTo>
                <a:lnTo>
                  <a:pt x="3412" y="1279"/>
                </a:lnTo>
                <a:lnTo>
                  <a:pt x="3386" y="1263"/>
                </a:lnTo>
                <a:lnTo>
                  <a:pt x="3358" y="1247"/>
                </a:lnTo>
                <a:lnTo>
                  <a:pt x="3331" y="1232"/>
                </a:lnTo>
                <a:lnTo>
                  <a:pt x="3302" y="1217"/>
                </a:lnTo>
                <a:lnTo>
                  <a:pt x="3272" y="1201"/>
                </a:lnTo>
                <a:lnTo>
                  <a:pt x="3242" y="1188"/>
                </a:lnTo>
                <a:lnTo>
                  <a:pt x="3212" y="1174"/>
                </a:lnTo>
                <a:lnTo>
                  <a:pt x="3181" y="1162"/>
                </a:lnTo>
                <a:lnTo>
                  <a:pt x="3149" y="1149"/>
                </a:lnTo>
                <a:lnTo>
                  <a:pt x="3117" y="1138"/>
                </a:lnTo>
                <a:lnTo>
                  <a:pt x="3084" y="1127"/>
                </a:lnTo>
                <a:lnTo>
                  <a:pt x="3061" y="1125"/>
                </a:lnTo>
                <a:lnTo>
                  <a:pt x="3036" y="1123"/>
                </a:lnTo>
                <a:lnTo>
                  <a:pt x="3009" y="1123"/>
                </a:lnTo>
                <a:lnTo>
                  <a:pt x="2981" y="1122"/>
                </a:lnTo>
                <a:lnTo>
                  <a:pt x="2951" y="1123"/>
                </a:lnTo>
                <a:lnTo>
                  <a:pt x="2921" y="1125"/>
                </a:lnTo>
                <a:lnTo>
                  <a:pt x="2888" y="1129"/>
                </a:lnTo>
                <a:lnTo>
                  <a:pt x="2855" y="1132"/>
                </a:lnTo>
                <a:lnTo>
                  <a:pt x="2820" y="1137"/>
                </a:lnTo>
                <a:lnTo>
                  <a:pt x="2784" y="1145"/>
                </a:lnTo>
                <a:lnTo>
                  <a:pt x="2746" y="1153"/>
                </a:lnTo>
                <a:lnTo>
                  <a:pt x="2707" y="1163"/>
                </a:lnTo>
                <a:lnTo>
                  <a:pt x="2667" y="1175"/>
                </a:lnTo>
                <a:lnTo>
                  <a:pt x="2625" y="1188"/>
                </a:lnTo>
                <a:lnTo>
                  <a:pt x="2582" y="1203"/>
                </a:lnTo>
                <a:lnTo>
                  <a:pt x="2537" y="1220"/>
                </a:lnTo>
                <a:lnTo>
                  <a:pt x="2500" y="1234"/>
                </a:lnTo>
                <a:lnTo>
                  <a:pt x="2461" y="1247"/>
                </a:lnTo>
                <a:lnTo>
                  <a:pt x="2378" y="1274"/>
                </a:lnTo>
                <a:lnTo>
                  <a:pt x="2420" y="1303"/>
                </a:lnTo>
                <a:lnTo>
                  <a:pt x="2460" y="1335"/>
                </a:lnTo>
                <a:lnTo>
                  <a:pt x="2500" y="1368"/>
                </a:lnTo>
                <a:lnTo>
                  <a:pt x="2538" y="1402"/>
                </a:lnTo>
                <a:lnTo>
                  <a:pt x="2630" y="1421"/>
                </a:lnTo>
                <a:lnTo>
                  <a:pt x="2725" y="1441"/>
                </a:lnTo>
                <a:lnTo>
                  <a:pt x="2828" y="1461"/>
                </a:lnTo>
                <a:lnTo>
                  <a:pt x="2881" y="1470"/>
                </a:lnTo>
                <a:lnTo>
                  <a:pt x="2936" y="1478"/>
                </a:lnTo>
                <a:lnTo>
                  <a:pt x="2992" y="1486"/>
                </a:lnTo>
                <a:lnTo>
                  <a:pt x="3049" y="1493"/>
                </a:lnTo>
                <a:lnTo>
                  <a:pt x="3107" y="1498"/>
                </a:lnTo>
                <a:lnTo>
                  <a:pt x="3167" y="1501"/>
                </a:lnTo>
                <a:lnTo>
                  <a:pt x="3228" y="1504"/>
                </a:lnTo>
                <a:lnTo>
                  <a:pt x="3291" y="1503"/>
                </a:lnTo>
                <a:lnTo>
                  <a:pt x="3355" y="1500"/>
                </a:lnTo>
                <a:lnTo>
                  <a:pt x="3420" y="1495"/>
                </a:lnTo>
                <a:lnTo>
                  <a:pt x="3365" y="1508"/>
                </a:lnTo>
                <a:lnTo>
                  <a:pt x="3300" y="1526"/>
                </a:lnTo>
                <a:lnTo>
                  <a:pt x="3227" y="1546"/>
                </a:lnTo>
                <a:lnTo>
                  <a:pt x="3148" y="1571"/>
                </a:lnTo>
                <a:lnTo>
                  <a:pt x="3106" y="1584"/>
                </a:lnTo>
                <a:lnTo>
                  <a:pt x="3063" y="1599"/>
                </a:lnTo>
                <a:lnTo>
                  <a:pt x="3020" y="1616"/>
                </a:lnTo>
                <a:lnTo>
                  <a:pt x="2976" y="1634"/>
                </a:lnTo>
                <a:lnTo>
                  <a:pt x="2931" y="1653"/>
                </a:lnTo>
                <a:lnTo>
                  <a:pt x="2886" y="1673"/>
                </a:lnTo>
                <a:lnTo>
                  <a:pt x="2841" y="1695"/>
                </a:lnTo>
                <a:lnTo>
                  <a:pt x="2796" y="1718"/>
                </a:lnTo>
                <a:lnTo>
                  <a:pt x="2821" y="1762"/>
                </a:lnTo>
                <a:lnTo>
                  <a:pt x="2844" y="1808"/>
                </a:lnTo>
                <a:lnTo>
                  <a:pt x="2867" y="1856"/>
                </a:lnTo>
                <a:lnTo>
                  <a:pt x="2889" y="1905"/>
                </a:lnTo>
                <a:lnTo>
                  <a:pt x="2909" y="1956"/>
                </a:lnTo>
                <a:lnTo>
                  <a:pt x="2928" y="2008"/>
                </a:lnTo>
                <a:lnTo>
                  <a:pt x="2945" y="2063"/>
                </a:lnTo>
                <a:lnTo>
                  <a:pt x="2961" y="2119"/>
                </a:lnTo>
                <a:lnTo>
                  <a:pt x="3051" y="2090"/>
                </a:lnTo>
                <a:lnTo>
                  <a:pt x="3096" y="2075"/>
                </a:lnTo>
                <a:lnTo>
                  <a:pt x="3141" y="2058"/>
                </a:lnTo>
                <a:lnTo>
                  <a:pt x="3185" y="2042"/>
                </a:lnTo>
                <a:lnTo>
                  <a:pt x="3230" y="2023"/>
                </a:lnTo>
                <a:lnTo>
                  <a:pt x="3273" y="2003"/>
                </a:lnTo>
                <a:lnTo>
                  <a:pt x="3316" y="1982"/>
                </a:lnTo>
                <a:lnTo>
                  <a:pt x="3359" y="1960"/>
                </a:lnTo>
                <a:lnTo>
                  <a:pt x="3401" y="1936"/>
                </a:lnTo>
                <a:lnTo>
                  <a:pt x="3442" y="1909"/>
                </a:lnTo>
                <a:lnTo>
                  <a:pt x="3481" y="1880"/>
                </a:lnTo>
                <a:lnTo>
                  <a:pt x="3520" y="1849"/>
                </a:lnTo>
                <a:lnTo>
                  <a:pt x="3538" y="1833"/>
                </a:lnTo>
                <a:lnTo>
                  <a:pt x="3557" y="1815"/>
                </a:lnTo>
                <a:lnTo>
                  <a:pt x="3576" y="1797"/>
                </a:lnTo>
                <a:lnTo>
                  <a:pt x="3593" y="1779"/>
                </a:lnTo>
                <a:lnTo>
                  <a:pt x="3611" y="1760"/>
                </a:lnTo>
                <a:lnTo>
                  <a:pt x="3629" y="1740"/>
                </a:lnTo>
                <a:lnTo>
                  <a:pt x="3624" y="1766"/>
                </a:lnTo>
                <a:lnTo>
                  <a:pt x="3620" y="1791"/>
                </a:lnTo>
                <a:lnTo>
                  <a:pt x="3617" y="1817"/>
                </a:lnTo>
                <a:lnTo>
                  <a:pt x="3615" y="1845"/>
                </a:lnTo>
                <a:lnTo>
                  <a:pt x="3613" y="1871"/>
                </a:lnTo>
                <a:lnTo>
                  <a:pt x="3613" y="1899"/>
                </a:lnTo>
                <a:lnTo>
                  <a:pt x="3613" y="1927"/>
                </a:lnTo>
                <a:lnTo>
                  <a:pt x="3615" y="1956"/>
                </a:lnTo>
                <a:lnTo>
                  <a:pt x="3617" y="1984"/>
                </a:lnTo>
                <a:lnTo>
                  <a:pt x="3620" y="2013"/>
                </a:lnTo>
                <a:lnTo>
                  <a:pt x="3628" y="2072"/>
                </a:lnTo>
                <a:lnTo>
                  <a:pt x="3637" y="2133"/>
                </a:lnTo>
                <a:lnTo>
                  <a:pt x="3650" y="2193"/>
                </a:lnTo>
                <a:lnTo>
                  <a:pt x="3663" y="2256"/>
                </a:lnTo>
                <a:lnTo>
                  <a:pt x="3679" y="2320"/>
                </a:lnTo>
                <a:lnTo>
                  <a:pt x="3697" y="2384"/>
                </a:lnTo>
                <a:lnTo>
                  <a:pt x="3716" y="2449"/>
                </a:lnTo>
                <a:lnTo>
                  <a:pt x="3755" y="2580"/>
                </a:lnTo>
                <a:lnTo>
                  <a:pt x="3797" y="2712"/>
                </a:lnTo>
                <a:lnTo>
                  <a:pt x="3839" y="2844"/>
                </a:lnTo>
                <a:lnTo>
                  <a:pt x="3860" y="2910"/>
                </a:lnTo>
                <a:lnTo>
                  <a:pt x="3878" y="2976"/>
                </a:lnTo>
                <a:lnTo>
                  <a:pt x="3897" y="3041"/>
                </a:lnTo>
                <a:lnTo>
                  <a:pt x="3915" y="3105"/>
                </a:lnTo>
                <a:lnTo>
                  <a:pt x="3930" y="3169"/>
                </a:lnTo>
                <a:lnTo>
                  <a:pt x="3944" y="3233"/>
                </a:lnTo>
                <a:lnTo>
                  <a:pt x="3955" y="3296"/>
                </a:lnTo>
                <a:lnTo>
                  <a:pt x="3965" y="3357"/>
                </a:lnTo>
                <a:lnTo>
                  <a:pt x="3972" y="3418"/>
                </a:lnTo>
                <a:lnTo>
                  <a:pt x="3975" y="3448"/>
                </a:lnTo>
                <a:lnTo>
                  <a:pt x="3976" y="3477"/>
                </a:lnTo>
                <a:lnTo>
                  <a:pt x="3977" y="3507"/>
                </a:lnTo>
                <a:lnTo>
                  <a:pt x="3979" y="3536"/>
                </a:lnTo>
                <a:lnTo>
                  <a:pt x="3977" y="3564"/>
                </a:lnTo>
                <a:lnTo>
                  <a:pt x="3976" y="3592"/>
                </a:lnTo>
                <a:lnTo>
                  <a:pt x="3974" y="3620"/>
                </a:lnTo>
                <a:lnTo>
                  <a:pt x="3971" y="3647"/>
                </a:lnTo>
                <a:lnTo>
                  <a:pt x="3966" y="3674"/>
                </a:lnTo>
                <a:lnTo>
                  <a:pt x="3961" y="3701"/>
                </a:lnTo>
                <a:lnTo>
                  <a:pt x="3974" y="3672"/>
                </a:lnTo>
                <a:lnTo>
                  <a:pt x="3986" y="3642"/>
                </a:lnTo>
                <a:lnTo>
                  <a:pt x="3997" y="3613"/>
                </a:lnTo>
                <a:lnTo>
                  <a:pt x="4008" y="3582"/>
                </a:lnTo>
                <a:lnTo>
                  <a:pt x="4029" y="3520"/>
                </a:lnTo>
                <a:lnTo>
                  <a:pt x="4047" y="3456"/>
                </a:lnTo>
                <a:lnTo>
                  <a:pt x="4063" y="3393"/>
                </a:lnTo>
                <a:lnTo>
                  <a:pt x="4078" y="3327"/>
                </a:lnTo>
                <a:lnTo>
                  <a:pt x="4089" y="3260"/>
                </a:lnTo>
                <a:lnTo>
                  <a:pt x="4098" y="3191"/>
                </a:lnTo>
                <a:lnTo>
                  <a:pt x="4106" y="3122"/>
                </a:lnTo>
                <a:lnTo>
                  <a:pt x="4113" y="3053"/>
                </a:lnTo>
                <a:lnTo>
                  <a:pt x="4116" y="2983"/>
                </a:lnTo>
                <a:lnTo>
                  <a:pt x="4118" y="2913"/>
                </a:lnTo>
                <a:lnTo>
                  <a:pt x="4118" y="2843"/>
                </a:lnTo>
                <a:lnTo>
                  <a:pt x="4117" y="2772"/>
                </a:lnTo>
                <a:lnTo>
                  <a:pt x="4114" y="2702"/>
                </a:lnTo>
                <a:lnTo>
                  <a:pt x="4108" y="2631"/>
                </a:lnTo>
                <a:lnTo>
                  <a:pt x="4102" y="2562"/>
                </a:lnTo>
                <a:lnTo>
                  <a:pt x="4093" y="2493"/>
                </a:lnTo>
                <a:lnTo>
                  <a:pt x="4083" y="2425"/>
                </a:lnTo>
                <a:lnTo>
                  <a:pt x="4072" y="2357"/>
                </a:lnTo>
                <a:lnTo>
                  <a:pt x="4059" y="2291"/>
                </a:lnTo>
                <a:lnTo>
                  <a:pt x="4045" y="2225"/>
                </a:lnTo>
                <a:lnTo>
                  <a:pt x="4028" y="2162"/>
                </a:lnTo>
                <a:lnTo>
                  <a:pt x="4010" y="2099"/>
                </a:lnTo>
                <a:lnTo>
                  <a:pt x="3992" y="2038"/>
                </a:lnTo>
                <a:lnTo>
                  <a:pt x="3972" y="1979"/>
                </a:lnTo>
                <a:lnTo>
                  <a:pt x="3951" y="1922"/>
                </a:lnTo>
                <a:lnTo>
                  <a:pt x="3928" y="1867"/>
                </a:lnTo>
                <a:lnTo>
                  <a:pt x="3905" y="1813"/>
                </a:lnTo>
                <a:lnTo>
                  <a:pt x="3880" y="1762"/>
                </a:lnTo>
                <a:lnTo>
                  <a:pt x="3853" y="1714"/>
                </a:lnTo>
                <a:lnTo>
                  <a:pt x="3827" y="1669"/>
                </a:lnTo>
                <a:lnTo>
                  <a:pt x="3874" y="1727"/>
                </a:lnTo>
                <a:lnTo>
                  <a:pt x="3921" y="1781"/>
                </a:lnTo>
                <a:lnTo>
                  <a:pt x="3969" y="1833"/>
                </a:lnTo>
                <a:lnTo>
                  <a:pt x="4015" y="1880"/>
                </a:lnTo>
                <a:lnTo>
                  <a:pt x="4061" y="1925"/>
                </a:lnTo>
                <a:lnTo>
                  <a:pt x="4106" y="1967"/>
                </a:lnTo>
                <a:lnTo>
                  <a:pt x="4151" y="2006"/>
                </a:lnTo>
                <a:lnTo>
                  <a:pt x="4196" y="2043"/>
                </a:lnTo>
                <a:lnTo>
                  <a:pt x="4240" y="2078"/>
                </a:lnTo>
                <a:lnTo>
                  <a:pt x="4284" y="2110"/>
                </a:lnTo>
                <a:lnTo>
                  <a:pt x="4327" y="2141"/>
                </a:lnTo>
                <a:lnTo>
                  <a:pt x="4369" y="2169"/>
                </a:lnTo>
                <a:lnTo>
                  <a:pt x="4411" y="2196"/>
                </a:lnTo>
                <a:lnTo>
                  <a:pt x="4453" y="2221"/>
                </a:lnTo>
                <a:lnTo>
                  <a:pt x="4532" y="2268"/>
                </a:lnTo>
                <a:lnTo>
                  <a:pt x="4609" y="2311"/>
                </a:lnTo>
                <a:lnTo>
                  <a:pt x="4683" y="2353"/>
                </a:lnTo>
                <a:lnTo>
                  <a:pt x="4753" y="2393"/>
                </a:lnTo>
                <a:lnTo>
                  <a:pt x="4786" y="2412"/>
                </a:lnTo>
                <a:lnTo>
                  <a:pt x="4819" y="2432"/>
                </a:lnTo>
                <a:lnTo>
                  <a:pt x="4851" y="2453"/>
                </a:lnTo>
                <a:lnTo>
                  <a:pt x="4881" y="2474"/>
                </a:lnTo>
                <a:lnTo>
                  <a:pt x="4910" y="2496"/>
                </a:lnTo>
                <a:lnTo>
                  <a:pt x="4939" y="2518"/>
                </a:lnTo>
                <a:lnTo>
                  <a:pt x="4967" y="2542"/>
                </a:lnTo>
                <a:lnTo>
                  <a:pt x="4993" y="2568"/>
                </a:lnTo>
                <a:lnTo>
                  <a:pt x="5017" y="2594"/>
                </a:lnTo>
                <a:lnTo>
                  <a:pt x="5041" y="2621"/>
                </a:lnTo>
                <a:close/>
                <a:moveTo>
                  <a:pt x="1492" y="4905"/>
                </a:moveTo>
                <a:lnTo>
                  <a:pt x="23" y="4905"/>
                </a:lnTo>
                <a:lnTo>
                  <a:pt x="23" y="5063"/>
                </a:lnTo>
                <a:lnTo>
                  <a:pt x="1354" y="5063"/>
                </a:lnTo>
                <a:lnTo>
                  <a:pt x="1386" y="5021"/>
                </a:lnTo>
                <a:lnTo>
                  <a:pt x="1420" y="4981"/>
                </a:lnTo>
                <a:lnTo>
                  <a:pt x="1456" y="4943"/>
                </a:lnTo>
                <a:lnTo>
                  <a:pt x="1492" y="4905"/>
                </a:lnTo>
                <a:close/>
                <a:moveTo>
                  <a:pt x="3567" y="4905"/>
                </a:moveTo>
                <a:lnTo>
                  <a:pt x="3567" y="4905"/>
                </a:lnTo>
                <a:lnTo>
                  <a:pt x="3604" y="4943"/>
                </a:lnTo>
                <a:lnTo>
                  <a:pt x="3640" y="4981"/>
                </a:lnTo>
                <a:lnTo>
                  <a:pt x="3674" y="5021"/>
                </a:lnTo>
                <a:lnTo>
                  <a:pt x="3706" y="5063"/>
                </a:lnTo>
                <a:lnTo>
                  <a:pt x="5036" y="5063"/>
                </a:lnTo>
                <a:lnTo>
                  <a:pt x="5036" y="4905"/>
                </a:lnTo>
                <a:lnTo>
                  <a:pt x="3567" y="4905"/>
                </a:lnTo>
                <a:close/>
                <a:moveTo>
                  <a:pt x="1627" y="2261"/>
                </a:moveTo>
                <a:lnTo>
                  <a:pt x="1627" y="2261"/>
                </a:lnTo>
                <a:lnTo>
                  <a:pt x="1631" y="2214"/>
                </a:lnTo>
                <a:lnTo>
                  <a:pt x="1632" y="2166"/>
                </a:lnTo>
                <a:lnTo>
                  <a:pt x="1633" y="2119"/>
                </a:lnTo>
                <a:lnTo>
                  <a:pt x="1633" y="2069"/>
                </a:lnTo>
                <a:lnTo>
                  <a:pt x="1632" y="2020"/>
                </a:lnTo>
                <a:lnTo>
                  <a:pt x="1630" y="1969"/>
                </a:lnTo>
                <a:lnTo>
                  <a:pt x="1626" y="1917"/>
                </a:lnTo>
                <a:lnTo>
                  <a:pt x="1622" y="1865"/>
                </a:lnTo>
                <a:lnTo>
                  <a:pt x="1719" y="1918"/>
                </a:lnTo>
                <a:lnTo>
                  <a:pt x="1818" y="1971"/>
                </a:lnTo>
                <a:lnTo>
                  <a:pt x="1845" y="2032"/>
                </a:lnTo>
                <a:lnTo>
                  <a:pt x="1873" y="2092"/>
                </a:lnTo>
                <a:lnTo>
                  <a:pt x="1900" y="2155"/>
                </a:lnTo>
                <a:lnTo>
                  <a:pt x="1928" y="2218"/>
                </a:lnTo>
                <a:lnTo>
                  <a:pt x="1954" y="2283"/>
                </a:lnTo>
                <a:lnTo>
                  <a:pt x="1981" y="2349"/>
                </a:lnTo>
                <a:lnTo>
                  <a:pt x="2007" y="2415"/>
                </a:lnTo>
                <a:lnTo>
                  <a:pt x="2032" y="2483"/>
                </a:lnTo>
                <a:lnTo>
                  <a:pt x="2058" y="2552"/>
                </a:lnTo>
                <a:lnTo>
                  <a:pt x="2082" y="2623"/>
                </a:lnTo>
                <a:lnTo>
                  <a:pt x="2106" y="2694"/>
                </a:lnTo>
                <a:lnTo>
                  <a:pt x="2129" y="2767"/>
                </a:lnTo>
                <a:lnTo>
                  <a:pt x="2152" y="2840"/>
                </a:lnTo>
                <a:lnTo>
                  <a:pt x="2174" y="2915"/>
                </a:lnTo>
                <a:lnTo>
                  <a:pt x="2196" y="2992"/>
                </a:lnTo>
                <a:lnTo>
                  <a:pt x="2217" y="3069"/>
                </a:lnTo>
                <a:lnTo>
                  <a:pt x="2238" y="3148"/>
                </a:lnTo>
                <a:lnTo>
                  <a:pt x="2258" y="3228"/>
                </a:lnTo>
                <a:lnTo>
                  <a:pt x="2276" y="3309"/>
                </a:lnTo>
                <a:lnTo>
                  <a:pt x="2294" y="3392"/>
                </a:lnTo>
                <a:lnTo>
                  <a:pt x="2312" y="3475"/>
                </a:lnTo>
                <a:lnTo>
                  <a:pt x="2328" y="3560"/>
                </a:lnTo>
                <a:lnTo>
                  <a:pt x="2345" y="3646"/>
                </a:lnTo>
                <a:lnTo>
                  <a:pt x="2360" y="3733"/>
                </a:lnTo>
                <a:lnTo>
                  <a:pt x="2373" y="3822"/>
                </a:lnTo>
                <a:lnTo>
                  <a:pt x="2387" y="3911"/>
                </a:lnTo>
                <a:lnTo>
                  <a:pt x="2400" y="4002"/>
                </a:lnTo>
                <a:lnTo>
                  <a:pt x="2411" y="4095"/>
                </a:lnTo>
                <a:lnTo>
                  <a:pt x="2421" y="4188"/>
                </a:lnTo>
                <a:lnTo>
                  <a:pt x="2431" y="4283"/>
                </a:lnTo>
                <a:lnTo>
                  <a:pt x="2439" y="4378"/>
                </a:lnTo>
                <a:lnTo>
                  <a:pt x="2447" y="4476"/>
                </a:lnTo>
                <a:lnTo>
                  <a:pt x="2410" y="4478"/>
                </a:lnTo>
                <a:lnTo>
                  <a:pt x="2372" y="4482"/>
                </a:lnTo>
                <a:lnTo>
                  <a:pt x="2336" y="4486"/>
                </a:lnTo>
                <a:lnTo>
                  <a:pt x="2300" y="4492"/>
                </a:lnTo>
                <a:lnTo>
                  <a:pt x="2263" y="4498"/>
                </a:lnTo>
                <a:lnTo>
                  <a:pt x="2228" y="4505"/>
                </a:lnTo>
                <a:lnTo>
                  <a:pt x="2193" y="4513"/>
                </a:lnTo>
                <a:lnTo>
                  <a:pt x="2158" y="4521"/>
                </a:lnTo>
                <a:lnTo>
                  <a:pt x="2151" y="4436"/>
                </a:lnTo>
                <a:lnTo>
                  <a:pt x="2144" y="4350"/>
                </a:lnTo>
                <a:lnTo>
                  <a:pt x="2136" y="4265"/>
                </a:lnTo>
                <a:lnTo>
                  <a:pt x="2127" y="4183"/>
                </a:lnTo>
                <a:lnTo>
                  <a:pt x="2118" y="4100"/>
                </a:lnTo>
                <a:lnTo>
                  <a:pt x="2107" y="4019"/>
                </a:lnTo>
                <a:lnTo>
                  <a:pt x="2096" y="3938"/>
                </a:lnTo>
                <a:lnTo>
                  <a:pt x="2084" y="3859"/>
                </a:lnTo>
                <a:lnTo>
                  <a:pt x="2072" y="3781"/>
                </a:lnTo>
                <a:lnTo>
                  <a:pt x="2059" y="3704"/>
                </a:lnTo>
                <a:lnTo>
                  <a:pt x="2044" y="3628"/>
                </a:lnTo>
                <a:lnTo>
                  <a:pt x="2030" y="3553"/>
                </a:lnTo>
                <a:lnTo>
                  <a:pt x="2015" y="3480"/>
                </a:lnTo>
                <a:lnTo>
                  <a:pt x="1999" y="3406"/>
                </a:lnTo>
                <a:lnTo>
                  <a:pt x="1983" y="3334"/>
                </a:lnTo>
                <a:lnTo>
                  <a:pt x="1965" y="3264"/>
                </a:lnTo>
                <a:lnTo>
                  <a:pt x="1948" y="3194"/>
                </a:lnTo>
                <a:lnTo>
                  <a:pt x="1930" y="3124"/>
                </a:lnTo>
                <a:lnTo>
                  <a:pt x="1911" y="3056"/>
                </a:lnTo>
                <a:lnTo>
                  <a:pt x="1891" y="2989"/>
                </a:lnTo>
                <a:lnTo>
                  <a:pt x="1873" y="2923"/>
                </a:lnTo>
                <a:lnTo>
                  <a:pt x="1852" y="2858"/>
                </a:lnTo>
                <a:lnTo>
                  <a:pt x="1831" y="2794"/>
                </a:lnTo>
                <a:lnTo>
                  <a:pt x="1810" y="2731"/>
                </a:lnTo>
                <a:lnTo>
                  <a:pt x="1789" y="2669"/>
                </a:lnTo>
                <a:lnTo>
                  <a:pt x="1767" y="2608"/>
                </a:lnTo>
                <a:lnTo>
                  <a:pt x="1745" y="2548"/>
                </a:lnTo>
                <a:lnTo>
                  <a:pt x="1722" y="2488"/>
                </a:lnTo>
                <a:lnTo>
                  <a:pt x="1699" y="2430"/>
                </a:lnTo>
                <a:lnTo>
                  <a:pt x="1676" y="2373"/>
                </a:lnTo>
                <a:lnTo>
                  <a:pt x="1627" y="2261"/>
                </a:lnTo>
                <a:close/>
                <a:moveTo>
                  <a:pt x="3091" y="2312"/>
                </a:moveTo>
                <a:lnTo>
                  <a:pt x="3091" y="2312"/>
                </a:lnTo>
                <a:lnTo>
                  <a:pt x="3051" y="2408"/>
                </a:lnTo>
                <a:lnTo>
                  <a:pt x="3013" y="2508"/>
                </a:lnTo>
                <a:lnTo>
                  <a:pt x="2973" y="2615"/>
                </a:lnTo>
                <a:lnTo>
                  <a:pt x="2934" y="2726"/>
                </a:lnTo>
                <a:lnTo>
                  <a:pt x="2896" y="2841"/>
                </a:lnTo>
                <a:lnTo>
                  <a:pt x="2859" y="2964"/>
                </a:lnTo>
                <a:lnTo>
                  <a:pt x="2822" y="3090"/>
                </a:lnTo>
                <a:lnTo>
                  <a:pt x="2805" y="3156"/>
                </a:lnTo>
                <a:lnTo>
                  <a:pt x="2788" y="3222"/>
                </a:lnTo>
                <a:lnTo>
                  <a:pt x="2770" y="3290"/>
                </a:lnTo>
                <a:lnTo>
                  <a:pt x="2754" y="3360"/>
                </a:lnTo>
                <a:lnTo>
                  <a:pt x="2739" y="3431"/>
                </a:lnTo>
                <a:lnTo>
                  <a:pt x="2723" y="3503"/>
                </a:lnTo>
                <a:lnTo>
                  <a:pt x="2708" y="3576"/>
                </a:lnTo>
                <a:lnTo>
                  <a:pt x="2693" y="3651"/>
                </a:lnTo>
                <a:lnTo>
                  <a:pt x="2679" y="3727"/>
                </a:lnTo>
                <a:lnTo>
                  <a:pt x="2666" y="3805"/>
                </a:lnTo>
                <a:lnTo>
                  <a:pt x="2653" y="3883"/>
                </a:lnTo>
                <a:lnTo>
                  <a:pt x="2641" y="3964"/>
                </a:lnTo>
                <a:lnTo>
                  <a:pt x="2629" y="4046"/>
                </a:lnTo>
                <a:lnTo>
                  <a:pt x="2618" y="4129"/>
                </a:lnTo>
                <a:lnTo>
                  <a:pt x="2607" y="4213"/>
                </a:lnTo>
                <a:lnTo>
                  <a:pt x="2598" y="4299"/>
                </a:lnTo>
                <a:lnTo>
                  <a:pt x="2588" y="4386"/>
                </a:lnTo>
                <a:lnTo>
                  <a:pt x="2580" y="4474"/>
                </a:lnTo>
                <a:lnTo>
                  <a:pt x="2616" y="4476"/>
                </a:lnTo>
                <a:lnTo>
                  <a:pt x="2654" y="4478"/>
                </a:lnTo>
                <a:lnTo>
                  <a:pt x="2690" y="4482"/>
                </a:lnTo>
                <a:lnTo>
                  <a:pt x="2726" y="4487"/>
                </a:lnTo>
                <a:lnTo>
                  <a:pt x="2763" y="4492"/>
                </a:lnTo>
                <a:lnTo>
                  <a:pt x="2798" y="4498"/>
                </a:lnTo>
                <a:lnTo>
                  <a:pt x="2833" y="4506"/>
                </a:lnTo>
                <a:lnTo>
                  <a:pt x="2868" y="4514"/>
                </a:lnTo>
                <a:lnTo>
                  <a:pt x="2877" y="4417"/>
                </a:lnTo>
                <a:lnTo>
                  <a:pt x="2887" y="4321"/>
                </a:lnTo>
                <a:lnTo>
                  <a:pt x="2898" y="4228"/>
                </a:lnTo>
                <a:lnTo>
                  <a:pt x="2909" y="4135"/>
                </a:lnTo>
                <a:lnTo>
                  <a:pt x="2921" y="4046"/>
                </a:lnTo>
                <a:lnTo>
                  <a:pt x="2934" y="3957"/>
                </a:lnTo>
                <a:lnTo>
                  <a:pt x="2949" y="3871"/>
                </a:lnTo>
                <a:lnTo>
                  <a:pt x="2963" y="3786"/>
                </a:lnTo>
                <a:lnTo>
                  <a:pt x="2978" y="3703"/>
                </a:lnTo>
                <a:lnTo>
                  <a:pt x="2995" y="3621"/>
                </a:lnTo>
                <a:lnTo>
                  <a:pt x="3011" y="3542"/>
                </a:lnTo>
                <a:lnTo>
                  <a:pt x="3028" y="3464"/>
                </a:lnTo>
                <a:lnTo>
                  <a:pt x="3046" y="3388"/>
                </a:lnTo>
                <a:lnTo>
                  <a:pt x="3064" y="3313"/>
                </a:lnTo>
                <a:lnTo>
                  <a:pt x="3083" y="3241"/>
                </a:lnTo>
                <a:lnTo>
                  <a:pt x="3102" y="3169"/>
                </a:lnTo>
                <a:lnTo>
                  <a:pt x="3121" y="3100"/>
                </a:lnTo>
                <a:lnTo>
                  <a:pt x="3141" y="3032"/>
                </a:lnTo>
                <a:lnTo>
                  <a:pt x="3161" y="2966"/>
                </a:lnTo>
                <a:lnTo>
                  <a:pt x="3181" y="2902"/>
                </a:lnTo>
                <a:lnTo>
                  <a:pt x="3202" y="2839"/>
                </a:lnTo>
                <a:lnTo>
                  <a:pt x="3223" y="2778"/>
                </a:lnTo>
                <a:lnTo>
                  <a:pt x="3244" y="2718"/>
                </a:lnTo>
                <a:lnTo>
                  <a:pt x="3264" y="2660"/>
                </a:lnTo>
                <a:lnTo>
                  <a:pt x="3307" y="2550"/>
                </a:lnTo>
                <a:lnTo>
                  <a:pt x="3350" y="2445"/>
                </a:lnTo>
                <a:lnTo>
                  <a:pt x="3392" y="2348"/>
                </a:lnTo>
                <a:lnTo>
                  <a:pt x="3434" y="2256"/>
                </a:lnTo>
                <a:lnTo>
                  <a:pt x="3426" y="2220"/>
                </a:lnTo>
                <a:lnTo>
                  <a:pt x="3419" y="2182"/>
                </a:lnTo>
                <a:lnTo>
                  <a:pt x="3378" y="2202"/>
                </a:lnTo>
                <a:lnTo>
                  <a:pt x="3337" y="2221"/>
                </a:lnTo>
                <a:lnTo>
                  <a:pt x="3296" y="2239"/>
                </a:lnTo>
                <a:lnTo>
                  <a:pt x="3255" y="2255"/>
                </a:lnTo>
                <a:lnTo>
                  <a:pt x="3214" y="2270"/>
                </a:lnTo>
                <a:lnTo>
                  <a:pt x="3173" y="2285"/>
                </a:lnTo>
                <a:lnTo>
                  <a:pt x="3091" y="2312"/>
                </a:lnTo>
                <a:close/>
                <a:moveTo>
                  <a:pt x="3774" y="5853"/>
                </a:moveTo>
                <a:lnTo>
                  <a:pt x="3774" y="5853"/>
                </a:lnTo>
                <a:lnTo>
                  <a:pt x="3772" y="5823"/>
                </a:lnTo>
                <a:lnTo>
                  <a:pt x="3768" y="5793"/>
                </a:lnTo>
                <a:lnTo>
                  <a:pt x="3764" y="5763"/>
                </a:lnTo>
                <a:lnTo>
                  <a:pt x="3760" y="5734"/>
                </a:lnTo>
                <a:lnTo>
                  <a:pt x="3754" y="5704"/>
                </a:lnTo>
                <a:lnTo>
                  <a:pt x="3747" y="5675"/>
                </a:lnTo>
                <a:lnTo>
                  <a:pt x="3741" y="5646"/>
                </a:lnTo>
                <a:lnTo>
                  <a:pt x="3734" y="5617"/>
                </a:lnTo>
                <a:lnTo>
                  <a:pt x="3725" y="5590"/>
                </a:lnTo>
                <a:lnTo>
                  <a:pt x="3718" y="5561"/>
                </a:lnTo>
                <a:lnTo>
                  <a:pt x="3708" y="5533"/>
                </a:lnTo>
                <a:lnTo>
                  <a:pt x="3698" y="5506"/>
                </a:lnTo>
                <a:lnTo>
                  <a:pt x="3687" y="5478"/>
                </a:lnTo>
                <a:lnTo>
                  <a:pt x="3676" y="5452"/>
                </a:lnTo>
                <a:lnTo>
                  <a:pt x="3665" y="5426"/>
                </a:lnTo>
                <a:lnTo>
                  <a:pt x="3652" y="5399"/>
                </a:lnTo>
                <a:lnTo>
                  <a:pt x="3640" y="5374"/>
                </a:lnTo>
                <a:lnTo>
                  <a:pt x="3625" y="5348"/>
                </a:lnTo>
                <a:lnTo>
                  <a:pt x="3612" y="5323"/>
                </a:lnTo>
                <a:lnTo>
                  <a:pt x="3597" y="5298"/>
                </a:lnTo>
                <a:lnTo>
                  <a:pt x="3582" y="5274"/>
                </a:lnTo>
                <a:lnTo>
                  <a:pt x="3566" y="5250"/>
                </a:lnTo>
                <a:lnTo>
                  <a:pt x="3533" y="5202"/>
                </a:lnTo>
                <a:lnTo>
                  <a:pt x="3498" y="5157"/>
                </a:lnTo>
                <a:lnTo>
                  <a:pt x="3461" y="5114"/>
                </a:lnTo>
                <a:lnTo>
                  <a:pt x="3422" y="5073"/>
                </a:lnTo>
                <a:lnTo>
                  <a:pt x="3381" y="5032"/>
                </a:lnTo>
                <a:lnTo>
                  <a:pt x="3338" y="4994"/>
                </a:lnTo>
                <a:lnTo>
                  <a:pt x="3294" y="4958"/>
                </a:lnTo>
                <a:lnTo>
                  <a:pt x="3248" y="4924"/>
                </a:lnTo>
                <a:lnTo>
                  <a:pt x="3201" y="4892"/>
                </a:lnTo>
                <a:lnTo>
                  <a:pt x="3176" y="4877"/>
                </a:lnTo>
                <a:lnTo>
                  <a:pt x="3151" y="4861"/>
                </a:lnTo>
                <a:lnTo>
                  <a:pt x="3126" y="4848"/>
                </a:lnTo>
                <a:lnTo>
                  <a:pt x="3101" y="4834"/>
                </a:lnTo>
                <a:lnTo>
                  <a:pt x="3075" y="4822"/>
                </a:lnTo>
                <a:lnTo>
                  <a:pt x="3049" y="4808"/>
                </a:lnTo>
                <a:lnTo>
                  <a:pt x="3022" y="4797"/>
                </a:lnTo>
                <a:lnTo>
                  <a:pt x="2995" y="4785"/>
                </a:lnTo>
                <a:lnTo>
                  <a:pt x="2969" y="4775"/>
                </a:lnTo>
                <a:lnTo>
                  <a:pt x="2941" y="4766"/>
                </a:lnTo>
                <a:lnTo>
                  <a:pt x="2914" y="4756"/>
                </a:lnTo>
                <a:lnTo>
                  <a:pt x="2885" y="4747"/>
                </a:lnTo>
                <a:lnTo>
                  <a:pt x="2857" y="4739"/>
                </a:lnTo>
                <a:lnTo>
                  <a:pt x="2829" y="4731"/>
                </a:lnTo>
                <a:lnTo>
                  <a:pt x="2799" y="4725"/>
                </a:lnTo>
                <a:lnTo>
                  <a:pt x="2770" y="4719"/>
                </a:lnTo>
                <a:lnTo>
                  <a:pt x="2741" y="4714"/>
                </a:lnTo>
                <a:lnTo>
                  <a:pt x="2711" y="4709"/>
                </a:lnTo>
                <a:lnTo>
                  <a:pt x="2681" y="4705"/>
                </a:lnTo>
                <a:lnTo>
                  <a:pt x="2652" y="4702"/>
                </a:lnTo>
                <a:lnTo>
                  <a:pt x="2622" y="4700"/>
                </a:lnTo>
                <a:lnTo>
                  <a:pt x="2591" y="4697"/>
                </a:lnTo>
                <a:lnTo>
                  <a:pt x="2560" y="4696"/>
                </a:lnTo>
                <a:lnTo>
                  <a:pt x="2530" y="4696"/>
                </a:lnTo>
                <a:lnTo>
                  <a:pt x="2499" y="4696"/>
                </a:lnTo>
                <a:lnTo>
                  <a:pt x="2468" y="4697"/>
                </a:lnTo>
                <a:lnTo>
                  <a:pt x="2438" y="4700"/>
                </a:lnTo>
                <a:lnTo>
                  <a:pt x="2407" y="4702"/>
                </a:lnTo>
                <a:lnTo>
                  <a:pt x="2378" y="4705"/>
                </a:lnTo>
                <a:lnTo>
                  <a:pt x="2348" y="4709"/>
                </a:lnTo>
                <a:lnTo>
                  <a:pt x="2318" y="4714"/>
                </a:lnTo>
                <a:lnTo>
                  <a:pt x="2290" y="4719"/>
                </a:lnTo>
                <a:lnTo>
                  <a:pt x="2260" y="4725"/>
                </a:lnTo>
                <a:lnTo>
                  <a:pt x="2231" y="4731"/>
                </a:lnTo>
                <a:lnTo>
                  <a:pt x="2203" y="4739"/>
                </a:lnTo>
                <a:lnTo>
                  <a:pt x="2174" y="4747"/>
                </a:lnTo>
                <a:lnTo>
                  <a:pt x="2147" y="4756"/>
                </a:lnTo>
                <a:lnTo>
                  <a:pt x="2119" y="4766"/>
                </a:lnTo>
                <a:lnTo>
                  <a:pt x="2092" y="4775"/>
                </a:lnTo>
                <a:lnTo>
                  <a:pt x="2064" y="4785"/>
                </a:lnTo>
                <a:lnTo>
                  <a:pt x="2038" y="4797"/>
                </a:lnTo>
                <a:lnTo>
                  <a:pt x="2011" y="4808"/>
                </a:lnTo>
                <a:lnTo>
                  <a:pt x="1985" y="4822"/>
                </a:lnTo>
                <a:lnTo>
                  <a:pt x="1959" y="4834"/>
                </a:lnTo>
                <a:lnTo>
                  <a:pt x="1933" y="4848"/>
                </a:lnTo>
                <a:lnTo>
                  <a:pt x="1908" y="4861"/>
                </a:lnTo>
                <a:lnTo>
                  <a:pt x="1884" y="4877"/>
                </a:lnTo>
                <a:lnTo>
                  <a:pt x="1859" y="4892"/>
                </a:lnTo>
                <a:lnTo>
                  <a:pt x="1835" y="4908"/>
                </a:lnTo>
                <a:lnTo>
                  <a:pt x="1812" y="4924"/>
                </a:lnTo>
                <a:lnTo>
                  <a:pt x="1766" y="4958"/>
                </a:lnTo>
                <a:lnTo>
                  <a:pt x="1721" y="4994"/>
                </a:lnTo>
                <a:lnTo>
                  <a:pt x="1679" y="5032"/>
                </a:lnTo>
                <a:lnTo>
                  <a:pt x="1637" y="5073"/>
                </a:lnTo>
                <a:lnTo>
                  <a:pt x="1599" y="5114"/>
                </a:lnTo>
                <a:lnTo>
                  <a:pt x="1561" y="5157"/>
                </a:lnTo>
                <a:lnTo>
                  <a:pt x="1526" y="5202"/>
                </a:lnTo>
                <a:lnTo>
                  <a:pt x="1493" y="5250"/>
                </a:lnTo>
                <a:lnTo>
                  <a:pt x="1478" y="5274"/>
                </a:lnTo>
                <a:lnTo>
                  <a:pt x="1462" y="5298"/>
                </a:lnTo>
                <a:lnTo>
                  <a:pt x="1448" y="5323"/>
                </a:lnTo>
                <a:lnTo>
                  <a:pt x="1434" y="5348"/>
                </a:lnTo>
                <a:lnTo>
                  <a:pt x="1420" y="5374"/>
                </a:lnTo>
                <a:lnTo>
                  <a:pt x="1407" y="5399"/>
                </a:lnTo>
                <a:lnTo>
                  <a:pt x="1395" y="5426"/>
                </a:lnTo>
                <a:lnTo>
                  <a:pt x="1383" y="5452"/>
                </a:lnTo>
                <a:lnTo>
                  <a:pt x="1372" y="5478"/>
                </a:lnTo>
                <a:lnTo>
                  <a:pt x="1362" y="5506"/>
                </a:lnTo>
                <a:lnTo>
                  <a:pt x="1352" y="5533"/>
                </a:lnTo>
                <a:lnTo>
                  <a:pt x="1342" y="5561"/>
                </a:lnTo>
                <a:lnTo>
                  <a:pt x="1334" y="5590"/>
                </a:lnTo>
                <a:lnTo>
                  <a:pt x="1326" y="5617"/>
                </a:lnTo>
                <a:lnTo>
                  <a:pt x="1318" y="5646"/>
                </a:lnTo>
                <a:lnTo>
                  <a:pt x="1312" y="5675"/>
                </a:lnTo>
                <a:lnTo>
                  <a:pt x="1306" y="5704"/>
                </a:lnTo>
                <a:lnTo>
                  <a:pt x="1301" y="5734"/>
                </a:lnTo>
                <a:lnTo>
                  <a:pt x="1296" y="5763"/>
                </a:lnTo>
                <a:lnTo>
                  <a:pt x="1292" y="5793"/>
                </a:lnTo>
                <a:lnTo>
                  <a:pt x="1288" y="5823"/>
                </a:lnTo>
                <a:lnTo>
                  <a:pt x="1286" y="5853"/>
                </a:lnTo>
                <a:lnTo>
                  <a:pt x="3774" y="5853"/>
                </a:lnTo>
                <a:close/>
                <a:moveTo>
                  <a:pt x="4028" y="6311"/>
                </a:moveTo>
                <a:lnTo>
                  <a:pt x="4028" y="6088"/>
                </a:lnTo>
                <a:lnTo>
                  <a:pt x="987" y="6088"/>
                </a:lnTo>
                <a:lnTo>
                  <a:pt x="987" y="6311"/>
                </a:lnTo>
                <a:lnTo>
                  <a:pt x="4028" y="6311"/>
                </a:lnTo>
                <a:close/>
              </a:path>
            </a:pathLst>
          </a:custGeom>
          <a:blipFill rotWithShape="1">
            <a:blip r:embed="rId4"/>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1" name="组合 20"/>
          <p:cNvGrpSpPr/>
          <p:nvPr/>
        </p:nvGrpSpPr>
        <p:grpSpPr>
          <a:xfrm>
            <a:off x="1460500" y="1997075"/>
            <a:ext cx="624840" cy="624840"/>
            <a:chOff x="3356" y="3530"/>
            <a:chExt cx="984" cy="984"/>
          </a:xfrm>
        </p:grpSpPr>
        <p:sp>
          <p:nvSpPr>
            <p:cNvPr id="14" name="椭圆 13"/>
            <p:cNvSpPr/>
            <p:nvPr/>
          </p:nvSpPr>
          <p:spPr>
            <a:xfrm>
              <a:off x="33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搜索"/>
            <p:cNvSpPr/>
            <p:nvPr/>
          </p:nvSpPr>
          <p:spPr>
            <a:xfrm>
              <a:off x="3583" y="3686"/>
              <a:ext cx="530" cy="672"/>
            </a:xfrm>
            <a:custGeom>
              <a:avLst/>
              <a:gdLst/>
              <a:ahLst/>
              <a:cxnLst/>
              <a:rect l="l" t="t" r="r" b="b"/>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28" name="组合 27"/>
          <p:cNvGrpSpPr/>
          <p:nvPr/>
        </p:nvGrpSpPr>
        <p:grpSpPr>
          <a:xfrm>
            <a:off x="1437005" y="3498215"/>
            <a:ext cx="624840" cy="624840"/>
            <a:chOff x="5956" y="3530"/>
            <a:chExt cx="984" cy="984"/>
          </a:xfrm>
        </p:grpSpPr>
        <p:sp>
          <p:nvSpPr>
            <p:cNvPr id="18" name="椭圆 17"/>
            <p:cNvSpPr/>
            <p:nvPr/>
          </p:nvSpPr>
          <p:spPr>
            <a:xfrm>
              <a:off x="59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书本"/>
            <p:cNvSpPr/>
            <p:nvPr/>
          </p:nvSpPr>
          <p:spPr bwMode="auto">
            <a:xfrm>
              <a:off x="6179" y="3713"/>
              <a:ext cx="539" cy="61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5463D"/>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0" name="组合 29"/>
          <p:cNvGrpSpPr/>
          <p:nvPr/>
        </p:nvGrpSpPr>
        <p:grpSpPr>
          <a:xfrm>
            <a:off x="1437640" y="5105400"/>
            <a:ext cx="624840" cy="624840"/>
            <a:chOff x="8124" y="3530"/>
            <a:chExt cx="984" cy="984"/>
          </a:xfrm>
        </p:grpSpPr>
        <p:sp>
          <p:nvSpPr>
            <p:cNvPr id="27" name="椭圆 26"/>
            <p:cNvSpPr/>
            <p:nvPr/>
          </p:nvSpPr>
          <p:spPr>
            <a:xfrm>
              <a:off x="8124"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定位箭头"/>
            <p:cNvSpPr/>
            <p:nvPr/>
          </p:nvSpPr>
          <p:spPr>
            <a:xfrm>
              <a:off x="8305" y="3686"/>
              <a:ext cx="623" cy="623"/>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9" name="文本框 18"/>
          <p:cNvSpPr txBox="1"/>
          <p:nvPr/>
        </p:nvSpPr>
        <p:spPr>
          <a:xfrm>
            <a:off x="2223770" y="2096135"/>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7" name="文本框 119"/>
          <p:cNvSpPr txBox="1"/>
          <p:nvPr/>
        </p:nvSpPr>
        <p:spPr>
          <a:xfrm>
            <a:off x="2223538" y="187582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8" name="文本框 7"/>
          <p:cNvSpPr txBox="1"/>
          <p:nvPr/>
        </p:nvSpPr>
        <p:spPr>
          <a:xfrm>
            <a:off x="2223770" y="360807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2223538" y="338775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2223770" y="521208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2223538" y="49917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vertical)">
                                      <p:cBhvr>
                                        <p:cTn id="19" dur="500"/>
                                        <p:tgtEl>
                                          <p:spTgt spid="2050"/>
                                        </p:tgtEl>
                                      </p:cBhvr>
                                    </p:animEffect>
                                  </p:childTnLst>
                                </p:cTn>
                              </p:par>
                            </p:childTnLst>
                          </p:cTn>
                        </p:par>
                        <p:par>
                          <p:cTn id="20" fill="hold">
                            <p:stCondLst>
                              <p:cond delay="1500"/>
                            </p:stCondLst>
                            <p:childTnLst>
                              <p:par>
                                <p:cTn id="21" presetID="35"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style.rotation</p:attrName>
                                        </p:attrNameLst>
                                      </p:cBhvr>
                                      <p:tavLst>
                                        <p:tav tm="0">
                                          <p:val>
                                            <p:fltVal val="720"/>
                                          </p:val>
                                        </p:tav>
                                        <p:tav tm="100000">
                                          <p:val>
                                            <p:fltVal val="0"/>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ppt_w</p:attrName>
                                        </p:attrNameLst>
                                      </p:cBhvr>
                                      <p:tavLst>
                                        <p:tav tm="0">
                                          <p:val>
                                            <p:fltVal val="0"/>
                                          </p:val>
                                        </p:tav>
                                        <p:tav tm="100000">
                                          <p:val>
                                            <p:strVal val="#ppt_w"/>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childTnLst>
                          </p:cTn>
                        </p:par>
                        <p:par>
                          <p:cTn id="35" fill="hold">
                            <p:stCondLst>
                              <p:cond delay="2500"/>
                            </p:stCondLst>
                            <p:childTnLst>
                              <p:par>
                                <p:cTn id="36" presetID="35"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anim calcmode="lin" valueType="num">
                                      <p:cBhvr>
                                        <p:cTn id="39" dur="500" fill="hold"/>
                                        <p:tgtEl>
                                          <p:spTgt spid="28"/>
                                        </p:tgtEl>
                                        <p:attrNameLst>
                                          <p:attrName>style.rotation</p:attrName>
                                        </p:attrNameLst>
                                      </p:cBhvr>
                                      <p:tavLst>
                                        <p:tav tm="0">
                                          <p:val>
                                            <p:fltVal val="720"/>
                                          </p:val>
                                        </p:tav>
                                        <p:tav tm="100000">
                                          <p:val>
                                            <p:fltVal val="0"/>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 calcmode="lin" valueType="num">
                                      <p:cBhvr>
                                        <p:cTn id="41" dur="500" fill="hold"/>
                                        <p:tgtEl>
                                          <p:spTgt spid="28"/>
                                        </p:tgtEl>
                                        <p:attrNameLst>
                                          <p:attrName>ppt_w</p:attrName>
                                        </p:attrNameLst>
                                      </p:cBhvr>
                                      <p:tavLst>
                                        <p:tav tm="0">
                                          <p:val>
                                            <p:fltVal val="0"/>
                                          </p:val>
                                        </p:tav>
                                        <p:tav tm="100000">
                                          <p:val>
                                            <p:strVal val="#ppt_w"/>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ppt_y</p:attrName>
                                        </p:attrNameLst>
                                      </p:cBhvr>
                                      <p:tavLst>
                                        <p:tav tm="0">
                                          <p:val>
                                            <p:strVal val="#ppt_y+#ppt_h*1.125000"/>
                                          </p:val>
                                        </p:tav>
                                        <p:tav tm="100000">
                                          <p:val>
                                            <p:strVal val="#ppt_y"/>
                                          </p:val>
                                        </p:tav>
                                      </p:tavLst>
                                    </p:anim>
                                    <p:animEffect transition="in" filter="wipe(up)">
                                      <p:cBhvr>
                                        <p:cTn id="49" dur="500"/>
                                        <p:tgtEl>
                                          <p:spTgt spid="8"/>
                                        </p:tgtEl>
                                      </p:cBhvr>
                                    </p:animEffect>
                                  </p:childTnLst>
                                </p:cTn>
                              </p:par>
                            </p:childTnLst>
                          </p:cTn>
                        </p:par>
                        <p:par>
                          <p:cTn id="50" fill="hold">
                            <p:stCondLst>
                              <p:cond delay="3500"/>
                            </p:stCondLst>
                            <p:childTnLst>
                              <p:par>
                                <p:cTn id="51" presetID="35"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style.rotation</p:attrName>
                                        </p:attrNameLst>
                                      </p:cBhvr>
                                      <p:tavLst>
                                        <p:tav tm="0">
                                          <p:val>
                                            <p:fltVal val="720"/>
                                          </p:val>
                                        </p:tav>
                                        <p:tav tm="100000">
                                          <p:val>
                                            <p:fltVal val="0"/>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ppt_w</p:attrName>
                                        </p:attrNameLst>
                                      </p:cBhvr>
                                      <p:tavLst>
                                        <p:tav tm="0">
                                          <p:val>
                                            <p:fltVal val="0"/>
                                          </p:val>
                                        </p:tav>
                                        <p:tav tm="100000">
                                          <p:val>
                                            <p:strVal val="#ppt_w"/>
                                          </p:val>
                                        </p:tav>
                                      </p:tavLst>
                                    </p:anim>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ppt_y</p:attrName>
                                        </p:attrNameLst>
                                      </p:cBhvr>
                                      <p:tavLst>
                                        <p:tav tm="0">
                                          <p:val>
                                            <p:strVal val="#ppt_y+#ppt_h*1.125000"/>
                                          </p:val>
                                        </p:tav>
                                        <p:tav tm="100000">
                                          <p:val>
                                            <p:strVal val="#ppt_y"/>
                                          </p:val>
                                        </p:tav>
                                      </p:tavLst>
                                    </p:anim>
                                    <p:animEffect transition="in" filter="wipe(up)">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50" grpId="0" bldLvl="0" animBg="1"/>
      <p:bldP spid="19"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6277610" y="1603375"/>
            <a:ext cx="4831080" cy="46939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1603375"/>
            <a:ext cx="5135245" cy="2058035"/>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4"/>
          <p:cNvSpPr txBox="1"/>
          <p:nvPr/>
        </p:nvSpPr>
        <p:spPr>
          <a:xfrm>
            <a:off x="1051054" y="420970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1050925" y="4544695"/>
            <a:ext cx="5135245" cy="137160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500"/>
                                        <p:tgtEl>
                                          <p:spTgt spid="5"/>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4309745" y="2014855"/>
            <a:ext cx="3445510" cy="3444240"/>
            <a:chOff x="6785" y="1613"/>
            <a:chExt cx="5426" cy="5424"/>
          </a:xfrm>
          <a:solidFill>
            <a:srgbClr val="55463D">
              <a:alpha val="50000"/>
            </a:srgbClr>
          </a:solidFill>
        </p:grpSpPr>
        <p:sp>
          <p:nvSpPr>
            <p:cNvPr id="4" name="饼形 3"/>
            <p:cNvSpPr/>
            <p:nvPr/>
          </p:nvSpPr>
          <p:spPr>
            <a:xfrm>
              <a:off x="6785"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flipH="1">
              <a:off x="9499"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flipH="1" flipV="1">
              <a:off x="949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flipV="1">
              <a:off x="678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5464810" y="3391535"/>
            <a:ext cx="1261745"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21" name="TextBox 23"/>
          <p:cNvSpPr txBox="1"/>
          <p:nvPr/>
        </p:nvSpPr>
        <p:spPr>
          <a:xfrm>
            <a:off x="807085" y="212661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9" name="TextBox 23"/>
          <p:cNvSpPr txBox="1"/>
          <p:nvPr/>
        </p:nvSpPr>
        <p:spPr>
          <a:xfrm>
            <a:off x="807085" y="409257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883525" y="212661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1" name="TextBox 23"/>
          <p:cNvSpPr txBox="1"/>
          <p:nvPr/>
        </p:nvSpPr>
        <p:spPr>
          <a:xfrm>
            <a:off x="7883525" y="409257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style.rotation</p:attrName>
                                        </p:attrNameLst>
                                      </p:cBhvr>
                                      <p:tavLst>
                                        <p:tav tm="0">
                                          <p:val>
                                            <p:fltVal val="720"/>
                                          </p:val>
                                        </p:tav>
                                        <p:tav tm="100000">
                                          <p:val>
                                            <p:fltVal val="0"/>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ppt_w</p:attrName>
                                        </p:attrNameLst>
                                      </p:cBhvr>
                                      <p:tavLst>
                                        <p:tav tm="0">
                                          <p:val>
                                            <p:fltVal val="0"/>
                                          </p:val>
                                        </p:tav>
                                        <p:tav tm="100000">
                                          <p:val>
                                            <p:strVal val="#ppt_w"/>
                                          </p:val>
                                        </p:tav>
                                      </p:tavLst>
                                    </p:anim>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1"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6" name="矩形 5"/>
          <p:cNvSpPr/>
          <p:nvPr/>
        </p:nvSpPr>
        <p:spPr>
          <a:xfrm>
            <a:off x="5211445" y="1572895"/>
            <a:ext cx="6156960" cy="470916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折角形 6"/>
          <p:cNvSpPr/>
          <p:nvPr/>
        </p:nvSpPr>
        <p:spPr>
          <a:xfrm>
            <a:off x="852805" y="1572895"/>
            <a:ext cx="4221480" cy="23609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折角形 7"/>
          <p:cNvSpPr/>
          <p:nvPr/>
        </p:nvSpPr>
        <p:spPr>
          <a:xfrm>
            <a:off x="852805" y="4073525"/>
            <a:ext cx="4221480" cy="22085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90" y="230187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973858" y="198250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974090" y="473011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441074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500"/>
                                        <p:tgtEl>
                                          <p:spTgt spid="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childTnLst>
                          </p:cTn>
                        </p:par>
                        <p:par>
                          <p:cTn id="28" fill="hold">
                            <p:stCondLst>
                              <p:cond delay="2000"/>
                            </p:stCondLst>
                            <p:childTnLst>
                              <p:par>
                                <p:cTn id="29" presetID="2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500"/>
                                        <p:tgtEl>
                                          <p:spTgt spid="8"/>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ppt_y</p:attrName>
                                        </p:attrNameLst>
                                      </p:cBhvr>
                                      <p:tavLst>
                                        <p:tav tm="0">
                                          <p:val>
                                            <p:strVal val="#ppt_y+#ppt_h*1.125000"/>
                                          </p:val>
                                        </p:tav>
                                        <p:tav tm="100000">
                                          <p:val>
                                            <p:strVal val="#ppt_y"/>
                                          </p:val>
                                        </p:tav>
                                      </p:tavLst>
                                    </p:anim>
                                    <p:animEffect transition="in" filter="wipe(up)">
                                      <p:cBhvr>
                                        <p:cTn id="39" dur="500"/>
                                        <p:tgtEl>
                                          <p:spTgt spid="10"/>
                                        </p:tgtEl>
                                      </p:cBhvr>
                                    </p:animEffect>
                                  </p:childTnLst>
                                </p:cTn>
                              </p:par>
                            </p:childTnLst>
                          </p:cTn>
                        </p:par>
                        <p:par>
                          <p:cTn id="40" fill="hold">
                            <p:stCondLst>
                              <p:cond delay="3000"/>
                            </p:stCondLst>
                            <p:childTnLst>
                              <p:par>
                                <p:cTn id="41" presetID="14" presetClass="entr" presetSubtype="5"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vertic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P spid="8" grpId="0" bldLvl="0" animBg="1"/>
      <p:bldP spid="19"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3754120" y="1633855"/>
            <a:ext cx="2240280" cy="224028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62040" y="1633855"/>
            <a:ext cx="2240280" cy="224028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54720" y="1633855"/>
            <a:ext cx="2240280" cy="22402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1440" y="1633855"/>
            <a:ext cx="2240280" cy="2240280"/>
          </a:xfrm>
          <a:prstGeom prst="rect">
            <a:avLst/>
          </a:prstGeom>
          <a:blipFill dpi="0" rotWithShape="1">
            <a:blip r:embed="rId7">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60805"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55463D"/>
                </a:solidFill>
                <a:latin typeface="罗西钢笔行楷" panose="02010800040101010101" charset="-122"/>
                <a:ea typeface="罗西钢笔行楷" panose="02010800040101010101" charset="-122"/>
              </a:rPr>
              <a:t>单击此处输入标题</a:t>
            </a:r>
          </a:p>
        </p:txBody>
      </p:sp>
      <p:sp>
        <p:nvSpPr>
          <p:cNvPr id="9" name="圆角矩形 8"/>
          <p:cNvSpPr/>
          <p:nvPr/>
        </p:nvSpPr>
        <p:spPr>
          <a:xfrm>
            <a:off x="375285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0" name="圆角矩形 9"/>
          <p:cNvSpPr/>
          <p:nvPr/>
        </p:nvSpPr>
        <p:spPr>
          <a:xfrm>
            <a:off x="616077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1" name="圆角矩形 10"/>
          <p:cNvSpPr/>
          <p:nvPr/>
        </p:nvSpPr>
        <p:spPr>
          <a:xfrm>
            <a:off x="855472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cxnSp>
        <p:nvCxnSpPr>
          <p:cNvPr id="12" name="直接连接符 11"/>
          <p:cNvCxnSpPr/>
          <p:nvPr/>
        </p:nvCxnSpPr>
        <p:spPr>
          <a:xfrm>
            <a:off x="309880" y="4864735"/>
            <a:ext cx="11567160" cy="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9880" y="5113655"/>
            <a:ext cx="11566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55"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par>
                          <p:cTn id="50" fill="hold">
                            <p:stCondLst>
                              <p:cond delay="6000"/>
                            </p:stCondLst>
                            <p:childTnLst>
                              <p:par>
                                <p:cTn id="51" presetID="55"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strVal val="#ppt_w*0.70"/>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Effect transition="in" filter="fade">
                                      <p:cBhvr>
                                        <p:cTn id="55" dur="1000"/>
                                        <p:tgtEl>
                                          <p:spTgt spid="11"/>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7500"/>
                            </p:stCondLst>
                            <p:childTnLst>
                              <p:par>
                                <p:cTn id="61" presetID="12" presetClass="entr" presetSubtype="4" fill="hold" grpId="1"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ppt_y</p:attrName>
                                        </p:attrNameLst>
                                      </p:cBhvr>
                                      <p:tavLst>
                                        <p:tav tm="0">
                                          <p:val>
                                            <p:strVal val="#ppt_y+#ppt_h*1.125000"/>
                                          </p:val>
                                        </p:tav>
                                        <p:tav tm="100000">
                                          <p:val>
                                            <p:strVal val="#ppt_y"/>
                                          </p:val>
                                        </p:tav>
                                      </p:tavLst>
                                    </p:anim>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3901440" y="1969135"/>
            <a:ext cx="4389120" cy="3632200"/>
            <a:chOff x="6144" y="3101"/>
            <a:chExt cx="6912" cy="5720"/>
          </a:xfrm>
        </p:grpSpPr>
        <p:sp>
          <p:nvSpPr>
            <p:cNvPr id="7" name="等腰三角形 6"/>
            <p:cNvSpPr/>
            <p:nvPr/>
          </p:nvSpPr>
          <p:spPr>
            <a:xfrm>
              <a:off x="7260" y="4061"/>
              <a:ext cx="4680" cy="3846"/>
            </a:xfrm>
            <a:prstGeom prst="triangl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448" y="3101"/>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椭圆 4"/>
            <p:cNvSpPr/>
            <p:nvPr/>
          </p:nvSpPr>
          <p:spPr>
            <a:xfrm>
              <a:off x="6144"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752"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5465445" y="2182495"/>
            <a:ext cx="1261745" cy="3962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9" name="文本框 8"/>
          <p:cNvSpPr txBox="1"/>
          <p:nvPr/>
        </p:nvSpPr>
        <p:spPr>
          <a:xfrm>
            <a:off x="390144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0" name="文本框 9"/>
          <p:cNvSpPr txBox="1"/>
          <p:nvPr/>
        </p:nvSpPr>
        <p:spPr>
          <a:xfrm>
            <a:off x="745490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9" name="文本框 18"/>
          <p:cNvSpPr txBox="1"/>
          <p:nvPr/>
        </p:nvSpPr>
        <p:spPr>
          <a:xfrm>
            <a:off x="974090" y="294957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253304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2" name="文本框 11"/>
          <p:cNvSpPr txBox="1"/>
          <p:nvPr/>
        </p:nvSpPr>
        <p:spPr>
          <a:xfrm>
            <a:off x="8919210" y="238569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4" name="文本框 119"/>
          <p:cNvSpPr txBox="1"/>
          <p:nvPr/>
        </p:nvSpPr>
        <p:spPr>
          <a:xfrm>
            <a:off x="8918978" y="19691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edge">
                                      <p:cBhvr>
                                        <p:cTn id="19" dur="1000"/>
                                        <p:tgtEl>
                                          <p:spTgt spid="8"/>
                                        </p:tgtEl>
                                      </p:cBhvr>
                                    </p:animEffect>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90"/>
                                          </p:val>
                                        </p:tav>
                                        <p:tav tm="100000">
                                          <p:val>
                                            <p:fltVal val="0"/>
                                          </p:val>
                                        </p:tav>
                                      </p:tavLst>
                                    </p:anim>
                                    <p:animEffect transition="in" filter="fade">
                                      <p:cBhvr>
                                        <p:cTn id="26" dur="500"/>
                                        <p:tgtEl>
                                          <p:spTgt spid="1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90"/>
                                          </p:val>
                                        </p:tav>
                                        <p:tav tm="100000">
                                          <p:val>
                                            <p:fltVal val="0"/>
                                          </p:val>
                                        </p:tav>
                                      </p:tavLst>
                                    </p:anim>
                                    <p:animEffect transition="in" filter="fade">
                                      <p:cBhvr>
                                        <p:cTn id="32" dur="500"/>
                                        <p:tgtEl>
                                          <p:spTgt spid="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up)">
                                      <p:cBhvr>
                                        <p:cTn id="46" dur="500"/>
                                        <p:tgtEl>
                                          <p:spTgt spid="19"/>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ppt_y</p:attrName>
                                        </p:attrNameLst>
                                      </p:cBhvr>
                                      <p:tavLst>
                                        <p:tav tm="0">
                                          <p:val>
                                            <p:strVal val="#ppt_y+#ppt_h*1.125000"/>
                                          </p:val>
                                        </p:tav>
                                        <p:tav tm="100000">
                                          <p:val>
                                            <p:strVal val="#ppt_y"/>
                                          </p:val>
                                        </p:tav>
                                      </p:tavLst>
                                    </p:anim>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9" grpId="0"/>
      <p:bldP spid="10" grpId="0"/>
      <p:bldP spid="19" grpId="0"/>
      <p:bldP spid="11" grpId="0"/>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41400" y="1420495"/>
            <a:ext cx="4770120" cy="48768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5240" y="1420495"/>
            <a:ext cx="4770120" cy="228727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070600" y="1405255"/>
            <a:ext cx="0" cy="493776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6365240" y="4057015"/>
            <a:ext cx="2453005" cy="2011680"/>
          </a:xfrm>
          <a:prstGeom prst="rect">
            <a:avLst/>
          </a:prstGeom>
          <a:noFill/>
        </p:spPr>
        <p:txBody>
          <a:bodyPr wrap="square" rtlCol="0">
            <a:spAutoFit/>
          </a:body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矩形 8"/>
          <p:cNvSpPr/>
          <p:nvPr/>
        </p:nvSpPr>
        <p:spPr>
          <a:xfrm>
            <a:off x="8910320" y="3828415"/>
            <a:ext cx="2225040" cy="24688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4" name="组合 3"/>
          <p:cNvGrpSpPr/>
          <p:nvPr/>
        </p:nvGrpSpPr>
        <p:grpSpPr>
          <a:xfrm>
            <a:off x="4159885" y="1856740"/>
            <a:ext cx="1814195" cy="2551430"/>
            <a:chOff x="3301603" y="1549004"/>
            <a:chExt cx="1243013" cy="1749028"/>
          </a:xfrm>
          <a:solidFill>
            <a:srgbClr val="55463D">
              <a:alpha val="50000"/>
            </a:srgbClr>
          </a:solidFill>
        </p:grpSpPr>
        <p:sp>
          <p:nvSpPr>
            <p:cNvPr id="5" name="Freeform 7"/>
            <p:cNvSpPr/>
            <p:nvPr/>
          </p:nvSpPr>
          <p:spPr bwMode="auto">
            <a:xfrm>
              <a:off x="3301603"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7" name="矩形 24"/>
            <p:cNvSpPr>
              <a:spLocks noChangeArrowheads="1"/>
            </p:cNvSpPr>
            <p:nvPr/>
          </p:nvSpPr>
          <p:spPr bwMode="auto">
            <a:xfrm>
              <a:off x="3499247" y="1790700"/>
              <a:ext cx="431528" cy="4000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p>
          </p:txBody>
        </p:sp>
      </p:grpSp>
      <p:grpSp>
        <p:nvGrpSpPr>
          <p:cNvPr id="8" name="组合 7"/>
          <p:cNvGrpSpPr/>
          <p:nvPr/>
        </p:nvGrpSpPr>
        <p:grpSpPr>
          <a:xfrm>
            <a:off x="5356860" y="1856740"/>
            <a:ext cx="2552065" cy="1812290"/>
            <a:chOff x="4082654" y="1538288"/>
            <a:chExt cx="1749028" cy="1241822"/>
          </a:xfrm>
          <a:solidFill>
            <a:srgbClr val="55463D">
              <a:alpha val="50000"/>
            </a:srgbClr>
          </a:solidFill>
        </p:grpSpPr>
        <p:sp>
          <p:nvSpPr>
            <p:cNvPr id="9"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0" name="矩形 25"/>
            <p:cNvSpPr>
              <a:spLocks noChangeArrowheads="1"/>
            </p:cNvSpPr>
            <p:nvPr/>
          </p:nvSpPr>
          <p:spPr bwMode="auto">
            <a:xfrm>
              <a:off x="5272250" y="1728787"/>
              <a:ext cx="463588" cy="3998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p>
          </p:txBody>
        </p:sp>
      </p:grpSp>
      <p:grpSp>
        <p:nvGrpSpPr>
          <p:cNvPr id="11" name="组合 10"/>
          <p:cNvGrpSpPr/>
          <p:nvPr/>
        </p:nvGrpSpPr>
        <p:grpSpPr>
          <a:xfrm>
            <a:off x="6094730" y="3064510"/>
            <a:ext cx="1814195" cy="2553335"/>
            <a:chOff x="4599385" y="2316957"/>
            <a:chExt cx="1243013" cy="1750219"/>
          </a:xfrm>
          <a:solidFill>
            <a:srgbClr val="55463D">
              <a:alpha val="50000"/>
            </a:srgbClr>
          </a:solidFill>
        </p:grpSpPr>
        <p:sp>
          <p:nvSpPr>
            <p:cNvPr id="12"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3" name="矩形 26"/>
            <p:cNvSpPr>
              <a:spLocks noChangeArrowheads="1"/>
            </p:cNvSpPr>
            <p:nvPr/>
          </p:nvSpPr>
          <p:spPr bwMode="auto">
            <a:xfrm>
              <a:off x="5272088" y="3558778"/>
              <a:ext cx="471604" cy="4000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p>
          </p:txBody>
        </p:sp>
      </p:grpSp>
      <p:grpSp>
        <p:nvGrpSpPr>
          <p:cNvPr id="14" name="组合 13"/>
          <p:cNvGrpSpPr/>
          <p:nvPr/>
        </p:nvGrpSpPr>
        <p:grpSpPr>
          <a:xfrm>
            <a:off x="4159885" y="3804920"/>
            <a:ext cx="2553970" cy="1812925"/>
            <a:chOff x="3313510" y="2836069"/>
            <a:chExt cx="1750219" cy="1241822"/>
          </a:xfrm>
          <a:solidFill>
            <a:srgbClr val="55463D">
              <a:alpha val="50000"/>
            </a:srgbClr>
          </a:solidFill>
        </p:grpSpPr>
        <p:sp>
          <p:nvSpPr>
            <p:cNvPr id="15" name="Freeform 8"/>
            <p:cNvSpPr/>
            <p:nvPr/>
          </p:nvSpPr>
          <p:spPr bwMode="auto">
            <a:xfrm>
              <a:off x="3313510" y="2836069"/>
              <a:ext cx="1750219" cy="1241822"/>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6" name="矩形 27"/>
            <p:cNvSpPr>
              <a:spLocks noChangeArrowheads="1"/>
            </p:cNvSpPr>
            <p:nvPr/>
          </p:nvSpPr>
          <p:spPr bwMode="auto">
            <a:xfrm>
              <a:off x="3467100" y="3499247"/>
              <a:ext cx="463588" cy="3997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p>
          </p:txBody>
        </p:sp>
      </p:grpSp>
      <p:sp>
        <p:nvSpPr>
          <p:cNvPr id="21" name="TextBox 23"/>
          <p:cNvSpPr txBox="1"/>
          <p:nvPr/>
        </p:nvSpPr>
        <p:spPr>
          <a:xfrm>
            <a:off x="959485" y="2056765"/>
            <a:ext cx="3089275" cy="137160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2235329" y="1782731"/>
            <a:ext cx="1813560" cy="335280"/>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3" name="TextBox 23"/>
          <p:cNvSpPr txBox="1"/>
          <p:nvPr/>
        </p:nvSpPr>
        <p:spPr>
          <a:xfrm>
            <a:off x="959485" y="4555490"/>
            <a:ext cx="3089275" cy="1371600"/>
          </a:xfrm>
          <a:prstGeom prst="rect">
            <a:avLst/>
          </a:prstGeom>
          <a:noFill/>
        </p:spPr>
        <p:txBody>
          <a:bodyPr wrap="square" rtlCol="0">
            <a:spAutoFit/>
          </a:bodyPr>
          <a:lstStyle/>
          <a:p>
            <a:pPr algn="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2240409" y="4281456"/>
            <a:ext cx="1808480" cy="352425"/>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5" name="TextBox 23"/>
          <p:cNvSpPr txBox="1"/>
          <p:nvPr/>
        </p:nvSpPr>
        <p:spPr>
          <a:xfrm>
            <a:off x="8072120" y="205676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72249" y="1782731"/>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7" name="TextBox 23"/>
          <p:cNvSpPr txBox="1"/>
          <p:nvPr/>
        </p:nvSpPr>
        <p:spPr>
          <a:xfrm>
            <a:off x="8072120" y="455549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8" name="TextBox 24"/>
          <p:cNvSpPr txBox="1"/>
          <p:nvPr/>
        </p:nvSpPr>
        <p:spPr>
          <a:xfrm>
            <a:off x="8072249" y="428145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1000"/>
                                        <p:tgtEl>
                                          <p:spTgt spid="6"/>
                                        </p:tgtEl>
                                      </p:cBhvr>
                                    </p:animEffect>
                                    <p:anim calcmode="lin" valueType="num">
                                      <p:cBhvr>
                                        <p:cTn id="74" dur="1000" fill="hold"/>
                                        <p:tgtEl>
                                          <p:spTgt spid="6"/>
                                        </p:tgtEl>
                                        <p:attrNameLst>
                                          <p:attrName>ppt_x</p:attrName>
                                        </p:attrNameLst>
                                      </p:cBhvr>
                                      <p:tavLst>
                                        <p:tav tm="0">
                                          <p:val>
                                            <p:strVal val="#ppt_x"/>
                                          </p:val>
                                        </p:tav>
                                        <p:tav tm="100000">
                                          <p:val>
                                            <p:strVal val="#ppt_x"/>
                                          </p:val>
                                        </p:tav>
                                      </p:tavLst>
                                    </p:anim>
                                    <p:anim calcmode="lin" valueType="num">
                                      <p:cBhvr>
                                        <p:cTn id="7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6"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664335"/>
            <a:ext cx="10043160" cy="3017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66800" y="5113655"/>
            <a:ext cx="10042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12" presetClass="entr" presetSubtype="4" fill="hold" grpId="1"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83640" y="1821815"/>
            <a:ext cx="3086735" cy="3081020"/>
          </a:xfrm>
          <a:prstGeom prst="rect">
            <a:avLst/>
          </a:prstGeom>
        </p:spPr>
      </p:pic>
      <p:grpSp>
        <p:nvGrpSpPr>
          <p:cNvPr id="13" name="组合 12"/>
          <p:cNvGrpSpPr/>
          <p:nvPr/>
        </p:nvGrpSpPr>
        <p:grpSpPr>
          <a:xfrm>
            <a:off x="2583180" y="2446020"/>
            <a:ext cx="323215" cy="456565"/>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2583180" y="3950970"/>
            <a:ext cx="323215" cy="456565"/>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984375" y="2988945"/>
            <a:ext cx="1521460" cy="579120"/>
          </a:xfrm>
          <a:prstGeom prst="rect">
            <a:avLst/>
          </a:prstGeom>
          <a:noFill/>
        </p:spPr>
        <p:txBody>
          <a:bodyPr wrap="square" rtlCol="0">
            <a:spAutoFit/>
          </a:bodyPr>
          <a:lstStyle/>
          <a:p>
            <a:pPr algn="ctr"/>
            <a:r>
              <a:rPr lang="zh-CN" altLang="en-US" sz="3200">
                <a:solidFill>
                  <a:srgbClr val="55463D"/>
                </a:solidFill>
                <a:latin typeface="罗西钢笔行楷" panose="02010800040101010101" charset="-122"/>
                <a:ea typeface="罗西钢笔行楷" panose="02010800040101010101" charset="-122"/>
              </a:rPr>
              <a:t>目 录</a:t>
            </a:r>
          </a:p>
        </p:txBody>
      </p:sp>
      <p:sp>
        <p:nvSpPr>
          <p:cNvPr id="6" name="文本框 5"/>
          <p:cNvSpPr txBox="1"/>
          <p:nvPr/>
        </p:nvSpPr>
        <p:spPr>
          <a:xfrm>
            <a:off x="1965960" y="3493135"/>
            <a:ext cx="1521460" cy="457200"/>
          </a:xfrm>
          <a:prstGeom prst="rect">
            <a:avLst/>
          </a:prstGeom>
          <a:noFill/>
        </p:spPr>
        <p:txBody>
          <a:bodyPr wrap="square" rtlCol="0">
            <a:spAutoFit/>
          </a:bodyPr>
          <a:lstStyle/>
          <a:p>
            <a:pPr algn="ctr"/>
            <a:r>
              <a:rPr lang="en-US" altLang="zh-CN" sz="2400">
                <a:solidFill>
                  <a:srgbClr val="55463D"/>
                </a:solidFill>
                <a:latin typeface="罗西钢笔行楷" panose="02010800040101010101" charset="-122"/>
                <a:ea typeface="罗西钢笔行楷" panose="02010800040101010101" charset="-122"/>
              </a:rPr>
              <a:t>Contents</a:t>
            </a:r>
          </a:p>
        </p:txBody>
      </p:sp>
      <p:sp>
        <p:nvSpPr>
          <p:cNvPr id="7" name="文本框 6"/>
          <p:cNvSpPr txBox="1"/>
          <p:nvPr/>
        </p:nvSpPr>
        <p:spPr>
          <a:xfrm>
            <a:off x="5375910" y="2122805"/>
            <a:ext cx="853440" cy="3006090"/>
          </a:xfrm>
          <a:prstGeom prst="rect">
            <a:avLst/>
          </a:prstGeom>
          <a:noFill/>
        </p:spPr>
        <p:txBody>
          <a:bodyPr vert="eaVert" wrap="square" rtlCol="0">
            <a:spAutoFit/>
          </a:bodyPr>
          <a:lstStyle/>
          <a:p>
            <a:pPr algn="dist"/>
            <a:r>
              <a:rPr lang="zh-CN" altLang="en-US" sz="2400">
                <a:solidFill>
                  <a:srgbClr val="55463D"/>
                </a:solidFill>
                <a:latin typeface="罗西钢笔行楷" panose="02010800040101010101" charset="-122"/>
                <a:ea typeface="罗西钢笔行楷" panose="02010800040101010101" charset="-122"/>
              </a:rPr>
              <a:t>单击此处输入标题</a:t>
            </a:r>
          </a:p>
          <a:p>
            <a:pPr algn="dist"/>
            <a:r>
              <a:rPr lang="zh-CN" altLang="en-US" sz="2000">
                <a:solidFill>
                  <a:srgbClr val="55463D"/>
                </a:solidFill>
                <a:latin typeface="罗西钢笔行楷" panose="02010800040101010101" charset="-122"/>
                <a:ea typeface="罗西钢笔行楷" panose="02010800040101010101" charset="-122"/>
              </a:rPr>
              <a:t>Click here to enter a title</a:t>
            </a:r>
          </a:p>
        </p:txBody>
      </p:sp>
      <p:pic>
        <p:nvPicPr>
          <p:cNvPr id="8" name="图片 7"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533390" y="1390650"/>
            <a:ext cx="537210" cy="271145"/>
          </a:xfrm>
          <a:prstGeom prst="rect">
            <a:avLst/>
          </a:prstGeom>
        </p:spPr>
      </p:pic>
      <p:sp>
        <p:nvSpPr>
          <p:cNvPr id="18" name="文本框 17"/>
          <p:cNvSpPr txBox="1"/>
          <p:nvPr/>
        </p:nvSpPr>
        <p:spPr>
          <a:xfrm>
            <a:off x="6815455" y="2122805"/>
            <a:ext cx="853440" cy="3006090"/>
          </a:xfrm>
          <a:prstGeom prst="rect">
            <a:avLst/>
          </a:prstGeom>
          <a:noFill/>
        </p:spPr>
        <p:txBody>
          <a:bodyPr vert="eaVert" wrap="square" rtlCol="0">
            <a:spAutoFit/>
          </a:bodyPr>
          <a:lstStyle/>
          <a:p>
            <a:pPr algn="dist"/>
            <a:r>
              <a:rPr lang="zh-CN" altLang="en-US" sz="2400">
                <a:solidFill>
                  <a:srgbClr val="55463D"/>
                </a:solidFill>
                <a:latin typeface="罗西钢笔行楷" panose="02010800040101010101" charset="-122"/>
                <a:ea typeface="罗西钢笔行楷" panose="02010800040101010101" charset="-122"/>
              </a:rPr>
              <a:t>单击此处输入标题</a:t>
            </a:r>
          </a:p>
          <a:p>
            <a:pPr algn="dist"/>
            <a:r>
              <a:rPr lang="zh-CN" altLang="en-US" sz="2000">
                <a:solidFill>
                  <a:srgbClr val="55463D"/>
                </a:solidFill>
                <a:latin typeface="罗西钢笔行楷" panose="02010800040101010101" charset="-122"/>
                <a:ea typeface="罗西钢笔行楷" panose="02010800040101010101" charset="-122"/>
              </a:rPr>
              <a:t>Click here to enter a title</a:t>
            </a:r>
          </a:p>
        </p:txBody>
      </p:sp>
      <p:pic>
        <p:nvPicPr>
          <p:cNvPr id="19" name="图片 18"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72935" y="1390650"/>
            <a:ext cx="537210" cy="271145"/>
          </a:xfrm>
          <a:prstGeom prst="rect">
            <a:avLst/>
          </a:prstGeom>
        </p:spPr>
      </p:pic>
      <p:sp>
        <p:nvSpPr>
          <p:cNvPr id="20" name="文本框 19"/>
          <p:cNvSpPr txBox="1"/>
          <p:nvPr/>
        </p:nvSpPr>
        <p:spPr>
          <a:xfrm>
            <a:off x="8245475" y="2149475"/>
            <a:ext cx="853440" cy="3006090"/>
          </a:xfrm>
          <a:prstGeom prst="rect">
            <a:avLst/>
          </a:prstGeom>
          <a:noFill/>
        </p:spPr>
        <p:txBody>
          <a:bodyPr vert="eaVert" wrap="square" rtlCol="0">
            <a:spAutoFit/>
          </a:bodyPr>
          <a:lstStyle/>
          <a:p>
            <a:pPr algn="dist"/>
            <a:r>
              <a:rPr lang="zh-CN" altLang="en-US" sz="2400">
                <a:solidFill>
                  <a:srgbClr val="55463D"/>
                </a:solidFill>
                <a:latin typeface="罗西钢笔行楷" panose="02010800040101010101" charset="-122"/>
                <a:ea typeface="罗西钢笔行楷" panose="02010800040101010101" charset="-122"/>
              </a:rPr>
              <a:t>单击此处输入标题</a:t>
            </a:r>
          </a:p>
          <a:p>
            <a:pPr algn="dist"/>
            <a:r>
              <a:rPr lang="zh-CN" altLang="en-US" sz="2000">
                <a:solidFill>
                  <a:srgbClr val="55463D"/>
                </a:solidFill>
                <a:latin typeface="罗西钢笔行楷" panose="02010800040101010101" charset="-122"/>
                <a:ea typeface="罗西钢笔行楷" panose="02010800040101010101" charset="-122"/>
              </a:rPr>
              <a:t>Click here to enter a title</a:t>
            </a:r>
          </a:p>
        </p:txBody>
      </p:sp>
      <p:pic>
        <p:nvPicPr>
          <p:cNvPr id="21" name="图片 20"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8402955" y="1417320"/>
            <a:ext cx="537210" cy="271145"/>
          </a:xfrm>
          <a:prstGeom prst="rect">
            <a:avLst/>
          </a:prstGeom>
        </p:spPr>
      </p:pic>
      <p:sp>
        <p:nvSpPr>
          <p:cNvPr id="22" name="文本框 21"/>
          <p:cNvSpPr txBox="1"/>
          <p:nvPr/>
        </p:nvSpPr>
        <p:spPr>
          <a:xfrm>
            <a:off x="9685020" y="2149475"/>
            <a:ext cx="853440" cy="3006090"/>
          </a:xfrm>
          <a:prstGeom prst="rect">
            <a:avLst/>
          </a:prstGeom>
          <a:noFill/>
        </p:spPr>
        <p:txBody>
          <a:bodyPr vert="eaVert" wrap="square" rtlCol="0">
            <a:spAutoFit/>
          </a:bodyPr>
          <a:lstStyle/>
          <a:p>
            <a:pPr algn="dist"/>
            <a:r>
              <a:rPr lang="zh-CN" altLang="en-US" sz="2400">
                <a:solidFill>
                  <a:srgbClr val="55463D"/>
                </a:solidFill>
                <a:latin typeface="罗西钢笔行楷" panose="02010800040101010101" charset="-122"/>
                <a:ea typeface="罗西钢笔行楷" panose="02010800040101010101" charset="-122"/>
              </a:rPr>
              <a:t>单击此处输入标题</a:t>
            </a:r>
          </a:p>
          <a:p>
            <a:pPr algn="dist"/>
            <a:r>
              <a:rPr lang="zh-CN" altLang="en-US" sz="2000">
                <a:solidFill>
                  <a:srgbClr val="55463D"/>
                </a:solidFill>
                <a:latin typeface="罗西钢笔行楷" panose="02010800040101010101" charset="-122"/>
                <a:ea typeface="罗西钢笔行楷" panose="02010800040101010101" charset="-122"/>
              </a:rPr>
              <a:t>Click here to enter a title</a:t>
            </a:r>
          </a:p>
        </p:txBody>
      </p:sp>
      <p:pic>
        <p:nvPicPr>
          <p:cNvPr id="23" name="图片 22"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842500" y="1417320"/>
            <a:ext cx="537210" cy="271145"/>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500"/>
                                        <p:tgtEl>
                                          <p:spTgt spid="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par>
                          <p:cTn id="32" fill="hold">
                            <p:stCondLst>
                              <p:cond delay="2500"/>
                            </p:stCondLst>
                            <p:childTnLst>
                              <p:par>
                                <p:cTn id="33" presetID="14" presetClass="entr" presetSubtype="5"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vertical)">
                                      <p:cBhvr>
                                        <p:cTn id="35" dur="500"/>
                                        <p:tgtEl>
                                          <p:spTgt spid="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3500"/>
                            </p:stCondLst>
                            <p:childTnLst>
                              <p:par>
                                <p:cTn id="41" presetID="14" presetClass="entr" presetSubtype="5"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vertical)">
                                      <p:cBhvr>
                                        <p:cTn id="43" dur="500"/>
                                        <p:tgtEl>
                                          <p:spTgt spid="18"/>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par>
                          <p:cTn id="48" fill="hold">
                            <p:stCondLst>
                              <p:cond delay="4500"/>
                            </p:stCondLst>
                            <p:childTnLst>
                              <p:par>
                                <p:cTn id="49" presetID="14" presetClass="entr" presetSubtype="5"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vertical)">
                                      <p:cBhvr>
                                        <p:cTn id="51" dur="500"/>
                                        <p:tgtEl>
                                          <p:spTgt spid="20"/>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childTnLst>
                          </p:cTn>
                        </p:par>
                        <p:par>
                          <p:cTn id="56" fill="hold">
                            <p:stCondLst>
                              <p:cond delay="5500"/>
                            </p:stCondLst>
                            <p:childTnLst>
                              <p:par>
                                <p:cTn id="57" presetID="14" presetClass="entr" presetSubtype="5"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vertical)">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8" grpId="0"/>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Part.04</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50925" y="1374775"/>
            <a:ext cx="4907280" cy="4922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5365" y="1405255"/>
            <a:ext cx="5013960" cy="24536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5365" y="4011295"/>
            <a:ext cx="5013960" cy="23012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3"/>
          <p:cNvSpPr txBox="1"/>
          <p:nvPr/>
        </p:nvSpPr>
        <p:spPr>
          <a:xfrm>
            <a:off x="6251575" y="208407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6263769" y="176812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9" name="TextBox 23"/>
          <p:cNvSpPr txBox="1"/>
          <p:nvPr/>
        </p:nvSpPr>
        <p:spPr>
          <a:xfrm>
            <a:off x="6251575" y="466471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0" name="TextBox 24"/>
          <p:cNvSpPr txBox="1"/>
          <p:nvPr/>
        </p:nvSpPr>
        <p:spPr>
          <a:xfrm>
            <a:off x="6263769" y="43487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edge">
                                      <p:cBhvr>
                                        <p:cTn id="38" dur="500"/>
                                        <p:tgtEl>
                                          <p:spTgt spid="6"/>
                                        </p:tgtEl>
                                      </p:cBhvr>
                                    </p:animEffect>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bldLvl="0" animBg="1"/>
      <p:bldP spid="8" grpId="0" bldLvl="0" animBg="1"/>
      <p:bldP spid="9" grpId="0" bldLvl="0" animBg="1"/>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8" name="Freeform 7"/>
          <p:cNvSpPr/>
          <p:nvPr/>
        </p:nvSpPr>
        <p:spPr bwMode="auto">
          <a:xfrm>
            <a:off x="3524885" y="1613535"/>
            <a:ext cx="1799590" cy="488315"/>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29" name="Freeform 8"/>
          <p:cNvSpPr/>
          <p:nvPr/>
        </p:nvSpPr>
        <p:spPr bwMode="auto">
          <a:xfrm>
            <a:off x="7526020" y="1613535"/>
            <a:ext cx="831850" cy="1120775"/>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0" name="Freeform 9"/>
          <p:cNvSpPr/>
          <p:nvPr/>
        </p:nvSpPr>
        <p:spPr bwMode="auto">
          <a:xfrm>
            <a:off x="6872605" y="4392295"/>
            <a:ext cx="1485265" cy="488315"/>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1" name="Freeform 10"/>
          <p:cNvSpPr/>
          <p:nvPr/>
        </p:nvSpPr>
        <p:spPr bwMode="auto">
          <a:xfrm>
            <a:off x="3524885" y="4327525"/>
            <a:ext cx="1112520" cy="32258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2" name="Freeform 11"/>
          <p:cNvSpPr/>
          <p:nvPr/>
        </p:nvSpPr>
        <p:spPr bwMode="auto">
          <a:xfrm>
            <a:off x="6757670" y="3382010"/>
            <a:ext cx="99060" cy="199390"/>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3" name="Freeform 12"/>
          <p:cNvSpPr/>
          <p:nvPr/>
        </p:nvSpPr>
        <p:spPr bwMode="auto">
          <a:xfrm>
            <a:off x="5308600" y="3382010"/>
            <a:ext cx="99695" cy="199390"/>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4" name="Freeform 13"/>
          <p:cNvSpPr/>
          <p:nvPr/>
        </p:nvSpPr>
        <p:spPr bwMode="auto">
          <a:xfrm>
            <a:off x="5995035" y="4107180"/>
            <a:ext cx="199390" cy="100330"/>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5" name="Freeform 14"/>
          <p:cNvSpPr/>
          <p:nvPr/>
        </p:nvSpPr>
        <p:spPr bwMode="auto">
          <a:xfrm>
            <a:off x="5995670" y="2734310"/>
            <a:ext cx="198755" cy="99060"/>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grpSp>
        <p:nvGrpSpPr>
          <p:cNvPr id="13" name="组合 12"/>
          <p:cNvGrpSpPr/>
          <p:nvPr/>
        </p:nvGrpSpPr>
        <p:grpSpPr>
          <a:xfrm>
            <a:off x="5532120" y="1515110"/>
            <a:ext cx="1123950" cy="1121410"/>
            <a:chOff x="8712" y="2386"/>
            <a:chExt cx="1770" cy="1766"/>
          </a:xfrm>
          <a:solidFill>
            <a:srgbClr val="55463D"/>
          </a:solidFill>
        </p:grpSpPr>
        <p:sp>
          <p:nvSpPr>
            <p:cNvPr id="23" name="Oval 2"/>
            <p:cNvSpPr>
              <a:spLocks noChangeArrowheads="1"/>
            </p:cNvSpPr>
            <p:nvPr/>
          </p:nvSpPr>
          <p:spPr bwMode="auto">
            <a:xfrm>
              <a:off x="8712" y="2386"/>
              <a:ext cx="1771"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0" name="Freeform 19"/>
            <p:cNvSpPr>
              <a:spLocks noEditPoints="1"/>
            </p:cNvSpPr>
            <p:nvPr/>
          </p:nvSpPr>
          <p:spPr bwMode="auto">
            <a:xfrm>
              <a:off x="9276" y="2940"/>
              <a:ext cx="644" cy="65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4119245" y="2924810"/>
            <a:ext cx="1121410" cy="1121410"/>
            <a:chOff x="6487" y="4606"/>
            <a:chExt cx="1766" cy="1766"/>
          </a:xfrm>
          <a:solidFill>
            <a:srgbClr val="55463D"/>
          </a:solidFill>
        </p:grpSpPr>
        <p:sp>
          <p:nvSpPr>
            <p:cNvPr id="26" name="Oval 5"/>
            <p:cNvSpPr>
              <a:spLocks noChangeArrowheads="1"/>
            </p:cNvSpPr>
            <p:nvPr/>
          </p:nvSpPr>
          <p:spPr bwMode="auto">
            <a:xfrm>
              <a:off x="6487" y="4606"/>
              <a:ext cx="1767"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1" name="Group 20"/>
            <p:cNvGrpSpPr/>
            <p:nvPr/>
          </p:nvGrpSpPr>
          <p:grpSpPr bwMode="auto">
            <a:xfrm>
              <a:off x="6964" y="5018"/>
              <a:ext cx="812" cy="827"/>
              <a:chOff x="0" y="0"/>
              <a:chExt cx="276" cy="281"/>
            </a:xfrm>
            <a:grpFill/>
          </p:grpSpPr>
          <p:sp>
            <p:nvSpPr>
              <p:cNvPr id="4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6" name="组合 15"/>
          <p:cNvGrpSpPr/>
          <p:nvPr/>
        </p:nvGrpSpPr>
        <p:grpSpPr>
          <a:xfrm>
            <a:off x="5534025" y="4329430"/>
            <a:ext cx="1125220" cy="1125220"/>
            <a:chOff x="8715" y="6818"/>
            <a:chExt cx="1772" cy="1772"/>
          </a:xfrm>
          <a:solidFill>
            <a:srgbClr val="55463D"/>
          </a:solidFill>
        </p:grpSpPr>
        <p:sp>
          <p:nvSpPr>
            <p:cNvPr id="27" name="Oval 6"/>
            <p:cNvSpPr>
              <a:spLocks noChangeArrowheads="1"/>
            </p:cNvSpPr>
            <p:nvPr/>
          </p:nvSpPr>
          <p:spPr bwMode="auto">
            <a:xfrm>
              <a:off x="8715" y="6818"/>
              <a:ext cx="1772" cy="1772"/>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4" name="Freeform 23"/>
            <p:cNvSpPr>
              <a:spLocks noEditPoints="1"/>
            </p:cNvSpPr>
            <p:nvPr/>
          </p:nvSpPr>
          <p:spPr bwMode="auto">
            <a:xfrm>
              <a:off x="9241" y="7323"/>
              <a:ext cx="717" cy="761"/>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5" name="组合 14"/>
          <p:cNvGrpSpPr/>
          <p:nvPr/>
        </p:nvGrpSpPr>
        <p:grpSpPr>
          <a:xfrm>
            <a:off x="6934200" y="2921000"/>
            <a:ext cx="1122680" cy="1121410"/>
            <a:chOff x="10920" y="4600"/>
            <a:chExt cx="1768" cy="1766"/>
          </a:xfrm>
          <a:solidFill>
            <a:srgbClr val="55463D"/>
          </a:solidFill>
        </p:grpSpPr>
        <p:sp>
          <p:nvSpPr>
            <p:cNvPr id="25" name="Oval 4"/>
            <p:cNvSpPr>
              <a:spLocks noChangeArrowheads="1"/>
            </p:cNvSpPr>
            <p:nvPr/>
          </p:nvSpPr>
          <p:spPr bwMode="auto">
            <a:xfrm>
              <a:off x="10920" y="4600"/>
              <a:ext cx="1768"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5" name="Group 24"/>
            <p:cNvGrpSpPr/>
            <p:nvPr/>
          </p:nvGrpSpPr>
          <p:grpSpPr bwMode="auto">
            <a:xfrm>
              <a:off x="11450" y="5125"/>
              <a:ext cx="709" cy="607"/>
              <a:chOff x="0" y="0"/>
              <a:chExt cx="280" cy="240"/>
            </a:xfrm>
            <a:grpFill/>
          </p:grpSpPr>
          <p:sp>
            <p:nvSpPr>
              <p:cNvPr id="4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4" name="组合 13"/>
          <p:cNvGrpSpPr/>
          <p:nvPr/>
        </p:nvGrpSpPr>
        <p:grpSpPr>
          <a:xfrm>
            <a:off x="5675630" y="3061335"/>
            <a:ext cx="840740" cy="840740"/>
            <a:chOff x="8938" y="4821"/>
            <a:chExt cx="1324" cy="1324"/>
          </a:xfrm>
          <a:solidFill>
            <a:srgbClr val="55463D"/>
          </a:solidFill>
        </p:grpSpPr>
        <p:sp>
          <p:nvSpPr>
            <p:cNvPr id="4" name="Oval 3"/>
            <p:cNvSpPr>
              <a:spLocks noChangeArrowheads="1"/>
            </p:cNvSpPr>
            <p:nvPr/>
          </p:nvSpPr>
          <p:spPr bwMode="auto">
            <a:xfrm>
              <a:off x="8938" y="4821"/>
              <a:ext cx="1325" cy="1325"/>
            </a:xfrm>
            <a:prstGeom prst="ellipse">
              <a:avLst/>
            </a:prstGeom>
            <a:solidFill>
              <a:srgbClr val="55463D">
                <a:alpha val="50000"/>
              </a:srgbClr>
            </a:solidFill>
            <a:ln w="9525" cmpd="sng">
              <a:noFill/>
              <a:round/>
            </a:ln>
          </p:spPr>
          <p:txBody>
            <a:bodyPr/>
            <a:lstStyle/>
            <a:p>
              <a:endParaRPr lang="zh-CN" altLang="en-US">
                <a:solidFill>
                  <a:schemeClr val="tx1">
                    <a:lumMod val="65000"/>
                    <a:lumOff val="35000"/>
                  </a:schemeClr>
                </a:solidFill>
              </a:endParaRPr>
            </a:p>
          </p:txBody>
        </p:sp>
        <p:sp>
          <p:nvSpPr>
            <p:cNvPr id="48" name="Freeform 27"/>
            <p:cNvSpPr>
              <a:spLocks noEditPoints="1"/>
            </p:cNvSpPr>
            <p:nvPr/>
          </p:nvSpPr>
          <p:spPr bwMode="auto">
            <a:xfrm>
              <a:off x="9334" y="5169"/>
              <a:ext cx="534" cy="498"/>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endParaRPr lang="zh-CN" altLang="en-US">
                <a:solidFill>
                  <a:schemeClr val="tx1">
                    <a:lumMod val="65000"/>
                    <a:lumOff val="35000"/>
                  </a:schemeClr>
                </a:solidFill>
              </a:endParaRPr>
            </a:p>
          </p:txBody>
        </p:sp>
      </p:grpSp>
      <p:sp>
        <p:nvSpPr>
          <p:cNvPr id="21" name="TextBox 23"/>
          <p:cNvSpPr txBox="1"/>
          <p:nvPr/>
        </p:nvSpPr>
        <p:spPr>
          <a:xfrm>
            <a:off x="1029970" y="183070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2" name="TextBox 24"/>
          <p:cNvSpPr txBox="1"/>
          <p:nvPr/>
        </p:nvSpPr>
        <p:spPr>
          <a:xfrm>
            <a:off x="1042164" y="1514761"/>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5" name="TextBox 23"/>
          <p:cNvSpPr txBox="1"/>
          <p:nvPr/>
        </p:nvSpPr>
        <p:spPr>
          <a:xfrm>
            <a:off x="1042035" y="479552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1054229" y="447957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7" name="TextBox 23"/>
          <p:cNvSpPr txBox="1"/>
          <p:nvPr/>
        </p:nvSpPr>
        <p:spPr>
          <a:xfrm>
            <a:off x="8522335" y="179451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8534529" y="14785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11" name="TextBox 23"/>
          <p:cNvSpPr txBox="1"/>
          <p:nvPr/>
        </p:nvSpPr>
        <p:spPr>
          <a:xfrm>
            <a:off x="8522335" y="452374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2" name="TextBox 24"/>
          <p:cNvSpPr txBox="1"/>
          <p:nvPr/>
        </p:nvSpPr>
        <p:spPr>
          <a:xfrm>
            <a:off x="8534529" y="420779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1500"/>
                            </p:stCondLst>
                            <p:childTnLst>
                              <p:par>
                                <p:cTn id="21" presetID="12" presetClass="entr" presetSubtype="4" fill="hold" grpId="9"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21"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par>
                          <p:cTn id="36" fill="hold">
                            <p:stCondLst>
                              <p:cond delay="2500"/>
                            </p:stCondLst>
                            <p:childTnLst>
                              <p:par>
                                <p:cTn id="37" presetID="1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down)">
                                      <p:cBhvr>
                                        <p:cTn id="40" dur="500"/>
                                        <p:tgtEl>
                                          <p:spTgt spid="34"/>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childTnLst>
                          </p:cTn>
                        </p:par>
                        <p:par>
                          <p:cTn id="44" fill="hold">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p:tgtEl>
                                          <p:spTgt spid="33"/>
                                        </p:tgtEl>
                                        <p:attrNameLst>
                                          <p:attrName>ppt_x</p:attrName>
                                        </p:attrNameLst>
                                      </p:cBhvr>
                                      <p:tavLst>
                                        <p:tav tm="0">
                                          <p:val>
                                            <p:strVal val="#ppt_x+#ppt_w*1.125000"/>
                                          </p:val>
                                        </p:tav>
                                        <p:tav tm="100000">
                                          <p:val>
                                            <p:strVal val="#ppt_x"/>
                                          </p:val>
                                        </p:tav>
                                      </p:tavLst>
                                    </p:anim>
                                    <p:animEffect transition="in" filter="wipe(left)">
                                      <p:cBhvr>
                                        <p:cTn id="48" dur="500"/>
                                        <p:tgtEl>
                                          <p:spTgt spid="33"/>
                                        </p:tgtEl>
                                      </p:cBhvr>
                                    </p:animEffect>
                                  </p:childTnLst>
                                </p:cTn>
                              </p:par>
                              <p:par>
                                <p:cTn id="49" presetID="21"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heel(1)">
                                      <p:cBhvr>
                                        <p:cTn id="51" dur="500"/>
                                        <p:tgtEl>
                                          <p:spTgt spid="17"/>
                                        </p:tgtEl>
                                      </p:cBhvr>
                                    </p:animEffect>
                                  </p:childTnLst>
                                </p:cTn>
                              </p:par>
                            </p:childTnLst>
                          </p:cTn>
                        </p:par>
                        <p:par>
                          <p:cTn id="52" fill="hold">
                            <p:stCondLst>
                              <p:cond delay="3500"/>
                            </p:stCondLst>
                            <p:childTnLst>
                              <p:par>
                                <p:cTn id="53" presetID="12" presetClass="entr" presetSubtype="2"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ppt_x</p:attrName>
                                        </p:attrNameLst>
                                      </p:cBhvr>
                                      <p:tavLst>
                                        <p:tav tm="0">
                                          <p:val>
                                            <p:strVal val="#ppt_x+#ppt_w*1.125000"/>
                                          </p:val>
                                        </p:tav>
                                        <p:tav tm="100000">
                                          <p:val>
                                            <p:strVal val="#ppt_x"/>
                                          </p:val>
                                        </p:tav>
                                      </p:tavLst>
                                    </p:anim>
                                    <p:animEffect transition="in" filter="wipe(left)">
                                      <p:cBhvr>
                                        <p:cTn id="56" dur="500"/>
                                        <p:tgtEl>
                                          <p:spTgt spid="28"/>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anim calcmode="lin" valueType="num">
                                      <p:cBhvr>
                                        <p:cTn id="61" dur="500" fill="hold"/>
                                        <p:tgtEl>
                                          <p:spTgt spid="21"/>
                                        </p:tgtEl>
                                        <p:attrNameLst>
                                          <p:attrName>ppt_x</p:attrName>
                                        </p:attrNameLst>
                                      </p:cBhvr>
                                      <p:tavLst>
                                        <p:tav tm="0">
                                          <p:val>
                                            <p:strVal val="#ppt_x"/>
                                          </p:val>
                                        </p:tav>
                                        <p:tav tm="100000">
                                          <p:val>
                                            <p:strVal val="#ppt_x"/>
                                          </p:val>
                                        </p:tav>
                                      </p:tavLst>
                                    </p:anim>
                                    <p:anim calcmode="lin" valueType="num">
                                      <p:cBhvr>
                                        <p:cTn id="62" dur="5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strVal val="#ppt_x"/>
                                          </p:val>
                                        </p:tav>
                                        <p:tav tm="100000">
                                          <p:val>
                                            <p:strVal val="#ppt_x"/>
                                          </p:val>
                                        </p:tav>
                                      </p:tavLst>
                                    </p:anim>
                                    <p:anim calcmode="lin" valueType="num">
                                      <p:cBhvr>
                                        <p:cTn id="67" dur="5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12" presetClass="entr" presetSubtype="4"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p:tgtEl>
                                          <p:spTgt spid="29"/>
                                        </p:tgtEl>
                                        <p:attrNameLst>
                                          <p:attrName>ppt_y</p:attrName>
                                        </p:attrNameLst>
                                      </p:cBhvr>
                                      <p:tavLst>
                                        <p:tav tm="0">
                                          <p:val>
                                            <p:strVal val="#ppt_y+#ppt_h*1.125000"/>
                                          </p:val>
                                        </p:tav>
                                        <p:tav tm="100000">
                                          <p:val>
                                            <p:strVal val="#ppt_y"/>
                                          </p:val>
                                        </p:tav>
                                      </p:tavLst>
                                    </p:anim>
                                    <p:animEffect transition="in" filter="wipe(up)">
                                      <p:cBhvr>
                                        <p:cTn id="72" dur="500"/>
                                        <p:tgtEl>
                                          <p:spTgt spid="29"/>
                                        </p:tgtEl>
                                      </p:cBhvr>
                                    </p:animEffect>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anim calcmode="lin" valueType="num">
                                      <p:cBhvr>
                                        <p:cTn id="77" dur="500" fill="hold"/>
                                        <p:tgtEl>
                                          <p:spTgt spid="7"/>
                                        </p:tgtEl>
                                        <p:attrNameLst>
                                          <p:attrName>ppt_x</p:attrName>
                                        </p:attrNameLst>
                                      </p:cBhvr>
                                      <p:tavLst>
                                        <p:tav tm="0">
                                          <p:val>
                                            <p:strVal val="#ppt_x"/>
                                          </p:val>
                                        </p:tav>
                                        <p:tav tm="100000">
                                          <p:val>
                                            <p:strVal val="#ppt_x"/>
                                          </p:val>
                                        </p:tav>
                                      </p:tavLst>
                                    </p:anim>
                                    <p:anim calcmode="lin" valueType="num">
                                      <p:cBhvr>
                                        <p:cTn id="78" dur="5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1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ppt_x</p:attrName>
                                        </p:attrNameLst>
                                      </p:cBhvr>
                                      <p:tavLst>
                                        <p:tav tm="0">
                                          <p:val>
                                            <p:strVal val="#ppt_x-#ppt_w*1.125000"/>
                                          </p:val>
                                        </p:tav>
                                        <p:tav tm="100000">
                                          <p:val>
                                            <p:strVal val="#ppt_x"/>
                                          </p:val>
                                        </p:tav>
                                      </p:tavLst>
                                    </p:anim>
                                    <p:animEffect transition="in" filter="wipe(right)">
                                      <p:cBhvr>
                                        <p:cTn id="88" dur="500"/>
                                        <p:tgtEl>
                                          <p:spTgt spid="30"/>
                                        </p:tgtEl>
                                      </p:cBhvr>
                                    </p:animEffect>
                                  </p:childTnLst>
                                </p:cTn>
                              </p:par>
                            </p:childTnLst>
                          </p:cTn>
                        </p:par>
                        <p:par>
                          <p:cTn id="89" fill="hold">
                            <p:stCondLst>
                              <p:cond delay="6000"/>
                            </p:stCondLst>
                            <p:childTnLst>
                              <p:par>
                                <p:cTn id="90" presetID="42"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anim calcmode="lin" valueType="num">
                                      <p:cBhvr>
                                        <p:cTn id="93" dur="500" fill="hold"/>
                                        <p:tgtEl>
                                          <p:spTgt spid="11"/>
                                        </p:tgtEl>
                                        <p:attrNameLst>
                                          <p:attrName>ppt_x</p:attrName>
                                        </p:attrNameLst>
                                      </p:cBhvr>
                                      <p:tavLst>
                                        <p:tav tm="0">
                                          <p:val>
                                            <p:strVal val="#ppt_x"/>
                                          </p:val>
                                        </p:tav>
                                        <p:tav tm="100000">
                                          <p:val>
                                            <p:strVal val="#ppt_x"/>
                                          </p:val>
                                        </p:tav>
                                      </p:tavLst>
                                    </p:anim>
                                    <p:anim calcmode="lin" valueType="num">
                                      <p:cBhvr>
                                        <p:cTn id="94" dur="5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anim calcmode="lin" valueType="num">
                                      <p:cBhvr>
                                        <p:cTn id="98" dur="500" fill="hold"/>
                                        <p:tgtEl>
                                          <p:spTgt spid="12"/>
                                        </p:tgtEl>
                                        <p:attrNameLst>
                                          <p:attrName>ppt_x</p:attrName>
                                        </p:attrNameLst>
                                      </p:cBhvr>
                                      <p:tavLst>
                                        <p:tav tm="0">
                                          <p:val>
                                            <p:strVal val="#ppt_x"/>
                                          </p:val>
                                        </p:tav>
                                        <p:tav tm="100000">
                                          <p:val>
                                            <p:strVal val="#ppt_x"/>
                                          </p:val>
                                        </p:tav>
                                      </p:tavLst>
                                    </p:anim>
                                    <p:anim calcmode="lin" valueType="num">
                                      <p:cBhvr>
                                        <p:cTn id="99" dur="50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6500"/>
                            </p:stCondLst>
                            <p:childTnLst>
                              <p:par>
                                <p:cTn id="101" presetID="1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p:tgtEl>
                                          <p:spTgt spid="31"/>
                                        </p:tgtEl>
                                        <p:attrNameLst>
                                          <p:attrName>ppt_y</p:attrName>
                                        </p:attrNameLst>
                                      </p:cBhvr>
                                      <p:tavLst>
                                        <p:tav tm="0">
                                          <p:val>
                                            <p:strVal val="#ppt_y-#ppt_h*1.125000"/>
                                          </p:val>
                                        </p:tav>
                                        <p:tav tm="100000">
                                          <p:val>
                                            <p:strVal val="#ppt_y"/>
                                          </p:val>
                                        </p:tav>
                                      </p:tavLst>
                                    </p:anim>
                                    <p:animEffect transition="in" filter="wipe(down)">
                                      <p:cBhvr>
                                        <p:cTn id="104" dur="500"/>
                                        <p:tgtEl>
                                          <p:spTgt spid="31"/>
                                        </p:tgtEl>
                                      </p:cBhvr>
                                    </p:animEffect>
                                  </p:childTnLst>
                                </p:cTn>
                              </p:par>
                            </p:childTnLst>
                          </p:cTn>
                        </p:par>
                        <p:par>
                          <p:cTn id="105" fill="hold">
                            <p:stCondLst>
                              <p:cond delay="7000"/>
                            </p:stCondLst>
                            <p:childTnLst>
                              <p:par>
                                <p:cTn id="106" presetID="42" presetClass="entr" presetSubtype="0" fill="hold" grpId="0"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anim calcmode="lin" valueType="num">
                                      <p:cBhvr>
                                        <p:cTn id="109" dur="500" fill="hold"/>
                                        <p:tgtEl>
                                          <p:spTgt spid="5"/>
                                        </p:tgtEl>
                                        <p:attrNameLst>
                                          <p:attrName>ppt_x</p:attrName>
                                        </p:attrNameLst>
                                      </p:cBhvr>
                                      <p:tavLst>
                                        <p:tav tm="0">
                                          <p:val>
                                            <p:strVal val="#ppt_x"/>
                                          </p:val>
                                        </p:tav>
                                        <p:tav tm="100000">
                                          <p:val>
                                            <p:strVal val="#ppt_x"/>
                                          </p:val>
                                        </p:tav>
                                      </p:tavLst>
                                    </p:anim>
                                    <p:anim calcmode="lin" valueType="num">
                                      <p:cBhvr>
                                        <p:cTn id="110" dur="500" fill="hold"/>
                                        <p:tgtEl>
                                          <p:spTgt spid="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anim calcmode="lin" valueType="num">
                                      <p:cBhvr>
                                        <p:cTn id="114" dur="500" fill="hold"/>
                                        <p:tgtEl>
                                          <p:spTgt spid="6"/>
                                        </p:tgtEl>
                                        <p:attrNameLst>
                                          <p:attrName>ppt_x</p:attrName>
                                        </p:attrNameLst>
                                      </p:cBhvr>
                                      <p:tavLst>
                                        <p:tav tm="0">
                                          <p:val>
                                            <p:strVal val="#ppt_x"/>
                                          </p:val>
                                        </p:tav>
                                        <p:tav tm="100000">
                                          <p:val>
                                            <p:strVal val="#ppt_x"/>
                                          </p:val>
                                        </p:tav>
                                      </p:tavLst>
                                    </p:anim>
                                    <p:anim calcmode="lin" valueType="num">
                                      <p:cBhvr>
                                        <p:cTn id="1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bldLvl="0" animBg="1"/>
      <p:bldP spid="29" grpId="0" bldLvl="0" animBg="1"/>
      <p:bldP spid="30" grpId="0" bldLvl="0" animBg="1"/>
      <p:bldP spid="31" grpId="0" bldLvl="0" animBg="1"/>
      <p:bldP spid="32" grpId="0" bldLvl="0" animBg="1"/>
      <p:bldP spid="33" grpId="0" bldLvl="0" animBg="1"/>
      <p:bldP spid="34" grpId="0" bldLvl="0"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bldLvl="0" animBg="1"/>
      <p:bldP spid="21" grpId="0" bldLvl="0" animBg="1"/>
      <p:bldP spid="22" grpId="0" bldLvl="0" animBg="1"/>
      <p:bldP spid="5" grpId="0" bldLvl="0" animBg="1"/>
      <p:bldP spid="6" grpId="0" bldLvl="0" animBg="1"/>
      <p:bldP spid="7" grpId="0" bldLvl="0" animBg="1"/>
      <p:bldP spid="8" grpId="0" bldLvl="0" animBg="1"/>
      <p:bldP spid="11" grpId="0" bldLvl="0" animBg="1"/>
      <p:bldP spid="1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496695"/>
            <a:ext cx="5745480" cy="48006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101205" y="1511935"/>
            <a:ext cx="0" cy="4831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6" name="TextBox 24"/>
          <p:cNvSpPr txBox="1"/>
          <p:nvPr/>
        </p:nvSpPr>
        <p:spPr>
          <a:xfrm>
            <a:off x="7383274" y="149698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7383145" y="2004695"/>
            <a:ext cx="4211320" cy="201168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8" name="圆角矩形 7"/>
          <p:cNvSpPr/>
          <p:nvPr/>
        </p:nvSpPr>
        <p:spPr>
          <a:xfrm>
            <a:off x="7512050" y="4681855"/>
            <a:ext cx="2208530" cy="365760"/>
          </a:xfrm>
          <a:prstGeom prst="roundRect">
            <a:avLst>
              <a:gd name="adj" fmla="val 37500"/>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b="1" dirty="0">
                <a:solidFill>
                  <a:schemeClr val="tx1">
                    <a:lumMod val="65000"/>
                    <a:lumOff val="35000"/>
                  </a:schemeClr>
                </a:solidFill>
                <a:latin typeface="罗西钢笔行楷" panose="02010800040101010101" charset="-122"/>
                <a:ea typeface="罗西钢笔行楷" panose="02010800040101010101" charset="-122"/>
                <a:sym typeface="+mn-ea"/>
              </a:rPr>
              <a:t>KNOWLEDGE IS POWER</a:t>
            </a:r>
            <a:endParaRPr lang="zh-CN" altLang="en-US" sz="1400"/>
          </a:p>
        </p:txBody>
      </p:sp>
      <p:sp>
        <p:nvSpPr>
          <p:cNvPr id="10" name="TextBox 24"/>
          <p:cNvSpPr txBox="1"/>
          <p:nvPr/>
        </p:nvSpPr>
        <p:spPr>
          <a:xfrm>
            <a:off x="7512050" y="5245735"/>
            <a:ext cx="4211320"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000"/>
                            </p:stCondLst>
                            <p:childTnLst>
                              <p:par>
                                <p:cTn id="33" presetID="55"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ppt_w*0.7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 grpId="0"/>
      <p:bldP spid="7" grpId="0"/>
      <p:bldP spid="8" grpId="0" bldLvl="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cxnSp>
        <p:nvCxnSpPr>
          <p:cNvPr id="14" name="直接连接符 13"/>
          <p:cNvCxnSpPr/>
          <p:nvPr/>
        </p:nvCxnSpPr>
        <p:spPr>
          <a:xfrm>
            <a:off x="378460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9216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1316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10052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7262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5998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2050" name="心电图"/>
          <p:cNvSpPr/>
          <p:nvPr/>
        </p:nvSpPr>
        <p:spPr bwMode="auto">
          <a:xfrm>
            <a:off x="4117975" y="2304415"/>
            <a:ext cx="3956050" cy="3648710"/>
          </a:xfrm>
          <a:custGeom>
            <a:avLst/>
            <a:gdLst>
              <a:gd name="T0" fmla="*/ 1057936 w 2019300"/>
              <a:gd name="T1" fmla="*/ 1427350 h 1766888"/>
              <a:gd name="T2" fmla="*/ 1097009 w 2019300"/>
              <a:gd name="T3" fmla="*/ 1440995 h 1766888"/>
              <a:gd name="T4" fmla="*/ 1134812 w 2019300"/>
              <a:gd name="T5" fmla="*/ 1428936 h 1766888"/>
              <a:gd name="T6" fmla="*/ 1155143 w 2019300"/>
              <a:gd name="T7" fmla="*/ 1405454 h 1766888"/>
              <a:gd name="T8" fmla="*/ 1376876 w 2019300"/>
              <a:gd name="T9" fmla="*/ 1161748 h 1766888"/>
              <a:gd name="T10" fmla="*/ 1401654 w 2019300"/>
              <a:gd name="T11" fmla="*/ 1182374 h 1766888"/>
              <a:gd name="T12" fmla="*/ 1606550 w 2019300"/>
              <a:gd name="T13" fmla="*/ 1189038 h 1766888"/>
              <a:gd name="T14" fmla="*/ 1071596 w 2019300"/>
              <a:gd name="T15" fmla="*/ 1750387 h 1766888"/>
              <a:gd name="T16" fmla="*/ 1029346 w 2019300"/>
              <a:gd name="T17" fmla="*/ 1765302 h 1766888"/>
              <a:gd name="T18" fmla="*/ 983601 w 2019300"/>
              <a:gd name="T19" fmla="*/ 1764032 h 1766888"/>
              <a:gd name="T20" fmla="*/ 941987 w 2019300"/>
              <a:gd name="T21" fmla="*/ 1747214 h 1766888"/>
              <a:gd name="T22" fmla="*/ 516628 w 2019300"/>
              <a:gd name="T23" fmla="*/ 1189038 h 1766888"/>
              <a:gd name="T24" fmla="*/ 544265 w 2019300"/>
              <a:gd name="T25" fmla="*/ 1182374 h 1766888"/>
              <a:gd name="T26" fmla="*/ 561102 w 2019300"/>
              <a:gd name="T27" fmla="*/ 1170633 h 1766888"/>
              <a:gd name="T28" fmla="*/ 798083 w 2019300"/>
              <a:gd name="T29" fmla="*/ 611188 h 1766888"/>
              <a:gd name="T30" fmla="*/ 602838 w 2019300"/>
              <a:gd name="T31" fmla="*/ 3809 h 1766888"/>
              <a:gd name="T32" fmla="*/ 692676 w 2019300"/>
              <a:gd name="T33" fmla="*/ 22854 h 1766888"/>
              <a:gd name="T34" fmla="*/ 777435 w 2019300"/>
              <a:gd name="T35" fmla="*/ 56817 h 1766888"/>
              <a:gd name="T36" fmla="*/ 855211 w 2019300"/>
              <a:gd name="T37" fmla="*/ 104746 h 1766888"/>
              <a:gd name="T38" fmla="*/ 929494 w 2019300"/>
              <a:gd name="T39" fmla="*/ 171403 h 1766888"/>
              <a:gd name="T40" fmla="*/ 1009491 w 2019300"/>
              <a:gd name="T41" fmla="*/ 283450 h 1766888"/>
              <a:gd name="T42" fmla="*/ 1089806 w 2019300"/>
              <a:gd name="T43" fmla="*/ 171403 h 1766888"/>
              <a:gd name="T44" fmla="*/ 1163772 w 2019300"/>
              <a:gd name="T45" fmla="*/ 104746 h 1766888"/>
              <a:gd name="T46" fmla="*/ 1241865 w 2019300"/>
              <a:gd name="T47" fmla="*/ 56817 h 1766888"/>
              <a:gd name="T48" fmla="*/ 1326624 w 2019300"/>
              <a:gd name="T49" fmla="*/ 22854 h 1766888"/>
              <a:gd name="T50" fmla="*/ 1416145 w 2019300"/>
              <a:gd name="T51" fmla="*/ 3809 h 1766888"/>
              <a:gd name="T52" fmla="*/ 1509475 w 2019300"/>
              <a:gd name="T53" fmla="*/ 635 h 1766888"/>
              <a:gd name="T54" fmla="*/ 1600901 w 2019300"/>
              <a:gd name="T55" fmla="*/ 13014 h 1766888"/>
              <a:gd name="T56" fmla="*/ 1687882 w 2019300"/>
              <a:gd name="T57" fmla="*/ 40311 h 1766888"/>
              <a:gd name="T58" fmla="*/ 1769150 w 2019300"/>
              <a:gd name="T59" fmla="*/ 82527 h 1766888"/>
              <a:gd name="T60" fmla="*/ 1842480 w 2019300"/>
              <a:gd name="T61" fmla="*/ 138709 h 1766888"/>
              <a:gd name="T62" fmla="*/ 1905971 w 2019300"/>
              <a:gd name="T63" fmla="*/ 206636 h 1766888"/>
              <a:gd name="T64" fmla="*/ 1956128 w 2019300"/>
              <a:gd name="T65" fmla="*/ 283767 h 1766888"/>
              <a:gd name="T66" fmla="*/ 1991999 w 2019300"/>
              <a:gd name="T67" fmla="*/ 367247 h 1766888"/>
              <a:gd name="T68" fmla="*/ 2012951 w 2019300"/>
              <a:gd name="T69" fmla="*/ 456757 h 1766888"/>
              <a:gd name="T70" fmla="*/ 2018665 w 2019300"/>
              <a:gd name="T71" fmla="*/ 549759 h 1766888"/>
              <a:gd name="T72" fmla="*/ 2008824 w 2019300"/>
              <a:gd name="T73" fmla="*/ 641491 h 1766888"/>
              <a:gd name="T74" fmla="*/ 1983111 w 2019300"/>
              <a:gd name="T75" fmla="*/ 729415 h 1766888"/>
              <a:gd name="T76" fmla="*/ 1943430 w 2019300"/>
              <a:gd name="T77" fmla="*/ 811307 h 1766888"/>
              <a:gd name="T78" fmla="*/ 1889146 w 2019300"/>
              <a:gd name="T79" fmla="*/ 886217 h 1766888"/>
              <a:gd name="T80" fmla="*/ 1321862 w 2019300"/>
              <a:gd name="T81" fmla="*/ 757982 h 1766888"/>
              <a:gd name="T82" fmla="*/ 1294562 w 2019300"/>
              <a:gd name="T83" fmla="*/ 726558 h 1766888"/>
              <a:gd name="T84" fmla="*/ 1257103 w 2019300"/>
              <a:gd name="T85" fmla="*/ 718623 h 1766888"/>
              <a:gd name="T86" fmla="*/ 1219326 w 2019300"/>
              <a:gd name="T87" fmla="*/ 737033 h 1766888"/>
              <a:gd name="T88" fmla="*/ 863782 w 2019300"/>
              <a:gd name="T89" fmla="*/ 397083 h 1766888"/>
              <a:gd name="T90" fmla="*/ 842195 w 2019300"/>
              <a:gd name="T91" fmla="*/ 372960 h 1766888"/>
              <a:gd name="T92" fmla="*/ 811403 w 2019300"/>
              <a:gd name="T93" fmla="*/ 362803 h 1766888"/>
              <a:gd name="T94" fmla="*/ 780293 w 2019300"/>
              <a:gd name="T95" fmla="*/ 368516 h 1766888"/>
              <a:gd name="T96" fmla="*/ 755214 w 2019300"/>
              <a:gd name="T97" fmla="*/ 389148 h 1766888"/>
              <a:gd name="T98" fmla="*/ 147615 w 2019300"/>
              <a:gd name="T99" fmla="*/ 905579 h 1766888"/>
              <a:gd name="T100" fmla="*/ 89521 w 2019300"/>
              <a:gd name="T101" fmla="*/ 833526 h 1766888"/>
              <a:gd name="T102" fmla="*/ 45713 w 2019300"/>
              <a:gd name="T103" fmla="*/ 753221 h 1766888"/>
              <a:gd name="T104" fmla="*/ 15873 w 2019300"/>
              <a:gd name="T105" fmla="*/ 667202 h 1766888"/>
              <a:gd name="T106" fmla="*/ 1270 w 2019300"/>
              <a:gd name="T107" fmla="*/ 576104 h 1766888"/>
              <a:gd name="T108" fmla="*/ 2857 w 2019300"/>
              <a:gd name="T109" fmla="*/ 482785 h 1766888"/>
              <a:gd name="T110" fmla="*/ 19365 w 2019300"/>
              <a:gd name="T111" fmla="*/ 392640 h 1766888"/>
              <a:gd name="T112" fmla="*/ 51110 w 2019300"/>
              <a:gd name="T113" fmla="*/ 307256 h 1766888"/>
              <a:gd name="T114" fmla="*/ 97140 w 2019300"/>
              <a:gd name="T115" fmla="*/ 228220 h 1766888"/>
              <a:gd name="T116" fmla="*/ 157455 w 2019300"/>
              <a:gd name="T117" fmla="*/ 156802 h 1766888"/>
              <a:gd name="T118" fmla="*/ 228247 w 2019300"/>
              <a:gd name="T119" fmla="*/ 97128 h 1766888"/>
              <a:gd name="T120" fmla="*/ 307292 w 2019300"/>
              <a:gd name="T121" fmla="*/ 51103 h 1766888"/>
              <a:gd name="T122" fmla="*/ 392686 w 2019300"/>
              <a:gd name="T123" fmla="*/ 19045 h 1766888"/>
              <a:gd name="T124" fmla="*/ 483159 w 2019300"/>
              <a:gd name="T125" fmla="*/ 2222 h 1766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9300" h="1766888">
                <a:moveTo>
                  <a:pt x="798083" y="611188"/>
                </a:moveTo>
                <a:lnTo>
                  <a:pt x="1039193" y="1402281"/>
                </a:lnTo>
                <a:lnTo>
                  <a:pt x="1042052" y="1407993"/>
                </a:lnTo>
                <a:lnTo>
                  <a:pt x="1045229" y="1413387"/>
                </a:lnTo>
                <a:lnTo>
                  <a:pt x="1049359" y="1418465"/>
                </a:lnTo>
                <a:lnTo>
                  <a:pt x="1053171" y="1422907"/>
                </a:lnTo>
                <a:lnTo>
                  <a:pt x="1057936" y="1427350"/>
                </a:lnTo>
                <a:lnTo>
                  <a:pt x="1062701" y="1430840"/>
                </a:lnTo>
                <a:lnTo>
                  <a:pt x="1068101" y="1433696"/>
                </a:lnTo>
                <a:lnTo>
                  <a:pt x="1073502" y="1436552"/>
                </a:lnTo>
                <a:lnTo>
                  <a:pt x="1079220" y="1438139"/>
                </a:lnTo>
                <a:lnTo>
                  <a:pt x="1084938" y="1440043"/>
                </a:lnTo>
                <a:lnTo>
                  <a:pt x="1090973" y="1440677"/>
                </a:lnTo>
                <a:lnTo>
                  <a:pt x="1097009" y="1440995"/>
                </a:lnTo>
                <a:lnTo>
                  <a:pt x="1103363" y="1440677"/>
                </a:lnTo>
                <a:lnTo>
                  <a:pt x="1109398" y="1440043"/>
                </a:lnTo>
                <a:lnTo>
                  <a:pt x="1115434" y="1438456"/>
                </a:lnTo>
                <a:lnTo>
                  <a:pt x="1121470" y="1436552"/>
                </a:lnTo>
                <a:lnTo>
                  <a:pt x="1126235" y="1434331"/>
                </a:lnTo>
                <a:lnTo>
                  <a:pt x="1130364" y="1431792"/>
                </a:lnTo>
                <a:lnTo>
                  <a:pt x="1134812" y="1428936"/>
                </a:lnTo>
                <a:lnTo>
                  <a:pt x="1138306" y="1426080"/>
                </a:lnTo>
                <a:lnTo>
                  <a:pt x="1141801" y="1422907"/>
                </a:lnTo>
                <a:lnTo>
                  <a:pt x="1144977" y="1419417"/>
                </a:lnTo>
                <a:lnTo>
                  <a:pt x="1148472" y="1415926"/>
                </a:lnTo>
                <a:lnTo>
                  <a:pt x="1150695" y="1411801"/>
                </a:lnTo>
                <a:lnTo>
                  <a:pt x="1152919" y="1408627"/>
                </a:lnTo>
                <a:lnTo>
                  <a:pt x="1155143" y="1405454"/>
                </a:lnTo>
                <a:lnTo>
                  <a:pt x="1157366" y="1401964"/>
                </a:lnTo>
                <a:lnTo>
                  <a:pt x="1158637" y="1398473"/>
                </a:lnTo>
                <a:lnTo>
                  <a:pt x="1279351" y="961833"/>
                </a:lnTo>
                <a:lnTo>
                  <a:pt x="1369569" y="1148738"/>
                </a:lnTo>
                <a:lnTo>
                  <a:pt x="1371793" y="1153498"/>
                </a:lnTo>
                <a:lnTo>
                  <a:pt x="1374017" y="1157623"/>
                </a:lnTo>
                <a:lnTo>
                  <a:pt x="1376876" y="1161748"/>
                </a:lnTo>
                <a:lnTo>
                  <a:pt x="1379735" y="1165239"/>
                </a:lnTo>
                <a:lnTo>
                  <a:pt x="1382911" y="1168729"/>
                </a:lnTo>
                <a:lnTo>
                  <a:pt x="1386088" y="1171903"/>
                </a:lnTo>
                <a:lnTo>
                  <a:pt x="1389900" y="1174758"/>
                </a:lnTo>
                <a:lnTo>
                  <a:pt x="1393394" y="1177614"/>
                </a:lnTo>
                <a:lnTo>
                  <a:pt x="1397524" y="1180153"/>
                </a:lnTo>
                <a:lnTo>
                  <a:pt x="1401654" y="1182374"/>
                </a:lnTo>
                <a:lnTo>
                  <a:pt x="1406101" y="1184596"/>
                </a:lnTo>
                <a:lnTo>
                  <a:pt x="1410231" y="1185865"/>
                </a:lnTo>
                <a:lnTo>
                  <a:pt x="1414996" y="1187134"/>
                </a:lnTo>
                <a:lnTo>
                  <a:pt x="1419443" y="1188086"/>
                </a:lnTo>
                <a:lnTo>
                  <a:pt x="1424526" y="1188721"/>
                </a:lnTo>
                <a:lnTo>
                  <a:pt x="1429609" y="1189038"/>
                </a:lnTo>
                <a:lnTo>
                  <a:pt x="1606550" y="1189038"/>
                </a:lnTo>
                <a:lnTo>
                  <a:pt x="1102092" y="1726588"/>
                </a:lnTo>
                <a:lnTo>
                  <a:pt x="1097645" y="1731348"/>
                </a:lnTo>
                <a:lnTo>
                  <a:pt x="1092879" y="1735473"/>
                </a:lnTo>
                <a:lnTo>
                  <a:pt x="1087797" y="1739598"/>
                </a:lnTo>
                <a:lnTo>
                  <a:pt x="1082714" y="1743723"/>
                </a:lnTo>
                <a:lnTo>
                  <a:pt x="1076996" y="1747214"/>
                </a:lnTo>
                <a:lnTo>
                  <a:pt x="1071596" y="1750387"/>
                </a:lnTo>
                <a:lnTo>
                  <a:pt x="1065878" y="1753561"/>
                </a:lnTo>
                <a:lnTo>
                  <a:pt x="1060160" y="1756099"/>
                </a:lnTo>
                <a:lnTo>
                  <a:pt x="1054124" y="1758638"/>
                </a:lnTo>
                <a:lnTo>
                  <a:pt x="1048088" y="1760859"/>
                </a:lnTo>
                <a:lnTo>
                  <a:pt x="1041735" y="1762446"/>
                </a:lnTo>
                <a:lnTo>
                  <a:pt x="1035699" y="1764032"/>
                </a:lnTo>
                <a:lnTo>
                  <a:pt x="1029346" y="1765302"/>
                </a:lnTo>
                <a:lnTo>
                  <a:pt x="1022992" y="1766254"/>
                </a:lnTo>
                <a:lnTo>
                  <a:pt x="1016004" y="1766571"/>
                </a:lnTo>
                <a:lnTo>
                  <a:pt x="1009650" y="1766888"/>
                </a:lnTo>
                <a:lnTo>
                  <a:pt x="1003297" y="1766571"/>
                </a:lnTo>
                <a:lnTo>
                  <a:pt x="996626" y="1766254"/>
                </a:lnTo>
                <a:lnTo>
                  <a:pt x="989955" y="1765302"/>
                </a:lnTo>
                <a:lnTo>
                  <a:pt x="983601" y="1764032"/>
                </a:lnTo>
                <a:lnTo>
                  <a:pt x="977566" y="1762446"/>
                </a:lnTo>
                <a:lnTo>
                  <a:pt x="971212" y="1760859"/>
                </a:lnTo>
                <a:lnTo>
                  <a:pt x="965177" y="1758638"/>
                </a:lnTo>
                <a:lnTo>
                  <a:pt x="959141" y="1756099"/>
                </a:lnTo>
                <a:lnTo>
                  <a:pt x="953423" y="1753561"/>
                </a:lnTo>
                <a:lnTo>
                  <a:pt x="947705" y="1750387"/>
                </a:lnTo>
                <a:lnTo>
                  <a:pt x="941987" y="1747214"/>
                </a:lnTo>
                <a:lnTo>
                  <a:pt x="936586" y="1743723"/>
                </a:lnTo>
                <a:lnTo>
                  <a:pt x="931504" y="1739598"/>
                </a:lnTo>
                <a:lnTo>
                  <a:pt x="926739" y="1735473"/>
                </a:lnTo>
                <a:lnTo>
                  <a:pt x="921656" y="1731348"/>
                </a:lnTo>
                <a:lnTo>
                  <a:pt x="916891" y="1726588"/>
                </a:lnTo>
                <a:lnTo>
                  <a:pt x="412750" y="1189038"/>
                </a:lnTo>
                <a:lnTo>
                  <a:pt x="516628" y="1189038"/>
                </a:lnTo>
                <a:lnTo>
                  <a:pt x="516946" y="1189038"/>
                </a:lnTo>
                <a:lnTo>
                  <a:pt x="522028" y="1188721"/>
                </a:lnTo>
                <a:lnTo>
                  <a:pt x="527429" y="1188086"/>
                </a:lnTo>
                <a:lnTo>
                  <a:pt x="532511" y="1186499"/>
                </a:lnTo>
                <a:lnTo>
                  <a:pt x="537594" y="1185230"/>
                </a:lnTo>
                <a:lnTo>
                  <a:pt x="540771" y="1183961"/>
                </a:lnTo>
                <a:lnTo>
                  <a:pt x="544265" y="1182374"/>
                </a:lnTo>
                <a:lnTo>
                  <a:pt x="547442" y="1180470"/>
                </a:lnTo>
                <a:lnTo>
                  <a:pt x="549666" y="1179518"/>
                </a:lnTo>
                <a:lnTo>
                  <a:pt x="551254" y="1178249"/>
                </a:lnTo>
                <a:lnTo>
                  <a:pt x="553795" y="1176345"/>
                </a:lnTo>
                <a:lnTo>
                  <a:pt x="556337" y="1174441"/>
                </a:lnTo>
                <a:lnTo>
                  <a:pt x="558560" y="1172220"/>
                </a:lnTo>
                <a:lnTo>
                  <a:pt x="561102" y="1170633"/>
                </a:lnTo>
                <a:lnTo>
                  <a:pt x="565231" y="1165239"/>
                </a:lnTo>
                <a:lnTo>
                  <a:pt x="567137" y="1163335"/>
                </a:lnTo>
                <a:lnTo>
                  <a:pt x="568726" y="1160796"/>
                </a:lnTo>
                <a:lnTo>
                  <a:pt x="572220" y="1156036"/>
                </a:lnTo>
                <a:lnTo>
                  <a:pt x="575079" y="1150324"/>
                </a:lnTo>
                <a:lnTo>
                  <a:pt x="575079" y="1150007"/>
                </a:lnTo>
                <a:lnTo>
                  <a:pt x="798083" y="611188"/>
                </a:lnTo>
                <a:close/>
                <a:moveTo>
                  <a:pt x="523158" y="0"/>
                </a:moveTo>
                <a:lnTo>
                  <a:pt x="536173" y="0"/>
                </a:lnTo>
                <a:lnTo>
                  <a:pt x="549824" y="0"/>
                </a:lnTo>
                <a:lnTo>
                  <a:pt x="562839" y="635"/>
                </a:lnTo>
                <a:lnTo>
                  <a:pt x="576490" y="1270"/>
                </a:lnTo>
                <a:lnTo>
                  <a:pt x="589822" y="2222"/>
                </a:lnTo>
                <a:lnTo>
                  <a:pt x="602838" y="3809"/>
                </a:lnTo>
                <a:lnTo>
                  <a:pt x="615536" y="5713"/>
                </a:lnTo>
                <a:lnTo>
                  <a:pt x="628869" y="7618"/>
                </a:lnTo>
                <a:lnTo>
                  <a:pt x="641567" y="10157"/>
                </a:lnTo>
                <a:lnTo>
                  <a:pt x="654582" y="13014"/>
                </a:lnTo>
                <a:lnTo>
                  <a:pt x="667280" y="15871"/>
                </a:lnTo>
                <a:lnTo>
                  <a:pt x="679978" y="19045"/>
                </a:lnTo>
                <a:lnTo>
                  <a:pt x="692676" y="22854"/>
                </a:lnTo>
                <a:lnTo>
                  <a:pt x="705057" y="26980"/>
                </a:lnTo>
                <a:lnTo>
                  <a:pt x="717120" y="31106"/>
                </a:lnTo>
                <a:lnTo>
                  <a:pt x="729501" y="35550"/>
                </a:lnTo>
                <a:lnTo>
                  <a:pt x="741881" y="40311"/>
                </a:lnTo>
                <a:lnTo>
                  <a:pt x="753627" y="45390"/>
                </a:lnTo>
                <a:lnTo>
                  <a:pt x="765690" y="51103"/>
                </a:lnTo>
                <a:lnTo>
                  <a:pt x="777435" y="56817"/>
                </a:lnTo>
                <a:lnTo>
                  <a:pt x="788864" y="62848"/>
                </a:lnTo>
                <a:lnTo>
                  <a:pt x="800292" y="68879"/>
                </a:lnTo>
                <a:lnTo>
                  <a:pt x="811403" y="75862"/>
                </a:lnTo>
                <a:lnTo>
                  <a:pt x="822513" y="82527"/>
                </a:lnTo>
                <a:lnTo>
                  <a:pt x="833624" y="89510"/>
                </a:lnTo>
                <a:lnTo>
                  <a:pt x="844735" y="97128"/>
                </a:lnTo>
                <a:lnTo>
                  <a:pt x="855211" y="104746"/>
                </a:lnTo>
                <a:lnTo>
                  <a:pt x="865687" y="112682"/>
                </a:lnTo>
                <a:lnTo>
                  <a:pt x="875845" y="121252"/>
                </a:lnTo>
                <a:lnTo>
                  <a:pt x="886321" y="129822"/>
                </a:lnTo>
                <a:lnTo>
                  <a:pt x="896162" y="138709"/>
                </a:lnTo>
                <a:lnTo>
                  <a:pt x="906003" y="147597"/>
                </a:lnTo>
                <a:lnTo>
                  <a:pt x="915526" y="156802"/>
                </a:lnTo>
                <a:lnTo>
                  <a:pt x="929494" y="171403"/>
                </a:lnTo>
                <a:lnTo>
                  <a:pt x="942510" y="186321"/>
                </a:lnTo>
                <a:lnTo>
                  <a:pt x="955525" y="201557"/>
                </a:lnTo>
                <a:lnTo>
                  <a:pt x="967588" y="217110"/>
                </a:lnTo>
                <a:lnTo>
                  <a:pt x="979016" y="232981"/>
                </a:lnTo>
                <a:lnTo>
                  <a:pt x="989492" y="249487"/>
                </a:lnTo>
                <a:lnTo>
                  <a:pt x="999968" y="266309"/>
                </a:lnTo>
                <a:lnTo>
                  <a:pt x="1009491" y="283450"/>
                </a:lnTo>
                <a:lnTo>
                  <a:pt x="1019015" y="266309"/>
                </a:lnTo>
                <a:lnTo>
                  <a:pt x="1029173" y="249487"/>
                </a:lnTo>
                <a:lnTo>
                  <a:pt x="1040284" y="232981"/>
                </a:lnTo>
                <a:lnTo>
                  <a:pt x="1051712" y="217110"/>
                </a:lnTo>
                <a:lnTo>
                  <a:pt x="1063775" y="201557"/>
                </a:lnTo>
                <a:lnTo>
                  <a:pt x="1076156" y="186321"/>
                </a:lnTo>
                <a:lnTo>
                  <a:pt x="1089806" y="171403"/>
                </a:lnTo>
                <a:lnTo>
                  <a:pt x="1103457" y="156802"/>
                </a:lnTo>
                <a:lnTo>
                  <a:pt x="1113298" y="147597"/>
                </a:lnTo>
                <a:lnTo>
                  <a:pt x="1122821" y="138709"/>
                </a:lnTo>
                <a:lnTo>
                  <a:pt x="1132662" y="129822"/>
                </a:lnTo>
                <a:lnTo>
                  <a:pt x="1143138" y="121252"/>
                </a:lnTo>
                <a:lnTo>
                  <a:pt x="1153296" y="112682"/>
                </a:lnTo>
                <a:lnTo>
                  <a:pt x="1163772" y="104746"/>
                </a:lnTo>
                <a:lnTo>
                  <a:pt x="1174566" y="97128"/>
                </a:lnTo>
                <a:lnTo>
                  <a:pt x="1185359" y="89510"/>
                </a:lnTo>
                <a:lnTo>
                  <a:pt x="1196470" y="82527"/>
                </a:lnTo>
                <a:lnTo>
                  <a:pt x="1207580" y="75862"/>
                </a:lnTo>
                <a:lnTo>
                  <a:pt x="1219009" y="68879"/>
                </a:lnTo>
                <a:lnTo>
                  <a:pt x="1230437" y="62848"/>
                </a:lnTo>
                <a:lnTo>
                  <a:pt x="1241865" y="56817"/>
                </a:lnTo>
                <a:lnTo>
                  <a:pt x="1253611" y="51103"/>
                </a:lnTo>
                <a:lnTo>
                  <a:pt x="1265356" y="45390"/>
                </a:lnTo>
                <a:lnTo>
                  <a:pt x="1277419" y="40311"/>
                </a:lnTo>
                <a:lnTo>
                  <a:pt x="1289482" y="35550"/>
                </a:lnTo>
                <a:lnTo>
                  <a:pt x="1301546" y="31106"/>
                </a:lnTo>
                <a:lnTo>
                  <a:pt x="1313926" y="26980"/>
                </a:lnTo>
                <a:lnTo>
                  <a:pt x="1326624" y="22854"/>
                </a:lnTo>
                <a:lnTo>
                  <a:pt x="1339005" y="19045"/>
                </a:lnTo>
                <a:lnTo>
                  <a:pt x="1351703" y="15871"/>
                </a:lnTo>
                <a:lnTo>
                  <a:pt x="1364718" y="13014"/>
                </a:lnTo>
                <a:lnTo>
                  <a:pt x="1377416" y="10157"/>
                </a:lnTo>
                <a:lnTo>
                  <a:pt x="1390114" y="7618"/>
                </a:lnTo>
                <a:lnTo>
                  <a:pt x="1403130" y="5713"/>
                </a:lnTo>
                <a:lnTo>
                  <a:pt x="1416145" y="3809"/>
                </a:lnTo>
                <a:lnTo>
                  <a:pt x="1429478" y="2222"/>
                </a:lnTo>
                <a:lnTo>
                  <a:pt x="1442493" y="1270"/>
                </a:lnTo>
                <a:lnTo>
                  <a:pt x="1456144" y="635"/>
                </a:lnTo>
                <a:lnTo>
                  <a:pt x="1469159" y="0"/>
                </a:lnTo>
                <a:lnTo>
                  <a:pt x="1482810" y="0"/>
                </a:lnTo>
                <a:lnTo>
                  <a:pt x="1496142" y="0"/>
                </a:lnTo>
                <a:lnTo>
                  <a:pt x="1509475" y="635"/>
                </a:lnTo>
                <a:lnTo>
                  <a:pt x="1522808" y="1270"/>
                </a:lnTo>
                <a:lnTo>
                  <a:pt x="1535824" y="2222"/>
                </a:lnTo>
                <a:lnTo>
                  <a:pt x="1549157" y="3809"/>
                </a:lnTo>
                <a:lnTo>
                  <a:pt x="1562172" y="5713"/>
                </a:lnTo>
                <a:lnTo>
                  <a:pt x="1575188" y="7618"/>
                </a:lnTo>
                <a:lnTo>
                  <a:pt x="1588203" y="10157"/>
                </a:lnTo>
                <a:lnTo>
                  <a:pt x="1600901" y="13014"/>
                </a:lnTo>
                <a:lnTo>
                  <a:pt x="1613916" y="15871"/>
                </a:lnTo>
                <a:lnTo>
                  <a:pt x="1626297" y="19045"/>
                </a:lnTo>
                <a:lnTo>
                  <a:pt x="1638678" y="22854"/>
                </a:lnTo>
                <a:lnTo>
                  <a:pt x="1651376" y="26980"/>
                </a:lnTo>
                <a:lnTo>
                  <a:pt x="1663756" y="31106"/>
                </a:lnTo>
                <a:lnTo>
                  <a:pt x="1675819" y="35550"/>
                </a:lnTo>
                <a:lnTo>
                  <a:pt x="1687882" y="40311"/>
                </a:lnTo>
                <a:lnTo>
                  <a:pt x="1699945" y="45390"/>
                </a:lnTo>
                <a:lnTo>
                  <a:pt x="1711691" y="51103"/>
                </a:lnTo>
                <a:lnTo>
                  <a:pt x="1723437" y="56817"/>
                </a:lnTo>
                <a:lnTo>
                  <a:pt x="1735182" y="62848"/>
                </a:lnTo>
                <a:lnTo>
                  <a:pt x="1746611" y="68879"/>
                </a:lnTo>
                <a:lnTo>
                  <a:pt x="1757721" y="75862"/>
                </a:lnTo>
                <a:lnTo>
                  <a:pt x="1769150" y="82527"/>
                </a:lnTo>
                <a:lnTo>
                  <a:pt x="1780260" y="89510"/>
                </a:lnTo>
                <a:lnTo>
                  <a:pt x="1790736" y="97128"/>
                </a:lnTo>
                <a:lnTo>
                  <a:pt x="1801529" y="104746"/>
                </a:lnTo>
                <a:lnTo>
                  <a:pt x="1812323" y="112682"/>
                </a:lnTo>
                <a:lnTo>
                  <a:pt x="1822481" y="121252"/>
                </a:lnTo>
                <a:lnTo>
                  <a:pt x="1832640" y="129822"/>
                </a:lnTo>
                <a:lnTo>
                  <a:pt x="1842480" y="138709"/>
                </a:lnTo>
                <a:lnTo>
                  <a:pt x="1852004" y="147597"/>
                </a:lnTo>
                <a:lnTo>
                  <a:pt x="1861845" y="156802"/>
                </a:lnTo>
                <a:lnTo>
                  <a:pt x="1871368" y="166642"/>
                </a:lnTo>
                <a:lnTo>
                  <a:pt x="1880257" y="176482"/>
                </a:lnTo>
                <a:lnTo>
                  <a:pt x="1889146" y="186321"/>
                </a:lnTo>
                <a:lnTo>
                  <a:pt x="1897717" y="196479"/>
                </a:lnTo>
                <a:lnTo>
                  <a:pt x="1905971" y="206636"/>
                </a:lnTo>
                <a:lnTo>
                  <a:pt x="1914224" y="217428"/>
                </a:lnTo>
                <a:lnTo>
                  <a:pt x="1921526" y="228220"/>
                </a:lnTo>
                <a:lnTo>
                  <a:pt x="1929144" y="238694"/>
                </a:lnTo>
                <a:lnTo>
                  <a:pt x="1936128" y="249804"/>
                </a:lnTo>
                <a:lnTo>
                  <a:pt x="1943430" y="260913"/>
                </a:lnTo>
                <a:lnTo>
                  <a:pt x="1949779" y="272340"/>
                </a:lnTo>
                <a:lnTo>
                  <a:pt x="1956128" y="283767"/>
                </a:lnTo>
                <a:lnTo>
                  <a:pt x="1962159" y="295511"/>
                </a:lnTo>
                <a:lnTo>
                  <a:pt x="1967873" y="307256"/>
                </a:lnTo>
                <a:lnTo>
                  <a:pt x="1973270" y="319000"/>
                </a:lnTo>
                <a:lnTo>
                  <a:pt x="1978667" y="331062"/>
                </a:lnTo>
                <a:lnTo>
                  <a:pt x="1983111" y="343123"/>
                </a:lnTo>
                <a:lnTo>
                  <a:pt x="1987873" y="355185"/>
                </a:lnTo>
                <a:lnTo>
                  <a:pt x="1991999" y="367247"/>
                </a:lnTo>
                <a:lnTo>
                  <a:pt x="1996126" y="379943"/>
                </a:lnTo>
                <a:lnTo>
                  <a:pt x="1999618" y="392640"/>
                </a:lnTo>
                <a:lnTo>
                  <a:pt x="2003110" y="405019"/>
                </a:lnTo>
                <a:lnTo>
                  <a:pt x="2005967" y="418033"/>
                </a:lnTo>
                <a:lnTo>
                  <a:pt x="2008824" y="430729"/>
                </a:lnTo>
                <a:lnTo>
                  <a:pt x="2011364" y="443426"/>
                </a:lnTo>
                <a:lnTo>
                  <a:pt x="2012951" y="456757"/>
                </a:lnTo>
                <a:lnTo>
                  <a:pt x="2014856" y="469771"/>
                </a:lnTo>
                <a:lnTo>
                  <a:pt x="2016443" y="482785"/>
                </a:lnTo>
                <a:lnTo>
                  <a:pt x="2017713" y="496116"/>
                </a:lnTo>
                <a:lnTo>
                  <a:pt x="2018348" y="509448"/>
                </a:lnTo>
                <a:lnTo>
                  <a:pt x="2018665" y="522462"/>
                </a:lnTo>
                <a:lnTo>
                  <a:pt x="2019300" y="536110"/>
                </a:lnTo>
                <a:lnTo>
                  <a:pt x="2018665" y="549759"/>
                </a:lnTo>
                <a:lnTo>
                  <a:pt x="2018348" y="562773"/>
                </a:lnTo>
                <a:lnTo>
                  <a:pt x="2017713" y="576104"/>
                </a:lnTo>
                <a:lnTo>
                  <a:pt x="2016443" y="589436"/>
                </a:lnTo>
                <a:lnTo>
                  <a:pt x="2014856" y="602767"/>
                </a:lnTo>
                <a:lnTo>
                  <a:pt x="2012951" y="615464"/>
                </a:lnTo>
                <a:lnTo>
                  <a:pt x="2011364" y="628795"/>
                </a:lnTo>
                <a:lnTo>
                  <a:pt x="2008824" y="641491"/>
                </a:lnTo>
                <a:lnTo>
                  <a:pt x="2005967" y="654188"/>
                </a:lnTo>
                <a:lnTo>
                  <a:pt x="2003110" y="667202"/>
                </a:lnTo>
                <a:lnTo>
                  <a:pt x="1999618" y="679898"/>
                </a:lnTo>
                <a:lnTo>
                  <a:pt x="1996126" y="692277"/>
                </a:lnTo>
                <a:lnTo>
                  <a:pt x="1991999" y="704974"/>
                </a:lnTo>
                <a:lnTo>
                  <a:pt x="1987873" y="717036"/>
                </a:lnTo>
                <a:lnTo>
                  <a:pt x="1983111" y="729415"/>
                </a:lnTo>
                <a:lnTo>
                  <a:pt x="1978667" y="741476"/>
                </a:lnTo>
                <a:lnTo>
                  <a:pt x="1973270" y="753221"/>
                </a:lnTo>
                <a:lnTo>
                  <a:pt x="1967873" y="765282"/>
                </a:lnTo>
                <a:lnTo>
                  <a:pt x="1962159" y="777027"/>
                </a:lnTo>
                <a:lnTo>
                  <a:pt x="1956128" y="788453"/>
                </a:lnTo>
                <a:lnTo>
                  <a:pt x="1949779" y="799880"/>
                </a:lnTo>
                <a:lnTo>
                  <a:pt x="1943430" y="811307"/>
                </a:lnTo>
                <a:lnTo>
                  <a:pt x="1936128" y="822417"/>
                </a:lnTo>
                <a:lnTo>
                  <a:pt x="1929144" y="833526"/>
                </a:lnTo>
                <a:lnTo>
                  <a:pt x="1921526" y="844318"/>
                </a:lnTo>
                <a:lnTo>
                  <a:pt x="1914224" y="855110"/>
                </a:lnTo>
                <a:lnTo>
                  <a:pt x="1905971" y="865585"/>
                </a:lnTo>
                <a:lnTo>
                  <a:pt x="1897717" y="875742"/>
                </a:lnTo>
                <a:lnTo>
                  <a:pt x="1889146" y="886217"/>
                </a:lnTo>
                <a:lnTo>
                  <a:pt x="1880257" y="896056"/>
                </a:lnTo>
                <a:lnTo>
                  <a:pt x="1871368" y="905579"/>
                </a:lnTo>
                <a:lnTo>
                  <a:pt x="1861845" y="915419"/>
                </a:lnTo>
                <a:lnTo>
                  <a:pt x="1724389" y="1062063"/>
                </a:lnTo>
                <a:lnTo>
                  <a:pt x="1467572" y="1062063"/>
                </a:lnTo>
                <a:lnTo>
                  <a:pt x="1324402" y="764330"/>
                </a:lnTo>
                <a:lnTo>
                  <a:pt x="1321862" y="757982"/>
                </a:lnTo>
                <a:lnTo>
                  <a:pt x="1319005" y="751634"/>
                </a:lnTo>
                <a:lnTo>
                  <a:pt x="1315513" y="745920"/>
                </a:lnTo>
                <a:lnTo>
                  <a:pt x="1311069" y="740207"/>
                </a:lnTo>
                <a:lnTo>
                  <a:pt x="1306307" y="735128"/>
                </a:lnTo>
                <a:lnTo>
                  <a:pt x="1300911" y="730367"/>
                </a:lnTo>
                <a:lnTo>
                  <a:pt x="1297736" y="728462"/>
                </a:lnTo>
                <a:lnTo>
                  <a:pt x="1294562" y="726558"/>
                </a:lnTo>
                <a:lnTo>
                  <a:pt x="1291387" y="724971"/>
                </a:lnTo>
                <a:lnTo>
                  <a:pt x="1287895" y="723384"/>
                </a:lnTo>
                <a:lnTo>
                  <a:pt x="1281864" y="721162"/>
                </a:lnTo>
                <a:lnTo>
                  <a:pt x="1275515" y="719892"/>
                </a:lnTo>
                <a:lnTo>
                  <a:pt x="1269483" y="718623"/>
                </a:lnTo>
                <a:lnTo>
                  <a:pt x="1263452" y="718305"/>
                </a:lnTo>
                <a:lnTo>
                  <a:pt x="1257103" y="718623"/>
                </a:lnTo>
                <a:lnTo>
                  <a:pt x="1251071" y="719892"/>
                </a:lnTo>
                <a:lnTo>
                  <a:pt x="1245357" y="721162"/>
                </a:lnTo>
                <a:lnTo>
                  <a:pt x="1239643" y="723384"/>
                </a:lnTo>
                <a:lnTo>
                  <a:pt x="1234246" y="725923"/>
                </a:lnTo>
                <a:lnTo>
                  <a:pt x="1228849" y="729097"/>
                </a:lnTo>
                <a:lnTo>
                  <a:pt x="1223770" y="732589"/>
                </a:lnTo>
                <a:lnTo>
                  <a:pt x="1219326" y="737033"/>
                </a:lnTo>
                <a:lnTo>
                  <a:pt x="1215517" y="741159"/>
                </a:lnTo>
                <a:lnTo>
                  <a:pt x="1211390" y="746238"/>
                </a:lnTo>
                <a:lnTo>
                  <a:pt x="1208215" y="751951"/>
                </a:lnTo>
                <a:lnTo>
                  <a:pt x="1205358" y="757664"/>
                </a:lnTo>
                <a:lnTo>
                  <a:pt x="1095203" y="1155700"/>
                </a:lnTo>
                <a:lnTo>
                  <a:pt x="866004" y="401527"/>
                </a:lnTo>
                <a:lnTo>
                  <a:pt x="863782" y="397083"/>
                </a:lnTo>
                <a:lnTo>
                  <a:pt x="861242" y="392957"/>
                </a:lnTo>
                <a:lnTo>
                  <a:pt x="859020" y="389148"/>
                </a:lnTo>
                <a:lnTo>
                  <a:pt x="856163" y="385022"/>
                </a:lnTo>
                <a:lnTo>
                  <a:pt x="852989" y="381530"/>
                </a:lnTo>
                <a:lnTo>
                  <a:pt x="849179" y="378356"/>
                </a:lnTo>
                <a:lnTo>
                  <a:pt x="845687" y="375499"/>
                </a:lnTo>
                <a:lnTo>
                  <a:pt x="842195" y="372960"/>
                </a:lnTo>
                <a:lnTo>
                  <a:pt x="837751" y="370421"/>
                </a:lnTo>
                <a:lnTo>
                  <a:pt x="833942" y="368516"/>
                </a:lnTo>
                <a:lnTo>
                  <a:pt x="829815" y="366612"/>
                </a:lnTo>
                <a:lnTo>
                  <a:pt x="825370" y="365342"/>
                </a:lnTo>
                <a:lnTo>
                  <a:pt x="820926" y="364073"/>
                </a:lnTo>
                <a:lnTo>
                  <a:pt x="816164" y="363438"/>
                </a:lnTo>
                <a:lnTo>
                  <a:pt x="811403" y="362803"/>
                </a:lnTo>
                <a:lnTo>
                  <a:pt x="806958" y="362803"/>
                </a:lnTo>
                <a:lnTo>
                  <a:pt x="802197" y="362803"/>
                </a:lnTo>
                <a:lnTo>
                  <a:pt x="797752" y="363438"/>
                </a:lnTo>
                <a:lnTo>
                  <a:pt x="793308" y="364073"/>
                </a:lnTo>
                <a:lnTo>
                  <a:pt x="788864" y="365342"/>
                </a:lnTo>
                <a:lnTo>
                  <a:pt x="784419" y="366612"/>
                </a:lnTo>
                <a:lnTo>
                  <a:pt x="780293" y="368516"/>
                </a:lnTo>
                <a:lnTo>
                  <a:pt x="775848" y="370421"/>
                </a:lnTo>
                <a:lnTo>
                  <a:pt x="772039" y="372960"/>
                </a:lnTo>
                <a:lnTo>
                  <a:pt x="768229" y="375499"/>
                </a:lnTo>
                <a:lnTo>
                  <a:pt x="764420" y="378356"/>
                </a:lnTo>
                <a:lnTo>
                  <a:pt x="761246" y="381530"/>
                </a:lnTo>
                <a:lnTo>
                  <a:pt x="758071" y="385022"/>
                </a:lnTo>
                <a:lnTo>
                  <a:pt x="755214" y="389148"/>
                </a:lnTo>
                <a:lnTo>
                  <a:pt x="752357" y="392957"/>
                </a:lnTo>
                <a:lnTo>
                  <a:pt x="750135" y="397083"/>
                </a:lnTo>
                <a:lnTo>
                  <a:pt x="748230" y="401527"/>
                </a:lnTo>
                <a:lnTo>
                  <a:pt x="474588" y="1062063"/>
                </a:lnTo>
                <a:lnTo>
                  <a:pt x="294911" y="1062063"/>
                </a:lnTo>
                <a:lnTo>
                  <a:pt x="157455" y="915419"/>
                </a:lnTo>
                <a:lnTo>
                  <a:pt x="147615" y="905579"/>
                </a:lnTo>
                <a:lnTo>
                  <a:pt x="138726" y="896056"/>
                </a:lnTo>
                <a:lnTo>
                  <a:pt x="129837" y="886217"/>
                </a:lnTo>
                <a:lnTo>
                  <a:pt x="121266" y="875742"/>
                </a:lnTo>
                <a:lnTo>
                  <a:pt x="113330" y="865585"/>
                </a:lnTo>
                <a:lnTo>
                  <a:pt x="105076" y="855110"/>
                </a:lnTo>
                <a:lnTo>
                  <a:pt x="97140" y="844318"/>
                </a:lnTo>
                <a:lnTo>
                  <a:pt x="89521" y="833526"/>
                </a:lnTo>
                <a:lnTo>
                  <a:pt x="82537" y="822417"/>
                </a:lnTo>
                <a:lnTo>
                  <a:pt x="75871" y="811307"/>
                </a:lnTo>
                <a:lnTo>
                  <a:pt x="68887" y="799880"/>
                </a:lnTo>
                <a:lnTo>
                  <a:pt x="62855" y="788453"/>
                </a:lnTo>
                <a:lnTo>
                  <a:pt x="56824" y="777027"/>
                </a:lnTo>
                <a:lnTo>
                  <a:pt x="51110" y="765282"/>
                </a:lnTo>
                <a:lnTo>
                  <a:pt x="45713" y="753221"/>
                </a:lnTo>
                <a:lnTo>
                  <a:pt x="40634" y="741476"/>
                </a:lnTo>
                <a:lnTo>
                  <a:pt x="35872" y="729415"/>
                </a:lnTo>
                <a:lnTo>
                  <a:pt x="31110" y="717036"/>
                </a:lnTo>
                <a:lnTo>
                  <a:pt x="26984" y="704974"/>
                </a:lnTo>
                <a:lnTo>
                  <a:pt x="23174" y="692277"/>
                </a:lnTo>
                <a:lnTo>
                  <a:pt x="19365" y="679898"/>
                </a:lnTo>
                <a:lnTo>
                  <a:pt x="15873" y="667202"/>
                </a:lnTo>
                <a:lnTo>
                  <a:pt x="13016" y="654188"/>
                </a:lnTo>
                <a:lnTo>
                  <a:pt x="10159" y="641491"/>
                </a:lnTo>
                <a:lnTo>
                  <a:pt x="7619" y="628795"/>
                </a:lnTo>
                <a:lnTo>
                  <a:pt x="6032" y="615464"/>
                </a:lnTo>
                <a:lnTo>
                  <a:pt x="4127" y="602767"/>
                </a:lnTo>
                <a:lnTo>
                  <a:pt x="2857" y="589436"/>
                </a:lnTo>
                <a:lnTo>
                  <a:pt x="1270" y="576104"/>
                </a:lnTo>
                <a:lnTo>
                  <a:pt x="635" y="562773"/>
                </a:lnTo>
                <a:lnTo>
                  <a:pt x="318" y="549759"/>
                </a:lnTo>
                <a:lnTo>
                  <a:pt x="0" y="536110"/>
                </a:lnTo>
                <a:lnTo>
                  <a:pt x="318" y="522462"/>
                </a:lnTo>
                <a:lnTo>
                  <a:pt x="635" y="509448"/>
                </a:lnTo>
                <a:lnTo>
                  <a:pt x="1270" y="496116"/>
                </a:lnTo>
                <a:lnTo>
                  <a:pt x="2857" y="482785"/>
                </a:lnTo>
                <a:lnTo>
                  <a:pt x="4127" y="469771"/>
                </a:lnTo>
                <a:lnTo>
                  <a:pt x="6032" y="456757"/>
                </a:lnTo>
                <a:lnTo>
                  <a:pt x="7619" y="443426"/>
                </a:lnTo>
                <a:lnTo>
                  <a:pt x="10159" y="430729"/>
                </a:lnTo>
                <a:lnTo>
                  <a:pt x="13016" y="418033"/>
                </a:lnTo>
                <a:lnTo>
                  <a:pt x="15873" y="405019"/>
                </a:lnTo>
                <a:lnTo>
                  <a:pt x="19365" y="392640"/>
                </a:lnTo>
                <a:lnTo>
                  <a:pt x="23174" y="379943"/>
                </a:lnTo>
                <a:lnTo>
                  <a:pt x="26984" y="367247"/>
                </a:lnTo>
                <a:lnTo>
                  <a:pt x="31110" y="355185"/>
                </a:lnTo>
                <a:lnTo>
                  <a:pt x="35872" y="343123"/>
                </a:lnTo>
                <a:lnTo>
                  <a:pt x="40634" y="331062"/>
                </a:lnTo>
                <a:lnTo>
                  <a:pt x="45713" y="319000"/>
                </a:lnTo>
                <a:lnTo>
                  <a:pt x="51110" y="307256"/>
                </a:lnTo>
                <a:lnTo>
                  <a:pt x="56824" y="295511"/>
                </a:lnTo>
                <a:lnTo>
                  <a:pt x="62855" y="283767"/>
                </a:lnTo>
                <a:lnTo>
                  <a:pt x="68887" y="272340"/>
                </a:lnTo>
                <a:lnTo>
                  <a:pt x="75871" y="260913"/>
                </a:lnTo>
                <a:lnTo>
                  <a:pt x="82537" y="249804"/>
                </a:lnTo>
                <a:lnTo>
                  <a:pt x="89521" y="238694"/>
                </a:lnTo>
                <a:lnTo>
                  <a:pt x="97140" y="228220"/>
                </a:lnTo>
                <a:lnTo>
                  <a:pt x="105076" y="217428"/>
                </a:lnTo>
                <a:lnTo>
                  <a:pt x="113330" y="206636"/>
                </a:lnTo>
                <a:lnTo>
                  <a:pt x="121266" y="196479"/>
                </a:lnTo>
                <a:lnTo>
                  <a:pt x="129837" y="186321"/>
                </a:lnTo>
                <a:lnTo>
                  <a:pt x="138726" y="176482"/>
                </a:lnTo>
                <a:lnTo>
                  <a:pt x="147615" y="166642"/>
                </a:lnTo>
                <a:lnTo>
                  <a:pt x="157455" y="156802"/>
                </a:lnTo>
                <a:lnTo>
                  <a:pt x="166662" y="147597"/>
                </a:lnTo>
                <a:lnTo>
                  <a:pt x="176502" y="138709"/>
                </a:lnTo>
                <a:lnTo>
                  <a:pt x="186661" y="129822"/>
                </a:lnTo>
                <a:lnTo>
                  <a:pt x="196502" y="121252"/>
                </a:lnTo>
                <a:lnTo>
                  <a:pt x="206978" y="112682"/>
                </a:lnTo>
                <a:lnTo>
                  <a:pt x="217454" y="104746"/>
                </a:lnTo>
                <a:lnTo>
                  <a:pt x="228247" y="97128"/>
                </a:lnTo>
                <a:lnTo>
                  <a:pt x="239040" y="89510"/>
                </a:lnTo>
                <a:lnTo>
                  <a:pt x="249833" y="82527"/>
                </a:lnTo>
                <a:lnTo>
                  <a:pt x="260944" y="75862"/>
                </a:lnTo>
                <a:lnTo>
                  <a:pt x="272372" y="68879"/>
                </a:lnTo>
                <a:lnTo>
                  <a:pt x="283801" y="62848"/>
                </a:lnTo>
                <a:lnTo>
                  <a:pt x="295546" y="56817"/>
                </a:lnTo>
                <a:lnTo>
                  <a:pt x="307292" y="51103"/>
                </a:lnTo>
                <a:lnTo>
                  <a:pt x="319038" y="45390"/>
                </a:lnTo>
                <a:lnTo>
                  <a:pt x="331101" y="40311"/>
                </a:lnTo>
                <a:lnTo>
                  <a:pt x="343164" y="35550"/>
                </a:lnTo>
                <a:lnTo>
                  <a:pt x="355227" y="31106"/>
                </a:lnTo>
                <a:lnTo>
                  <a:pt x="367925" y="26980"/>
                </a:lnTo>
                <a:lnTo>
                  <a:pt x="380305" y="22854"/>
                </a:lnTo>
                <a:lnTo>
                  <a:pt x="392686" y="19045"/>
                </a:lnTo>
                <a:lnTo>
                  <a:pt x="405067" y="15871"/>
                </a:lnTo>
                <a:lnTo>
                  <a:pt x="418082" y="13014"/>
                </a:lnTo>
                <a:lnTo>
                  <a:pt x="430780" y="10157"/>
                </a:lnTo>
                <a:lnTo>
                  <a:pt x="444113" y="7618"/>
                </a:lnTo>
                <a:lnTo>
                  <a:pt x="456811" y="5713"/>
                </a:lnTo>
                <a:lnTo>
                  <a:pt x="470144" y="3809"/>
                </a:lnTo>
                <a:lnTo>
                  <a:pt x="483159" y="2222"/>
                </a:lnTo>
                <a:lnTo>
                  <a:pt x="496492" y="1270"/>
                </a:lnTo>
                <a:lnTo>
                  <a:pt x="509508" y="635"/>
                </a:lnTo>
                <a:lnTo>
                  <a:pt x="523158" y="0"/>
                </a:lnTo>
                <a:close/>
              </a:path>
            </a:pathLst>
          </a:custGeom>
          <a:blipFill rotWithShape="1">
            <a:blip r:embed="rId4"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20" presetClass="entr" presetSubtype="0" fill="hold" grpId="0"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edge">
                                      <p:cBhvr>
                                        <p:cTn id="31" dur="1000"/>
                                        <p:tgtEl>
                                          <p:spTgt spid="2050"/>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18" grpId="0"/>
      <p:bldP spid="19" grpId="0"/>
      <p:bldP spid="20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697730" y="2601595"/>
            <a:ext cx="2811780" cy="822960"/>
          </a:xfrm>
          <a:prstGeom prst="rect">
            <a:avLst/>
          </a:prstGeom>
          <a:noFill/>
        </p:spPr>
        <p:txBody>
          <a:bodyPr wrap="square" rtlCol="0">
            <a:spAutoFit/>
          </a:bodyPr>
          <a:lstStyle/>
          <a:p>
            <a:pPr algn="ctr"/>
            <a:r>
              <a:rPr lang="zh-CN" altLang="en-US" sz="4800" dirty="0">
                <a:solidFill>
                  <a:srgbClr val="55463D"/>
                </a:solidFill>
                <a:latin typeface="罗西钢笔行楷" panose="02010800040101010101" charset="-122"/>
                <a:ea typeface="罗西钢笔行楷" panose="02010800040101010101" charset="-122"/>
              </a:rPr>
              <a:t>谢谢观看</a:t>
            </a:r>
          </a:p>
        </p:txBody>
      </p:sp>
      <p:sp>
        <p:nvSpPr>
          <p:cNvPr id="19" name="文本框 18"/>
          <p:cNvSpPr txBox="1"/>
          <p:nvPr/>
        </p:nvSpPr>
        <p:spPr>
          <a:xfrm>
            <a:off x="4436110" y="3497580"/>
            <a:ext cx="3319145" cy="954107"/>
          </a:xfrm>
          <a:prstGeom prst="rect">
            <a:avLst/>
          </a:prstGeom>
          <a:noFill/>
        </p:spPr>
        <p:txBody>
          <a:bodyPr wrap="square" rtlCol="0">
            <a:spAutoFit/>
          </a:bodyPr>
          <a:lstStyle/>
          <a:p>
            <a:pPr algn="ctr"/>
            <a:r>
              <a:rPr lang="en-US" altLang="zh-CN" sz="2800" dirty="0">
                <a:solidFill>
                  <a:srgbClr val="55463D"/>
                </a:solidFill>
                <a:latin typeface="Adobe Caslon Pro" pitchFamily="18" charset="0"/>
                <a:ea typeface="罗西钢笔行楷" panose="02010800040101010101" charset="-122"/>
              </a:rPr>
              <a:t>Thank you for watching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0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Part.01</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2" name="七角星 11"/>
          <p:cNvSpPr/>
          <p:nvPr/>
        </p:nvSpPr>
        <p:spPr>
          <a:xfrm>
            <a:off x="4091940" y="1862455"/>
            <a:ext cx="4008120" cy="4008120"/>
          </a:xfrm>
          <a:prstGeom prst="star7">
            <a:avLst/>
          </a:prstGeom>
          <a:blipFill rotWithShape="1">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78460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9216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1316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10052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7262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5998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14" presetClass="entr" presetSubtype="5"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vertical)">
                                      <p:cBhvr>
                                        <p:cTn id="31" dur="500"/>
                                        <p:tgtEl>
                                          <p:spTgt spid="12"/>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bldLvl="0" animBg="1"/>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34" name="Rectangle 90"/>
          <p:cNvSpPr/>
          <p:nvPr/>
        </p:nvSpPr>
        <p:spPr>
          <a:xfrm>
            <a:off x="915670" y="182435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tx1">
                  <a:lumMod val="65000"/>
                  <a:lumOff val="35000"/>
                </a:schemeClr>
              </a:solidFill>
            </a:endParaRPr>
          </a:p>
        </p:txBody>
      </p:sp>
      <p:grpSp>
        <p:nvGrpSpPr>
          <p:cNvPr id="44" name="Group 34"/>
          <p:cNvGrpSpPr/>
          <p:nvPr/>
        </p:nvGrpSpPr>
        <p:grpSpPr>
          <a:xfrm>
            <a:off x="995045" y="2605405"/>
            <a:ext cx="2279650" cy="1219835"/>
            <a:chOff x="-1372491" y="2029347"/>
            <a:chExt cx="1917579" cy="914957"/>
          </a:xfrm>
        </p:grpSpPr>
        <p:sp>
          <p:nvSpPr>
            <p:cNvPr id="46"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47"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42" name="Rectangle 91"/>
          <p:cNvSpPr/>
          <p:nvPr/>
        </p:nvSpPr>
        <p:spPr>
          <a:xfrm>
            <a:off x="3556635" y="182308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6" name="Group 34"/>
          <p:cNvGrpSpPr/>
          <p:nvPr/>
        </p:nvGrpSpPr>
        <p:grpSpPr>
          <a:xfrm>
            <a:off x="3635375" y="2605405"/>
            <a:ext cx="2279650" cy="1219835"/>
            <a:chOff x="-1372491" y="2029347"/>
            <a:chExt cx="1917579" cy="914957"/>
          </a:xfrm>
        </p:grpSpPr>
        <p:sp>
          <p:nvSpPr>
            <p:cNvPr id="7"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8"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48" name="Rectangle 93"/>
          <p:cNvSpPr/>
          <p:nvPr/>
        </p:nvSpPr>
        <p:spPr>
          <a:xfrm>
            <a:off x="6197600" y="182308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9" name="Group 34"/>
          <p:cNvGrpSpPr/>
          <p:nvPr/>
        </p:nvGrpSpPr>
        <p:grpSpPr>
          <a:xfrm>
            <a:off x="6276975" y="2605405"/>
            <a:ext cx="2279650" cy="1219835"/>
            <a:chOff x="-1372491" y="2029347"/>
            <a:chExt cx="1917579" cy="914957"/>
          </a:xfrm>
        </p:grpSpPr>
        <p:sp>
          <p:nvSpPr>
            <p:cNvPr id="10"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11"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63" name="Rectangle 92"/>
          <p:cNvSpPr/>
          <p:nvPr/>
        </p:nvSpPr>
        <p:spPr>
          <a:xfrm>
            <a:off x="8838565" y="1821180"/>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2" name="Group 34"/>
          <p:cNvGrpSpPr/>
          <p:nvPr/>
        </p:nvGrpSpPr>
        <p:grpSpPr>
          <a:xfrm>
            <a:off x="8917305" y="2605405"/>
            <a:ext cx="2279650" cy="1219835"/>
            <a:chOff x="-1372491" y="2029347"/>
            <a:chExt cx="1917579" cy="914957"/>
          </a:xfrm>
        </p:grpSpPr>
        <p:sp>
          <p:nvSpPr>
            <p:cNvPr id="13"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14"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69" name="Rectangle 96"/>
          <p:cNvSpPr/>
          <p:nvPr/>
        </p:nvSpPr>
        <p:spPr>
          <a:xfrm>
            <a:off x="3556635" y="415734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5" name="Group 34"/>
          <p:cNvGrpSpPr/>
          <p:nvPr/>
        </p:nvGrpSpPr>
        <p:grpSpPr>
          <a:xfrm>
            <a:off x="3636010" y="4941570"/>
            <a:ext cx="2279650" cy="1219835"/>
            <a:chOff x="-1372491" y="2029347"/>
            <a:chExt cx="1917579" cy="914957"/>
          </a:xfrm>
        </p:grpSpPr>
        <p:sp>
          <p:nvSpPr>
            <p:cNvPr id="16"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17"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81" name="Rectangle 95"/>
          <p:cNvSpPr/>
          <p:nvPr/>
        </p:nvSpPr>
        <p:spPr>
          <a:xfrm>
            <a:off x="6212205" y="415734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8" name="Group 34"/>
          <p:cNvGrpSpPr/>
          <p:nvPr/>
        </p:nvGrpSpPr>
        <p:grpSpPr>
          <a:xfrm>
            <a:off x="6291580" y="4933315"/>
            <a:ext cx="2279650" cy="1219835"/>
            <a:chOff x="-1372491" y="2029347"/>
            <a:chExt cx="1917579" cy="914957"/>
          </a:xfrm>
        </p:grpSpPr>
        <p:sp>
          <p:nvSpPr>
            <p:cNvPr id="19"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20"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5" name="Rectangle 90"/>
          <p:cNvSpPr/>
          <p:nvPr/>
        </p:nvSpPr>
        <p:spPr>
          <a:xfrm>
            <a:off x="910590" y="415734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tx1">
                  <a:lumMod val="65000"/>
                  <a:lumOff val="35000"/>
                </a:schemeClr>
              </a:solidFill>
            </a:endParaRPr>
          </a:p>
        </p:txBody>
      </p:sp>
      <p:sp>
        <p:nvSpPr>
          <p:cNvPr id="27" name="Rectangle 92"/>
          <p:cNvSpPr/>
          <p:nvPr/>
        </p:nvSpPr>
        <p:spPr>
          <a:xfrm>
            <a:off x="8843645" y="4157345"/>
            <a:ext cx="2437765" cy="2132965"/>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28" name="Group 34"/>
          <p:cNvGrpSpPr/>
          <p:nvPr/>
        </p:nvGrpSpPr>
        <p:grpSpPr>
          <a:xfrm>
            <a:off x="8906510" y="4933315"/>
            <a:ext cx="2279650" cy="1219835"/>
            <a:chOff x="-1372491" y="2029347"/>
            <a:chExt cx="1917579" cy="914957"/>
          </a:xfrm>
        </p:grpSpPr>
        <p:sp>
          <p:nvSpPr>
            <p:cNvPr id="29"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30"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grpSp>
        <p:nvGrpSpPr>
          <p:cNvPr id="31" name="Group 34"/>
          <p:cNvGrpSpPr/>
          <p:nvPr/>
        </p:nvGrpSpPr>
        <p:grpSpPr>
          <a:xfrm>
            <a:off x="1005840" y="5009515"/>
            <a:ext cx="2279650" cy="1219835"/>
            <a:chOff x="-1372491" y="2029347"/>
            <a:chExt cx="1917579" cy="914957"/>
          </a:xfrm>
        </p:grpSpPr>
        <p:sp>
          <p:nvSpPr>
            <p:cNvPr id="32" name="TextBox 37"/>
            <p:cNvSpPr txBox="1"/>
            <p:nvPr/>
          </p:nvSpPr>
          <p:spPr>
            <a:xfrm>
              <a:off x="-1372491" y="2317396"/>
              <a:ext cx="1908313" cy="626908"/>
            </a:xfrm>
            <a:prstGeom prst="rect">
              <a:avLst/>
            </a:prstGeom>
            <a:noFill/>
          </p:spPr>
          <p:txBody>
            <a:bodyPr wrap="square">
              <a:spAutoFit/>
            </a:bodyPr>
            <a:lstStyle/>
            <a:p>
              <a:pPr algn="ctr" fontAlgn="auto">
                <a:lnSpc>
                  <a:spcPct val="100000"/>
                </a:lnSpc>
              </a:pP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33" name="TextBox 38"/>
            <p:cNvSpPr txBox="1"/>
            <p:nvPr/>
          </p:nvSpPr>
          <p:spPr>
            <a:xfrm>
              <a:off x="-1363224" y="2029347"/>
              <a:ext cx="1908312" cy="308690"/>
            </a:xfrm>
            <a:prstGeom prst="rect">
              <a:avLst/>
            </a:prstGeom>
            <a:noFill/>
          </p:spPr>
          <p:txBody>
            <a:bodyPr wrap="square" rtlCol="0" anchor="ctr">
              <a:spAutoFit/>
            </a:bodyPr>
            <a:lstStyle/>
            <a:p>
              <a:pPr algn="ctr">
                <a:lnSpc>
                  <a:spcPct val="150000"/>
                </a:lnSpc>
              </a:pPr>
              <a:r>
                <a:rPr lang="zh-CN" altLang="en-US" sz="1400" b="1">
                  <a:solidFill>
                    <a:schemeClr val="tx1">
                      <a:lumMod val="65000"/>
                      <a:lumOff val="3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grpSp>
      <p:sp>
        <p:nvSpPr>
          <p:cNvPr id="2050" name="照相机"/>
          <p:cNvSpPr/>
          <p:nvPr/>
        </p:nvSpPr>
        <p:spPr bwMode="auto">
          <a:xfrm>
            <a:off x="1873250" y="2030095"/>
            <a:ext cx="555625" cy="438785"/>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55463D">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电脑"/>
          <p:cNvSpPr/>
          <p:nvPr/>
        </p:nvSpPr>
        <p:spPr bwMode="auto">
          <a:xfrm>
            <a:off x="4503420" y="2030095"/>
            <a:ext cx="556260" cy="43815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55463D">
              <a:alpha val="70000"/>
            </a:srgb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6" name="耳机"/>
          <p:cNvSpPr/>
          <p:nvPr/>
        </p:nvSpPr>
        <p:spPr>
          <a:xfrm>
            <a:off x="7158990" y="2030095"/>
            <a:ext cx="556260" cy="438785"/>
          </a:xfrm>
          <a:custGeom>
            <a:avLst/>
            <a:gdLst>
              <a:gd name="connsiteX0" fmla="*/ 7294257 w 8709025"/>
              <a:gd name="connsiteY0" fmla="*/ 2608768 h 5641695"/>
              <a:gd name="connsiteX1" fmla="*/ 7365669 w 8709025"/>
              <a:gd name="connsiteY1" fmla="*/ 2634905 h 5641695"/>
              <a:gd name="connsiteX2" fmla="*/ 8297853 w 8709025"/>
              <a:gd name="connsiteY2" fmla="*/ 3895849 h 5641695"/>
              <a:gd name="connsiteX3" fmla="*/ 8305800 w 8709025"/>
              <a:gd name="connsiteY3" fmla="*/ 4053232 h 5641695"/>
              <a:gd name="connsiteX4" fmla="*/ 8297853 w 8709025"/>
              <a:gd name="connsiteY4" fmla="*/ 4210615 h 5641695"/>
              <a:gd name="connsiteX5" fmla="*/ 7365669 w 8709025"/>
              <a:gd name="connsiteY5" fmla="*/ 5471558 h 5641695"/>
              <a:gd name="connsiteX6" fmla="*/ 7294257 w 8709025"/>
              <a:gd name="connsiteY6" fmla="*/ 5497695 h 5641695"/>
              <a:gd name="connsiteX7" fmla="*/ 7393254 w 8709025"/>
              <a:gd name="connsiteY7" fmla="*/ 5482587 h 5641695"/>
              <a:gd name="connsiteX8" fmla="*/ 8550679 w 8709025"/>
              <a:gd name="connsiteY8" fmla="*/ 4202405 h 5641695"/>
              <a:gd name="connsiteX9" fmla="*/ 8558212 w 8709025"/>
              <a:gd name="connsiteY9" fmla="*/ 4053232 h 5641695"/>
              <a:gd name="connsiteX10" fmla="*/ 8550679 w 8709025"/>
              <a:gd name="connsiteY10" fmla="*/ 3904058 h 5641695"/>
              <a:gd name="connsiteX11" fmla="*/ 7393254 w 8709025"/>
              <a:gd name="connsiteY11" fmla="*/ 2623877 h 5641695"/>
              <a:gd name="connsiteX12" fmla="*/ 1414768 w 8709025"/>
              <a:gd name="connsiteY12" fmla="*/ 2608768 h 5641695"/>
              <a:gd name="connsiteX13" fmla="*/ 1315771 w 8709025"/>
              <a:gd name="connsiteY13" fmla="*/ 2623877 h 5641695"/>
              <a:gd name="connsiteX14" fmla="*/ 158346 w 8709025"/>
              <a:gd name="connsiteY14" fmla="*/ 3904058 h 5641695"/>
              <a:gd name="connsiteX15" fmla="*/ 150813 w 8709025"/>
              <a:gd name="connsiteY15" fmla="*/ 4053232 h 5641695"/>
              <a:gd name="connsiteX16" fmla="*/ 158346 w 8709025"/>
              <a:gd name="connsiteY16" fmla="*/ 4202405 h 5641695"/>
              <a:gd name="connsiteX17" fmla="*/ 1315771 w 8709025"/>
              <a:gd name="connsiteY17" fmla="*/ 5482587 h 5641695"/>
              <a:gd name="connsiteX18" fmla="*/ 1414768 w 8709025"/>
              <a:gd name="connsiteY18" fmla="*/ 5497695 h 5641695"/>
              <a:gd name="connsiteX19" fmla="*/ 1343356 w 8709025"/>
              <a:gd name="connsiteY19" fmla="*/ 5471558 h 5641695"/>
              <a:gd name="connsiteX20" fmla="*/ 411172 w 8709025"/>
              <a:gd name="connsiteY20" fmla="*/ 4210615 h 5641695"/>
              <a:gd name="connsiteX21" fmla="*/ 403225 w 8709025"/>
              <a:gd name="connsiteY21" fmla="*/ 4053232 h 5641695"/>
              <a:gd name="connsiteX22" fmla="*/ 411172 w 8709025"/>
              <a:gd name="connsiteY22" fmla="*/ 3895849 h 5641695"/>
              <a:gd name="connsiteX23" fmla="*/ 1343356 w 8709025"/>
              <a:gd name="connsiteY23" fmla="*/ 2634905 h 5641695"/>
              <a:gd name="connsiteX24" fmla="*/ 4354513 w 8709025"/>
              <a:gd name="connsiteY24" fmla="*/ 0 h 5641695"/>
              <a:gd name="connsiteX25" fmla="*/ 6995109 w 8709025"/>
              <a:gd name="connsiteY25" fmla="*/ 2382914 h 5641695"/>
              <a:gd name="connsiteX26" fmla="*/ 6999242 w 8709025"/>
              <a:gd name="connsiteY26" fmla="*/ 2464767 h 5641695"/>
              <a:gd name="connsiteX27" fmla="*/ 7120561 w 8709025"/>
              <a:gd name="connsiteY27" fmla="*/ 2464767 h 5641695"/>
              <a:gd name="connsiteX28" fmla="*/ 8709025 w 8709025"/>
              <a:gd name="connsiteY28" fmla="*/ 4053231 h 5641695"/>
              <a:gd name="connsiteX29" fmla="*/ 7120561 w 8709025"/>
              <a:gd name="connsiteY29" fmla="*/ 5641695 h 5641695"/>
              <a:gd name="connsiteX30" fmla="*/ 7008813 w 8709025"/>
              <a:gd name="connsiteY30" fmla="*/ 5641695 h 5641695"/>
              <a:gd name="connsiteX31" fmla="*/ 6945312 w 8709025"/>
              <a:gd name="connsiteY31" fmla="*/ 5641695 h 5641695"/>
              <a:gd name="connsiteX32" fmla="*/ 6453313 w 8709025"/>
              <a:gd name="connsiteY32" fmla="*/ 5641695 h 5641695"/>
              <a:gd name="connsiteX33" fmla="*/ 6453313 w 8709025"/>
              <a:gd name="connsiteY33" fmla="*/ 2833068 h 5641695"/>
              <a:gd name="connsiteX34" fmla="*/ 6452797 w 8709025"/>
              <a:gd name="connsiteY34" fmla="*/ 2833068 h 5641695"/>
              <a:gd name="connsiteX35" fmla="*/ 6452797 w 8709025"/>
              <a:gd name="connsiteY35" fmla="*/ 2745984 h 5641695"/>
              <a:gd name="connsiteX36" fmla="*/ 4354514 w 8709025"/>
              <a:gd name="connsiteY36" fmla="*/ 647700 h 5641695"/>
              <a:gd name="connsiteX37" fmla="*/ 2256231 w 8709025"/>
              <a:gd name="connsiteY37" fmla="*/ 2745984 h 5641695"/>
              <a:gd name="connsiteX38" fmla="*/ 2256231 w 8709025"/>
              <a:gd name="connsiteY38" fmla="*/ 2833068 h 5641695"/>
              <a:gd name="connsiteX39" fmla="*/ 2255713 w 8709025"/>
              <a:gd name="connsiteY39" fmla="*/ 2833068 h 5641695"/>
              <a:gd name="connsiteX40" fmla="*/ 2255713 w 8709025"/>
              <a:gd name="connsiteY40" fmla="*/ 5641695 h 5641695"/>
              <a:gd name="connsiteX41" fmla="*/ 1763713 w 8709025"/>
              <a:gd name="connsiteY41" fmla="*/ 5641695 h 5641695"/>
              <a:gd name="connsiteX42" fmla="*/ 1700213 w 8709025"/>
              <a:gd name="connsiteY42" fmla="*/ 5641695 h 5641695"/>
              <a:gd name="connsiteX43" fmla="*/ 1588464 w 8709025"/>
              <a:gd name="connsiteY43" fmla="*/ 5641695 h 5641695"/>
              <a:gd name="connsiteX44" fmla="*/ 0 w 8709025"/>
              <a:gd name="connsiteY44" fmla="*/ 4053231 h 5641695"/>
              <a:gd name="connsiteX45" fmla="*/ 1588464 w 8709025"/>
              <a:gd name="connsiteY45" fmla="*/ 2464767 h 5641695"/>
              <a:gd name="connsiteX46" fmla="*/ 1709784 w 8709025"/>
              <a:gd name="connsiteY46" fmla="*/ 2464767 h 5641695"/>
              <a:gd name="connsiteX47" fmla="*/ 1713917 w 8709025"/>
              <a:gd name="connsiteY47" fmla="*/ 2382913 h 5641695"/>
              <a:gd name="connsiteX48" fmla="*/ 4354513 w 8709025"/>
              <a:gd name="connsiteY48" fmla="*/ 0 h 564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709025" h="5641695">
                <a:moveTo>
                  <a:pt x="7294257" y="2608768"/>
                </a:moveTo>
                <a:lnTo>
                  <a:pt x="7365669" y="2634905"/>
                </a:lnTo>
                <a:cubicBezTo>
                  <a:pt x="7872105" y="2849110"/>
                  <a:pt x="8240046" y="3326637"/>
                  <a:pt x="8297853" y="3895849"/>
                </a:cubicBezTo>
                <a:lnTo>
                  <a:pt x="8305800" y="4053232"/>
                </a:lnTo>
                <a:lnTo>
                  <a:pt x="8297853" y="4210615"/>
                </a:lnTo>
                <a:cubicBezTo>
                  <a:pt x="8240046" y="4779826"/>
                  <a:pt x="7872105" y="5257354"/>
                  <a:pt x="7365669" y="5471558"/>
                </a:cubicBezTo>
                <a:lnTo>
                  <a:pt x="7294257" y="5497695"/>
                </a:lnTo>
                <a:lnTo>
                  <a:pt x="7393254" y="5482587"/>
                </a:lnTo>
                <a:cubicBezTo>
                  <a:pt x="8010606" y="5356258"/>
                  <a:pt x="8485926" y="4840019"/>
                  <a:pt x="8550679" y="4202405"/>
                </a:cubicBezTo>
                <a:lnTo>
                  <a:pt x="8558212" y="4053232"/>
                </a:lnTo>
                <a:lnTo>
                  <a:pt x="8550679" y="3904058"/>
                </a:lnTo>
                <a:cubicBezTo>
                  <a:pt x="8485926" y="3266444"/>
                  <a:pt x="8010606" y="2750205"/>
                  <a:pt x="7393254" y="2623877"/>
                </a:cubicBezTo>
                <a:close/>
                <a:moveTo>
                  <a:pt x="1414768" y="2608768"/>
                </a:moveTo>
                <a:lnTo>
                  <a:pt x="1315771" y="2623877"/>
                </a:lnTo>
                <a:cubicBezTo>
                  <a:pt x="698419" y="2750205"/>
                  <a:pt x="223099" y="3266444"/>
                  <a:pt x="158346" y="3904058"/>
                </a:cubicBezTo>
                <a:lnTo>
                  <a:pt x="150813" y="4053232"/>
                </a:lnTo>
                <a:lnTo>
                  <a:pt x="158346" y="4202405"/>
                </a:lnTo>
                <a:cubicBezTo>
                  <a:pt x="223099" y="4840019"/>
                  <a:pt x="698419" y="5356258"/>
                  <a:pt x="1315771" y="5482587"/>
                </a:cubicBezTo>
                <a:lnTo>
                  <a:pt x="1414768" y="5497695"/>
                </a:lnTo>
                <a:lnTo>
                  <a:pt x="1343356" y="5471558"/>
                </a:lnTo>
                <a:cubicBezTo>
                  <a:pt x="836920" y="5257354"/>
                  <a:pt x="468979" y="4779826"/>
                  <a:pt x="411172" y="4210615"/>
                </a:cubicBezTo>
                <a:lnTo>
                  <a:pt x="403225" y="4053232"/>
                </a:lnTo>
                <a:lnTo>
                  <a:pt x="411172" y="3895849"/>
                </a:lnTo>
                <a:cubicBezTo>
                  <a:pt x="468979" y="3326637"/>
                  <a:pt x="836920" y="2849110"/>
                  <a:pt x="1343356" y="2634905"/>
                </a:cubicBezTo>
                <a:close/>
                <a:moveTo>
                  <a:pt x="4354513" y="0"/>
                </a:moveTo>
                <a:cubicBezTo>
                  <a:pt x="5728822" y="0"/>
                  <a:pt x="6859183" y="1044467"/>
                  <a:pt x="6995109" y="2382914"/>
                </a:cubicBezTo>
                <a:lnTo>
                  <a:pt x="6999242" y="2464767"/>
                </a:lnTo>
                <a:lnTo>
                  <a:pt x="7120561" y="2464767"/>
                </a:lnTo>
                <a:cubicBezTo>
                  <a:pt x="7997845" y="2464767"/>
                  <a:pt x="8709025" y="3175947"/>
                  <a:pt x="8709025" y="4053231"/>
                </a:cubicBezTo>
                <a:cubicBezTo>
                  <a:pt x="8709025" y="4930515"/>
                  <a:pt x="7997845" y="5641695"/>
                  <a:pt x="7120561" y="5641695"/>
                </a:cubicBezTo>
                <a:lnTo>
                  <a:pt x="7008813" y="5641695"/>
                </a:lnTo>
                <a:lnTo>
                  <a:pt x="6945312" y="5641695"/>
                </a:lnTo>
                <a:lnTo>
                  <a:pt x="6453313" y="5641695"/>
                </a:lnTo>
                <a:lnTo>
                  <a:pt x="6453313" y="2833068"/>
                </a:lnTo>
                <a:lnTo>
                  <a:pt x="6452797" y="2833068"/>
                </a:lnTo>
                <a:lnTo>
                  <a:pt x="6452797" y="2745984"/>
                </a:lnTo>
                <a:cubicBezTo>
                  <a:pt x="6452797" y="1587133"/>
                  <a:pt x="5513364" y="647700"/>
                  <a:pt x="4354514" y="647700"/>
                </a:cubicBezTo>
                <a:cubicBezTo>
                  <a:pt x="3195664" y="647700"/>
                  <a:pt x="2256231" y="1587133"/>
                  <a:pt x="2256231" y="2745984"/>
                </a:cubicBezTo>
                <a:lnTo>
                  <a:pt x="2256231" y="2833068"/>
                </a:lnTo>
                <a:lnTo>
                  <a:pt x="2255713" y="2833068"/>
                </a:lnTo>
                <a:lnTo>
                  <a:pt x="2255713" y="5641695"/>
                </a:lnTo>
                <a:lnTo>
                  <a:pt x="1763713" y="5641695"/>
                </a:lnTo>
                <a:lnTo>
                  <a:pt x="1700213" y="5641695"/>
                </a:lnTo>
                <a:lnTo>
                  <a:pt x="1588464" y="5641695"/>
                </a:lnTo>
                <a:cubicBezTo>
                  <a:pt x="711180" y="5641695"/>
                  <a:pt x="0" y="4930515"/>
                  <a:pt x="0" y="4053231"/>
                </a:cubicBezTo>
                <a:cubicBezTo>
                  <a:pt x="0" y="3175947"/>
                  <a:pt x="711180" y="2464767"/>
                  <a:pt x="1588464" y="2464767"/>
                </a:cubicBezTo>
                <a:lnTo>
                  <a:pt x="1709784" y="2464767"/>
                </a:lnTo>
                <a:lnTo>
                  <a:pt x="1713917" y="2382913"/>
                </a:lnTo>
                <a:cubicBezTo>
                  <a:pt x="1849844" y="1044467"/>
                  <a:pt x="2980205" y="0"/>
                  <a:pt x="4354513" y="0"/>
                </a:cubicBezTo>
                <a:close/>
              </a:path>
            </a:pathLst>
          </a:custGeom>
          <a:solidFill>
            <a:srgbClr val="55463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7" name="音量"/>
          <p:cNvSpPr/>
          <p:nvPr/>
        </p:nvSpPr>
        <p:spPr>
          <a:xfrm rot="5400000">
            <a:off x="9821545" y="1971675"/>
            <a:ext cx="438785" cy="556260"/>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rgbClr val="55463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9" name="电话"/>
          <p:cNvSpPr/>
          <p:nvPr/>
        </p:nvSpPr>
        <p:spPr bwMode="auto">
          <a:xfrm>
            <a:off x="1873250" y="4355465"/>
            <a:ext cx="556260" cy="439420"/>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55463D">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摄影机"/>
          <p:cNvSpPr/>
          <p:nvPr/>
        </p:nvSpPr>
        <p:spPr bwMode="auto">
          <a:xfrm>
            <a:off x="4483100" y="4355465"/>
            <a:ext cx="556260" cy="439420"/>
          </a:xfrm>
          <a:custGeom>
            <a:avLst/>
            <a:gdLst>
              <a:gd name="T0" fmla="*/ 293283150 w 6361"/>
              <a:gd name="T1" fmla="*/ 212252054 h 5554"/>
              <a:gd name="T2" fmla="*/ 271937028 w 6361"/>
              <a:gd name="T3" fmla="*/ 183646839 h 5554"/>
              <a:gd name="T4" fmla="*/ 259380679 w 6361"/>
              <a:gd name="T5" fmla="*/ 149392412 h 5554"/>
              <a:gd name="T6" fmla="*/ 257228008 w 6361"/>
              <a:gd name="T7" fmla="*/ 114868989 h 5554"/>
              <a:gd name="T8" fmla="*/ 265569159 w 6361"/>
              <a:gd name="T9" fmla="*/ 78731292 h 5554"/>
              <a:gd name="T10" fmla="*/ 283417341 w 6361"/>
              <a:gd name="T11" fmla="*/ 47615549 h 5554"/>
              <a:gd name="T12" fmla="*/ 306825990 w 6361"/>
              <a:gd name="T13" fmla="*/ 24749410 h 5554"/>
              <a:gd name="T14" fmla="*/ 338486246 w 6361"/>
              <a:gd name="T15" fmla="*/ 7532481 h 5554"/>
              <a:gd name="T16" fmla="*/ 374810322 w 6361"/>
              <a:gd name="T17" fmla="*/ 179430 h 5554"/>
              <a:gd name="T18" fmla="*/ 409250961 w 6361"/>
              <a:gd name="T19" fmla="*/ 3228249 h 5554"/>
              <a:gd name="T20" fmla="*/ 443063588 w 6361"/>
              <a:gd name="T21" fmla="*/ 16499507 h 5554"/>
              <a:gd name="T22" fmla="*/ 469163077 w 6361"/>
              <a:gd name="T23" fmla="*/ 36496258 h 5554"/>
              <a:gd name="T24" fmla="*/ 490509199 w 6361"/>
              <a:gd name="T25" fmla="*/ 65101474 h 5554"/>
              <a:gd name="T26" fmla="*/ 502976003 w 6361"/>
              <a:gd name="T27" fmla="*/ 99266035 h 5554"/>
              <a:gd name="T28" fmla="*/ 505128374 w 6361"/>
              <a:gd name="T29" fmla="*/ 133968888 h 5554"/>
              <a:gd name="T30" fmla="*/ 496877068 w 6361"/>
              <a:gd name="T31" fmla="*/ 169927155 h 5554"/>
              <a:gd name="T32" fmla="*/ 478939341 w 6361"/>
              <a:gd name="T33" fmla="*/ 201132763 h 5554"/>
              <a:gd name="T34" fmla="*/ 445395648 w 6361"/>
              <a:gd name="T35" fmla="*/ 230903827 h 5554"/>
              <a:gd name="T36" fmla="*/ 493737906 w 6361"/>
              <a:gd name="T37" fmla="*/ 469160405 h 5554"/>
              <a:gd name="T38" fmla="*/ 488894696 w 6361"/>
              <a:gd name="T39" fmla="*/ 485211485 h 5554"/>
              <a:gd name="T40" fmla="*/ 476069113 w 6361"/>
              <a:gd name="T41" fmla="*/ 495792785 h 5554"/>
              <a:gd name="T42" fmla="*/ 139825083 w 6361"/>
              <a:gd name="T43" fmla="*/ 497945051 h 5554"/>
              <a:gd name="T44" fmla="*/ 124398507 w 6361"/>
              <a:gd name="T45" fmla="*/ 491488553 h 5554"/>
              <a:gd name="T46" fmla="*/ 115070865 w 6361"/>
              <a:gd name="T47" fmla="*/ 477679303 h 5554"/>
              <a:gd name="T48" fmla="*/ 40539574 w 6361"/>
              <a:gd name="T49" fmla="*/ 287755397 h 5554"/>
              <a:gd name="T50" fmla="*/ 116954601 w 6361"/>
              <a:gd name="T51" fmla="*/ 251617700 h 5554"/>
              <a:gd name="T52" fmla="*/ 113187427 w 6361"/>
              <a:gd name="T53" fmla="*/ 235566620 h 5554"/>
              <a:gd name="T54" fmla="*/ 79912968 w 6361"/>
              <a:gd name="T55" fmla="*/ 200774202 h 5554"/>
              <a:gd name="T56" fmla="*/ 68881278 w 6361"/>
              <a:gd name="T57" fmla="*/ 161767117 h 5554"/>
              <a:gd name="T58" fmla="*/ 71661362 w 6361"/>
              <a:gd name="T59" fmla="*/ 134237884 h 5554"/>
              <a:gd name="T60" fmla="*/ 95608479 w 6361"/>
              <a:gd name="T61" fmla="*/ 92361411 h 5554"/>
              <a:gd name="T62" fmla="*/ 141887910 w 6361"/>
              <a:gd name="T63" fmla="*/ 67432870 h 5554"/>
              <a:gd name="T64" fmla="*/ 167449230 w 6361"/>
              <a:gd name="T65" fmla="*/ 65818896 h 5554"/>
              <a:gd name="T66" fmla="*/ 207898960 w 6361"/>
              <a:gd name="T67" fmla="*/ 78731292 h 5554"/>
              <a:gd name="T68" fmla="*/ 240904785 w 6361"/>
              <a:gd name="T69" fmla="*/ 113524010 h 5554"/>
              <a:gd name="T70" fmla="*/ 251846630 w 6361"/>
              <a:gd name="T71" fmla="*/ 152351665 h 5554"/>
              <a:gd name="T72" fmla="*/ 249156091 w 6361"/>
              <a:gd name="T73" fmla="*/ 180060028 h 5554"/>
              <a:gd name="T74" fmla="*/ 225119429 w 6361"/>
              <a:gd name="T75" fmla="*/ 221846936 h 5554"/>
              <a:gd name="T76" fmla="*/ 397950038 w 6361"/>
              <a:gd name="T77" fmla="*/ 210638079 h 5554"/>
              <a:gd name="T78" fmla="*/ 430955563 w 6361"/>
              <a:gd name="T79" fmla="*/ 196828531 h 5554"/>
              <a:gd name="T80" fmla="*/ 296332468 w 6361"/>
              <a:gd name="T81" fmla="*/ 101507867 h 5554"/>
              <a:gd name="T82" fmla="*/ 294717965 w 6361"/>
              <a:gd name="T83" fmla="*/ 140245956 h 5554"/>
              <a:gd name="T84" fmla="*/ 357679697 w 6361"/>
              <a:gd name="T85" fmla="*/ 39724507 h 5554"/>
              <a:gd name="T86" fmla="*/ 323777226 w 6361"/>
              <a:gd name="T87" fmla="*/ 57837988 h 5554"/>
              <a:gd name="T88" fmla="*/ 466831316 w 6361"/>
              <a:gd name="T89" fmla="*/ 144101762 h 5554"/>
              <a:gd name="T90" fmla="*/ 466831316 w 6361"/>
              <a:gd name="T91" fmla="*/ 104556685 h 5554"/>
              <a:gd name="T92" fmla="*/ 326198831 w 6361"/>
              <a:gd name="T93" fmla="*/ 192883159 h 5554"/>
              <a:gd name="T94" fmla="*/ 360908404 w 6361"/>
              <a:gd name="T95" fmla="*/ 209920658 h 5554"/>
              <a:gd name="T96" fmla="*/ 436068007 w 6361"/>
              <a:gd name="T97" fmla="*/ 55775587 h 5554"/>
              <a:gd name="T98" fmla="*/ 401178745 w 6361"/>
              <a:gd name="T99" fmla="*/ 38738089 h 5554"/>
              <a:gd name="T100" fmla="*/ 184400466 w 6361"/>
              <a:gd name="T101" fmla="*/ 217273708 h 5554"/>
              <a:gd name="T102" fmla="*/ 206194912 w 6361"/>
              <a:gd name="T103" fmla="*/ 202836603 h 5554"/>
              <a:gd name="T104" fmla="*/ 95698024 w 6361"/>
              <a:gd name="T105" fmla="*/ 154683062 h 5554"/>
              <a:gd name="T106" fmla="*/ 135340652 w 6361"/>
              <a:gd name="T107" fmla="*/ 159256290 h 5554"/>
              <a:gd name="T108" fmla="*/ 129690340 w 6361"/>
              <a:gd name="T109" fmla="*/ 100073322 h 5554"/>
              <a:gd name="T110" fmla="*/ 110317499 w 6361"/>
              <a:gd name="T111" fmla="*/ 116124403 h 5554"/>
              <a:gd name="T112" fmla="*/ 225119429 w 6361"/>
              <a:gd name="T113" fmla="*/ 157104323 h 5554"/>
              <a:gd name="T114" fmla="*/ 112828649 w 6361"/>
              <a:gd name="T115" fmla="*/ 201043197 h 5554"/>
              <a:gd name="T116" fmla="*/ 131842711 w 6361"/>
              <a:gd name="T117" fmla="*/ 215211307 h 5554"/>
              <a:gd name="T118" fmla="*/ 210320565 w 6361"/>
              <a:gd name="T119" fmla="*/ 115855407 h 5554"/>
              <a:gd name="T120" fmla="*/ 188795353 w 6361"/>
              <a:gd name="T121" fmla="*/ 98907474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55463D">
              <a:alpha val="70000"/>
            </a:srgbClr>
          </a:solidFill>
          <a:ln>
            <a:noFill/>
          </a:ln>
          <a:extLst>
            <a:ext uri="{91240B29-F687-4F45-9708-019B960494DF}">
              <a14:hiddenLine xmlns:a14="http://schemas.microsoft.com/office/drawing/2010/main" w="9525">
                <a:solidFill>
                  <a:srgbClr val="000000"/>
                </a:solidFill>
                <a:round/>
              </a14:hiddenLine>
            </a:ext>
          </a:extLst>
        </p:spPr>
        <p:txBody>
          <a:bodyPr tIns="72000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398" name="微软"/>
          <p:cNvSpPr/>
          <p:nvPr/>
        </p:nvSpPr>
        <p:spPr>
          <a:xfrm>
            <a:off x="7138035" y="4355465"/>
            <a:ext cx="556260" cy="439420"/>
          </a:xfrm>
          <a:custGeom>
            <a:avLst/>
            <a:gdLst>
              <a:gd name="connsiteX0" fmla="*/ 876522 w 1879600"/>
              <a:gd name="connsiteY0" fmla="*/ 1026915 h 1901723"/>
              <a:gd name="connsiteX1" fmla="*/ 1879600 w 1879600"/>
              <a:gd name="connsiteY1" fmla="*/ 1035310 h 1901723"/>
              <a:gd name="connsiteX2" fmla="*/ 1879600 w 1879600"/>
              <a:gd name="connsiteY2" fmla="*/ 1901723 h 1901723"/>
              <a:gd name="connsiteX3" fmla="*/ 876522 w 1879600"/>
              <a:gd name="connsiteY3" fmla="*/ 1775813 h 1901723"/>
              <a:gd name="connsiteX4" fmla="*/ 0 w 1879600"/>
              <a:gd name="connsiteY4" fmla="*/ 1014080 h 1901723"/>
              <a:gd name="connsiteX5" fmla="*/ 717549 w 1879600"/>
              <a:gd name="connsiteY5" fmla="*/ 1026818 h 1901723"/>
              <a:gd name="connsiteX6" fmla="*/ 717549 w 1879600"/>
              <a:gd name="connsiteY6" fmla="*/ 1753167 h 1901723"/>
              <a:gd name="connsiteX7" fmla="*/ 0 w 1879600"/>
              <a:gd name="connsiteY7" fmla="*/ 1642117 h 1901723"/>
              <a:gd name="connsiteX8" fmla="*/ 717549 w 1879600"/>
              <a:gd name="connsiteY8" fmla="*/ 159389 h 1901723"/>
              <a:gd name="connsiteX9" fmla="*/ 717549 w 1879600"/>
              <a:gd name="connsiteY9" fmla="*/ 883871 h 1901723"/>
              <a:gd name="connsiteX10" fmla="*/ 0 w 1879600"/>
              <a:gd name="connsiteY10" fmla="*/ 908194 h 1901723"/>
              <a:gd name="connsiteX11" fmla="*/ 0 w 1879600"/>
              <a:gd name="connsiteY11" fmla="*/ 256684 h 1901723"/>
              <a:gd name="connsiteX12" fmla="*/ 1879600 w 1879600"/>
              <a:gd name="connsiteY12" fmla="*/ 0 h 1901723"/>
              <a:gd name="connsiteX13" fmla="*/ 1879600 w 1879600"/>
              <a:gd name="connsiteY13" fmla="*/ 872112 h 1901723"/>
              <a:gd name="connsiteX14" fmla="*/ 879497 w 1879600"/>
              <a:gd name="connsiteY14" fmla="*/ 880660 h 1901723"/>
              <a:gd name="connsiteX15" fmla="*/ 876522 w 1879600"/>
              <a:gd name="connsiteY15" fmla="*/ 626314 h 1901723"/>
              <a:gd name="connsiteX16" fmla="*/ 876522 w 1879600"/>
              <a:gd name="connsiteY16" fmla="*/ 144511 h 19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solidFill>
            <a:srgbClr val="55463D">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52" name="信号"/>
          <p:cNvSpPr/>
          <p:nvPr/>
        </p:nvSpPr>
        <p:spPr>
          <a:xfrm>
            <a:off x="9742170" y="4355465"/>
            <a:ext cx="577215" cy="439420"/>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55463D">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edge">
                                      <p:cBhvr>
                                        <p:cTn id="19" dur="500"/>
                                        <p:tgtEl>
                                          <p:spTgt spid="34"/>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randombar(horizontal)">
                                      <p:cBhvr>
                                        <p:cTn id="23" dur="500"/>
                                        <p:tgtEl>
                                          <p:spTgt spid="2050"/>
                                        </p:tgtEl>
                                      </p:cBhvr>
                                    </p:animEffect>
                                  </p:childTnLst>
                                </p:cTn>
                              </p:par>
                              <p:par>
                                <p:cTn id="24" presetID="12" presetClass="entr" presetSubtype="4"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ppt_y</p:attrName>
                                        </p:attrNameLst>
                                      </p:cBhvr>
                                      <p:tavLst>
                                        <p:tav tm="0">
                                          <p:val>
                                            <p:strVal val="#ppt_y+#ppt_h*1.125000"/>
                                          </p:val>
                                        </p:tav>
                                        <p:tav tm="100000">
                                          <p:val>
                                            <p:strVal val="#ppt_y"/>
                                          </p:val>
                                        </p:tav>
                                      </p:tavLst>
                                    </p:anim>
                                    <p:animEffect transition="in" filter="wipe(up)">
                                      <p:cBhvr>
                                        <p:cTn id="27" dur="500"/>
                                        <p:tgtEl>
                                          <p:spTgt spid="44"/>
                                        </p:tgtEl>
                                      </p:cBhvr>
                                    </p:animEffect>
                                  </p:childTnLst>
                                </p:cTn>
                              </p:par>
                            </p:childTnLst>
                          </p:cTn>
                        </p:par>
                        <p:par>
                          <p:cTn id="28" fill="hold">
                            <p:stCondLst>
                              <p:cond delay="2000"/>
                            </p:stCondLst>
                            <p:childTnLst>
                              <p:par>
                                <p:cTn id="29" presetID="2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edge">
                                      <p:cBhvr>
                                        <p:cTn id="31" dur="500"/>
                                        <p:tgtEl>
                                          <p:spTgt spid="42"/>
                                        </p:tgtEl>
                                      </p:cBhvr>
                                    </p:animEffect>
                                  </p:childTnLst>
                                </p:cTn>
                              </p:par>
                            </p:childTnLst>
                          </p:cTn>
                        </p:par>
                        <p:par>
                          <p:cTn id="32" fill="hold">
                            <p:stCondLst>
                              <p:cond delay="2500"/>
                            </p:stCondLst>
                            <p:childTnLst>
                              <p:par>
                                <p:cTn id="33" presetID="14" presetClass="entr" presetSubtype="1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randombar(horizontal)">
                                      <p:cBhvr>
                                        <p:cTn id="35" dur="500"/>
                                        <p:tgtEl>
                                          <p:spTgt spid="35"/>
                                        </p:tgtEl>
                                      </p:cBhvr>
                                    </p:animEffect>
                                  </p:childTnLst>
                                </p:cTn>
                              </p:par>
                              <p:par>
                                <p:cTn id="36" presetID="1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ppt_y</p:attrName>
                                        </p:attrNameLst>
                                      </p:cBhvr>
                                      <p:tavLst>
                                        <p:tav tm="0">
                                          <p:val>
                                            <p:strVal val="#ppt_y+#ppt_h*1.125000"/>
                                          </p:val>
                                        </p:tav>
                                        <p:tav tm="100000">
                                          <p:val>
                                            <p:strVal val="#ppt_y"/>
                                          </p:val>
                                        </p:tav>
                                      </p:tavLst>
                                    </p:anim>
                                    <p:animEffect transition="in" filter="wipe(up)">
                                      <p:cBhvr>
                                        <p:cTn id="39" dur="500"/>
                                        <p:tgtEl>
                                          <p:spTgt spid="6"/>
                                        </p:tgtEl>
                                      </p:cBhvr>
                                    </p:animEffect>
                                  </p:childTnLst>
                                </p:cTn>
                              </p:par>
                            </p:childTnLst>
                          </p:cTn>
                        </p:par>
                        <p:par>
                          <p:cTn id="40" fill="hold">
                            <p:stCondLst>
                              <p:cond delay="3000"/>
                            </p:stCondLst>
                            <p:childTnLst>
                              <p:par>
                                <p:cTn id="41" presetID="20"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edge">
                                      <p:cBhvr>
                                        <p:cTn id="43" dur="500"/>
                                        <p:tgtEl>
                                          <p:spTgt spid="48"/>
                                        </p:tgtEl>
                                      </p:cBhvr>
                                    </p:animEffect>
                                  </p:childTnLst>
                                </p:cTn>
                              </p:par>
                            </p:childTnLst>
                          </p:cTn>
                        </p:par>
                        <p:par>
                          <p:cTn id="44" fill="hold">
                            <p:stCondLst>
                              <p:cond delay="3500"/>
                            </p:stCondLst>
                            <p:childTnLst>
                              <p:par>
                                <p:cTn id="45" presetID="14" presetClass="entr" presetSubtype="1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randombar(horizontal)">
                                      <p:cBhvr>
                                        <p:cTn id="47" dur="500"/>
                                        <p:tgtEl>
                                          <p:spTgt spid="36"/>
                                        </p:tgtEl>
                                      </p:cBhvr>
                                    </p:animEffect>
                                  </p:childTnLst>
                                </p:cTn>
                              </p:par>
                              <p:par>
                                <p:cTn id="48" presetID="12" presetClass="entr" presetSubtype="4"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p:tgtEl>
                                          <p:spTgt spid="9"/>
                                        </p:tgtEl>
                                        <p:attrNameLst>
                                          <p:attrName>ppt_y</p:attrName>
                                        </p:attrNameLst>
                                      </p:cBhvr>
                                      <p:tavLst>
                                        <p:tav tm="0">
                                          <p:val>
                                            <p:strVal val="#ppt_y+#ppt_h*1.125000"/>
                                          </p:val>
                                        </p:tav>
                                        <p:tav tm="100000">
                                          <p:val>
                                            <p:strVal val="#ppt_y"/>
                                          </p:val>
                                        </p:tav>
                                      </p:tavLst>
                                    </p:anim>
                                    <p:animEffect transition="in" filter="wipe(up)">
                                      <p:cBhvr>
                                        <p:cTn id="51" dur="500"/>
                                        <p:tgtEl>
                                          <p:spTgt spid="9"/>
                                        </p:tgtEl>
                                      </p:cBhvr>
                                    </p:animEffect>
                                  </p:childTnLst>
                                </p:cTn>
                              </p:par>
                            </p:childTnLst>
                          </p:cTn>
                        </p:par>
                        <p:par>
                          <p:cTn id="52" fill="hold">
                            <p:stCondLst>
                              <p:cond delay="4000"/>
                            </p:stCondLst>
                            <p:childTnLst>
                              <p:par>
                                <p:cTn id="53" presetID="20"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edge">
                                      <p:cBhvr>
                                        <p:cTn id="55" dur="500"/>
                                        <p:tgtEl>
                                          <p:spTgt spid="63"/>
                                        </p:tgtEl>
                                      </p:cBhvr>
                                    </p:animEffect>
                                  </p:childTnLst>
                                </p:cTn>
                              </p:par>
                            </p:childTnLst>
                          </p:cTn>
                        </p:par>
                        <p:par>
                          <p:cTn id="56" fill="hold">
                            <p:stCondLst>
                              <p:cond delay="4500"/>
                            </p:stCondLst>
                            <p:childTnLst>
                              <p:par>
                                <p:cTn id="57" presetID="14" presetClass="entr" presetSubtype="1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randombar(horizontal)">
                                      <p:cBhvr>
                                        <p:cTn id="59" dur="500"/>
                                        <p:tgtEl>
                                          <p:spTgt spid="37"/>
                                        </p:tgtEl>
                                      </p:cBhvr>
                                    </p:animEffect>
                                  </p:childTnLst>
                                </p:cTn>
                              </p:par>
                              <p:par>
                                <p:cTn id="60" presetID="12" presetClass="entr" presetSubtype="4"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p:tgtEl>
                                          <p:spTgt spid="12"/>
                                        </p:tgtEl>
                                        <p:attrNameLst>
                                          <p:attrName>ppt_y</p:attrName>
                                        </p:attrNameLst>
                                      </p:cBhvr>
                                      <p:tavLst>
                                        <p:tav tm="0">
                                          <p:val>
                                            <p:strVal val="#ppt_y+#ppt_h*1.125000"/>
                                          </p:val>
                                        </p:tav>
                                        <p:tav tm="100000">
                                          <p:val>
                                            <p:strVal val="#ppt_y"/>
                                          </p:val>
                                        </p:tav>
                                      </p:tavLst>
                                    </p:anim>
                                    <p:animEffect transition="in" filter="wipe(up)">
                                      <p:cBhvr>
                                        <p:cTn id="63" dur="500"/>
                                        <p:tgtEl>
                                          <p:spTgt spid="12"/>
                                        </p:tgtEl>
                                      </p:cBhvr>
                                    </p:animEffect>
                                  </p:childTnLst>
                                </p:cTn>
                              </p:par>
                            </p:childTnLst>
                          </p:cTn>
                        </p:par>
                        <p:par>
                          <p:cTn id="64" fill="hold">
                            <p:stCondLst>
                              <p:cond delay="5000"/>
                            </p:stCondLst>
                            <p:childTnLst>
                              <p:par>
                                <p:cTn id="65" presetID="2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edge">
                                      <p:cBhvr>
                                        <p:cTn id="67" dur="500"/>
                                        <p:tgtEl>
                                          <p:spTgt spid="27"/>
                                        </p:tgtEl>
                                      </p:cBhvr>
                                    </p:animEffect>
                                  </p:childTnLst>
                                </p:cTn>
                              </p:par>
                            </p:childTnLst>
                          </p:cTn>
                        </p:par>
                        <p:par>
                          <p:cTn id="68" fill="hold">
                            <p:stCondLst>
                              <p:cond delay="5500"/>
                            </p:stCondLst>
                            <p:childTnLst>
                              <p:par>
                                <p:cTn id="69" presetID="14" presetClass="entr" presetSubtype="10" fill="hold" grpId="0" nodeType="afterEffect">
                                  <p:stCondLst>
                                    <p:cond delay="0"/>
                                  </p:stCondLst>
                                  <p:childTnLst>
                                    <p:set>
                                      <p:cBhvr>
                                        <p:cTn id="70" dur="1" fill="hold">
                                          <p:stCondLst>
                                            <p:cond delay="0"/>
                                          </p:stCondLst>
                                        </p:cTn>
                                        <p:tgtEl>
                                          <p:spTgt spid="352"/>
                                        </p:tgtEl>
                                        <p:attrNameLst>
                                          <p:attrName>style.visibility</p:attrName>
                                        </p:attrNameLst>
                                      </p:cBhvr>
                                      <p:to>
                                        <p:strVal val="visible"/>
                                      </p:to>
                                    </p:set>
                                    <p:animEffect transition="in" filter="randombar(horizontal)">
                                      <p:cBhvr>
                                        <p:cTn id="71" dur="500"/>
                                        <p:tgtEl>
                                          <p:spTgt spid="352"/>
                                        </p:tgtEl>
                                      </p:cBhvr>
                                    </p:animEffect>
                                  </p:childTnLst>
                                </p:cTn>
                              </p:par>
                              <p:par>
                                <p:cTn id="72" presetID="12" presetClass="entr" presetSubtype="4"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p:tgtEl>
                                          <p:spTgt spid="28"/>
                                        </p:tgtEl>
                                        <p:attrNameLst>
                                          <p:attrName>ppt_y</p:attrName>
                                        </p:attrNameLst>
                                      </p:cBhvr>
                                      <p:tavLst>
                                        <p:tav tm="0">
                                          <p:val>
                                            <p:strVal val="#ppt_y+#ppt_h*1.125000"/>
                                          </p:val>
                                        </p:tav>
                                        <p:tav tm="100000">
                                          <p:val>
                                            <p:strVal val="#ppt_y"/>
                                          </p:val>
                                        </p:tav>
                                      </p:tavLst>
                                    </p:anim>
                                    <p:animEffect transition="in" filter="wipe(up)">
                                      <p:cBhvr>
                                        <p:cTn id="75" dur="500"/>
                                        <p:tgtEl>
                                          <p:spTgt spid="28"/>
                                        </p:tgtEl>
                                      </p:cBhvr>
                                    </p:animEffect>
                                  </p:childTnLst>
                                </p:cTn>
                              </p:par>
                            </p:childTnLst>
                          </p:cTn>
                        </p:par>
                        <p:par>
                          <p:cTn id="76" fill="hold">
                            <p:stCondLst>
                              <p:cond delay="6000"/>
                            </p:stCondLst>
                            <p:childTnLst>
                              <p:par>
                                <p:cTn id="77" presetID="20" presetClass="entr" presetSubtype="0" fill="hold" grpId="0" nodeType="after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wedge">
                                      <p:cBhvr>
                                        <p:cTn id="79" dur="500"/>
                                        <p:tgtEl>
                                          <p:spTgt spid="81"/>
                                        </p:tgtEl>
                                      </p:cBhvr>
                                    </p:animEffect>
                                  </p:childTnLst>
                                </p:cTn>
                              </p:par>
                            </p:childTnLst>
                          </p:cTn>
                        </p:par>
                        <p:par>
                          <p:cTn id="80" fill="hold">
                            <p:stCondLst>
                              <p:cond delay="6500"/>
                            </p:stCondLst>
                            <p:childTnLst>
                              <p:par>
                                <p:cTn id="81" presetID="14" presetClass="entr" presetSubtype="10" fill="hold" grpId="0" nodeType="afterEffect">
                                  <p:stCondLst>
                                    <p:cond delay="0"/>
                                  </p:stCondLst>
                                  <p:childTnLst>
                                    <p:set>
                                      <p:cBhvr>
                                        <p:cTn id="82" dur="1" fill="hold">
                                          <p:stCondLst>
                                            <p:cond delay="0"/>
                                          </p:stCondLst>
                                        </p:cTn>
                                        <p:tgtEl>
                                          <p:spTgt spid="398"/>
                                        </p:tgtEl>
                                        <p:attrNameLst>
                                          <p:attrName>style.visibility</p:attrName>
                                        </p:attrNameLst>
                                      </p:cBhvr>
                                      <p:to>
                                        <p:strVal val="visible"/>
                                      </p:to>
                                    </p:set>
                                    <p:animEffect transition="in" filter="randombar(horizontal)">
                                      <p:cBhvr>
                                        <p:cTn id="83" dur="500"/>
                                        <p:tgtEl>
                                          <p:spTgt spid="398"/>
                                        </p:tgtEl>
                                      </p:cBhvr>
                                    </p:animEffect>
                                  </p:childTnLst>
                                </p:cTn>
                              </p:par>
                              <p:par>
                                <p:cTn id="84" presetID="12" presetClass="entr" presetSubtype="4" fill="hold" nodeType="with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p:tgtEl>
                                          <p:spTgt spid="18"/>
                                        </p:tgtEl>
                                        <p:attrNameLst>
                                          <p:attrName>ppt_y</p:attrName>
                                        </p:attrNameLst>
                                      </p:cBhvr>
                                      <p:tavLst>
                                        <p:tav tm="0">
                                          <p:val>
                                            <p:strVal val="#ppt_y+#ppt_h*1.125000"/>
                                          </p:val>
                                        </p:tav>
                                        <p:tav tm="100000">
                                          <p:val>
                                            <p:strVal val="#ppt_y"/>
                                          </p:val>
                                        </p:tav>
                                      </p:tavLst>
                                    </p:anim>
                                    <p:animEffect transition="in" filter="wipe(up)">
                                      <p:cBhvr>
                                        <p:cTn id="87" dur="500"/>
                                        <p:tgtEl>
                                          <p:spTgt spid="18"/>
                                        </p:tgtEl>
                                      </p:cBhvr>
                                    </p:animEffect>
                                  </p:childTnLst>
                                </p:cTn>
                              </p:par>
                            </p:childTnLst>
                          </p:cTn>
                        </p:par>
                        <p:par>
                          <p:cTn id="88" fill="hold">
                            <p:stCondLst>
                              <p:cond delay="7000"/>
                            </p:stCondLst>
                            <p:childTnLst>
                              <p:par>
                                <p:cTn id="89" presetID="20" presetClass="entr" presetSubtype="0" fill="hold" grpId="0" nodeType="after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edge">
                                      <p:cBhvr>
                                        <p:cTn id="91" dur="500"/>
                                        <p:tgtEl>
                                          <p:spTgt spid="69"/>
                                        </p:tgtEl>
                                      </p:cBhvr>
                                    </p:animEffect>
                                  </p:childTnLst>
                                </p:cTn>
                              </p:par>
                            </p:childTnLst>
                          </p:cTn>
                        </p:par>
                        <p:par>
                          <p:cTn id="92" fill="hold">
                            <p:stCondLst>
                              <p:cond delay="7500"/>
                            </p:stCondLst>
                            <p:childTnLst>
                              <p:par>
                                <p:cTn id="93" presetID="14" presetClass="entr" presetSubtype="10"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randombar(horizontal)">
                                      <p:cBhvr>
                                        <p:cTn id="95" dur="500"/>
                                        <p:tgtEl>
                                          <p:spTgt spid="40"/>
                                        </p:tgtEl>
                                      </p:cBhvr>
                                    </p:animEffect>
                                  </p:childTnLst>
                                </p:cTn>
                              </p:par>
                              <p:par>
                                <p:cTn id="96" presetID="12" presetClass="entr" presetSubtype="4" fill="hold" nodeType="with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additive="base">
                                        <p:cTn id="98" dur="500"/>
                                        <p:tgtEl>
                                          <p:spTgt spid="15"/>
                                        </p:tgtEl>
                                        <p:attrNameLst>
                                          <p:attrName>ppt_y</p:attrName>
                                        </p:attrNameLst>
                                      </p:cBhvr>
                                      <p:tavLst>
                                        <p:tav tm="0">
                                          <p:val>
                                            <p:strVal val="#ppt_y+#ppt_h*1.125000"/>
                                          </p:val>
                                        </p:tav>
                                        <p:tav tm="100000">
                                          <p:val>
                                            <p:strVal val="#ppt_y"/>
                                          </p:val>
                                        </p:tav>
                                      </p:tavLst>
                                    </p:anim>
                                    <p:animEffect transition="in" filter="wipe(up)">
                                      <p:cBhvr>
                                        <p:cTn id="99" dur="500"/>
                                        <p:tgtEl>
                                          <p:spTgt spid="15"/>
                                        </p:tgtEl>
                                      </p:cBhvr>
                                    </p:animEffect>
                                  </p:childTnLst>
                                </p:cTn>
                              </p:par>
                            </p:childTnLst>
                          </p:cTn>
                        </p:par>
                        <p:par>
                          <p:cTn id="100" fill="hold">
                            <p:stCondLst>
                              <p:cond delay="8000"/>
                            </p:stCondLst>
                            <p:childTnLst>
                              <p:par>
                                <p:cTn id="101" presetID="20" presetClass="entr" presetSubtype="0" fill="hold" grpId="0"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wedge">
                                      <p:cBhvr>
                                        <p:cTn id="103" dur="500"/>
                                        <p:tgtEl>
                                          <p:spTgt spid="5"/>
                                        </p:tgtEl>
                                      </p:cBhvr>
                                    </p:animEffect>
                                  </p:childTnLst>
                                </p:cTn>
                              </p:par>
                            </p:childTnLst>
                          </p:cTn>
                        </p:par>
                        <p:par>
                          <p:cTn id="104" fill="hold">
                            <p:stCondLst>
                              <p:cond delay="8500"/>
                            </p:stCondLst>
                            <p:childTnLst>
                              <p:par>
                                <p:cTn id="105" presetID="14" presetClass="entr" presetSubtype="10" fill="hold" grpId="0" nodeType="after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randombar(horizontal)">
                                      <p:cBhvr>
                                        <p:cTn id="107" dur="500"/>
                                        <p:tgtEl>
                                          <p:spTgt spid="39"/>
                                        </p:tgtEl>
                                      </p:cBhvr>
                                    </p:animEffect>
                                  </p:childTnLst>
                                </p:cTn>
                              </p:par>
                              <p:par>
                                <p:cTn id="108" presetID="12" presetClass="entr" presetSubtype="4" fill="hold"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additive="base">
                                        <p:cTn id="110" dur="500"/>
                                        <p:tgtEl>
                                          <p:spTgt spid="31"/>
                                        </p:tgtEl>
                                        <p:attrNameLst>
                                          <p:attrName>ppt_y</p:attrName>
                                        </p:attrNameLst>
                                      </p:cBhvr>
                                      <p:tavLst>
                                        <p:tav tm="0">
                                          <p:val>
                                            <p:strVal val="#ppt_y+#ppt_h*1.125000"/>
                                          </p:val>
                                        </p:tav>
                                        <p:tav tm="100000">
                                          <p:val>
                                            <p:strVal val="#ppt_y"/>
                                          </p:val>
                                        </p:tav>
                                      </p:tavLst>
                                    </p:anim>
                                    <p:animEffect transition="in" filter="wipe(up)">
                                      <p:cBhvr>
                                        <p:cTn id="1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bldLvl="0" animBg="1"/>
      <p:bldP spid="42" grpId="0" bldLvl="0" animBg="1"/>
      <p:bldP spid="48" grpId="0" bldLvl="0" animBg="1"/>
      <p:bldP spid="63" grpId="0" bldLvl="0" animBg="1"/>
      <p:bldP spid="69" grpId="0" bldLvl="0" animBg="1"/>
      <p:bldP spid="81" grpId="0" bldLvl="0" animBg="1"/>
      <p:bldP spid="5" grpId="0" bldLvl="0" animBg="1"/>
      <p:bldP spid="27" grpId="0" bldLvl="0" animBg="1"/>
      <p:bldP spid="2050" grpId="0" bldLvl="0" animBg="1"/>
      <p:bldP spid="35" grpId="0" bldLvl="0" animBg="1"/>
      <p:bldP spid="36" grpId="0" bldLvl="0" animBg="1"/>
      <p:bldP spid="37" grpId="0" bldLvl="0" animBg="1"/>
      <p:bldP spid="39" grpId="0" bldLvl="0" animBg="1"/>
      <p:bldP spid="40" grpId="0" bldLvl="0" animBg="1"/>
      <p:bldP spid="398" grpId="0" bldLvl="0" animBg="1"/>
      <p:bldP spid="35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5" name="TextBox 23"/>
          <p:cNvSpPr txBox="1"/>
          <p:nvPr/>
        </p:nvSpPr>
        <p:spPr>
          <a:xfrm>
            <a:off x="5539105" y="2559050"/>
            <a:ext cx="5603240" cy="137160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ea"/>
            </a:endParaRPr>
          </a:p>
        </p:txBody>
      </p:sp>
      <p:sp>
        <p:nvSpPr>
          <p:cNvPr id="6" name="TextBox 24"/>
          <p:cNvSpPr txBox="1"/>
          <p:nvPr/>
        </p:nvSpPr>
        <p:spPr>
          <a:xfrm>
            <a:off x="5539234" y="1931321"/>
            <a:ext cx="222123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rPr>
              <a:t>单击此处输入标题文本</a:t>
            </a:r>
          </a:p>
        </p:txBody>
      </p:sp>
      <p:cxnSp>
        <p:nvCxnSpPr>
          <p:cNvPr id="11" name="直接连接符 10"/>
          <p:cNvCxnSpPr/>
          <p:nvPr/>
        </p:nvCxnSpPr>
        <p:spPr>
          <a:xfrm>
            <a:off x="5807075" y="2465705"/>
            <a:ext cx="2056130" cy="63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对话框"/>
          <p:cNvSpPr/>
          <p:nvPr/>
        </p:nvSpPr>
        <p:spPr>
          <a:xfrm>
            <a:off x="5646420" y="4610100"/>
            <a:ext cx="428625" cy="428625"/>
          </a:xfrm>
          <a:custGeom>
            <a:avLst/>
            <a:gdLst>
              <a:gd name="connsiteX0" fmla="*/ 2228850 w 4635500"/>
              <a:gd name="connsiteY0" fmla="*/ 755650 h 4635500"/>
              <a:gd name="connsiteX1" fmla="*/ 2139950 w 4635500"/>
              <a:gd name="connsiteY1" fmla="*/ 762000 h 4635500"/>
              <a:gd name="connsiteX2" fmla="*/ 2051050 w 4635500"/>
              <a:gd name="connsiteY2" fmla="*/ 771525 h 4635500"/>
              <a:gd name="connsiteX3" fmla="*/ 1965325 w 4635500"/>
              <a:gd name="connsiteY3" fmla="*/ 784225 h 4635500"/>
              <a:gd name="connsiteX4" fmla="*/ 1882775 w 4635500"/>
              <a:gd name="connsiteY4" fmla="*/ 800100 h 4635500"/>
              <a:gd name="connsiteX5" fmla="*/ 1800225 w 4635500"/>
              <a:gd name="connsiteY5" fmla="*/ 819150 h 4635500"/>
              <a:gd name="connsiteX6" fmla="*/ 1717675 w 4635500"/>
              <a:gd name="connsiteY6" fmla="*/ 841375 h 4635500"/>
              <a:gd name="connsiteX7" fmla="*/ 1638300 w 4635500"/>
              <a:gd name="connsiteY7" fmla="*/ 866775 h 4635500"/>
              <a:gd name="connsiteX8" fmla="*/ 1562100 w 4635500"/>
              <a:gd name="connsiteY8" fmla="*/ 895350 h 4635500"/>
              <a:gd name="connsiteX9" fmla="*/ 1485900 w 4635500"/>
              <a:gd name="connsiteY9" fmla="*/ 927100 h 4635500"/>
              <a:gd name="connsiteX10" fmla="*/ 1412875 w 4635500"/>
              <a:gd name="connsiteY10" fmla="*/ 962025 h 4635500"/>
              <a:gd name="connsiteX11" fmla="*/ 1343025 w 4635500"/>
              <a:gd name="connsiteY11" fmla="*/ 1000125 h 4635500"/>
              <a:gd name="connsiteX12" fmla="*/ 1276350 w 4635500"/>
              <a:gd name="connsiteY12" fmla="*/ 1041400 h 4635500"/>
              <a:gd name="connsiteX13" fmla="*/ 1209675 w 4635500"/>
              <a:gd name="connsiteY13" fmla="*/ 1082675 h 4635500"/>
              <a:gd name="connsiteX14" fmla="*/ 1146175 w 4635500"/>
              <a:gd name="connsiteY14" fmla="*/ 1127125 h 4635500"/>
              <a:gd name="connsiteX15" fmla="*/ 1085850 w 4635500"/>
              <a:gd name="connsiteY15" fmla="*/ 1174750 h 4635500"/>
              <a:gd name="connsiteX16" fmla="*/ 1028700 w 4635500"/>
              <a:gd name="connsiteY16" fmla="*/ 1225550 h 4635500"/>
              <a:gd name="connsiteX17" fmla="*/ 971550 w 4635500"/>
              <a:gd name="connsiteY17" fmla="*/ 1276350 h 4635500"/>
              <a:gd name="connsiteX18" fmla="*/ 920750 w 4635500"/>
              <a:gd name="connsiteY18" fmla="*/ 1330325 h 4635500"/>
              <a:gd name="connsiteX19" fmla="*/ 873125 w 4635500"/>
              <a:gd name="connsiteY19" fmla="*/ 1387475 h 4635500"/>
              <a:gd name="connsiteX20" fmla="*/ 825500 w 4635500"/>
              <a:gd name="connsiteY20" fmla="*/ 1447800 h 4635500"/>
              <a:gd name="connsiteX21" fmla="*/ 784225 w 4635500"/>
              <a:gd name="connsiteY21" fmla="*/ 1504950 h 4635500"/>
              <a:gd name="connsiteX22" fmla="*/ 746125 w 4635500"/>
              <a:gd name="connsiteY22" fmla="*/ 1568450 h 4635500"/>
              <a:gd name="connsiteX23" fmla="*/ 711200 w 4635500"/>
              <a:gd name="connsiteY23" fmla="*/ 1631950 h 4635500"/>
              <a:gd name="connsiteX24" fmla="*/ 679450 w 4635500"/>
              <a:gd name="connsiteY24" fmla="*/ 1698625 h 4635500"/>
              <a:gd name="connsiteX25" fmla="*/ 654050 w 4635500"/>
              <a:gd name="connsiteY25" fmla="*/ 1765300 h 4635500"/>
              <a:gd name="connsiteX26" fmla="*/ 628650 w 4635500"/>
              <a:gd name="connsiteY26" fmla="*/ 1831975 h 4635500"/>
              <a:gd name="connsiteX27" fmla="*/ 609600 w 4635500"/>
              <a:gd name="connsiteY27" fmla="*/ 1901825 h 4635500"/>
              <a:gd name="connsiteX28" fmla="*/ 593725 w 4635500"/>
              <a:gd name="connsiteY28" fmla="*/ 1971675 h 4635500"/>
              <a:gd name="connsiteX29" fmla="*/ 584200 w 4635500"/>
              <a:gd name="connsiteY29" fmla="*/ 2044700 h 4635500"/>
              <a:gd name="connsiteX30" fmla="*/ 577850 w 4635500"/>
              <a:gd name="connsiteY30" fmla="*/ 2117725 h 4635500"/>
              <a:gd name="connsiteX31" fmla="*/ 574675 w 4635500"/>
              <a:gd name="connsiteY31" fmla="*/ 2190750 h 4635500"/>
              <a:gd name="connsiteX32" fmla="*/ 577850 w 4635500"/>
              <a:gd name="connsiteY32" fmla="*/ 2282825 h 4635500"/>
              <a:gd name="connsiteX33" fmla="*/ 587375 w 4635500"/>
              <a:gd name="connsiteY33" fmla="*/ 2374900 h 4635500"/>
              <a:gd name="connsiteX34" fmla="*/ 606425 w 4635500"/>
              <a:gd name="connsiteY34" fmla="*/ 2463800 h 4635500"/>
              <a:gd name="connsiteX35" fmla="*/ 628650 w 4635500"/>
              <a:gd name="connsiteY35" fmla="*/ 2552700 h 4635500"/>
              <a:gd name="connsiteX36" fmla="*/ 660400 w 4635500"/>
              <a:gd name="connsiteY36" fmla="*/ 2638425 h 4635500"/>
              <a:gd name="connsiteX37" fmla="*/ 698500 w 4635500"/>
              <a:gd name="connsiteY37" fmla="*/ 2720975 h 4635500"/>
              <a:gd name="connsiteX38" fmla="*/ 739775 w 4635500"/>
              <a:gd name="connsiteY38" fmla="*/ 2803525 h 4635500"/>
              <a:gd name="connsiteX39" fmla="*/ 787400 w 4635500"/>
              <a:gd name="connsiteY39" fmla="*/ 2879725 h 4635500"/>
              <a:gd name="connsiteX40" fmla="*/ 841375 w 4635500"/>
              <a:gd name="connsiteY40" fmla="*/ 2955925 h 4635500"/>
              <a:gd name="connsiteX41" fmla="*/ 901700 w 4635500"/>
              <a:gd name="connsiteY41" fmla="*/ 3028950 h 4635500"/>
              <a:gd name="connsiteX42" fmla="*/ 965200 w 4635500"/>
              <a:gd name="connsiteY42" fmla="*/ 3095625 h 4635500"/>
              <a:gd name="connsiteX43" fmla="*/ 1031875 w 4635500"/>
              <a:gd name="connsiteY43" fmla="*/ 3162300 h 4635500"/>
              <a:gd name="connsiteX44" fmla="*/ 1108075 w 4635500"/>
              <a:gd name="connsiteY44" fmla="*/ 3225800 h 4635500"/>
              <a:gd name="connsiteX45" fmla="*/ 1184275 w 4635500"/>
              <a:gd name="connsiteY45" fmla="*/ 3282950 h 4635500"/>
              <a:gd name="connsiteX46" fmla="*/ 1266825 w 4635500"/>
              <a:gd name="connsiteY46" fmla="*/ 3336925 h 4635500"/>
              <a:gd name="connsiteX47" fmla="*/ 1352550 w 4635500"/>
              <a:gd name="connsiteY47" fmla="*/ 3387725 h 4635500"/>
              <a:gd name="connsiteX48" fmla="*/ 1368425 w 4635500"/>
              <a:gd name="connsiteY48" fmla="*/ 3403600 h 4635500"/>
              <a:gd name="connsiteX49" fmla="*/ 1381125 w 4635500"/>
              <a:gd name="connsiteY49" fmla="*/ 3422650 h 4635500"/>
              <a:gd name="connsiteX50" fmla="*/ 1397000 w 4635500"/>
              <a:gd name="connsiteY50" fmla="*/ 3444875 h 4635500"/>
              <a:gd name="connsiteX51" fmla="*/ 1406525 w 4635500"/>
              <a:gd name="connsiteY51" fmla="*/ 3473450 h 4635500"/>
              <a:gd name="connsiteX52" fmla="*/ 1409700 w 4635500"/>
              <a:gd name="connsiteY52" fmla="*/ 3489325 h 4635500"/>
              <a:gd name="connsiteX53" fmla="*/ 1412875 w 4635500"/>
              <a:gd name="connsiteY53" fmla="*/ 3505200 h 4635500"/>
              <a:gd name="connsiteX54" fmla="*/ 1409700 w 4635500"/>
              <a:gd name="connsiteY54" fmla="*/ 3524250 h 4635500"/>
              <a:gd name="connsiteX55" fmla="*/ 1406525 w 4635500"/>
              <a:gd name="connsiteY55" fmla="*/ 3543300 h 4635500"/>
              <a:gd name="connsiteX56" fmla="*/ 1397000 w 4635500"/>
              <a:gd name="connsiteY56" fmla="*/ 3562350 h 4635500"/>
              <a:gd name="connsiteX57" fmla="*/ 1387475 w 4635500"/>
              <a:gd name="connsiteY57" fmla="*/ 3581400 h 4635500"/>
              <a:gd name="connsiteX58" fmla="*/ 1327150 w 4635500"/>
              <a:gd name="connsiteY58" fmla="*/ 3663950 h 4635500"/>
              <a:gd name="connsiteX59" fmla="*/ 1260475 w 4635500"/>
              <a:gd name="connsiteY59" fmla="*/ 3743325 h 4635500"/>
              <a:gd name="connsiteX60" fmla="*/ 1190625 w 4635500"/>
              <a:gd name="connsiteY60" fmla="*/ 3825875 h 4635500"/>
              <a:gd name="connsiteX61" fmla="*/ 1184275 w 4635500"/>
              <a:gd name="connsiteY61" fmla="*/ 3838575 h 4635500"/>
              <a:gd name="connsiteX62" fmla="*/ 1177925 w 4635500"/>
              <a:gd name="connsiteY62" fmla="*/ 3848100 h 4635500"/>
              <a:gd name="connsiteX63" fmla="*/ 1174750 w 4635500"/>
              <a:gd name="connsiteY63" fmla="*/ 3857625 h 4635500"/>
              <a:gd name="connsiteX64" fmla="*/ 1177925 w 4635500"/>
              <a:gd name="connsiteY64" fmla="*/ 3867150 h 4635500"/>
              <a:gd name="connsiteX65" fmla="*/ 1181100 w 4635500"/>
              <a:gd name="connsiteY65" fmla="*/ 3870325 h 4635500"/>
              <a:gd name="connsiteX66" fmla="*/ 1184275 w 4635500"/>
              <a:gd name="connsiteY66" fmla="*/ 3876675 h 4635500"/>
              <a:gd name="connsiteX67" fmla="*/ 1203325 w 4635500"/>
              <a:gd name="connsiteY67" fmla="*/ 3879850 h 4635500"/>
              <a:gd name="connsiteX68" fmla="*/ 1231900 w 4635500"/>
              <a:gd name="connsiteY68" fmla="*/ 3876675 h 4635500"/>
              <a:gd name="connsiteX69" fmla="*/ 1270000 w 4635500"/>
              <a:gd name="connsiteY69" fmla="*/ 3867150 h 4635500"/>
              <a:gd name="connsiteX70" fmla="*/ 1314450 w 4635500"/>
              <a:gd name="connsiteY70" fmla="*/ 3854450 h 4635500"/>
              <a:gd name="connsiteX71" fmla="*/ 1374775 w 4635500"/>
              <a:gd name="connsiteY71" fmla="*/ 3832225 h 4635500"/>
              <a:gd name="connsiteX72" fmla="*/ 1447800 w 4635500"/>
              <a:gd name="connsiteY72" fmla="*/ 3800475 h 4635500"/>
              <a:gd name="connsiteX73" fmla="*/ 1533525 w 4635500"/>
              <a:gd name="connsiteY73" fmla="*/ 3756025 h 4635500"/>
              <a:gd name="connsiteX74" fmla="*/ 1631950 w 4635500"/>
              <a:gd name="connsiteY74" fmla="*/ 3702050 h 4635500"/>
              <a:gd name="connsiteX75" fmla="*/ 1682750 w 4635500"/>
              <a:gd name="connsiteY75" fmla="*/ 3670300 h 4635500"/>
              <a:gd name="connsiteX76" fmla="*/ 1736725 w 4635500"/>
              <a:gd name="connsiteY76" fmla="*/ 3632200 h 4635500"/>
              <a:gd name="connsiteX77" fmla="*/ 1752600 w 4635500"/>
              <a:gd name="connsiteY77" fmla="*/ 3625850 h 4635500"/>
              <a:gd name="connsiteX78" fmla="*/ 1771650 w 4635500"/>
              <a:gd name="connsiteY78" fmla="*/ 3616325 h 4635500"/>
              <a:gd name="connsiteX79" fmla="*/ 1800225 w 4635500"/>
              <a:gd name="connsiteY79" fmla="*/ 3606800 h 4635500"/>
              <a:gd name="connsiteX80" fmla="*/ 1838325 w 4635500"/>
              <a:gd name="connsiteY80" fmla="*/ 3600450 h 4635500"/>
              <a:gd name="connsiteX81" fmla="*/ 1882775 w 4635500"/>
              <a:gd name="connsiteY81" fmla="*/ 3597275 h 4635500"/>
              <a:gd name="connsiteX82" fmla="*/ 1936750 w 4635500"/>
              <a:gd name="connsiteY82" fmla="*/ 3597275 h 4635500"/>
              <a:gd name="connsiteX83" fmla="*/ 1997075 w 4635500"/>
              <a:gd name="connsiteY83" fmla="*/ 3603625 h 4635500"/>
              <a:gd name="connsiteX84" fmla="*/ 2076450 w 4635500"/>
              <a:gd name="connsiteY84" fmla="*/ 3613150 h 4635500"/>
              <a:gd name="connsiteX85" fmla="*/ 2155825 w 4635500"/>
              <a:gd name="connsiteY85" fmla="*/ 3622675 h 4635500"/>
              <a:gd name="connsiteX86" fmla="*/ 2235200 w 4635500"/>
              <a:gd name="connsiteY86" fmla="*/ 3625850 h 4635500"/>
              <a:gd name="connsiteX87" fmla="*/ 2317750 w 4635500"/>
              <a:gd name="connsiteY87" fmla="*/ 3629025 h 4635500"/>
              <a:gd name="connsiteX88" fmla="*/ 2406650 w 4635500"/>
              <a:gd name="connsiteY88" fmla="*/ 3625850 h 4635500"/>
              <a:gd name="connsiteX89" fmla="*/ 2495550 w 4635500"/>
              <a:gd name="connsiteY89" fmla="*/ 3619500 h 4635500"/>
              <a:gd name="connsiteX90" fmla="*/ 2584450 w 4635500"/>
              <a:gd name="connsiteY90" fmla="*/ 3613150 h 4635500"/>
              <a:gd name="connsiteX91" fmla="*/ 2670175 w 4635500"/>
              <a:gd name="connsiteY91" fmla="*/ 3600450 h 4635500"/>
              <a:gd name="connsiteX92" fmla="*/ 2752725 w 4635500"/>
              <a:gd name="connsiteY92" fmla="*/ 3584575 h 4635500"/>
              <a:gd name="connsiteX93" fmla="*/ 2835275 w 4635500"/>
              <a:gd name="connsiteY93" fmla="*/ 3562350 h 4635500"/>
              <a:gd name="connsiteX94" fmla="*/ 2917825 w 4635500"/>
              <a:gd name="connsiteY94" fmla="*/ 3540125 h 4635500"/>
              <a:gd name="connsiteX95" fmla="*/ 2997200 w 4635500"/>
              <a:gd name="connsiteY95" fmla="*/ 3514725 h 4635500"/>
              <a:gd name="connsiteX96" fmla="*/ 3073400 w 4635500"/>
              <a:gd name="connsiteY96" fmla="*/ 3486150 h 4635500"/>
              <a:gd name="connsiteX97" fmla="*/ 3149600 w 4635500"/>
              <a:gd name="connsiteY97" fmla="*/ 3454400 h 4635500"/>
              <a:gd name="connsiteX98" fmla="*/ 3222625 w 4635500"/>
              <a:gd name="connsiteY98" fmla="*/ 3419475 h 4635500"/>
              <a:gd name="connsiteX99" fmla="*/ 3292475 w 4635500"/>
              <a:gd name="connsiteY99" fmla="*/ 3381375 h 4635500"/>
              <a:gd name="connsiteX100" fmla="*/ 3362325 w 4635500"/>
              <a:gd name="connsiteY100" fmla="*/ 3343275 h 4635500"/>
              <a:gd name="connsiteX101" fmla="*/ 3425825 w 4635500"/>
              <a:gd name="connsiteY101" fmla="*/ 3298825 h 4635500"/>
              <a:gd name="connsiteX102" fmla="*/ 3489325 w 4635500"/>
              <a:gd name="connsiteY102" fmla="*/ 3254375 h 4635500"/>
              <a:gd name="connsiteX103" fmla="*/ 3549650 w 4635500"/>
              <a:gd name="connsiteY103" fmla="*/ 3206750 h 4635500"/>
              <a:gd name="connsiteX104" fmla="*/ 3609975 w 4635500"/>
              <a:gd name="connsiteY104" fmla="*/ 3155950 h 4635500"/>
              <a:gd name="connsiteX105" fmla="*/ 3663950 w 4635500"/>
              <a:gd name="connsiteY105" fmla="*/ 3105150 h 4635500"/>
              <a:gd name="connsiteX106" fmla="*/ 3714750 w 4635500"/>
              <a:gd name="connsiteY106" fmla="*/ 3051175 h 4635500"/>
              <a:gd name="connsiteX107" fmla="*/ 3762375 w 4635500"/>
              <a:gd name="connsiteY107" fmla="*/ 2994025 h 4635500"/>
              <a:gd name="connsiteX108" fmla="*/ 3810000 w 4635500"/>
              <a:gd name="connsiteY108" fmla="*/ 2936875 h 4635500"/>
              <a:gd name="connsiteX109" fmla="*/ 3851275 w 4635500"/>
              <a:gd name="connsiteY109" fmla="*/ 2876550 h 4635500"/>
              <a:gd name="connsiteX110" fmla="*/ 3889375 w 4635500"/>
              <a:gd name="connsiteY110" fmla="*/ 2813050 h 4635500"/>
              <a:gd name="connsiteX111" fmla="*/ 3924300 w 4635500"/>
              <a:gd name="connsiteY111" fmla="*/ 2749550 h 4635500"/>
              <a:gd name="connsiteX112" fmla="*/ 3956050 w 4635500"/>
              <a:gd name="connsiteY112" fmla="*/ 2686050 h 4635500"/>
              <a:gd name="connsiteX113" fmla="*/ 3984625 w 4635500"/>
              <a:gd name="connsiteY113" fmla="*/ 2619375 h 4635500"/>
              <a:gd name="connsiteX114" fmla="*/ 4006850 w 4635500"/>
              <a:gd name="connsiteY114" fmla="*/ 2549525 h 4635500"/>
              <a:gd name="connsiteX115" fmla="*/ 4025900 w 4635500"/>
              <a:gd name="connsiteY115" fmla="*/ 2479675 h 4635500"/>
              <a:gd name="connsiteX116" fmla="*/ 4041775 w 4635500"/>
              <a:gd name="connsiteY116" fmla="*/ 2409825 h 4635500"/>
              <a:gd name="connsiteX117" fmla="*/ 4051300 w 4635500"/>
              <a:gd name="connsiteY117" fmla="*/ 2336800 h 4635500"/>
              <a:gd name="connsiteX118" fmla="*/ 4060825 w 4635500"/>
              <a:gd name="connsiteY118" fmla="*/ 2263775 h 4635500"/>
              <a:gd name="connsiteX119" fmla="*/ 4060825 w 4635500"/>
              <a:gd name="connsiteY119" fmla="*/ 2190750 h 4635500"/>
              <a:gd name="connsiteX120" fmla="*/ 4060825 w 4635500"/>
              <a:gd name="connsiteY120" fmla="*/ 2117725 h 4635500"/>
              <a:gd name="connsiteX121" fmla="*/ 4051300 w 4635500"/>
              <a:gd name="connsiteY121" fmla="*/ 2044700 h 4635500"/>
              <a:gd name="connsiteX122" fmla="*/ 4041775 w 4635500"/>
              <a:gd name="connsiteY122" fmla="*/ 1971675 h 4635500"/>
              <a:gd name="connsiteX123" fmla="*/ 4025900 w 4635500"/>
              <a:gd name="connsiteY123" fmla="*/ 1901825 h 4635500"/>
              <a:gd name="connsiteX124" fmla="*/ 4006850 w 4635500"/>
              <a:gd name="connsiteY124" fmla="*/ 1831975 h 4635500"/>
              <a:gd name="connsiteX125" fmla="*/ 3984625 w 4635500"/>
              <a:gd name="connsiteY125" fmla="*/ 1765300 h 4635500"/>
              <a:gd name="connsiteX126" fmla="*/ 3956050 w 4635500"/>
              <a:gd name="connsiteY126" fmla="*/ 1698625 h 4635500"/>
              <a:gd name="connsiteX127" fmla="*/ 3924300 w 4635500"/>
              <a:gd name="connsiteY127" fmla="*/ 1631950 h 4635500"/>
              <a:gd name="connsiteX128" fmla="*/ 3889375 w 4635500"/>
              <a:gd name="connsiteY128" fmla="*/ 1568450 h 4635500"/>
              <a:gd name="connsiteX129" fmla="*/ 3851275 w 4635500"/>
              <a:gd name="connsiteY129" fmla="*/ 1504950 h 4635500"/>
              <a:gd name="connsiteX130" fmla="*/ 3810000 w 4635500"/>
              <a:gd name="connsiteY130" fmla="*/ 1447800 h 4635500"/>
              <a:gd name="connsiteX131" fmla="*/ 3762375 w 4635500"/>
              <a:gd name="connsiteY131" fmla="*/ 1387475 h 4635500"/>
              <a:gd name="connsiteX132" fmla="*/ 3714750 w 4635500"/>
              <a:gd name="connsiteY132" fmla="*/ 1330325 h 4635500"/>
              <a:gd name="connsiteX133" fmla="*/ 3663950 w 4635500"/>
              <a:gd name="connsiteY133" fmla="*/ 1276350 h 4635500"/>
              <a:gd name="connsiteX134" fmla="*/ 3609975 w 4635500"/>
              <a:gd name="connsiteY134" fmla="*/ 1225550 h 4635500"/>
              <a:gd name="connsiteX135" fmla="*/ 3549650 w 4635500"/>
              <a:gd name="connsiteY135" fmla="*/ 1174750 h 4635500"/>
              <a:gd name="connsiteX136" fmla="*/ 3489325 w 4635500"/>
              <a:gd name="connsiteY136" fmla="*/ 1127125 h 4635500"/>
              <a:gd name="connsiteX137" fmla="*/ 3425825 w 4635500"/>
              <a:gd name="connsiteY137" fmla="*/ 1082675 h 4635500"/>
              <a:gd name="connsiteX138" fmla="*/ 3362325 w 4635500"/>
              <a:gd name="connsiteY138" fmla="*/ 1041400 h 4635500"/>
              <a:gd name="connsiteX139" fmla="*/ 3292475 w 4635500"/>
              <a:gd name="connsiteY139" fmla="*/ 1000125 h 4635500"/>
              <a:gd name="connsiteX140" fmla="*/ 3222625 w 4635500"/>
              <a:gd name="connsiteY140" fmla="*/ 962025 h 4635500"/>
              <a:gd name="connsiteX141" fmla="*/ 3149600 w 4635500"/>
              <a:gd name="connsiteY141" fmla="*/ 927100 h 4635500"/>
              <a:gd name="connsiteX142" fmla="*/ 3073400 w 4635500"/>
              <a:gd name="connsiteY142" fmla="*/ 895350 h 4635500"/>
              <a:gd name="connsiteX143" fmla="*/ 2997200 w 4635500"/>
              <a:gd name="connsiteY143" fmla="*/ 866775 h 4635500"/>
              <a:gd name="connsiteX144" fmla="*/ 2917825 w 4635500"/>
              <a:gd name="connsiteY144" fmla="*/ 841375 h 4635500"/>
              <a:gd name="connsiteX145" fmla="*/ 2835275 w 4635500"/>
              <a:gd name="connsiteY145" fmla="*/ 819150 h 4635500"/>
              <a:gd name="connsiteX146" fmla="*/ 2752725 w 4635500"/>
              <a:gd name="connsiteY146" fmla="*/ 800100 h 4635500"/>
              <a:gd name="connsiteX147" fmla="*/ 2670175 w 4635500"/>
              <a:gd name="connsiteY147" fmla="*/ 784225 h 4635500"/>
              <a:gd name="connsiteX148" fmla="*/ 2584450 w 4635500"/>
              <a:gd name="connsiteY148" fmla="*/ 771525 h 4635500"/>
              <a:gd name="connsiteX149" fmla="*/ 2495550 w 4635500"/>
              <a:gd name="connsiteY149" fmla="*/ 762000 h 4635500"/>
              <a:gd name="connsiteX150" fmla="*/ 2406650 w 4635500"/>
              <a:gd name="connsiteY150" fmla="*/ 755650 h 4635500"/>
              <a:gd name="connsiteX151" fmla="*/ 2317750 w 4635500"/>
              <a:gd name="connsiteY151" fmla="*/ 755650 h 4635500"/>
              <a:gd name="connsiteX152" fmla="*/ 990328 w 4635500"/>
              <a:gd name="connsiteY152" fmla="*/ 0 h 4635500"/>
              <a:gd name="connsiteX153" fmla="*/ 3645172 w 4635500"/>
              <a:gd name="connsiteY153" fmla="*/ 0 h 4635500"/>
              <a:gd name="connsiteX154" fmla="*/ 4635500 w 4635500"/>
              <a:gd name="connsiteY154" fmla="*/ 990328 h 4635500"/>
              <a:gd name="connsiteX155" fmla="*/ 4635500 w 4635500"/>
              <a:gd name="connsiteY155" fmla="*/ 3645172 h 4635500"/>
              <a:gd name="connsiteX156" fmla="*/ 3645172 w 4635500"/>
              <a:gd name="connsiteY156" fmla="*/ 4635500 h 4635500"/>
              <a:gd name="connsiteX157" fmla="*/ 990328 w 4635500"/>
              <a:gd name="connsiteY157" fmla="*/ 4635500 h 4635500"/>
              <a:gd name="connsiteX158" fmla="*/ 0 w 4635500"/>
              <a:gd name="connsiteY158" fmla="*/ 3645172 h 4635500"/>
              <a:gd name="connsiteX159" fmla="*/ 0 w 4635500"/>
              <a:gd name="connsiteY159" fmla="*/ 990328 h 4635500"/>
              <a:gd name="connsiteX160" fmla="*/ 990328 w 4635500"/>
              <a:gd name="connsiteY160"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4635500" h="4635500">
                <a:moveTo>
                  <a:pt x="2228850" y="755650"/>
                </a:moveTo>
                <a:lnTo>
                  <a:pt x="2139950" y="762000"/>
                </a:lnTo>
                <a:lnTo>
                  <a:pt x="2051050" y="771525"/>
                </a:lnTo>
                <a:lnTo>
                  <a:pt x="1965325" y="784225"/>
                </a:lnTo>
                <a:lnTo>
                  <a:pt x="1882775" y="800100"/>
                </a:lnTo>
                <a:lnTo>
                  <a:pt x="1800225" y="819150"/>
                </a:lnTo>
                <a:lnTo>
                  <a:pt x="1717675" y="841375"/>
                </a:lnTo>
                <a:lnTo>
                  <a:pt x="1638300" y="866775"/>
                </a:lnTo>
                <a:lnTo>
                  <a:pt x="1562100" y="895350"/>
                </a:lnTo>
                <a:lnTo>
                  <a:pt x="1485900" y="927100"/>
                </a:lnTo>
                <a:lnTo>
                  <a:pt x="1412875" y="962025"/>
                </a:lnTo>
                <a:lnTo>
                  <a:pt x="1343025" y="1000125"/>
                </a:lnTo>
                <a:lnTo>
                  <a:pt x="1276350" y="1041400"/>
                </a:lnTo>
                <a:lnTo>
                  <a:pt x="1209675" y="1082675"/>
                </a:lnTo>
                <a:lnTo>
                  <a:pt x="1146175" y="1127125"/>
                </a:lnTo>
                <a:lnTo>
                  <a:pt x="1085850" y="1174750"/>
                </a:lnTo>
                <a:lnTo>
                  <a:pt x="1028700" y="1225550"/>
                </a:lnTo>
                <a:lnTo>
                  <a:pt x="971550" y="1276350"/>
                </a:lnTo>
                <a:lnTo>
                  <a:pt x="920750" y="1330325"/>
                </a:lnTo>
                <a:lnTo>
                  <a:pt x="873125" y="1387475"/>
                </a:lnTo>
                <a:lnTo>
                  <a:pt x="825500" y="1447800"/>
                </a:lnTo>
                <a:lnTo>
                  <a:pt x="784225" y="1504950"/>
                </a:lnTo>
                <a:lnTo>
                  <a:pt x="746125" y="1568450"/>
                </a:lnTo>
                <a:lnTo>
                  <a:pt x="711200" y="1631950"/>
                </a:lnTo>
                <a:lnTo>
                  <a:pt x="679450" y="1698625"/>
                </a:lnTo>
                <a:lnTo>
                  <a:pt x="654050" y="1765300"/>
                </a:lnTo>
                <a:lnTo>
                  <a:pt x="628650" y="1831975"/>
                </a:lnTo>
                <a:lnTo>
                  <a:pt x="609600" y="1901825"/>
                </a:lnTo>
                <a:lnTo>
                  <a:pt x="593725" y="1971675"/>
                </a:lnTo>
                <a:lnTo>
                  <a:pt x="584200" y="2044700"/>
                </a:lnTo>
                <a:lnTo>
                  <a:pt x="577850" y="2117725"/>
                </a:lnTo>
                <a:lnTo>
                  <a:pt x="574675" y="2190750"/>
                </a:lnTo>
                <a:lnTo>
                  <a:pt x="577850" y="2282825"/>
                </a:lnTo>
                <a:lnTo>
                  <a:pt x="587375" y="2374900"/>
                </a:lnTo>
                <a:lnTo>
                  <a:pt x="606425" y="2463800"/>
                </a:lnTo>
                <a:lnTo>
                  <a:pt x="628650" y="2552700"/>
                </a:lnTo>
                <a:lnTo>
                  <a:pt x="660400" y="2638425"/>
                </a:lnTo>
                <a:lnTo>
                  <a:pt x="698500" y="2720975"/>
                </a:lnTo>
                <a:lnTo>
                  <a:pt x="739775" y="2803525"/>
                </a:lnTo>
                <a:lnTo>
                  <a:pt x="787400" y="2879725"/>
                </a:lnTo>
                <a:lnTo>
                  <a:pt x="841375" y="2955925"/>
                </a:lnTo>
                <a:lnTo>
                  <a:pt x="901700" y="3028950"/>
                </a:lnTo>
                <a:lnTo>
                  <a:pt x="965200" y="3095625"/>
                </a:lnTo>
                <a:lnTo>
                  <a:pt x="1031875" y="3162300"/>
                </a:lnTo>
                <a:lnTo>
                  <a:pt x="1108075" y="3225800"/>
                </a:lnTo>
                <a:lnTo>
                  <a:pt x="1184275" y="3282950"/>
                </a:lnTo>
                <a:lnTo>
                  <a:pt x="1266825" y="3336925"/>
                </a:lnTo>
                <a:lnTo>
                  <a:pt x="1352550" y="3387725"/>
                </a:lnTo>
                <a:lnTo>
                  <a:pt x="1368425" y="3403600"/>
                </a:lnTo>
                <a:lnTo>
                  <a:pt x="1381125" y="3422650"/>
                </a:lnTo>
                <a:lnTo>
                  <a:pt x="1397000" y="3444875"/>
                </a:lnTo>
                <a:lnTo>
                  <a:pt x="1406525" y="3473450"/>
                </a:lnTo>
                <a:lnTo>
                  <a:pt x="1409700" y="3489325"/>
                </a:lnTo>
                <a:lnTo>
                  <a:pt x="1412875" y="3505200"/>
                </a:lnTo>
                <a:lnTo>
                  <a:pt x="1409700" y="3524250"/>
                </a:lnTo>
                <a:lnTo>
                  <a:pt x="1406525" y="3543300"/>
                </a:lnTo>
                <a:lnTo>
                  <a:pt x="1397000" y="3562350"/>
                </a:lnTo>
                <a:lnTo>
                  <a:pt x="1387475" y="3581400"/>
                </a:lnTo>
                <a:lnTo>
                  <a:pt x="1327150" y="3663950"/>
                </a:lnTo>
                <a:lnTo>
                  <a:pt x="1260475" y="3743325"/>
                </a:lnTo>
                <a:lnTo>
                  <a:pt x="1190625" y="3825875"/>
                </a:lnTo>
                <a:lnTo>
                  <a:pt x="1184275" y="3838575"/>
                </a:lnTo>
                <a:lnTo>
                  <a:pt x="1177925" y="3848100"/>
                </a:lnTo>
                <a:lnTo>
                  <a:pt x="1174750" y="3857625"/>
                </a:lnTo>
                <a:lnTo>
                  <a:pt x="1177925" y="3867150"/>
                </a:lnTo>
                <a:lnTo>
                  <a:pt x="1181100" y="3870325"/>
                </a:lnTo>
                <a:lnTo>
                  <a:pt x="1184275" y="3876675"/>
                </a:lnTo>
                <a:lnTo>
                  <a:pt x="1203325" y="3879850"/>
                </a:lnTo>
                <a:lnTo>
                  <a:pt x="1231900" y="3876675"/>
                </a:lnTo>
                <a:lnTo>
                  <a:pt x="1270000" y="3867150"/>
                </a:lnTo>
                <a:lnTo>
                  <a:pt x="1314450" y="3854450"/>
                </a:lnTo>
                <a:lnTo>
                  <a:pt x="1374775" y="3832225"/>
                </a:lnTo>
                <a:lnTo>
                  <a:pt x="1447800" y="3800475"/>
                </a:lnTo>
                <a:lnTo>
                  <a:pt x="1533525" y="3756025"/>
                </a:lnTo>
                <a:lnTo>
                  <a:pt x="1631950" y="3702050"/>
                </a:lnTo>
                <a:lnTo>
                  <a:pt x="1682750" y="3670300"/>
                </a:lnTo>
                <a:lnTo>
                  <a:pt x="1736725" y="3632200"/>
                </a:lnTo>
                <a:lnTo>
                  <a:pt x="1752600" y="3625850"/>
                </a:lnTo>
                <a:lnTo>
                  <a:pt x="1771650" y="3616325"/>
                </a:lnTo>
                <a:lnTo>
                  <a:pt x="1800225" y="3606800"/>
                </a:lnTo>
                <a:lnTo>
                  <a:pt x="1838325" y="3600450"/>
                </a:lnTo>
                <a:lnTo>
                  <a:pt x="1882775" y="3597275"/>
                </a:lnTo>
                <a:lnTo>
                  <a:pt x="1936750" y="3597275"/>
                </a:lnTo>
                <a:lnTo>
                  <a:pt x="1997075" y="3603625"/>
                </a:lnTo>
                <a:lnTo>
                  <a:pt x="2076450" y="3613150"/>
                </a:lnTo>
                <a:lnTo>
                  <a:pt x="2155825" y="3622675"/>
                </a:lnTo>
                <a:lnTo>
                  <a:pt x="2235200" y="3625850"/>
                </a:lnTo>
                <a:lnTo>
                  <a:pt x="2317750" y="3629025"/>
                </a:lnTo>
                <a:lnTo>
                  <a:pt x="2406650" y="3625850"/>
                </a:lnTo>
                <a:lnTo>
                  <a:pt x="2495550" y="3619500"/>
                </a:lnTo>
                <a:lnTo>
                  <a:pt x="2584450" y="3613150"/>
                </a:lnTo>
                <a:lnTo>
                  <a:pt x="2670175" y="3600450"/>
                </a:lnTo>
                <a:lnTo>
                  <a:pt x="2752725" y="3584575"/>
                </a:lnTo>
                <a:lnTo>
                  <a:pt x="2835275" y="3562350"/>
                </a:lnTo>
                <a:lnTo>
                  <a:pt x="2917825" y="3540125"/>
                </a:lnTo>
                <a:lnTo>
                  <a:pt x="2997200" y="3514725"/>
                </a:lnTo>
                <a:lnTo>
                  <a:pt x="3073400" y="3486150"/>
                </a:lnTo>
                <a:lnTo>
                  <a:pt x="3149600" y="3454400"/>
                </a:lnTo>
                <a:lnTo>
                  <a:pt x="3222625" y="3419475"/>
                </a:lnTo>
                <a:lnTo>
                  <a:pt x="3292475" y="3381375"/>
                </a:lnTo>
                <a:lnTo>
                  <a:pt x="3362325" y="3343275"/>
                </a:lnTo>
                <a:lnTo>
                  <a:pt x="3425825" y="3298825"/>
                </a:lnTo>
                <a:lnTo>
                  <a:pt x="3489325" y="3254375"/>
                </a:lnTo>
                <a:lnTo>
                  <a:pt x="3549650" y="3206750"/>
                </a:lnTo>
                <a:lnTo>
                  <a:pt x="3609975" y="3155950"/>
                </a:lnTo>
                <a:lnTo>
                  <a:pt x="3663950" y="3105150"/>
                </a:lnTo>
                <a:lnTo>
                  <a:pt x="3714750" y="3051175"/>
                </a:lnTo>
                <a:lnTo>
                  <a:pt x="3762375" y="2994025"/>
                </a:lnTo>
                <a:lnTo>
                  <a:pt x="3810000" y="2936875"/>
                </a:lnTo>
                <a:lnTo>
                  <a:pt x="3851275" y="2876550"/>
                </a:lnTo>
                <a:lnTo>
                  <a:pt x="3889375" y="2813050"/>
                </a:lnTo>
                <a:lnTo>
                  <a:pt x="3924300" y="2749550"/>
                </a:lnTo>
                <a:lnTo>
                  <a:pt x="3956050" y="2686050"/>
                </a:lnTo>
                <a:lnTo>
                  <a:pt x="3984625" y="2619375"/>
                </a:lnTo>
                <a:lnTo>
                  <a:pt x="4006850" y="2549525"/>
                </a:lnTo>
                <a:lnTo>
                  <a:pt x="4025900" y="2479675"/>
                </a:lnTo>
                <a:lnTo>
                  <a:pt x="4041775" y="2409825"/>
                </a:lnTo>
                <a:lnTo>
                  <a:pt x="4051300" y="2336800"/>
                </a:lnTo>
                <a:lnTo>
                  <a:pt x="4060825" y="2263775"/>
                </a:lnTo>
                <a:lnTo>
                  <a:pt x="4060825" y="2190750"/>
                </a:lnTo>
                <a:lnTo>
                  <a:pt x="4060825" y="2117725"/>
                </a:lnTo>
                <a:lnTo>
                  <a:pt x="4051300" y="2044700"/>
                </a:lnTo>
                <a:lnTo>
                  <a:pt x="4041775" y="1971675"/>
                </a:lnTo>
                <a:lnTo>
                  <a:pt x="4025900" y="1901825"/>
                </a:lnTo>
                <a:lnTo>
                  <a:pt x="4006850" y="1831975"/>
                </a:lnTo>
                <a:lnTo>
                  <a:pt x="3984625" y="1765300"/>
                </a:lnTo>
                <a:lnTo>
                  <a:pt x="3956050" y="1698625"/>
                </a:lnTo>
                <a:lnTo>
                  <a:pt x="3924300" y="1631950"/>
                </a:lnTo>
                <a:lnTo>
                  <a:pt x="3889375" y="1568450"/>
                </a:lnTo>
                <a:lnTo>
                  <a:pt x="3851275" y="1504950"/>
                </a:lnTo>
                <a:lnTo>
                  <a:pt x="3810000" y="1447800"/>
                </a:lnTo>
                <a:lnTo>
                  <a:pt x="3762375" y="1387475"/>
                </a:lnTo>
                <a:lnTo>
                  <a:pt x="3714750" y="1330325"/>
                </a:lnTo>
                <a:lnTo>
                  <a:pt x="3663950" y="1276350"/>
                </a:lnTo>
                <a:lnTo>
                  <a:pt x="3609975" y="1225550"/>
                </a:lnTo>
                <a:lnTo>
                  <a:pt x="3549650" y="1174750"/>
                </a:lnTo>
                <a:lnTo>
                  <a:pt x="3489325" y="1127125"/>
                </a:lnTo>
                <a:lnTo>
                  <a:pt x="3425825" y="1082675"/>
                </a:lnTo>
                <a:lnTo>
                  <a:pt x="3362325" y="1041400"/>
                </a:lnTo>
                <a:lnTo>
                  <a:pt x="3292475" y="1000125"/>
                </a:lnTo>
                <a:lnTo>
                  <a:pt x="3222625" y="962025"/>
                </a:lnTo>
                <a:lnTo>
                  <a:pt x="3149600" y="927100"/>
                </a:lnTo>
                <a:lnTo>
                  <a:pt x="3073400" y="895350"/>
                </a:lnTo>
                <a:lnTo>
                  <a:pt x="2997200" y="866775"/>
                </a:lnTo>
                <a:lnTo>
                  <a:pt x="2917825" y="841375"/>
                </a:lnTo>
                <a:lnTo>
                  <a:pt x="2835275" y="819150"/>
                </a:lnTo>
                <a:lnTo>
                  <a:pt x="2752725" y="800100"/>
                </a:lnTo>
                <a:lnTo>
                  <a:pt x="2670175" y="784225"/>
                </a:lnTo>
                <a:lnTo>
                  <a:pt x="2584450" y="771525"/>
                </a:lnTo>
                <a:lnTo>
                  <a:pt x="2495550" y="762000"/>
                </a:lnTo>
                <a:lnTo>
                  <a:pt x="2406650" y="755650"/>
                </a:lnTo>
                <a:lnTo>
                  <a:pt x="2317750" y="755650"/>
                </a:lnTo>
                <a:close/>
                <a:moveTo>
                  <a:pt x="990328" y="0"/>
                </a:moveTo>
                <a:lnTo>
                  <a:pt x="3645172" y="0"/>
                </a:lnTo>
                <a:cubicBezTo>
                  <a:pt x="4192115" y="0"/>
                  <a:pt x="4635500" y="443385"/>
                  <a:pt x="4635500" y="990328"/>
                </a:cubicBezTo>
                <a:lnTo>
                  <a:pt x="4635500" y="3645172"/>
                </a:lnTo>
                <a:cubicBezTo>
                  <a:pt x="4635500" y="4192115"/>
                  <a:pt x="4192115" y="4635500"/>
                  <a:pt x="3645172" y="4635500"/>
                </a:cubicBezTo>
                <a:lnTo>
                  <a:pt x="990328" y="4635500"/>
                </a:lnTo>
                <a:cubicBezTo>
                  <a:pt x="443385" y="4635500"/>
                  <a:pt x="0" y="4192115"/>
                  <a:pt x="0" y="3645172"/>
                </a:cubicBezTo>
                <a:lnTo>
                  <a:pt x="0" y="990328"/>
                </a:lnTo>
                <a:cubicBezTo>
                  <a:pt x="0" y="443385"/>
                  <a:pt x="443385" y="0"/>
                  <a:pt x="990328" y="0"/>
                </a:cubicBezTo>
                <a:close/>
              </a:path>
            </a:pathLst>
          </a:custGeom>
          <a:solidFill>
            <a:srgbClr val="55463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34" name="TextBox 24"/>
          <p:cNvSpPr txBox="1"/>
          <p:nvPr/>
        </p:nvSpPr>
        <p:spPr>
          <a:xfrm>
            <a:off x="6202174" y="4648486"/>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35" name="灯泡"/>
          <p:cNvSpPr/>
          <p:nvPr/>
        </p:nvSpPr>
        <p:spPr>
          <a:xfrm>
            <a:off x="5646420" y="5325110"/>
            <a:ext cx="365125" cy="476250"/>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rgbClr val="55463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36" name="TextBox 24"/>
          <p:cNvSpPr txBox="1"/>
          <p:nvPr/>
        </p:nvSpPr>
        <p:spPr>
          <a:xfrm>
            <a:off x="6202174" y="5386991"/>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21" name="矩形 20"/>
          <p:cNvSpPr/>
          <p:nvPr/>
        </p:nvSpPr>
        <p:spPr>
          <a:xfrm>
            <a:off x="1050925" y="1931670"/>
            <a:ext cx="3989070" cy="387096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000"/>
                            </p:stCondLst>
                            <p:childTnLst>
                              <p:par>
                                <p:cTn id="31" presetID="3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400" decel="100000"/>
                                        <p:tgtEl>
                                          <p:spTgt spid="14"/>
                                        </p:tgtEl>
                                      </p:cBhvr>
                                    </p:animEffect>
                                    <p:anim calcmode="lin" valueType="num">
                                      <p:cBhvr>
                                        <p:cTn id="34" dur="400" decel="100000" fill="hold"/>
                                        <p:tgtEl>
                                          <p:spTgt spid="14"/>
                                        </p:tgtEl>
                                        <p:attrNameLst>
                                          <p:attrName>style.rotation</p:attrName>
                                        </p:attrNameLst>
                                      </p:cBhvr>
                                      <p:tavLst>
                                        <p:tav tm="0">
                                          <p:val>
                                            <p:fltVal val="-90"/>
                                          </p:val>
                                        </p:tav>
                                        <p:tav tm="100000">
                                          <p:val>
                                            <p:fltVal val="0"/>
                                          </p:val>
                                        </p:tav>
                                      </p:tavLst>
                                    </p:anim>
                                    <p:anim calcmode="lin" valueType="num">
                                      <p:cBhvr>
                                        <p:cTn id="35" dur="400" decel="100000" fill="hold"/>
                                        <p:tgtEl>
                                          <p:spTgt spid="14"/>
                                        </p:tgtEl>
                                        <p:attrNameLst>
                                          <p:attrName>ppt_x</p:attrName>
                                        </p:attrNameLst>
                                      </p:cBhvr>
                                      <p:tavLst>
                                        <p:tav tm="0">
                                          <p:val>
                                            <p:strVal val="#ppt_x+0.4"/>
                                          </p:val>
                                        </p:tav>
                                        <p:tav tm="100000">
                                          <p:val>
                                            <p:strVal val="#ppt_x-0.05"/>
                                          </p:val>
                                        </p:tav>
                                      </p:tavLst>
                                    </p:anim>
                                    <p:anim calcmode="lin" valueType="num">
                                      <p:cBhvr>
                                        <p:cTn id="36" dur="400" decel="100000" fill="hold"/>
                                        <p:tgtEl>
                                          <p:spTgt spid="14"/>
                                        </p:tgtEl>
                                        <p:attrNameLst>
                                          <p:attrName>ppt_y</p:attrName>
                                        </p:attrNameLst>
                                      </p:cBhvr>
                                      <p:tavLst>
                                        <p:tav tm="0">
                                          <p:val>
                                            <p:strVal val="#ppt_y-0.4"/>
                                          </p:val>
                                        </p:tav>
                                        <p:tav tm="100000">
                                          <p:val>
                                            <p:strVal val="#ppt_y+0.1"/>
                                          </p:val>
                                        </p:tav>
                                      </p:tavLst>
                                    </p:anim>
                                    <p:anim calcmode="lin" valueType="num">
                                      <p:cBhvr>
                                        <p:cTn id="37"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38"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par>
                                <p:cTn id="39" presetID="3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400" decel="100000"/>
                                        <p:tgtEl>
                                          <p:spTgt spid="34"/>
                                        </p:tgtEl>
                                      </p:cBhvr>
                                    </p:animEffect>
                                    <p:anim calcmode="lin" valueType="num">
                                      <p:cBhvr>
                                        <p:cTn id="42" dur="400" decel="100000" fill="hold"/>
                                        <p:tgtEl>
                                          <p:spTgt spid="34"/>
                                        </p:tgtEl>
                                        <p:attrNameLst>
                                          <p:attrName>style.rotation</p:attrName>
                                        </p:attrNameLst>
                                      </p:cBhvr>
                                      <p:tavLst>
                                        <p:tav tm="0">
                                          <p:val>
                                            <p:fltVal val="-90"/>
                                          </p:val>
                                        </p:tav>
                                        <p:tav tm="100000">
                                          <p:val>
                                            <p:fltVal val="0"/>
                                          </p:val>
                                        </p:tav>
                                      </p:tavLst>
                                    </p:anim>
                                    <p:anim calcmode="lin" valueType="num">
                                      <p:cBhvr>
                                        <p:cTn id="43" dur="400" decel="100000" fill="hold"/>
                                        <p:tgtEl>
                                          <p:spTgt spid="34"/>
                                        </p:tgtEl>
                                        <p:attrNameLst>
                                          <p:attrName>ppt_x</p:attrName>
                                        </p:attrNameLst>
                                      </p:cBhvr>
                                      <p:tavLst>
                                        <p:tav tm="0">
                                          <p:val>
                                            <p:strVal val="#ppt_x+0.4"/>
                                          </p:val>
                                        </p:tav>
                                        <p:tav tm="100000">
                                          <p:val>
                                            <p:strVal val="#ppt_x-0.05"/>
                                          </p:val>
                                        </p:tav>
                                      </p:tavLst>
                                    </p:anim>
                                    <p:anim calcmode="lin" valueType="num">
                                      <p:cBhvr>
                                        <p:cTn id="44" dur="400" decel="100000" fill="hold"/>
                                        <p:tgtEl>
                                          <p:spTgt spid="34"/>
                                        </p:tgtEl>
                                        <p:attrNameLst>
                                          <p:attrName>ppt_y</p:attrName>
                                        </p:attrNameLst>
                                      </p:cBhvr>
                                      <p:tavLst>
                                        <p:tav tm="0">
                                          <p:val>
                                            <p:strVal val="#ppt_y-0.4"/>
                                          </p:val>
                                        </p:tav>
                                        <p:tav tm="100000">
                                          <p:val>
                                            <p:strVal val="#ppt_y+0.1"/>
                                          </p:val>
                                        </p:tav>
                                      </p:tavLst>
                                    </p:anim>
                                    <p:anim calcmode="lin" valueType="num">
                                      <p:cBhvr>
                                        <p:cTn id="45" dur="100" accel="100000" fill="hold">
                                          <p:stCondLst>
                                            <p:cond delay="400"/>
                                          </p:stCondLst>
                                        </p:cTn>
                                        <p:tgtEl>
                                          <p:spTgt spid="34"/>
                                        </p:tgtEl>
                                        <p:attrNameLst>
                                          <p:attrName>ppt_x</p:attrName>
                                        </p:attrNameLst>
                                      </p:cBhvr>
                                      <p:tavLst>
                                        <p:tav tm="0">
                                          <p:val>
                                            <p:strVal val="#ppt_x-0.05"/>
                                          </p:val>
                                        </p:tav>
                                        <p:tav tm="100000">
                                          <p:val>
                                            <p:strVal val="#ppt_x"/>
                                          </p:val>
                                        </p:tav>
                                      </p:tavLst>
                                    </p:anim>
                                    <p:anim calcmode="lin" valueType="num">
                                      <p:cBhvr>
                                        <p:cTn id="46" dur="100" accel="100000" fill="hold">
                                          <p:stCondLst>
                                            <p:cond delay="400"/>
                                          </p:stCondLst>
                                        </p:cTn>
                                        <p:tgtEl>
                                          <p:spTgt spid="34"/>
                                        </p:tgtEl>
                                        <p:attrNameLst>
                                          <p:attrName>ppt_y</p:attrName>
                                        </p:attrNameLst>
                                      </p:cBhvr>
                                      <p:tavLst>
                                        <p:tav tm="0">
                                          <p:val>
                                            <p:strVal val="#ppt_y+0.1"/>
                                          </p:val>
                                        </p:tav>
                                        <p:tav tm="100000">
                                          <p:val>
                                            <p:strVal val="#ppt_y"/>
                                          </p:val>
                                        </p:tav>
                                      </p:tavLst>
                                    </p:anim>
                                  </p:childTnLst>
                                </p:cTn>
                              </p:par>
                            </p:childTnLst>
                          </p:cTn>
                        </p:par>
                        <p:par>
                          <p:cTn id="47" fill="hold">
                            <p:stCondLst>
                              <p:cond delay="2500"/>
                            </p:stCondLst>
                            <p:childTnLst>
                              <p:par>
                                <p:cTn id="48" presetID="30"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400" decel="100000"/>
                                        <p:tgtEl>
                                          <p:spTgt spid="35"/>
                                        </p:tgtEl>
                                      </p:cBhvr>
                                    </p:animEffect>
                                    <p:anim calcmode="lin" valueType="num">
                                      <p:cBhvr>
                                        <p:cTn id="51" dur="400" decel="100000" fill="hold"/>
                                        <p:tgtEl>
                                          <p:spTgt spid="35"/>
                                        </p:tgtEl>
                                        <p:attrNameLst>
                                          <p:attrName>style.rotation</p:attrName>
                                        </p:attrNameLst>
                                      </p:cBhvr>
                                      <p:tavLst>
                                        <p:tav tm="0">
                                          <p:val>
                                            <p:fltVal val="-90"/>
                                          </p:val>
                                        </p:tav>
                                        <p:tav tm="100000">
                                          <p:val>
                                            <p:fltVal val="0"/>
                                          </p:val>
                                        </p:tav>
                                      </p:tavLst>
                                    </p:anim>
                                    <p:anim calcmode="lin" valueType="num">
                                      <p:cBhvr>
                                        <p:cTn id="52" dur="400" decel="100000" fill="hold"/>
                                        <p:tgtEl>
                                          <p:spTgt spid="35"/>
                                        </p:tgtEl>
                                        <p:attrNameLst>
                                          <p:attrName>ppt_x</p:attrName>
                                        </p:attrNameLst>
                                      </p:cBhvr>
                                      <p:tavLst>
                                        <p:tav tm="0">
                                          <p:val>
                                            <p:strVal val="#ppt_x+0.4"/>
                                          </p:val>
                                        </p:tav>
                                        <p:tav tm="100000">
                                          <p:val>
                                            <p:strVal val="#ppt_x-0.05"/>
                                          </p:val>
                                        </p:tav>
                                      </p:tavLst>
                                    </p:anim>
                                    <p:anim calcmode="lin" valueType="num">
                                      <p:cBhvr>
                                        <p:cTn id="53" dur="400" decel="100000" fill="hold"/>
                                        <p:tgtEl>
                                          <p:spTgt spid="35"/>
                                        </p:tgtEl>
                                        <p:attrNameLst>
                                          <p:attrName>ppt_y</p:attrName>
                                        </p:attrNameLst>
                                      </p:cBhvr>
                                      <p:tavLst>
                                        <p:tav tm="0">
                                          <p:val>
                                            <p:strVal val="#ppt_y-0.4"/>
                                          </p:val>
                                        </p:tav>
                                        <p:tav tm="100000">
                                          <p:val>
                                            <p:strVal val="#ppt_y+0.1"/>
                                          </p:val>
                                        </p:tav>
                                      </p:tavLst>
                                    </p:anim>
                                    <p:anim calcmode="lin" valueType="num">
                                      <p:cBhvr>
                                        <p:cTn id="54" dur="100" accel="100000" fill="hold">
                                          <p:stCondLst>
                                            <p:cond delay="400"/>
                                          </p:stCondLst>
                                        </p:cTn>
                                        <p:tgtEl>
                                          <p:spTgt spid="35"/>
                                        </p:tgtEl>
                                        <p:attrNameLst>
                                          <p:attrName>ppt_x</p:attrName>
                                        </p:attrNameLst>
                                      </p:cBhvr>
                                      <p:tavLst>
                                        <p:tav tm="0">
                                          <p:val>
                                            <p:strVal val="#ppt_x-0.05"/>
                                          </p:val>
                                        </p:tav>
                                        <p:tav tm="100000">
                                          <p:val>
                                            <p:strVal val="#ppt_x"/>
                                          </p:val>
                                        </p:tav>
                                      </p:tavLst>
                                    </p:anim>
                                    <p:anim calcmode="lin" valueType="num">
                                      <p:cBhvr>
                                        <p:cTn id="55" dur="100" accel="100000" fill="hold">
                                          <p:stCondLst>
                                            <p:cond delay="400"/>
                                          </p:stCondLst>
                                        </p:cTn>
                                        <p:tgtEl>
                                          <p:spTgt spid="35"/>
                                        </p:tgtEl>
                                        <p:attrNameLst>
                                          <p:attrName>ppt_y</p:attrName>
                                        </p:attrNameLst>
                                      </p:cBhvr>
                                      <p:tavLst>
                                        <p:tav tm="0">
                                          <p:val>
                                            <p:strVal val="#ppt_y+0.1"/>
                                          </p:val>
                                        </p:tav>
                                        <p:tav tm="100000">
                                          <p:val>
                                            <p:strVal val="#ppt_y"/>
                                          </p:val>
                                        </p:tav>
                                      </p:tavLst>
                                    </p:anim>
                                  </p:childTnLst>
                                </p:cTn>
                              </p:par>
                              <p:par>
                                <p:cTn id="56" presetID="3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400" decel="100000"/>
                                        <p:tgtEl>
                                          <p:spTgt spid="36"/>
                                        </p:tgtEl>
                                      </p:cBhvr>
                                    </p:animEffect>
                                    <p:anim calcmode="lin" valueType="num">
                                      <p:cBhvr>
                                        <p:cTn id="59" dur="400" decel="100000" fill="hold"/>
                                        <p:tgtEl>
                                          <p:spTgt spid="36"/>
                                        </p:tgtEl>
                                        <p:attrNameLst>
                                          <p:attrName>style.rotation</p:attrName>
                                        </p:attrNameLst>
                                      </p:cBhvr>
                                      <p:tavLst>
                                        <p:tav tm="0">
                                          <p:val>
                                            <p:fltVal val="-90"/>
                                          </p:val>
                                        </p:tav>
                                        <p:tav tm="100000">
                                          <p:val>
                                            <p:fltVal val="0"/>
                                          </p:val>
                                        </p:tav>
                                      </p:tavLst>
                                    </p:anim>
                                    <p:anim calcmode="lin" valueType="num">
                                      <p:cBhvr>
                                        <p:cTn id="60" dur="400" decel="100000" fill="hold"/>
                                        <p:tgtEl>
                                          <p:spTgt spid="36"/>
                                        </p:tgtEl>
                                        <p:attrNameLst>
                                          <p:attrName>ppt_x</p:attrName>
                                        </p:attrNameLst>
                                      </p:cBhvr>
                                      <p:tavLst>
                                        <p:tav tm="0">
                                          <p:val>
                                            <p:strVal val="#ppt_x+0.4"/>
                                          </p:val>
                                        </p:tav>
                                        <p:tav tm="100000">
                                          <p:val>
                                            <p:strVal val="#ppt_x-0.05"/>
                                          </p:val>
                                        </p:tav>
                                      </p:tavLst>
                                    </p:anim>
                                    <p:anim calcmode="lin" valueType="num">
                                      <p:cBhvr>
                                        <p:cTn id="61" dur="400" decel="100000" fill="hold"/>
                                        <p:tgtEl>
                                          <p:spTgt spid="36"/>
                                        </p:tgtEl>
                                        <p:attrNameLst>
                                          <p:attrName>ppt_y</p:attrName>
                                        </p:attrNameLst>
                                      </p:cBhvr>
                                      <p:tavLst>
                                        <p:tav tm="0">
                                          <p:val>
                                            <p:strVal val="#ppt_y-0.4"/>
                                          </p:val>
                                        </p:tav>
                                        <p:tav tm="100000">
                                          <p:val>
                                            <p:strVal val="#ppt_y+0.1"/>
                                          </p:val>
                                        </p:tav>
                                      </p:tavLst>
                                    </p:anim>
                                    <p:anim calcmode="lin" valueType="num">
                                      <p:cBhvr>
                                        <p:cTn id="62" dur="100" accel="100000" fill="hold">
                                          <p:stCondLst>
                                            <p:cond delay="400"/>
                                          </p:stCondLst>
                                        </p:cTn>
                                        <p:tgtEl>
                                          <p:spTgt spid="36"/>
                                        </p:tgtEl>
                                        <p:attrNameLst>
                                          <p:attrName>ppt_x</p:attrName>
                                        </p:attrNameLst>
                                      </p:cBhvr>
                                      <p:tavLst>
                                        <p:tav tm="0">
                                          <p:val>
                                            <p:strVal val="#ppt_x-0.05"/>
                                          </p:val>
                                        </p:tav>
                                        <p:tav tm="100000">
                                          <p:val>
                                            <p:strVal val="#ppt_x"/>
                                          </p:val>
                                        </p:tav>
                                      </p:tavLst>
                                    </p:anim>
                                    <p:anim calcmode="lin" valueType="num">
                                      <p:cBhvr>
                                        <p:cTn id="63" dur="100" accel="100000" fill="hold">
                                          <p:stCondLst>
                                            <p:cond delay="400"/>
                                          </p:stCondLst>
                                        </p:cTn>
                                        <p:tgtEl>
                                          <p:spTgt spid="3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4" grpId="0" bldLvl="0" animBg="1"/>
      <p:bldP spid="34" grpId="0"/>
      <p:bldP spid="35" grpId="0" bldLvl="0" animBg="1"/>
      <p:bldP spid="36"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花"/>
          <p:cNvSpPr/>
          <p:nvPr/>
        </p:nvSpPr>
        <p:spPr bwMode="auto">
          <a:xfrm>
            <a:off x="4246880" y="1851660"/>
            <a:ext cx="3698875" cy="3698875"/>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rgbClr val="55463D">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55463D"/>
              </a:solidFill>
            </a:endParaRPr>
          </a:p>
        </p:txBody>
      </p:sp>
      <p:sp>
        <p:nvSpPr>
          <p:cNvPr id="35" name="文本框 34"/>
          <p:cNvSpPr txBox="1"/>
          <p:nvPr/>
        </p:nvSpPr>
        <p:spPr>
          <a:xfrm>
            <a:off x="7276465" y="2197735"/>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5" name="文本框 4"/>
          <p:cNvSpPr txBox="1"/>
          <p:nvPr/>
        </p:nvSpPr>
        <p:spPr>
          <a:xfrm>
            <a:off x="1202055" y="2404110"/>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2" name="文本框 11"/>
          <p:cNvSpPr txBox="1"/>
          <p:nvPr/>
        </p:nvSpPr>
        <p:spPr>
          <a:xfrm>
            <a:off x="1440815" y="4515485"/>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5" name="文本框 24"/>
          <p:cNvSpPr txBox="1"/>
          <p:nvPr/>
        </p:nvSpPr>
        <p:spPr>
          <a:xfrm>
            <a:off x="7376160" y="432435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6" name="文本框 25"/>
          <p:cNvSpPr txBox="1"/>
          <p:nvPr/>
        </p:nvSpPr>
        <p:spPr>
          <a:xfrm>
            <a:off x="4455795" y="583311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3" name="文本框 12"/>
          <p:cNvSpPr txBox="1"/>
          <p:nvPr/>
        </p:nvSpPr>
        <p:spPr>
          <a:xfrm>
            <a:off x="5746750" y="3223895"/>
            <a:ext cx="69850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9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35" grpId="0"/>
      <p:bldP spid="5" grpId="0"/>
      <p:bldP spid="12" grpId="0"/>
      <p:bldP spid="25" grpId="0"/>
      <p:bldP spid="2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Part.02</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7" name="组合 6"/>
          <p:cNvGrpSpPr/>
          <p:nvPr/>
        </p:nvGrpSpPr>
        <p:grpSpPr>
          <a:xfrm>
            <a:off x="1020445" y="1649095"/>
            <a:ext cx="5013960" cy="2069465"/>
            <a:chOff x="1703" y="2525"/>
            <a:chExt cx="7896" cy="3259"/>
          </a:xfrm>
        </p:grpSpPr>
        <p:sp>
          <p:nvSpPr>
            <p:cNvPr id="4" name="矩形 3"/>
            <p:cNvSpPr/>
            <p:nvPr/>
          </p:nvSpPr>
          <p:spPr>
            <a:xfrm>
              <a:off x="1703" y="2525"/>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9" y="5016"/>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grpSp>
        <p:nvGrpSpPr>
          <p:cNvPr id="12" name="组合 11"/>
          <p:cNvGrpSpPr/>
          <p:nvPr/>
        </p:nvGrpSpPr>
        <p:grpSpPr>
          <a:xfrm>
            <a:off x="1020445" y="4013200"/>
            <a:ext cx="5013960" cy="2072640"/>
            <a:chOff x="1703" y="6248"/>
            <a:chExt cx="7896" cy="3264"/>
          </a:xfrm>
        </p:grpSpPr>
        <p:sp>
          <p:nvSpPr>
            <p:cNvPr id="9" name="矩形 8"/>
            <p:cNvSpPr/>
            <p:nvPr/>
          </p:nvSpPr>
          <p:spPr>
            <a:xfrm flipH="1" flipV="1">
              <a:off x="1703" y="6632"/>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29" y="6248"/>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sp>
        <p:nvSpPr>
          <p:cNvPr id="13" name="矩形 12"/>
          <p:cNvSpPr/>
          <p:nvPr/>
        </p:nvSpPr>
        <p:spPr>
          <a:xfrm>
            <a:off x="6247765" y="1649095"/>
            <a:ext cx="4907280" cy="4436745"/>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3"/>
          <p:cNvSpPr txBox="1"/>
          <p:nvPr/>
        </p:nvSpPr>
        <p:spPr>
          <a:xfrm>
            <a:off x="1183005" y="18167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5" name="TextBox 23"/>
          <p:cNvSpPr txBox="1"/>
          <p:nvPr/>
        </p:nvSpPr>
        <p:spPr>
          <a:xfrm>
            <a:off x="1183005" y="45345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1000"/>
                                        <p:tgtEl>
                                          <p:spTgt spid="7"/>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edge">
                                      <p:cBhvr>
                                        <p:cTn id="29" dur="1000"/>
                                        <p:tgtEl>
                                          <p:spTgt spid="1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ldLvl="0" animBg="1"/>
      <p:bldP spid="14" grpId="0" bldLvl="0" animBg="1"/>
      <p:bldP spid="15"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2488</Words>
  <Application>Microsoft Office PowerPoint</Application>
  <PresentationFormat>自定义</PresentationFormat>
  <Paragraphs>171</Paragraphs>
  <Slides>26</Slides>
  <Notes>0</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清新手绘</dc:title>
  <dc:creator>第一PPT</dc:creator>
  <cp:keywords>www.1ppt.com</cp:keywords>
  <dc:description>www.1ppt.com</dc:description>
  <cp:lastModifiedBy>Windows User</cp:lastModifiedBy>
  <cp:revision>40</cp:revision>
  <dcterms:created xsi:type="dcterms:W3CDTF">2017-05-09T08:28:00Z</dcterms:created>
  <dcterms:modified xsi:type="dcterms:W3CDTF">2019-01-10T14:47:03Z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