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87" r:id="rId5"/>
    <p:sldId id="286" r:id="rId6"/>
    <p:sldId id="289" r:id="rId7"/>
    <p:sldId id="292" r:id="rId8"/>
    <p:sldId id="290" r:id="rId9"/>
    <p:sldId id="283" r:id="rId10"/>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9"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A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1692" y="120"/>
      </p:cViewPr>
      <p:guideLst>
        <p:guide orient="horz" pos="1649"/>
        <p:guide pos="216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392D7A87-3919-4E60-9A88-09E5FFAD5648}"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358393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B1F011CD-63C3-47FA-B087-22FFA6275CAF}"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91923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98F5DE2-C4D7-4D04-AD0D-4232CA6187DA}"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349863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B68BD0D6-877F-4429-B1DB-8EAA89A37A06}"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332725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A7403081-FD28-4D29-B70D-21319707335C}"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102961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7F8C58E4-1727-4AF5-A166-800DF89D435E}"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428240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472381" y="1878806"/>
            <a:ext cx="2901255"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3471863" y="1878806"/>
            <a:ext cx="2915543"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9C8ABEE4-3A8B-4FB0-9291-FDD9EEBAC994}"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184937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4" name="Footer Placeholder 3"/>
          <p:cNvSpPr>
            <a:spLocks noGrp="1"/>
          </p:cNvSpPr>
          <p:nvPr>
            <p:ph type="ftr" sz="quarter" idx="11"/>
          </p:nvPr>
        </p:nvSpPr>
        <p:spPr/>
        <p:txBody>
          <a:bodyPr/>
          <a:lstStyle/>
          <a:p>
            <a:endParaRPr lang="zh-CN" altLang="zh-CN"/>
          </a:p>
        </p:txBody>
      </p:sp>
      <p:sp>
        <p:nvSpPr>
          <p:cNvPr id="5" name="Slide Number Placeholder 4"/>
          <p:cNvSpPr>
            <a:spLocks noGrp="1"/>
          </p:cNvSpPr>
          <p:nvPr>
            <p:ph type="sldNum" sz="quarter" idx="12"/>
          </p:nvPr>
        </p:nvSpPr>
        <p:spPr/>
        <p:txBody>
          <a:bodyPr/>
          <a:lstStyle/>
          <a:p>
            <a:fld id="{B844DA00-192E-456D-908C-304052C1BEC5}"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474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3" name="Footer Placeholder 2"/>
          <p:cNvSpPr>
            <a:spLocks noGrp="1"/>
          </p:cNvSpPr>
          <p:nvPr>
            <p:ph type="ftr" sz="quarter" idx="11"/>
          </p:nvPr>
        </p:nvSpPr>
        <p:spPr/>
        <p:txBody>
          <a:bodyPr/>
          <a:lstStyle/>
          <a:p>
            <a:endParaRPr lang="zh-CN" altLang="zh-CN"/>
          </a:p>
        </p:txBody>
      </p:sp>
      <p:sp>
        <p:nvSpPr>
          <p:cNvPr id="4" name="Slide Number Placeholder 3"/>
          <p:cNvSpPr>
            <a:spLocks noGrp="1"/>
          </p:cNvSpPr>
          <p:nvPr>
            <p:ph type="sldNum" sz="quarter" idx="12"/>
          </p:nvPr>
        </p:nvSpPr>
        <p:spPr/>
        <p:txBody>
          <a:bodyPr/>
          <a:lstStyle/>
          <a:p>
            <a:fld id="{5C4ED0BE-35BA-4F84-9742-34F8D8B75F83}"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171382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F6837480-0078-4513-8AEF-E0392C398FF8}"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258531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71C0BF4-500C-4D45-B541-D95DDDD6F520}" type="datetime1">
              <a:rPr lang="zh-CN" altLang="en-US" smtClean="0"/>
              <a:pPr/>
              <a:t>2018/5/7</a:t>
            </a:fld>
            <a:endParaRPr lang="zh-CN" altLang="en-US" sz="135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7EEA53A3-F4F9-478E-876C-2ACB73F0B927}"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193916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1C0BF4-500C-4D45-B541-D95DDDD6F520}" type="datetime1">
              <a:rPr lang="zh-CN" altLang="en-US" smtClean="0"/>
              <a:pPr/>
              <a:t>2018/5/7</a:t>
            </a:fld>
            <a:endParaRPr lang="zh-CN" altLang="en-US" sz="1350">
              <a:solidFill>
                <a:schemeClr val="tx1"/>
              </a:solidFill>
            </a:endParaRPr>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868B5B9-E3A1-478C-A84E-C26732BC8476}" type="slidenum">
              <a:rPr lang="zh-CN" altLang="en-US" smtClean="0"/>
              <a:pPr/>
              <a:t>‹#›</a:t>
            </a:fld>
            <a:endParaRPr lang="zh-CN" altLang="en-US" sz="1350">
              <a:solidFill>
                <a:schemeClr val="tx1"/>
              </a:solidFill>
            </a:endParaRPr>
          </a:p>
        </p:txBody>
      </p:sp>
    </p:spTree>
    <p:extLst>
      <p:ext uri="{BB962C8B-B14F-4D97-AF65-F5344CB8AC3E}">
        <p14:creationId xmlns:p14="http://schemas.microsoft.com/office/powerpoint/2010/main" val="3944149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170.png"/><Relationship Id="rId2" Type="http://schemas.openxmlformats.org/officeDocument/2006/relationships/image" Target="../media/image14.jpeg"/><Relationship Id="rId1" Type="http://schemas.openxmlformats.org/officeDocument/2006/relationships/slideLayout" Target="../slideLayouts/slideLayout1.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iamisis\Desktop\崔老师的PPT\bghome0.png">
            <a:extLst>
              <a:ext uri="{FF2B5EF4-FFF2-40B4-BE49-F238E27FC236}">
                <a16:creationId xmlns:a16="http://schemas.microsoft.com/office/drawing/2014/main" id="{B60F896E-3F1E-48F7-A6CC-59D0215BC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0638"/>
            <a:ext cx="6858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2" descr="PPECLOGO-eff-0-1">
            <a:extLst>
              <a:ext uri="{FF2B5EF4-FFF2-40B4-BE49-F238E27FC236}">
                <a16:creationId xmlns:a16="http://schemas.microsoft.com/office/drawing/2014/main" id="{6471D010-2AC3-434E-881F-EFE4F2106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8" y="3267078"/>
            <a:ext cx="626269" cy="37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3" descr="PPECLOGO-eff-0-2">
            <a:extLst>
              <a:ext uri="{FF2B5EF4-FFF2-40B4-BE49-F238E27FC236}">
                <a16:creationId xmlns:a16="http://schemas.microsoft.com/office/drawing/2014/main" id="{62613E54-8B17-4736-B6BA-EE38D523B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121" y="3248028"/>
            <a:ext cx="579835"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4" descr="PPECLOGO-eff-0-3">
            <a:extLst>
              <a:ext uri="{FF2B5EF4-FFF2-40B4-BE49-F238E27FC236}">
                <a16:creationId xmlns:a16="http://schemas.microsoft.com/office/drawing/2014/main" id="{0B155949-4F95-4691-AF1B-ACDE5B7946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4" y="2587229"/>
            <a:ext cx="1779985" cy="112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5" descr="PPECLOGO-eff-0-1">
            <a:extLst>
              <a:ext uri="{FF2B5EF4-FFF2-40B4-BE49-F238E27FC236}">
                <a16:creationId xmlns:a16="http://schemas.microsoft.com/office/drawing/2014/main" id="{F5B8F77E-EDD4-4B1A-AA2E-1BE0915A0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678" y="3684987"/>
            <a:ext cx="309563" cy="18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6" descr="PPECLOGO-eff-0-1">
            <a:extLst>
              <a:ext uri="{FF2B5EF4-FFF2-40B4-BE49-F238E27FC236}">
                <a16:creationId xmlns:a16="http://schemas.microsoft.com/office/drawing/2014/main" id="{AD6E4622-55C0-469A-8638-5C8CBB5946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9560" y="3275411"/>
            <a:ext cx="23693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7" descr="PPECLOGO-eff-0-1">
            <a:extLst>
              <a:ext uri="{FF2B5EF4-FFF2-40B4-BE49-F238E27FC236}">
                <a16:creationId xmlns:a16="http://schemas.microsoft.com/office/drawing/2014/main" id="{7E6E746E-33FA-4D38-AC2C-4B90270CC7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3240" y="3715944"/>
            <a:ext cx="116681" cy="7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8" descr="PPECLOGO-eff-0-2">
            <a:extLst>
              <a:ext uri="{FF2B5EF4-FFF2-40B4-BE49-F238E27FC236}">
                <a16:creationId xmlns:a16="http://schemas.microsoft.com/office/drawing/2014/main" id="{9FF7216B-DB62-4531-9B38-555955349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1310" y="3119440"/>
            <a:ext cx="579835"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9" descr="PPECLOGO-eff-5-4">
            <a:extLst>
              <a:ext uri="{FF2B5EF4-FFF2-40B4-BE49-F238E27FC236}">
                <a16:creationId xmlns:a16="http://schemas.microsoft.com/office/drawing/2014/main" id="{5A4850CC-8BE9-43C9-B4CC-9FCB3246A9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0683" y="3418287"/>
            <a:ext cx="872729"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10" descr="PPECLOGO-eff-5-2">
            <a:extLst>
              <a:ext uri="{FF2B5EF4-FFF2-40B4-BE49-F238E27FC236}">
                <a16:creationId xmlns:a16="http://schemas.microsoft.com/office/drawing/2014/main" id="{383945BF-E7D6-4F85-9234-861D3692CD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4171" y="3531396"/>
            <a:ext cx="1083469" cy="67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11" descr="PPECLOGO-eff-5-4">
            <a:extLst>
              <a:ext uri="{FF2B5EF4-FFF2-40B4-BE49-F238E27FC236}">
                <a16:creationId xmlns:a16="http://schemas.microsoft.com/office/drawing/2014/main" id="{C99505FF-0D5D-436A-A87C-34D622B2C1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3078" y="3190879"/>
            <a:ext cx="659606" cy="40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12" descr="PPECLOGO-eff-0-1">
            <a:extLst>
              <a:ext uri="{FF2B5EF4-FFF2-40B4-BE49-F238E27FC236}">
                <a16:creationId xmlns:a16="http://schemas.microsoft.com/office/drawing/2014/main" id="{21D8384D-C271-450E-86CA-82765BD82B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5315" y="3615930"/>
            <a:ext cx="30837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13" descr="PPECLOGO-eff-0-1">
            <a:extLst>
              <a:ext uri="{FF2B5EF4-FFF2-40B4-BE49-F238E27FC236}">
                <a16:creationId xmlns:a16="http://schemas.microsoft.com/office/drawing/2014/main" id="{C189B074-454D-4E16-8472-1A1F6A5687F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60319" y="3020617"/>
            <a:ext cx="30837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14" descr="PPECLOGO-eff2-1-2">
            <a:extLst>
              <a:ext uri="{FF2B5EF4-FFF2-40B4-BE49-F238E27FC236}">
                <a16:creationId xmlns:a16="http://schemas.microsoft.com/office/drawing/2014/main" id="{F2C13E4E-0224-4C82-9506-5A77C592F1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6309" y="3224216"/>
            <a:ext cx="1002506" cy="67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15" descr="PPECLOGO-eff2-1-3">
            <a:extLst>
              <a:ext uri="{FF2B5EF4-FFF2-40B4-BE49-F238E27FC236}">
                <a16:creationId xmlns:a16="http://schemas.microsoft.com/office/drawing/2014/main" id="{9998B4E8-E0C6-4B49-A875-CF11A56384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6925" y="3219451"/>
            <a:ext cx="258366" cy="17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16" descr="PPECLOGO-eff2-1-4">
            <a:extLst>
              <a:ext uri="{FF2B5EF4-FFF2-40B4-BE49-F238E27FC236}">
                <a16:creationId xmlns:a16="http://schemas.microsoft.com/office/drawing/2014/main" id="{B9BEB188-9DB5-4892-A30E-2F7C187FA46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5833" y="3474244"/>
            <a:ext cx="415529" cy="27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17" descr="PPECLOGO-eff2-1-3">
            <a:extLst>
              <a:ext uri="{FF2B5EF4-FFF2-40B4-BE49-F238E27FC236}">
                <a16:creationId xmlns:a16="http://schemas.microsoft.com/office/drawing/2014/main" id="{839F32F4-6F54-429D-8EF2-2A7CE0A911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9696" y="3277792"/>
            <a:ext cx="213122"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18" descr="PPECLOGO-eff2-1-3">
            <a:extLst>
              <a:ext uri="{FF2B5EF4-FFF2-40B4-BE49-F238E27FC236}">
                <a16:creationId xmlns:a16="http://schemas.microsoft.com/office/drawing/2014/main" id="{D550C33F-C4F4-4269-B0C0-169FEA12288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69733" y="3531396"/>
            <a:ext cx="166688" cy="11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8" name="TextBox 48">
            <a:extLst>
              <a:ext uri="{FF2B5EF4-FFF2-40B4-BE49-F238E27FC236}">
                <a16:creationId xmlns:a16="http://schemas.microsoft.com/office/drawing/2014/main" id="{B54C653A-EA23-4E70-A266-46EC159F62F7}"/>
              </a:ext>
            </a:extLst>
          </p:cNvPr>
          <p:cNvSpPr>
            <a:spLocks noChangeArrowheads="1"/>
          </p:cNvSpPr>
          <p:nvPr/>
        </p:nvSpPr>
        <p:spPr bwMode="auto">
          <a:xfrm>
            <a:off x="490216" y="1926373"/>
            <a:ext cx="59496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面向</a:t>
            </a:r>
            <a:r>
              <a:rPr lang="en-US" altLang="zh-CN" sz="1600" b="1" dirty="0">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应用程序的并发变异体自动生成工具的研究与实现</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40FD6DB4-5338-46C2-B9AA-D1F9A58007A7}"/>
              </a:ext>
            </a:extLst>
          </p:cNvPr>
          <p:cNvSpPr txBox="1"/>
          <p:nvPr/>
        </p:nvSpPr>
        <p:spPr>
          <a:xfrm>
            <a:off x="4129377" y="3311606"/>
            <a:ext cx="2421157" cy="369332"/>
          </a:xfrm>
          <a:prstGeom prst="rect">
            <a:avLst/>
          </a:prstGeom>
          <a:noFill/>
        </p:spPr>
        <p:txBody>
          <a:bodyPr wrap="square" rtlCol="0">
            <a:spAutoFit/>
          </a:bodyPr>
          <a:lstStyle/>
          <a:p>
            <a:r>
              <a:rPr lang="zh-CN" altLang="en-US" dirty="0"/>
              <a:t>指导老师： 孙昌爱</a:t>
            </a:r>
          </a:p>
        </p:txBody>
      </p:sp>
      <p:sp>
        <p:nvSpPr>
          <p:cNvPr id="28" name="文本框 27">
            <a:extLst>
              <a:ext uri="{FF2B5EF4-FFF2-40B4-BE49-F238E27FC236}">
                <a16:creationId xmlns:a16="http://schemas.microsoft.com/office/drawing/2014/main" id="{A0470375-BB7F-4134-B8F0-A908BAB8ED3C}"/>
              </a:ext>
            </a:extLst>
          </p:cNvPr>
          <p:cNvSpPr txBox="1"/>
          <p:nvPr/>
        </p:nvSpPr>
        <p:spPr>
          <a:xfrm>
            <a:off x="4129377" y="3800596"/>
            <a:ext cx="2310481" cy="369332"/>
          </a:xfrm>
          <a:prstGeom prst="rect">
            <a:avLst/>
          </a:prstGeom>
          <a:noFill/>
        </p:spPr>
        <p:txBody>
          <a:bodyPr wrap="square" rtlCol="0">
            <a:spAutoFit/>
          </a:bodyPr>
          <a:lstStyle/>
          <a:p>
            <a:r>
              <a:rPr lang="zh-CN" altLang="en-US" dirty="0"/>
              <a:t>学        生：  顾友达</a:t>
            </a:r>
          </a:p>
        </p:txBody>
      </p:sp>
      <p:sp>
        <p:nvSpPr>
          <p:cNvPr id="29" name="文本框 28">
            <a:extLst>
              <a:ext uri="{FF2B5EF4-FFF2-40B4-BE49-F238E27FC236}">
                <a16:creationId xmlns:a16="http://schemas.microsoft.com/office/drawing/2014/main" id="{BDF1F8C5-A52D-44F5-B4BC-66EA4C8C495F}"/>
              </a:ext>
            </a:extLst>
          </p:cNvPr>
          <p:cNvSpPr txBox="1"/>
          <p:nvPr/>
        </p:nvSpPr>
        <p:spPr>
          <a:xfrm>
            <a:off x="4129378" y="4308518"/>
            <a:ext cx="2421156" cy="369332"/>
          </a:xfrm>
          <a:prstGeom prst="rect">
            <a:avLst/>
          </a:prstGeom>
          <a:noFill/>
        </p:spPr>
        <p:txBody>
          <a:bodyPr wrap="square" rtlCol="0">
            <a:spAutoFit/>
          </a:bodyPr>
          <a:lstStyle/>
          <a:p>
            <a:r>
              <a:rPr lang="zh-CN" altLang="en-US" dirty="0"/>
              <a:t>学        号：  </a:t>
            </a:r>
            <a:r>
              <a:rPr lang="en-US" altLang="zh-CN" dirty="0"/>
              <a:t>41455112</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3088"/>
                                        </p:tgtEl>
                                        <p:attrNameLst>
                                          <p:attrName>style.visibility</p:attrName>
                                        </p:attrNameLst>
                                      </p:cBhvr>
                                      <p:to>
                                        <p:strVal val="visible"/>
                                      </p:to>
                                    </p:set>
                                    <p:animEffect>
                                      <p:cBhvr>
                                        <p:cTn id="7" dur="500"/>
                                        <p:tgtEl>
                                          <p:spTgt spid="3088"/>
                                        </p:tgtEl>
                                      </p:cBhvr>
                                    </p:animEffect>
                                  </p:childTnLst>
                                </p:cTn>
                              </p:par>
                              <p:par>
                                <p:cTn id="8" presetID="10" presetClass="entr" presetSubtype="0" fill="hold" nodeType="withEffect">
                                  <p:stCondLst>
                                    <p:cond delay="0"/>
                                  </p:stCondLst>
                                  <p:childTnLst>
                                    <p:set>
                                      <p:cBhvr>
                                        <p:cTn id="9" dur="1" fill="hold">
                                          <p:stCondLst>
                                            <p:cond delay="0"/>
                                          </p:stCondLst>
                                        </p:cTn>
                                        <p:tgtEl>
                                          <p:spTgt spid="3084"/>
                                        </p:tgtEl>
                                        <p:attrNameLst>
                                          <p:attrName>style.visibility</p:attrName>
                                        </p:attrNameLst>
                                      </p:cBhvr>
                                      <p:to>
                                        <p:strVal val="visible"/>
                                      </p:to>
                                    </p:set>
                                    <p:animEffect>
                                      <p:cBhvr>
                                        <p:cTn id="10" dur="500"/>
                                        <p:tgtEl>
                                          <p:spTgt spid="3084"/>
                                        </p:tgtEl>
                                      </p:cBhvr>
                                    </p:animEffect>
                                  </p:childTnLst>
                                </p:cTn>
                              </p:par>
                              <p:par>
                                <p:cTn id="11" presetID="10" presetClass="entr" presetSubtype="0" fill="hold" nodeType="withEffect">
                                  <p:stCondLst>
                                    <p:cond delay="0"/>
                                  </p:stCondLst>
                                  <p:childTnLst>
                                    <p:set>
                                      <p:cBhvr>
                                        <p:cTn id="12" dur="1" fill="hold">
                                          <p:stCondLst>
                                            <p:cond delay="0"/>
                                          </p:stCondLst>
                                        </p:cTn>
                                        <p:tgtEl>
                                          <p:spTgt spid="3083"/>
                                        </p:tgtEl>
                                        <p:attrNameLst>
                                          <p:attrName>style.visibility</p:attrName>
                                        </p:attrNameLst>
                                      </p:cBhvr>
                                      <p:to>
                                        <p:strVal val="visible"/>
                                      </p:to>
                                    </p:set>
                                    <p:animEffect>
                                      <p:cBhvr>
                                        <p:cTn id="13" dur="500"/>
                                        <p:tgtEl>
                                          <p:spTgt spid="3083"/>
                                        </p:tgtEl>
                                      </p:cBhvr>
                                    </p:animEffect>
                                  </p:childTnLst>
                                </p:cTn>
                              </p:par>
                              <p:par>
                                <p:cTn id="14" presetID="10" presetClass="entr" presetSubtype="0" fill="hold" nodeType="withEffect">
                                  <p:stCondLst>
                                    <p:cond delay="0"/>
                                  </p:stCondLst>
                                  <p:childTnLst>
                                    <p:set>
                                      <p:cBhvr>
                                        <p:cTn id="15" dur="1" fill="hold">
                                          <p:stCondLst>
                                            <p:cond delay="0"/>
                                          </p:stCondLst>
                                        </p:cTn>
                                        <p:tgtEl>
                                          <p:spTgt spid="3081"/>
                                        </p:tgtEl>
                                        <p:attrNameLst>
                                          <p:attrName>style.visibility</p:attrName>
                                        </p:attrNameLst>
                                      </p:cBhvr>
                                      <p:to>
                                        <p:strVal val="visible"/>
                                      </p:to>
                                    </p:set>
                                    <p:animEffect>
                                      <p:cBhvr>
                                        <p:cTn id="16" dur="500"/>
                                        <p:tgtEl>
                                          <p:spTgt spid="3081"/>
                                        </p:tgtEl>
                                      </p:cBhvr>
                                    </p:animEffect>
                                  </p:childTnLst>
                                </p:cTn>
                              </p:par>
                              <p:par>
                                <p:cTn id="17" presetID="10" presetClass="entr" presetSubtype="0" fill="hold" nodeType="withEffect">
                                  <p:stCondLst>
                                    <p:cond delay="0"/>
                                  </p:stCondLst>
                                  <p:childTnLst>
                                    <p:set>
                                      <p:cBhvr>
                                        <p:cTn id="18" dur="1" fill="hold">
                                          <p:stCondLst>
                                            <p:cond delay="0"/>
                                          </p:stCondLst>
                                        </p:cTn>
                                        <p:tgtEl>
                                          <p:spTgt spid="3087"/>
                                        </p:tgtEl>
                                        <p:attrNameLst>
                                          <p:attrName>style.visibility</p:attrName>
                                        </p:attrNameLst>
                                      </p:cBhvr>
                                      <p:to>
                                        <p:strVal val="visible"/>
                                      </p:to>
                                    </p:set>
                                    <p:animEffect>
                                      <p:cBhvr>
                                        <p:cTn id="19" dur="500"/>
                                        <p:tgtEl>
                                          <p:spTgt spid="3087"/>
                                        </p:tgtEl>
                                      </p:cBhvr>
                                    </p:animEffect>
                                  </p:childTnLst>
                                </p:cTn>
                              </p:par>
                              <p:par>
                                <p:cTn id="20" presetID="10" presetClass="entr" presetSubtype="0" fill="hold" nodeType="withEffect">
                                  <p:stCondLst>
                                    <p:cond delay="0"/>
                                  </p:stCondLst>
                                  <p:childTnLst>
                                    <p:set>
                                      <p:cBhvr>
                                        <p:cTn id="21" dur="1" fill="hold">
                                          <p:stCondLst>
                                            <p:cond delay="0"/>
                                          </p:stCondLst>
                                        </p:cTn>
                                        <p:tgtEl>
                                          <p:spTgt spid="3089"/>
                                        </p:tgtEl>
                                        <p:attrNameLst>
                                          <p:attrName>style.visibility</p:attrName>
                                        </p:attrNameLst>
                                      </p:cBhvr>
                                      <p:to>
                                        <p:strVal val="visible"/>
                                      </p:to>
                                    </p:set>
                                    <p:animEffect>
                                      <p:cBhvr>
                                        <p:cTn id="22" dur="500"/>
                                        <p:tgtEl>
                                          <p:spTgt spid="3089"/>
                                        </p:tgtEl>
                                      </p:cBhvr>
                                    </p:animEffect>
                                  </p:childTnLst>
                                </p:cTn>
                              </p:par>
                              <p:par>
                                <p:cTn id="23" presetID="10" presetClass="entr" presetSubtype="0" fill="hold" nodeType="withEffect">
                                  <p:stCondLst>
                                    <p:cond delay="0"/>
                                  </p:stCondLst>
                                  <p:childTnLst>
                                    <p:set>
                                      <p:cBhvr>
                                        <p:cTn id="24" dur="1" fill="hold">
                                          <p:stCondLst>
                                            <p:cond delay="0"/>
                                          </p:stCondLst>
                                        </p:cTn>
                                        <p:tgtEl>
                                          <p:spTgt spid="3091"/>
                                        </p:tgtEl>
                                        <p:attrNameLst>
                                          <p:attrName>style.visibility</p:attrName>
                                        </p:attrNameLst>
                                      </p:cBhvr>
                                      <p:to>
                                        <p:strVal val="visible"/>
                                      </p:to>
                                    </p:set>
                                    <p:animEffect>
                                      <p:cBhvr>
                                        <p:cTn id="25" dur="500"/>
                                        <p:tgtEl>
                                          <p:spTgt spid="3091"/>
                                        </p:tgtEl>
                                      </p:cBhvr>
                                    </p:animEffect>
                                  </p:childTnLst>
                                </p:cTn>
                              </p:par>
                              <p:par>
                                <p:cTn id="26" presetID="10" presetClass="entr" presetSubtype="0" fill="hold" nodeType="withEffect">
                                  <p:stCondLst>
                                    <p:cond delay="0"/>
                                  </p:stCondLst>
                                  <p:childTnLst>
                                    <p:set>
                                      <p:cBhvr>
                                        <p:cTn id="27" dur="1" fill="hold">
                                          <p:stCondLst>
                                            <p:cond delay="0"/>
                                          </p:stCondLst>
                                        </p:cTn>
                                        <p:tgtEl>
                                          <p:spTgt spid="3082"/>
                                        </p:tgtEl>
                                        <p:attrNameLst>
                                          <p:attrName>style.visibility</p:attrName>
                                        </p:attrNameLst>
                                      </p:cBhvr>
                                      <p:to>
                                        <p:strVal val="visible"/>
                                      </p:to>
                                    </p:set>
                                    <p:animEffect>
                                      <p:cBhvr>
                                        <p:cTn id="28" dur="500"/>
                                        <p:tgtEl>
                                          <p:spTgt spid="3082"/>
                                        </p:tgtEl>
                                      </p:cBhvr>
                                    </p:animEffect>
                                  </p:childTnLst>
                                </p:cTn>
                              </p:par>
                              <p:par>
                                <p:cTn id="29" presetID="10" presetClass="entr" presetSubtype="0" fill="hold" nodeType="withEffect">
                                  <p:stCondLst>
                                    <p:cond delay="0"/>
                                  </p:stCondLst>
                                  <p:childTnLst>
                                    <p:set>
                                      <p:cBhvr>
                                        <p:cTn id="30" dur="1" fill="hold">
                                          <p:stCondLst>
                                            <p:cond delay="0"/>
                                          </p:stCondLst>
                                        </p:cTn>
                                        <p:tgtEl>
                                          <p:spTgt spid="3090"/>
                                        </p:tgtEl>
                                        <p:attrNameLst>
                                          <p:attrName>style.visibility</p:attrName>
                                        </p:attrNameLst>
                                      </p:cBhvr>
                                      <p:to>
                                        <p:strVal val="visible"/>
                                      </p:to>
                                    </p:set>
                                    <p:animEffect>
                                      <p:cBhvr>
                                        <p:cTn id="31" dur="500"/>
                                        <p:tgtEl>
                                          <p:spTgt spid="3090"/>
                                        </p:tgtEl>
                                      </p:cBhvr>
                                    </p:animEffect>
                                  </p:childTnLst>
                                </p:cTn>
                              </p:par>
                              <p:par>
                                <p:cTn id="32" presetID="10" presetClass="entr" presetSubtype="0" fill="hold" nodeType="withEffect">
                                  <p:stCondLst>
                                    <p:cond delay="0"/>
                                  </p:stCondLst>
                                  <p:childTnLst>
                                    <p:set>
                                      <p:cBhvr>
                                        <p:cTn id="33" dur="1" fill="hold">
                                          <p:stCondLst>
                                            <p:cond delay="0"/>
                                          </p:stCondLst>
                                        </p:cTn>
                                        <p:tgtEl>
                                          <p:spTgt spid="3085"/>
                                        </p:tgtEl>
                                        <p:attrNameLst>
                                          <p:attrName>style.visibility</p:attrName>
                                        </p:attrNameLst>
                                      </p:cBhvr>
                                      <p:to>
                                        <p:strVal val="visible"/>
                                      </p:to>
                                    </p:set>
                                    <p:animEffect>
                                      <p:cBhvr>
                                        <p:cTn id="34" dur="500"/>
                                        <p:tgtEl>
                                          <p:spTgt spid="3085"/>
                                        </p:tgtEl>
                                      </p:cBhvr>
                                    </p:animEffect>
                                  </p:childTnLst>
                                </p:cTn>
                              </p:par>
                              <p:par>
                                <p:cTn id="35" presetID="10" presetClass="entr" presetSubtype="0" fill="hold" nodeType="withEffect">
                                  <p:stCondLst>
                                    <p:cond delay="0"/>
                                  </p:stCondLst>
                                  <p:childTnLst>
                                    <p:set>
                                      <p:cBhvr>
                                        <p:cTn id="36" dur="1" fill="hold">
                                          <p:stCondLst>
                                            <p:cond delay="0"/>
                                          </p:stCondLst>
                                        </p:cTn>
                                        <p:tgtEl>
                                          <p:spTgt spid="3092"/>
                                        </p:tgtEl>
                                        <p:attrNameLst>
                                          <p:attrName>style.visibility</p:attrName>
                                        </p:attrNameLst>
                                      </p:cBhvr>
                                      <p:to>
                                        <p:strVal val="visible"/>
                                      </p:to>
                                    </p:set>
                                    <p:animEffect>
                                      <p:cBhvr>
                                        <p:cTn id="37" dur="500"/>
                                        <p:tgtEl>
                                          <p:spTgt spid="3092"/>
                                        </p:tgtEl>
                                      </p:cBhvr>
                                    </p:animEffect>
                                  </p:childTnLst>
                                </p:cTn>
                              </p:par>
                              <p:par>
                                <p:cTn id="38" presetID="10" presetClass="entr" presetSubtype="0" fill="hold" nodeType="withEffect">
                                  <p:stCondLst>
                                    <p:cond delay="0"/>
                                  </p:stCondLst>
                                  <p:childTnLst>
                                    <p:set>
                                      <p:cBhvr>
                                        <p:cTn id="39" dur="1" fill="hold">
                                          <p:stCondLst>
                                            <p:cond delay="0"/>
                                          </p:stCondLst>
                                        </p:cTn>
                                        <p:tgtEl>
                                          <p:spTgt spid="3086"/>
                                        </p:tgtEl>
                                        <p:attrNameLst>
                                          <p:attrName>style.visibility</p:attrName>
                                        </p:attrNameLst>
                                      </p:cBhvr>
                                      <p:to>
                                        <p:strVal val="visible"/>
                                      </p:to>
                                    </p:set>
                                    <p:animEffect>
                                      <p:cBhvr>
                                        <p:cTn id="40" dur="500"/>
                                        <p:tgtEl>
                                          <p:spTgt spid="3086"/>
                                        </p:tgtEl>
                                      </p:cBhvr>
                                    </p:animEffect>
                                  </p:childTnLst>
                                </p:cTn>
                              </p:par>
                              <p:par>
                                <p:cTn id="41" presetID="35" presetClass="path" presetSubtype="0" fill="hold" nodeType="withEffect">
                                  <p:stCondLst>
                                    <p:cond delay="0"/>
                                  </p:stCondLst>
                                  <p:childTnLst>
                                    <p:animMotion origin="layout" path="M -3.7037E-7 2.09877E-6 L -0.33333 2.09877E-6 " pathEditMode="relative" rAng="0" ptsTypes="AA">
                                      <p:cBhvr>
                                        <p:cTn id="42" dur="5000" fill="hold"/>
                                        <p:tgtEl>
                                          <p:spTgt spid="3090"/>
                                        </p:tgtEl>
                                        <p:attrNameLst>
                                          <p:attrName>ppt_x,ppt_y</p:attrName>
                                        </p:attrNameLst>
                                      </p:cBhvr>
                                      <p:rCtr x="-16667" y="0"/>
                                    </p:animMotion>
                                  </p:childTnLst>
                                </p:cTn>
                              </p:par>
                              <p:par>
                                <p:cTn id="43" presetID="35" presetClass="path" presetSubtype="0" fill="hold" nodeType="withEffect">
                                  <p:stCondLst>
                                    <p:cond delay="0"/>
                                  </p:stCondLst>
                                  <p:childTnLst>
                                    <p:animMotion origin="layout" path="M -2.59259E-6 6.17284E-7 L -0.42176 6.17284E-7 " pathEditMode="relative" rAng="0" ptsTypes="AA">
                                      <p:cBhvr>
                                        <p:cTn id="44" dur="5000" fill="hold"/>
                                        <p:tgtEl>
                                          <p:spTgt spid="3082"/>
                                        </p:tgtEl>
                                        <p:attrNameLst>
                                          <p:attrName>ppt_x,ppt_y</p:attrName>
                                        </p:attrNameLst>
                                      </p:cBhvr>
                                      <p:rCtr x="-21088" y="0"/>
                                    </p:animMotion>
                                  </p:childTnLst>
                                </p:cTn>
                              </p:par>
                              <p:par>
                                <p:cTn id="45" presetID="35" presetClass="path" presetSubtype="0" fill="hold" nodeType="withEffect">
                                  <p:stCondLst>
                                    <p:cond delay="0"/>
                                  </p:stCondLst>
                                  <p:childTnLst>
                                    <p:animMotion origin="layout" path="M 0.00671 2.71605E-6 L -0.62246 2.71605E-6 " pathEditMode="relative" rAng="0" ptsTypes="AA">
                                      <p:cBhvr>
                                        <p:cTn id="46" dur="5000" fill="hold"/>
                                        <p:tgtEl>
                                          <p:spTgt spid="3085"/>
                                        </p:tgtEl>
                                        <p:attrNameLst>
                                          <p:attrName>ppt_x,ppt_y</p:attrName>
                                        </p:attrNameLst>
                                      </p:cBhvr>
                                      <p:rCtr x="-31458" y="0"/>
                                    </p:animMotion>
                                  </p:childTnLst>
                                </p:cTn>
                              </p:par>
                              <p:par>
                                <p:cTn id="47" presetID="35" presetClass="path" presetSubtype="0" fill="hold" nodeType="withEffect">
                                  <p:stCondLst>
                                    <p:cond delay="0"/>
                                  </p:stCondLst>
                                  <p:childTnLst>
                                    <p:animMotion origin="layout" path="M -2.59259E-6 6.17284E-7 L -0.26041 6.17284E-7 " pathEditMode="relative" rAng="0" ptsTypes="AA">
                                      <p:cBhvr>
                                        <p:cTn id="48" dur="5000" fill="hold"/>
                                        <p:tgtEl>
                                          <p:spTgt spid="3087"/>
                                        </p:tgtEl>
                                        <p:attrNameLst>
                                          <p:attrName>ppt_x,ppt_y</p:attrName>
                                        </p:attrNameLst>
                                      </p:cBhvr>
                                      <p:rCtr x="-13032" y="0"/>
                                    </p:animMotion>
                                  </p:childTnLst>
                                </p:cTn>
                              </p:par>
                              <p:par>
                                <p:cTn id="49" presetID="35" presetClass="path" presetSubtype="0" fill="hold" nodeType="withEffect">
                                  <p:stCondLst>
                                    <p:cond delay="0"/>
                                  </p:stCondLst>
                                  <p:childTnLst>
                                    <p:animMotion origin="layout" path="M 7.40741E-7 2.09877E-6 L -0.58125 2.09877E-6 " pathEditMode="relative" rAng="0" ptsTypes="AA">
                                      <p:cBhvr>
                                        <p:cTn id="50" dur="5000" fill="hold"/>
                                        <p:tgtEl>
                                          <p:spTgt spid="3084"/>
                                        </p:tgtEl>
                                        <p:attrNameLst>
                                          <p:attrName>ppt_x,ppt_y</p:attrName>
                                        </p:attrNameLst>
                                      </p:cBhvr>
                                      <p:rCtr x="-29074" y="0"/>
                                    </p:animMotion>
                                  </p:childTnLst>
                                </p:cTn>
                              </p:par>
                              <p:par>
                                <p:cTn id="51" presetID="35" presetClass="path" presetSubtype="0" fill="hold" nodeType="withEffect">
                                  <p:stCondLst>
                                    <p:cond delay="0"/>
                                  </p:stCondLst>
                                  <p:childTnLst>
                                    <p:animMotion origin="layout" path="M -4.81481E-6 -9.87654E-7 L -0.82291 -9.87654E-7 " pathEditMode="relative" rAng="0" ptsTypes="AA">
                                      <p:cBhvr>
                                        <p:cTn id="52" dur="5000" fill="hold"/>
                                        <p:tgtEl>
                                          <p:spTgt spid="3086"/>
                                        </p:tgtEl>
                                        <p:attrNameLst>
                                          <p:attrName>ppt_x,ppt_y</p:attrName>
                                        </p:attrNameLst>
                                      </p:cBhvr>
                                      <p:rCtr x="-41157" y="0"/>
                                    </p:animMotion>
                                  </p:childTnLst>
                                </p:cTn>
                              </p:par>
                              <p:par>
                                <p:cTn id="53" presetID="35" presetClass="path" presetSubtype="0" fill="hold" nodeType="withEffect">
                                  <p:stCondLst>
                                    <p:cond delay="0"/>
                                  </p:stCondLst>
                                  <p:childTnLst>
                                    <p:animMotion origin="layout" path="M 3.7037E-7 -3.58025E-6 L -0.44769 -3.58025E-6 " pathEditMode="relative" rAng="0" ptsTypes="AA">
                                      <p:cBhvr>
                                        <p:cTn id="54" dur="5000" fill="hold"/>
                                        <p:tgtEl>
                                          <p:spTgt spid="3081"/>
                                        </p:tgtEl>
                                        <p:attrNameLst>
                                          <p:attrName>ppt_x,ppt_y</p:attrName>
                                        </p:attrNameLst>
                                      </p:cBhvr>
                                      <p:rCtr x="-22384" y="0"/>
                                    </p:animMotion>
                                  </p:childTnLst>
                                </p:cTn>
                              </p:par>
                              <p:par>
                                <p:cTn id="55" presetID="35" presetClass="path" presetSubtype="0" fill="hold" nodeType="withEffect">
                                  <p:stCondLst>
                                    <p:cond delay="0"/>
                                  </p:stCondLst>
                                  <p:childTnLst>
                                    <p:animMotion origin="layout" path="M -4.81481E-6 2.34568E-6 L -0.7625 2.34568E-6 " pathEditMode="relative" rAng="0" ptsTypes="AA">
                                      <p:cBhvr>
                                        <p:cTn id="56" dur="5000" fill="hold"/>
                                        <p:tgtEl>
                                          <p:spTgt spid="3091"/>
                                        </p:tgtEl>
                                        <p:attrNameLst>
                                          <p:attrName>ppt_x,ppt_y</p:attrName>
                                        </p:attrNameLst>
                                      </p:cBhvr>
                                      <p:rCtr x="-38125" y="0"/>
                                    </p:animMotion>
                                  </p:childTnLst>
                                </p:cTn>
                              </p:par>
                              <p:par>
                                <p:cTn id="57" presetID="35" presetClass="path" presetSubtype="0" fill="hold" nodeType="withEffect">
                                  <p:stCondLst>
                                    <p:cond delay="0"/>
                                  </p:stCondLst>
                                  <p:childTnLst>
                                    <p:animMotion origin="layout" path="M 0 3.08642E-6 L -0.7625 3.08642E-6 " pathEditMode="relative" rAng="0" ptsTypes="AA">
                                      <p:cBhvr>
                                        <p:cTn id="58" dur="5000" fill="hold"/>
                                        <p:tgtEl>
                                          <p:spTgt spid="3092"/>
                                        </p:tgtEl>
                                        <p:attrNameLst>
                                          <p:attrName>ppt_x,ppt_y</p:attrName>
                                        </p:attrNameLst>
                                      </p:cBhvr>
                                      <p:rCtr x="-38125" y="0"/>
                                    </p:animMotion>
                                  </p:childTnLst>
                                </p:cTn>
                              </p:par>
                              <p:par>
                                <p:cTn id="59" presetID="63" presetClass="path" presetSubtype="0" fill="hold" nodeType="withEffect">
                                  <p:stCondLst>
                                    <p:cond delay="0"/>
                                  </p:stCondLst>
                                  <p:childTnLst>
                                    <p:animMotion origin="layout" path="M 1.85185E-6 8.64198E-7 L 0.58541 8.64198E-7 " pathEditMode="relative" rAng="0" ptsTypes="AA">
                                      <p:cBhvr>
                                        <p:cTn id="60" dur="5000" fill="hold"/>
                                        <p:tgtEl>
                                          <p:spTgt spid="3089"/>
                                        </p:tgtEl>
                                        <p:attrNameLst>
                                          <p:attrName>ppt_x,ppt_y</p:attrName>
                                        </p:attrNameLst>
                                      </p:cBhvr>
                                      <p:rCtr x="29259" y="0"/>
                                    </p:animMotion>
                                  </p:childTnLst>
                                </p:cTn>
                              </p:par>
                              <p:par>
                                <p:cTn id="61" presetID="63" presetClass="path" presetSubtype="0" fill="hold" nodeType="withEffect">
                                  <p:stCondLst>
                                    <p:cond delay="0"/>
                                  </p:stCondLst>
                                  <p:childTnLst>
                                    <p:animMotion origin="layout" path="M 2.22222E-6 6.17284E-7 L 0.8375 6.17284E-7 " pathEditMode="relative" rAng="0" ptsTypes="AA">
                                      <p:cBhvr>
                                        <p:cTn id="62" dur="5000" fill="hold"/>
                                        <p:tgtEl>
                                          <p:spTgt spid="3088"/>
                                        </p:tgtEl>
                                        <p:attrNameLst>
                                          <p:attrName>ppt_x,ppt_y</p:attrName>
                                        </p:attrNameLst>
                                      </p:cBhvr>
                                      <p:rCtr x="41875" y="0"/>
                                    </p:animMotion>
                                  </p:childTnLst>
                                </p:cTn>
                              </p:par>
                              <p:par>
                                <p:cTn id="63" presetID="63" presetClass="path" presetSubtype="0" fill="hold" nodeType="withEffect">
                                  <p:stCondLst>
                                    <p:cond delay="0"/>
                                  </p:stCondLst>
                                  <p:childTnLst>
                                    <p:animMotion origin="layout" path="M 3.7037E-6 2.96296E-6 L 0.5662 2.96296E-6 " pathEditMode="relative" rAng="0" ptsTypes="AA">
                                      <p:cBhvr>
                                        <p:cTn id="64" dur="5000" fill="hold"/>
                                        <p:tgtEl>
                                          <p:spTgt spid="3083"/>
                                        </p:tgtEl>
                                        <p:attrNameLst>
                                          <p:attrName>ppt_x,ppt_y</p:attrName>
                                        </p:attrNameLst>
                                      </p:cBhvr>
                                      <p:rCtr x="28310" y="0"/>
                                    </p:animMotion>
                                  </p:childTnLst>
                                </p:cTn>
                              </p:par>
                              <p:par>
                                <p:cTn id="65" presetID="10" presetClass="exit" presetSubtype="0" fill="hold" nodeType="withEffect">
                                  <p:stCondLst>
                                    <p:cond delay="2500"/>
                                  </p:stCondLst>
                                  <p:childTnLst>
                                    <p:animEffect>
                                      <p:cBhvr>
                                        <p:cTn id="66" dur="500"/>
                                        <p:tgtEl>
                                          <p:spTgt spid="3088"/>
                                        </p:tgtEl>
                                      </p:cBhvr>
                                    </p:animEffect>
                                    <p:set>
                                      <p:cBhvr>
                                        <p:cTn id="67" dur="1" fill="hold">
                                          <p:stCondLst>
                                            <p:cond delay="499"/>
                                          </p:stCondLst>
                                        </p:cTn>
                                        <p:tgtEl>
                                          <p:spTgt spid="3088"/>
                                        </p:tgtEl>
                                        <p:attrNameLst>
                                          <p:attrName>style.visibility</p:attrName>
                                        </p:attrNameLst>
                                      </p:cBhvr>
                                      <p:to>
                                        <p:strVal val="hidden"/>
                                      </p:to>
                                    </p:set>
                                  </p:childTnLst>
                                </p:cTn>
                              </p:par>
                              <p:par>
                                <p:cTn id="68" presetID="10" presetClass="exit" presetSubtype="0" fill="hold" nodeType="withEffect">
                                  <p:stCondLst>
                                    <p:cond delay="2500"/>
                                  </p:stCondLst>
                                  <p:childTnLst>
                                    <p:animEffect>
                                      <p:cBhvr>
                                        <p:cTn id="69" dur="500"/>
                                        <p:tgtEl>
                                          <p:spTgt spid="3089"/>
                                        </p:tgtEl>
                                      </p:cBhvr>
                                    </p:animEffect>
                                    <p:set>
                                      <p:cBhvr>
                                        <p:cTn id="70" dur="1" fill="hold">
                                          <p:stCondLst>
                                            <p:cond delay="499"/>
                                          </p:stCondLst>
                                        </p:cTn>
                                        <p:tgtEl>
                                          <p:spTgt spid="3089"/>
                                        </p:tgtEl>
                                        <p:attrNameLst>
                                          <p:attrName>style.visibility</p:attrName>
                                        </p:attrNameLst>
                                      </p:cBhvr>
                                      <p:to>
                                        <p:strVal val="hidden"/>
                                      </p:to>
                                    </p:set>
                                  </p:childTnLst>
                                </p:cTn>
                              </p:par>
                              <p:par>
                                <p:cTn id="71" presetID="10" presetClass="exit" presetSubtype="0" fill="hold" nodeType="withEffect">
                                  <p:stCondLst>
                                    <p:cond delay="2500"/>
                                  </p:stCondLst>
                                  <p:childTnLst>
                                    <p:animEffect>
                                      <p:cBhvr>
                                        <p:cTn id="72" dur="500"/>
                                        <p:tgtEl>
                                          <p:spTgt spid="3091"/>
                                        </p:tgtEl>
                                      </p:cBhvr>
                                    </p:animEffect>
                                    <p:set>
                                      <p:cBhvr>
                                        <p:cTn id="73" dur="1" fill="hold">
                                          <p:stCondLst>
                                            <p:cond delay="499"/>
                                          </p:stCondLst>
                                        </p:cTn>
                                        <p:tgtEl>
                                          <p:spTgt spid="3091"/>
                                        </p:tgtEl>
                                        <p:attrNameLst>
                                          <p:attrName>style.visibility</p:attrName>
                                        </p:attrNameLst>
                                      </p:cBhvr>
                                      <p:to>
                                        <p:strVal val="hidden"/>
                                      </p:to>
                                    </p:set>
                                  </p:childTnLst>
                                </p:cTn>
                              </p:par>
                              <p:par>
                                <p:cTn id="74" presetID="10" presetClass="exit" presetSubtype="0" fill="hold" nodeType="withEffect">
                                  <p:stCondLst>
                                    <p:cond delay="2500"/>
                                  </p:stCondLst>
                                  <p:childTnLst>
                                    <p:animEffect>
                                      <p:cBhvr>
                                        <p:cTn id="75" dur="500"/>
                                        <p:tgtEl>
                                          <p:spTgt spid="3086"/>
                                        </p:tgtEl>
                                      </p:cBhvr>
                                    </p:animEffect>
                                    <p:set>
                                      <p:cBhvr>
                                        <p:cTn id="76" dur="1" fill="hold">
                                          <p:stCondLst>
                                            <p:cond delay="499"/>
                                          </p:stCondLst>
                                        </p:cTn>
                                        <p:tgtEl>
                                          <p:spTgt spid="3086"/>
                                        </p:tgtEl>
                                        <p:attrNameLst>
                                          <p:attrName>style.visibility</p:attrName>
                                        </p:attrNameLst>
                                      </p:cBhvr>
                                      <p:to>
                                        <p:strVal val="hidden"/>
                                      </p:to>
                                    </p:set>
                                  </p:childTnLst>
                                </p:cTn>
                              </p:par>
                              <p:par>
                                <p:cTn id="77" presetID="10" presetClass="exit" presetSubtype="0" fill="hold" nodeType="withEffect">
                                  <p:stCondLst>
                                    <p:cond delay="2500"/>
                                  </p:stCondLst>
                                  <p:childTnLst>
                                    <p:animEffect>
                                      <p:cBhvr>
                                        <p:cTn id="78" dur="500"/>
                                        <p:tgtEl>
                                          <p:spTgt spid="3084"/>
                                        </p:tgtEl>
                                      </p:cBhvr>
                                    </p:animEffect>
                                    <p:set>
                                      <p:cBhvr>
                                        <p:cTn id="79" dur="1" fill="hold">
                                          <p:stCondLst>
                                            <p:cond delay="499"/>
                                          </p:stCondLst>
                                        </p:cTn>
                                        <p:tgtEl>
                                          <p:spTgt spid="3084"/>
                                        </p:tgtEl>
                                        <p:attrNameLst>
                                          <p:attrName>style.visibility</p:attrName>
                                        </p:attrNameLst>
                                      </p:cBhvr>
                                      <p:to>
                                        <p:strVal val="hidden"/>
                                      </p:to>
                                    </p:set>
                                  </p:childTnLst>
                                </p:cTn>
                              </p:par>
                              <p:par>
                                <p:cTn id="80" presetID="10" presetClass="exit" presetSubtype="0" fill="hold" nodeType="withEffect">
                                  <p:stCondLst>
                                    <p:cond delay="2500"/>
                                  </p:stCondLst>
                                  <p:childTnLst>
                                    <p:animEffect>
                                      <p:cBhvr>
                                        <p:cTn id="81" dur="500"/>
                                        <p:tgtEl>
                                          <p:spTgt spid="3087"/>
                                        </p:tgtEl>
                                      </p:cBhvr>
                                    </p:animEffect>
                                    <p:set>
                                      <p:cBhvr>
                                        <p:cTn id="82" dur="1" fill="hold">
                                          <p:stCondLst>
                                            <p:cond delay="499"/>
                                          </p:stCondLst>
                                        </p:cTn>
                                        <p:tgtEl>
                                          <p:spTgt spid="3087"/>
                                        </p:tgtEl>
                                        <p:attrNameLst>
                                          <p:attrName>style.visibility</p:attrName>
                                        </p:attrNameLst>
                                      </p:cBhvr>
                                      <p:to>
                                        <p:strVal val="hidden"/>
                                      </p:to>
                                    </p:set>
                                  </p:childTnLst>
                                </p:cTn>
                              </p:par>
                              <p:par>
                                <p:cTn id="83" presetID="10" presetClass="exit" presetSubtype="0" fill="hold" nodeType="withEffect">
                                  <p:stCondLst>
                                    <p:cond delay="2500"/>
                                  </p:stCondLst>
                                  <p:childTnLst>
                                    <p:animEffect>
                                      <p:cBhvr>
                                        <p:cTn id="84" dur="500"/>
                                        <p:tgtEl>
                                          <p:spTgt spid="3082"/>
                                        </p:tgtEl>
                                      </p:cBhvr>
                                    </p:animEffect>
                                    <p:set>
                                      <p:cBhvr>
                                        <p:cTn id="85" dur="1" fill="hold">
                                          <p:stCondLst>
                                            <p:cond delay="499"/>
                                          </p:stCondLst>
                                        </p:cTn>
                                        <p:tgtEl>
                                          <p:spTgt spid="3082"/>
                                        </p:tgtEl>
                                        <p:attrNameLst>
                                          <p:attrName>style.visibility</p:attrName>
                                        </p:attrNameLst>
                                      </p:cBhvr>
                                      <p:to>
                                        <p:strVal val="hidden"/>
                                      </p:to>
                                    </p:set>
                                  </p:childTnLst>
                                </p:cTn>
                              </p:par>
                              <p:par>
                                <p:cTn id="86" presetID="10" presetClass="exit" presetSubtype="0" fill="hold" nodeType="withEffect">
                                  <p:stCondLst>
                                    <p:cond delay="2500"/>
                                  </p:stCondLst>
                                  <p:childTnLst>
                                    <p:animEffect>
                                      <p:cBhvr>
                                        <p:cTn id="87" dur="500"/>
                                        <p:tgtEl>
                                          <p:spTgt spid="3090"/>
                                        </p:tgtEl>
                                      </p:cBhvr>
                                    </p:animEffect>
                                    <p:set>
                                      <p:cBhvr>
                                        <p:cTn id="88" dur="1" fill="hold">
                                          <p:stCondLst>
                                            <p:cond delay="499"/>
                                          </p:stCondLst>
                                        </p:cTn>
                                        <p:tgtEl>
                                          <p:spTgt spid="3090"/>
                                        </p:tgtEl>
                                        <p:attrNameLst>
                                          <p:attrName>style.visibility</p:attrName>
                                        </p:attrNameLst>
                                      </p:cBhvr>
                                      <p:to>
                                        <p:strVal val="hidden"/>
                                      </p:to>
                                    </p:set>
                                  </p:childTnLst>
                                </p:cTn>
                              </p:par>
                              <p:par>
                                <p:cTn id="89" presetID="10" presetClass="exit" presetSubtype="0" fill="hold" nodeType="withEffect">
                                  <p:stCondLst>
                                    <p:cond delay="2500"/>
                                  </p:stCondLst>
                                  <p:childTnLst>
                                    <p:animEffect>
                                      <p:cBhvr>
                                        <p:cTn id="90" dur="500"/>
                                        <p:tgtEl>
                                          <p:spTgt spid="3092"/>
                                        </p:tgtEl>
                                      </p:cBhvr>
                                    </p:animEffect>
                                    <p:set>
                                      <p:cBhvr>
                                        <p:cTn id="91" dur="1" fill="hold">
                                          <p:stCondLst>
                                            <p:cond delay="499"/>
                                          </p:stCondLst>
                                        </p:cTn>
                                        <p:tgtEl>
                                          <p:spTgt spid="3092"/>
                                        </p:tgtEl>
                                        <p:attrNameLst>
                                          <p:attrName>style.visibility</p:attrName>
                                        </p:attrNameLst>
                                      </p:cBhvr>
                                      <p:to>
                                        <p:strVal val="hidden"/>
                                      </p:to>
                                    </p:set>
                                  </p:childTnLst>
                                </p:cTn>
                              </p:par>
                              <p:par>
                                <p:cTn id="92" presetID="10" presetClass="exit" presetSubtype="0" fill="hold" nodeType="withEffect">
                                  <p:stCondLst>
                                    <p:cond delay="2500"/>
                                  </p:stCondLst>
                                  <p:childTnLst>
                                    <p:animEffect>
                                      <p:cBhvr>
                                        <p:cTn id="93" dur="500"/>
                                        <p:tgtEl>
                                          <p:spTgt spid="3083"/>
                                        </p:tgtEl>
                                      </p:cBhvr>
                                    </p:animEffect>
                                    <p:set>
                                      <p:cBhvr>
                                        <p:cTn id="94" dur="1" fill="hold">
                                          <p:stCondLst>
                                            <p:cond delay="499"/>
                                          </p:stCondLst>
                                        </p:cTn>
                                        <p:tgtEl>
                                          <p:spTgt spid="3083"/>
                                        </p:tgtEl>
                                        <p:attrNameLst>
                                          <p:attrName>style.visibility</p:attrName>
                                        </p:attrNameLst>
                                      </p:cBhvr>
                                      <p:to>
                                        <p:strVal val="hidden"/>
                                      </p:to>
                                    </p:set>
                                  </p:childTnLst>
                                </p:cTn>
                              </p:par>
                              <p:par>
                                <p:cTn id="95" presetID="10" presetClass="exit" presetSubtype="0" fill="hold" nodeType="withEffect">
                                  <p:stCondLst>
                                    <p:cond delay="2500"/>
                                  </p:stCondLst>
                                  <p:childTnLst>
                                    <p:animEffect>
                                      <p:cBhvr>
                                        <p:cTn id="96" dur="500"/>
                                        <p:tgtEl>
                                          <p:spTgt spid="3081"/>
                                        </p:tgtEl>
                                      </p:cBhvr>
                                    </p:animEffect>
                                    <p:set>
                                      <p:cBhvr>
                                        <p:cTn id="97" dur="1" fill="hold">
                                          <p:stCondLst>
                                            <p:cond delay="499"/>
                                          </p:stCondLst>
                                        </p:cTn>
                                        <p:tgtEl>
                                          <p:spTgt spid="3081"/>
                                        </p:tgtEl>
                                        <p:attrNameLst>
                                          <p:attrName>style.visibility</p:attrName>
                                        </p:attrNameLst>
                                      </p:cBhvr>
                                      <p:to>
                                        <p:strVal val="hidden"/>
                                      </p:to>
                                    </p:set>
                                  </p:childTnLst>
                                </p:cTn>
                              </p:par>
                              <p:par>
                                <p:cTn id="98" presetID="10" presetClass="exit" presetSubtype="0" fill="hold" nodeType="withEffect">
                                  <p:stCondLst>
                                    <p:cond delay="2500"/>
                                  </p:stCondLst>
                                  <p:childTnLst>
                                    <p:animEffect>
                                      <p:cBhvr>
                                        <p:cTn id="99" dur="500"/>
                                        <p:tgtEl>
                                          <p:spTgt spid="3085"/>
                                        </p:tgtEl>
                                      </p:cBhvr>
                                    </p:animEffect>
                                    <p:set>
                                      <p:cBhvr>
                                        <p:cTn id="100" dur="1" fill="hold">
                                          <p:stCondLst>
                                            <p:cond delay="499"/>
                                          </p:stCondLst>
                                        </p:cTn>
                                        <p:tgtEl>
                                          <p:spTgt spid="3085"/>
                                        </p:tgtEl>
                                        <p:attrNameLst>
                                          <p:attrName>style.visibility</p:attrName>
                                        </p:attrNameLst>
                                      </p:cBhvr>
                                      <p:to>
                                        <p:strVal val="hidden"/>
                                      </p:to>
                                    </p:set>
                                  </p:childTnLst>
                                </p:cTn>
                              </p:par>
                              <p:par>
                                <p:cTn id="101" presetID="10" presetClass="entr" presetSubtype="0" fill="hold" nodeType="withEffect">
                                  <p:stCondLst>
                                    <p:cond delay="0"/>
                                  </p:stCondLst>
                                  <p:childTnLst>
                                    <p:set>
                                      <p:cBhvr>
                                        <p:cTn id="102" dur="1" fill="hold">
                                          <p:stCondLst>
                                            <p:cond delay="0"/>
                                          </p:stCondLst>
                                        </p:cTn>
                                        <p:tgtEl>
                                          <p:spTgt spid="3093"/>
                                        </p:tgtEl>
                                        <p:attrNameLst>
                                          <p:attrName>style.visibility</p:attrName>
                                        </p:attrNameLst>
                                      </p:cBhvr>
                                      <p:to>
                                        <p:strVal val="visible"/>
                                      </p:to>
                                    </p:set>
                                    <p:animEffect>
                                      <p:cBhvr>
                                        <p:cTn id="103" dur="100"/>
                                        <p:tgtEl>
                                          <p:spTgt spid="3093"/>
                                        </p:tgtEl>
                                      </p:cBhvr>
                                    </p:animEffect>
                                  </p:childTnLst>
                                </p:cTn>
                              </p:par>
                              <p:par>
                                <p:cTn id="104" presetID="10" presetClass="entr" presetSubtype="0" fill="hold" nodeType="withEffect">
                                  <p:stCondLst>
                                    <p:cond delay="600"/>
                                  </p:stCondLst>
                                  <p:childTnLst>
                                    <p:set>
                                      <p:cBhvr>
                                        <p:cTn id="105" dur="1" fill="hold">
                                          <p:stCondLst>
                                            <p:cond delay="0"/>
                                          </p:stCondLst>
                                        </p:cTn>
                                        <p:tgtEl>
                                          <p:spTgt spid="3094"/>
                                        </p:tgtEl>
                                        <p:attrNameLst>
                                          <p:attrName>style.visibility</p:attrName>
                                        </p:attrNameLst>
                                      </p:cBhvr>
                                      <p:to>
                                        <p:strVal val="visible"/>
                                      </p:to>
                                    </p:set>
                                    <p:animEffect>
                                      <p:cBhvr>
                                        <p:cTn id="106" dur="100"/>
                                        <p:tgtEl>
                                          <p:spTgt spid="3094"/>
                                        </p:tgtEl>
                                      </p:cBhvr>
                                    </p:animEffect>
                                  </p:childTnLst>
                                </p:cTn>
                              </p:par>
                              <p:par>
                                <p:cTn id="107" presetID="10" presetClass="entr" presetSubtype="0" fill="hold" nodeType="withEffect">
                                  <p:stCondLst>
                                    <p:cond delay="200"/>
                                  </p:stCondLst>
                                  <p:childTnLst>
                                    <p:set>
                                      <p:cBhvr>
                                        <p:cTn id="108" dur="1" fill="hold">
                                          <p:stCondLst>
                                            <p:cond delay="0"/>
                                          </p:stCondLst>
                                        </p:cTn>
                                        <p:tgtEl>
                                          <p:spTgt spid="3095"/>
                                        </p:tgtEl>
                                        <p:attrNameLst>
                                          <p:attrName>style.visibility</p:attrName>
                                        </p:attrNameLst>
                                      </p:cBhvr>
                                      <p:to>
                                        <p:strVal val="visible"/>
                                      </p:to>
                                    </p:set>
                                    <p:animEffect>
                                      <p:cBhvr>
                                        <p:cTn id="109" dur="100"/>
                                        <p:tgtEl>
                                          <p:spTgt spid="3095"/>
                                        </p:tgtEl>
                                      </p:cBhvr>
                                    </p:animEffect>
                                  </p:childTnLst>
                                </p:cTn>
                              </p:par>
                              <p:par>
                                <p:cTn id="110" presetID="10" presetClass="entr" presetSubtype="0" fill="hold" nodeType="withEffect">
                                  <p:stCondLst>
                                    <p:cond delay="1800"/>
                                  </p:stCondLst>
                                  <p:childTnLst>
                                    <p:set>
                                      <p:cBhvr>
                                        <p:cTn id="111" dur="1" fill="hold">
                                          <p:stCondLst>
                                            <p:cond delay="0"/>
                                          </p:stCondLst>
                                        </p:cTn>
                                        <p:tgtEl>
                                          <p:spTgt spid="3096"/>
                                        </p:tgtEl>
                                        <p:attrNameLst>
                                          <p:attrName>style.visibility</p:attrName>
                                        </p:attrNameLst>
                                      </p:cBhvr>
                                      <p:to>
                                        <p:strVal val="visible"/>
                                      </p:to>
                                    </p:set>
                                    <p:animEffect>
                                      <p:cBhvr>
                                        <p:cTn id="112" dur="100"/>
                                        <p:tgtEl>
                                          <p:spTgt spid="3096"/>
                                        </p:tgtEl>
                                      </p:cBhvr>
                                    </p:animEffect>
                                  </p:childTnLst>
                                </p:cTn>
                              </p:par>
                              <p:par>
                                <p:cTn id="113" presetID="10" presetClass="entr" presetSubtype="0" fill="hold" nodeType="withEffect">
                                  <p:stCondLst>
                                    <p:cond delay="2200"/>
                                  </p:stCondLst>
                                  <p:childTnLst>
                                    <p:set>
                                      <p:cBhvr>
                                        <p:cTn id="114" dur="1" fill="hold">
                                          <p:stCondLst>
                                            <p:cond delay="0"/>
                                          </p:stCondLst>
                                        </p:cTn>
                                        <p:tgtEl>
                                          <p:spTgt spid="3097"/>
                                        </p:tgtEl>
                                        <p:attrNameLst>
                                          <p:attrName>style.visibility</p:attrName>
                                        </p:attrNameLst>
                                      </p:cBhvr>
                                      <p:to>
                                        <p:strVal val="visible"/>
                                      </p:to>
                                    </p:set>
                                    <p:animEffect>
                                      <p:cBhvr>
                                        <p:cTn id="115" dur="100"/>
                                        <p:tgtEl>
                                          <p:spTgt spid="3097"/>
                                        </p:tgtEl>
                                      </p:cBhvr>
                                    </p:animEffect>
                                  </p:childTnLst>
                                </p:cTn>
                              </p:par>
                              <p:par>
                                <p:cTn id="116" presetID="53" presetClass="exit" presetSubtype="0" fill="hold" nodeType="withEffect">
                                  <p:stCondLst>
                                    <p:cond delay="100"/>
                                  </p:stCondLst>
                                  <p:childTnLst>
                                    <p:anim calcmode="lin" valueType="num">
                                      <p:cBhvr>
                                        <p:cTn id="117" dur="1000"/>
                                        <p:tgtEl>
                                          <p:spTgt spid="3093"/>
                                        </p:tgtEl>
                                        <p:attrNameLst>
                                          <p:attrName>ppt_w</p:attrName>
                                        </p:attrNameLst>
                                      </p:cBhvr>
                                      <p:tavLst>
                                        <p:tav tm="0">
                                          <p:val>
                                            <p:strVal val="ppt_w"/>
                                          </p:val>
                                        </p:tav>
                                        <p:tav tm="100000">
                                          <p:val>
                                            <p:fltVal val="0"/>
                                          </p:val>
                                        </p:tav>
                                      </p:tavLst>
                                    </p:anim>
                                    <p:anim calcmode="lin" valueType="num">
                                      <p:cBhvr>
                                        <p:cTn id="118" dur="1000"/>
                                        <p:tgtEl>
                                          <p:spTgt spid="3093"/>
                                        </p:tgtEl>
                                        <p:attrNameLst>
                                          <p:attrName>ppt_h</p:attrName>
                                        </p:attrNameLst>
                                      </p:cBhvr>
                                      <p:tavLst>
                                        <p:tav tm="0">
                                          <p:val>
                                            <p:strVal val="ppt_h"/>
                                          </p:val>
                                        </p:tav>
                                        <p:tav tm="100000">
                                          <p:val>
                                            <p:fltVal val="0"/>
                                          </p:val>
                                        </p:tav>
                                      </p:tavLst>
                                    </p:anim>
                                    <p:animEffect>
                                      <p:cBhvr>
                                        <p:cTn id="119" dur="1000"/>
                                        <p:tgtEl>
                                          <p:spTgt spid="3093"/>
                                        </p:tgtEl>
                                      </p:cBhvr>
                                    </p:animEffect>
                                    <p:set>
                                      <p:cBhvr>
                                        <p:cTn id="120" dur="1" fill="hold">
                                          <p:stCondLst>
                                            <p:cond delay="999"/>
                                          </p:stCondLst>
                                        </p:cTn>
                                        <p:tgtEl>
                                          <p:spTgt spid="3093"/>
                                        </p:tgtEl>
                                        <p:attrNameLst>
                                          <p:attrName>style.visibility</p:attrName>
                                        </p:attrNameLst>
                                      </p:cBhvr>
                                      <p:to>
                                        <p:strVal val="hidden"/>
                                      </p:to>
                                    </p:set>
                                  </p:childTnLst>
                                </p:cTn>
                              </p:par>
                              <p:par>
                                <p:cTn id="121" presetID="53" presetClass="exit" presetSubtype="0" fill="hold" nodeType="withEffect">
                                  <p:stCondLst>
                                    <p:cond delay="700"/>
                                  </p:stCondLst>
                                  <p:childTnLst>
                                    <p:anim calcmode="lin" valueType="num">
                                      <p:cBhvr>
                                        <p:cTn id="122" dur="500"/>
                                        <p:tgtEl>
                                          <p:spTgt spid="3094"/>
                                        </p:tgtEl>
                                        <p:attrNameLst>
                                          <p:attrName>ppt_w</p:attrName>
                                        </p:attrNameLst>
                                      </p:cBhvr>
                                      <p:tavLst>
                                        <p:tav tm="0">
                                          <p:val>
                                            <p:strVal val="ppt_w"/>
                                          </p:val>
                                        </p:tav>
                                        <p:tav tm="100000">
                                          <p:val>
                                            <p:fltVal val="0"/>
                                          </p:val>
                                        </p:tav>
                                      </p:tavLst>
                                    </p:anim>
                                    <p:anim calcmode="lin" valueType="num">
                                      <p:cBhvr>
                                        <p:cTn id="123" dur="500"/>
                                        <p:tgtEl>
                                          <p:spTgt spid="3094"/>
                                        </p:tgtEl>
                                        <p:attrNameLst>
                                          <p:attrName>ppt_h</p:attrName>
                                        </p:attrNameLst>
                                      </p:cBhvr>
                                      <p:tavLst>
                                        <p:tav tm="0">
                                          <p:val>
                                            <p:strVal val="ppt_h"/>
                                          </p:val>
                                        </p:tav>
                                        <p:tav tm="100000">
                                          <p:val>
                                            <p:fltVal val="0"/>
                                          </p:val>
                                        </p:tav>
                                      </p:tavLst>
                                    </p:anim>
                                    <p:animEffect>
                                      <p:cBhvr>
                                        <p:cTn id="124" dur="500"/>
                                        <p:tgtEl>
                                          <p:spTgt spid="3094"/>
                                        </p:tgtEl>
                                      </p:cBhvr>
                                    </p:animEffect>
                                    <p:set>
                                      <p:cBhvr>
                                        <p:cTn id="125" dur="1" fill="hold">
                                          <p:stCondLst>
                                            <p:cond delay="499"/>
                                          </p:stCondLst>
                                        </p:cTn>
                                        <p:tgtEl>
                                          <p:spTgt spid="3094"/>
                                        </p:tgtEl>
                                        <p:attrNameLst>
                                          <p:attrName>style.visibility</p:attrName>
                                        </p:attrNameLst>
                                      </p:cBhvr>
                                      <p:to>
                                        <p:strVal val="hidden"/>
                                      </p:to>
                                    </p:set>
                                  </p:childTnLst>
                                </p:cTn>
                              </p:par>
                              <p:par>
                                <p:cTn id="126" presetID="53" presetClass="exit" presetSubtype="0" fill="hold" nodeType="withEffect">
                                  <p:stCondLst>
                                    <p:cond delay="300"/>
                                  </p:stCondLst>
                                  <p:childTnLst>
                                    <p:anim calcmode="lin" valueType="num">
                                      <p:cBhvr>
                                        <p:cTn id="127" dur="500"/>
                                        <p:tgtEl>
                                          <p:spTgt spid="3095"/>
                                        </p:tgtEl>
                                        <p:attrNameLst>
                                          <p:attrName>ppt_w</p:attrName>
                                        </p:attrNameLst>
                                      </p:cBhvr>
                                      <p:tavLst>
                                        <p:tav tm="0">
                                          <p:val>
                                            <p:strVal val="ppt_w"/>
                                          </p:val>
                                        </p:tav>
                                        <p:tav tm="100000">
                                          <p:val>
                                            <p:fltVal val="0"/>
                                          </p:val>
                                        </p:tav>
                                      </p:tavLst>
                                    </p:anim>
                                    <p:anim calcmode="lin" valueType="num">
                                      <p:cBhvr>
                                        <p:cTn id="128" dur="500"/>
                                        <p:tgtEl>
                                          <p:spTgt spid="3095"/>
                                        </p:tgtEl>
                                        <p:attrNameLst>
                                          <p:attrName>ppt_h</p:attrName>
                                        </p:attrNameLst>
                                      </p:cBhvr>
                                      <p:tavLst>
                                        <p:tav tm="0">
                                          <p:val>
                                            <p:strVal val="ppt_h"/>
                                          </p:val>
                                        </p:tav>
                                        <p:tav tm="100000">
                                          <p:val>
                                            <p:fltVal val="0"/>
                                          </p:val>
                                        </p:tav>
                                      </p:tavLst>
                                    </p:anim>
                                    <p:animEffect>
                                      <p:cBhvr>
                                        <p:cTn id="129" dur="500"/>
                                        <p:tgtEl>
                                          <p:spTgt spid="3095"/>
                                        </p:tgtEl>
                                      </p:cBhvr>
                                    </p:animEffect>
                                    <p:set>
                                      <p:cBhvr>
                                        <p:cTn id="130" dur="1" fill="hold">
                                          <p:stCondLst>
                                            <p:cond delay="499"/>
                                          </p:stCondLst>
                                        </p:cTn>
                                        <p:tgtEl>
                                          <p:spTgt spid="3095"/>
                                        </p:tgtEl>
                                        <p:attrNameLst>
                                          <p:attrName>style.visibility</p:attrName>
                                        </p:attrNameLst>
                                      </p:cBhvr>
                                      <p:to>
                                        <p:strVal val="hidden"/>
                                      </p:to>
                                    </p:set>
                                  </p:childTnLst>
                                </p:cTn>
                              </p:par>
                              <p:par>
                                <p:cTn id="131" presetID="53" presetClass="exit" presetSubtype="0" fill="hold" nodeType="withEffect">
                                  <p:stCondLst>
                                    <p:cond delay="1900"/>
                                  </p:stCondLst>
                                  <p:childTnLst>
                                    <p:anim calcmode="lin" valueType="num">
                                      <p:cBhvr>
                                        <p:cTn id="132" dur="500"/>
                                        <p:tgtEl>
                                          <p:spTgt spid="3096"/>
                                        </p:tgtEl>
                                        <p:attrNameLst>
                                          <p:attrName>ppt_w</p:attrName>
                                        </p:attrNameLst>
                                      </p:cBhvr>
                                      <p:tavLst>
                                        <p:tav tm="0">
                                          <p:val>
                                            <p:strVal val="ppt_w"/>
                                          </p:val>
                                        </p:tav>
                                        <p:tav tm="100000">
                                          <p:val>
                                            <p:fltVal val="0"/>
                                          </p:val>
                                        </p:tav>
                                      </p:tavLst>
                                    </p:anim>
                                    <p:anim calcmode="lin" valueType="num">
                                      <p:cBhvr>
                                        <p:cTn id="133" dur="500"/>
                                        <p:tgtEl>
                                          <p:spTgt spid="3096"/>
                                        </p:tgtEl>
                                        <p:attrNameLst>
                                          <p:attrName>ppt_h</p:attrName>
                                        </p:attrNameLst>
                                      </p:cBhvr>
                                      <p:tavLst>
                                        <p:tav tm="0">
                                          <p:val>
                                            <p:strVal val="ppt_h"/>
                                          </p:val>
                                        </p:tav>
                                        <p:tav tm="100000">
                                          <p:val>
                                            <p:fltVal val="0"/>
                                          </p:val>
                                        </p:tav>
                                      </p:tavLst>
                                    </p:anim>
                                    <p:animEffect>
                                      <p:cBhvr>
                                        <p:cTn id="134" dur="500"/>
                                        <p:tgtEl>
                                          <p:spTgt spid="3096"/>
                                        </p:tgtEl>
                                      </p:cBhvr>
                                    </p:animEffect>
                                    <p:set>
                                      <p:cBhvr>
                                        <p:cTn id="135" dur="1" fill="hold">
                                          <p:stCondLst>
                                            <p:cond delay="499"/>
                                          </p:stCondLst>
                                        </p:cTn>
                                        <p:tgtEl>
                                          <p:spTgt spid="3096"/>
                                        </p:tgtEl>
                                        <p:attrNameLst>
                                          <p:attrName>style.visibility</p:attrName>
                                        </p:attrNameLst>
                                      </p:cBhvr>
                                      <p:to>
                                        <p:strVal val="hidden"/>
                                      </p:to>
                                    </p:set>
                                  </p:childTnLst>
                                </p:cTn>
                              </p:par>
                              <p:par>
                                <p:cTn id="136" presetID="53" presetClass="exit" presetSubtype="0" fill="hold" nodeType="withEffect">
                                  <p:stCondLst>
                                    <p:cond delay="2300"/>
                                  </p:stCondLst>
                                  <p:childTnLst>
                                    <p:anim calcmode="lin" valueType="num">
                                      <p:cBhvr>
                                        <p:cTn id="137" dur="500"/>
                                        <p:tgtEl>
                                          <p:spTgt spid="3097"/>
                                        </p:tgtEl>
                                        <p:attrNameLst>
                                          <p:attrName>ppt_w</p:attrName>
                                        </p:attrNameLst>
                                      </p:cBhvr>
                                      <p:tavLst>
                                        <p:tav tm="0">
                                          <p:val>
                                            <p:strVal val="ppt_w"/>
                                          </p:val>
                                        </p:tav>
                                        <p:tav tm="100000">
                                          <p:val>
                                            <p:fltVal val="0"/>
                                          </p:val>
                                        </p:tav>
                                      </p:tavLst>
                                    </p:anim>
                                    <p:anim calcmode="lin" valueType="num">
                                      <p:cBhvr>
                                        <p:cTn id="138" dur="500"/>
                                        <p:tgtEl>
                                          <p:spTgt spid="3097"/>
                                        </p:tgtEl>
                                        <p:attrNameLst>
                                          <p:attrName>ppt_h</p:attrName>
                                        </p:attrNameLst>
                                      </p:cBhvr>
                                      <p:tavLst>
                                        <p:tav tm="0">
                                          <p:val>
                                            <p:strVal val="ppt_h"/>
                                          </p:val>
                                        </p:tav>
                                        <p:tav tm="100000">
                                          <p:val>
                                            <p:fltVal val="0"/>
                                          </p:val>
                                        </p:tav>
                                      </p:tavLst>
                                    </p:anim>
                                    <p:animEffect>
                                      <p:cBhvr>
                                        <p:cTn id="139" dur="500"/>
                                        <p:tgtEl>
                                          <p:spTgt spid="3097"/>
                                        </p:tgtEl>
                                      </p:cBhvr>
                                    </p:animEffect>
                                    <p:set>
                                      <p:cBhvr>
                                        <p:cTn id="140" dur="1" fill="hold">
                                          <p:stCondLst>
                                            <p:cond delay="499"/>
                                          </p:stCondLst>
                                        </p:cTn>
                                        <p:tgtEl>
                                          <p:spTgt spid="3097"/>
                                        </p:tgtEl>
                                        <p:attrNameLst>
                                          <p:attrName>style.visibility</p:attrName>
                                        </p:attrNameLst>
                                      </p:cBhvr>
                                      <p:to>
                                        <p:strVal val="hidden"/>
                                      </p:to>
                                    </p:set>
                                  </p:childTnLst>
                                </p:cTn>
                              </p:par>
                              <p:par>
                                <p:cTn id="141" presetID="14" presetClass="entr" presetSubtype="10" fill="hold" grpId="0" nodeType="withEffect">
                                  <p:stCondLst>
                                    <p:cond delay="0"/>
                                  </p:stCondLst>
                                  <p:childTnLst>
                                    <p:set>
                                      <p:cBhvr>
                                        <p:cTn id="142" dur="1" fill="hold">
                                          <p:stCondLst>
                                            <p:cond delay="0"/>
                                          </p:stCondLst>
                                        </p:cTn>
                                        <p:tgtEl>
                                          <p:spTgt spid="3098"/>
                                        </p:tgtEl>
                                        <p:attrNameLst>
                                          <p:attrName>style.visibility</p:attrName>
                                        </p:attrNameLst>
                                      </p:cBhvr>
                                      <p:to>
                                        <p:strVal val="visible"/>
                                      </p:to>
                                    </p:set>
                                    <p:animEffect>
                                      <p:cBhvr>
                                        <p:cTn id="143" dur="1500"/>
                                        <p:tgtEl>
                                          <p:spTgt spid="3098"/>
                                        </p:tgtEl>
                                      </p:cBhvr>
                                    </p:animEffect>
                                  </p:childTnLst>
                                </p:cTn>
                              </p:par>
                              <p:par>
                                <p:cTn id="144" presetID="14" presetClass="entr" presetSubtype="10" fill="hold" grpId="0" nodeType="withEffect">
                                  <p:stCondLst>
                                    <p:cond delay="250"/>
                                  </p:stCondLst>
                                  <p:childTnLst>
                                    <p:set>
                                      <p:cBhvr>
                                        <p:cTn id="145" dur="1" fill="hold">
                                          <p:stCondLst>
                                            <p:cond delay="0"/>
                                          </p:stCondLst>
                                        </p:cTn>
                                        <p:tgtEl>
                                          <p:spTgt spid="2"/>
                                        </p:tgtEl>
                                        <p:attrNameLst>
                                          <p:attrName>style.visibility</p:attrName>
                                        </p:attrNameLst>
                                      </p:cBhvr>
                                      <p:to>
                                        <p:strVal val="visible"/>
                                      </p:to>
                                    </p:set>
                                    <p:animEffect transition="in" filter="randombar(horizontal)">
                                      <p:cBhvr>
                                        <p:cTn id="146" dur="500"/>
                                        <p:tgtEl>
                                          <p:spTgt spid="2"/>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28"/>
                                        </p:tgtEl>
                                        <p:attrNameLst>
                                          <p:attrName>style.visibility</p:attrName>
                                        </p:attrNameLst>
                                      </p:cBhvr>
                                      <p:to>
                                        <p:strVal val="visible"/>
                                      </p:to>
                                    </p:set>
                                    <p:animEffect transition="in" filter="randombar(horizontal)">
                                      <p:cBhvr>
                                        <p:cTn id="149" dur="500"/>
                                        <p:tgtEl>
                                          <p:spTgt spid="28"/>
                                        </p:tgtEl>
                                      </p:cBhvr>
                                    </p:animEffect>
                                  </p:childTnLst>
                                </p:cTn>
                              </p:par>
                              <p:par>
                                <p:cTn id="150" presetID="14" presetClass="entr" presetSubtype="1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randombar(horizontal)">
                                      <p:cBhvr>
                                        <p:cTn id="1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8" grpId="0" bldLvl="0" autoUpdateAnimBg="0"/>
      <p:bldP spid="2"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iamisis\Desktop\00.jpg">
            <a:extLst>
              <a:ext uri="{FF2B5EF4-FFF2-40B4-BE49-F238E27FC236}">
                <a16:creationId xmlns:a16="http://schemas.microsoft.com/office/drawing/2014/main" id="{BAD01A69-FECD-4B83-9406-A03743493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直接连接符 11">
            <a:extLst>
              <a:ext uri="{FF2B5EF4-FFF2-40B4-BE49-F238E27FC236}">
                <a16:creationId xmlns:a16="http://schemas.microsoft.com/office/drawing/2014/main" id="{7AA28EDE-B677-4809-AF90-9BF912B9992F}"/>
              </a:ext>
            </a:extLst>
          </p:cNvPr>
          <p:cNvSpPr>
            <a:spLocks noChangeShapeType="1"/>
          </p:cNvSpPr>
          <p:nvPr/>
        </p:nvSpPr>
        <p:spPr bwMode="auto">
          <a:xfrm flipH="1">
            <a:off x="170176" y="875611"/>
            <a:ext cx="2322909" cy="0"/>
          </a:xfrm>
          <a:prstGeom prst="line">
            <a:avLst/>
          </a:prstGeom>
          <a:noFill/>
          <a:ln w="9525" cap="flat" cmpd="sng">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Rectangle 7">
            <a:extLst>
              <a:ext uri="{FF2B5EF4-FFF2-40B4-BE49-F238E27FC236}">
                <a16:creationId xmlns:a16="http://schemas.microsoft.com/office/drawing/2014/main" id="{D7894E39-0C47-47E7-B52A-78923226177A}"/>
              </a:ext>
            </a:extLst>
          </p:cNvPr>
          <p:cNvSpPr>
            <a:spLocks noChangeArrowheads="1"/>
          </p:cNvSpPr>
          <p:nvPr/>
        </p:nvSpPr>
        <p:spPr bwMode="auto">
          <a:xfrm>
            <a:off x="9441" y="798833"/>
            <a:ext cx="161925" cy="1017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000000"/>
              </a:solidFill>
              <a:latin typeface="方正兰亭黑_GBK" charset="-122"/>
              <a:sym typeface="宋体" panose="02010600030101010101" pitchFamily="2" charset="-122"/>
            </a:endParaRPr>
          </a:p>
        </p:txBody>
      </p:sp>
      <p:sp>
        <p:nvSpPr>
          <p:cNvPr id="6163" name="TextBox 5">
            <a:extLst>
              <a:ext uri="{FF2B5EF4-FFF2-40B4-BE49-F238E27FC236}">
                <a16:creationId xmlns:a16="http://schemas.microsoft.com/office/drawing/2014/main" id="{AF31B7D8-4FCF-41F2-9661-643D91C30B61}"/>
              </a:ext>
            </a:extLst>
          </p:cNvPr>
          <p:cNvSpPr>
            <a:spLocks noChangeArrowheads="1"/>
          </p:cNvSpPr>
          <p:nvPr/>
        </p:nvSpPr>
        <p:spPr bwMode="auto">
          <a:xfrm>
            <a:off x="429732" y="599387"/>
            <a:ext cx="1127138" cy="36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ts val="1922"/>
              </a:lnSpc>
            </a:pPr>
            <a:r>
              <a:rPr lang="zh-CN" altLang="en-US" sz="2800" dirty="0">
                <a:latin typeface="微软雅黑" panose="020B0503020204020204" pitchFamily="34" charset="-122"/>
                <a:ea typeface="微软雅黑" panose="020B0503020204020204" pitchFamily="34" charset="-122"/>
                <a:sym typeface="微软雅黑" panose="020B0503020204020204" pitchFamily="34" charset="-122"/>
              </a:rPr>
              <a:t>目录</a:t>
            </a:r>
            <a:endParaRPr lang="en-US" altLang="zh-CN" sz="28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a:extLst>
              <a:ext uri="{FF2B5EF4-FFF2-40B4-BE49-F238E27FC236}">
                <a16:creationId xmlns:a16="http://schemas.microsoft.com/office/drawing/2014/main" id="{DE545CF6-BB94-49B5-A169-CBA6A542CBF2}"/>
              </a:ext>
            </a:extLst>
          </p:cNvPr>
          <p:cNvGrpSpPr/>
          <p:nvPr/>
        </p:nvGrpSpPr>
        <p:grpSpPr>
          <a:xfrm>
            <a:off x="1411418" y="1314945"/>
            <a:ext cx="4035164" cy="817125"/>
            <a:chOff x="754232" y="2258974"/>
            <a:chExt cx="4108049" cy="681611"/>
          </a:xfrm>
          <a:solidFill>
            <a:schemeClr val="accent1"/>
          </a:solidFill>
        </p:grpSpPr>
        <p:grpSp>
          <p:nvGrpSpPr>
            <p:cNvPr id="22" name="组合 21">
              <a:extLst>
                <a:ext uri="{FF2B5EF4-FFF2-40B4-BE49-F238E27FC236}">
                  <a16:creationId xmlns:a16="http://schemas.microsoft.com/office/drawing/2014/main" id="{0DE2753E-0C10-41BF-904D-CB39D01CB96D}"/>
                </a:ext>
              </a:extLst>
            </p:cNvPr>
            <p:cNvGrpSpPr/>
            <p:nvPr/>
          </p:nvGrpSpPr>
          <p:grpSpPr>
            <a:xfrm>
              <a:off x="754232" y="2258974"/>
              <a:ext cx="4108049" cy="681611"/>
              <a:chOff x="754232" y="2258974"/>
              <a:chExt cx="4108049" cy="681611"/>
            </a:xfrm>
            <a:grpFill/>
          </p:grpSpPr>
          <p:grpSp>
            <p:nvGrpSpPr>
              <p:cNvPr id="24" name="组合 39">
                <a:extLst>
                  <a:ext uri="{FF2B5EF4-FFF2-40B4-BE49-F238E27FC236}">
                    <a16:creationId xmlns:a16="http://schemas.microsoft.com/office/drawing/2014/main" id="{463A9DF1-B860-4E7C-87B2-01B656535D19}"/>
                  </a:ext>
                </a:extLst>
              </p:cNvPr>
              <p:cNvGrpSpPr>
                <a:grpSpLocks/>
              </p:cNvGrpSpPr>
              <p:nvPr/>
            </p:nvGrpSpPr>
            <p:grpSpPr bwMode="auto">
              <a:xfrm rot="10800000">
                <a:off x="754232" y="2258974"/>
                <a:ext cx="4108049" cy="681611"/>
                <a:chOff x="0" y="0"/>
                <a:chExt cx="4611606" cy="765176"/>
              </a:xfrm>
              <a:grpFill/>
            </p:grpSpPr>
            <p:sp>
              <p:nvSpPr>
                <p:cNvPr id="26" name="等腰三角形 40">
                  <a:extLst>
                    <a:ext uri="{FF2B5EF4-FFF2-40B4-BE49-F238E27FC236}">
                      <a16:creationId xmlns:a16="http://schemas.microsoft.com/office/drawing/2014/main" id="{6D9BBDF9-910D-49EE-BA4F-E5CA632A912A}"/>
                    </a:ext>
                  </a:extLst>
                </p:cNvPr>
                <p:cNvSpPr>
                  <a:spLocks noChangeArrowheads="1"/>
                </p:cNvSpPr>
                <p:nvPr/>
              </p:nvSpPr>
              <p:spPr bwMode="auto">
                <a:xfrm flipH="1" flipV="1">
                  <a:off x="3424466" y="601663"/>
                  <a:ext cx="176213" cy="163513"/>
                </a:xfrm>
                <a:prstGeom prst="triangle">
                  <a:avLst>
                    <a:gd name="adj" fmla="val 0"/>
                  </a:avLst>
                </a:prstGeom>
                <a:solidFill>
                  <a:schemeClr val="bg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zh-CN" sz="1050">
                    <a:solidFill>
                      <a:srgbClr val="FFFFFF"/>
                    </a:solidFill>
                    <a:latin typeface="微软雅黑" panose="020B0503020204020204" pitchFamily="34" charset="-122"/>
                    <a:sym typeface="微软雅黑" panose="020B0503020204020204" pitchFamily="34" charset="-122"/>
                  </a:endParaRPr>
                </a:p>
              </p:txBody>
            </p:sp>
            <p:sp>
              <p:nvSpPr>
                <p:cNvPr id="27" name="等腰三角形 41">
                  <a:extLst>
                    <a:ext uri="{FF2B5EF4-FFF2-40B4-BE49-F238E27FC236}">
                      <a16:creationId xmlns:a16="http://schemas.microsoft.com/office/drawing/2014/main" id="{A40919E4-1724-412F-BDBD-F120B2379002}"/>
                    </a:ext>
                  </a:extLst>
                </p:cNvPr>
                <p:cNvSpPr>
                  <a:spLocks noChangeArrowheads="1"/>
                </p:cNvSpPr>
                <p:nvPr/>
              </p:nvSpPr>
              <p:spPr bwMode="auto">
                <a:xfrm flipH="1">
                  <a:off x="3424466" y="0"/>
                  <a:ext cx="176213" cy="165100"/>
                </a:xfrm>
                <a:prstGeom prst="triangle">
                  <a:avLst>
                    <a:gd name="adj" fmla="val 0"/>
                  </a:avLst>
                </a:prstGeom>
                <a:solidFill>
                  <a:schemeClr val="bg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zh-CN" sz="1050">
                    <a:solidFill>
                      <a:srgbClr val="FFFFFF"/>
                    </a:solidFill>
                    <a:latin typeface="微软雅黑" panose="020B0503020204020204" pitchFamily="34" charset="-122"/>
                    <a:sym typeface="微软雅黑" panose="020B0503020204020204" pitchFamily="34" charset="-122"/>
                  </a:endParaRPr>
                </a:p>
              </p:txBody>
            </p:sp>
            <p:sp>
              <p:nvSpPr>
                <p:cNvPr id="28" name="文本框 42">
                  <a:extLst>
                    <a:ext uri="{FF2B5EF4-FFF2-40B4-BE49-F238E27FC236}">
                      <a16:creationId xmlns:a16="http://schemas.microsoft.com/office/drawing/2014/main" id="{C95C344E-0180-4384-9C5D-57863DAC8D14}"/>
                    </a:ext>
                  </a:extLst>
                </p:cNvPr>
                <p:cNvSpPr>
                  <a:spLocks noChangeArrowheads="1"/>
                </p:cNvSpPr>
                <p:nvPr/>
              </p:nvSpPr>
              <p:spPr bwMode="auto">
                <a:xfrm flipH="1">
                  <a:off x="0" y="85727"/>
                  <a:ext cx="4611606" cy="593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80000" anchor="ctr"/>
                <a:lstStyle/>
                <a:p>
                  <a:endParaRPr lang="zh-CN" altLang="zh-CN" sz="700">
                    <a:solidFill>
                      <a:srgbClr val="525252"/>
                    </a:solidFill>
                    <a:latin typeface="微软雅黑" panose="020B0503020204020204" pitchFamily="34" charset="-122"/>
                    <a:ea typeface="微软雅黑" panose="020B0503020204020204" pitchFamily="34" charset="-122"/>
                    <a:sym typeface="Verdana" panose="020B0604030504040204" pitchFamily="34" charset="0"/>
                  </a:endParaRPr>
                </a:p>
              </p:txBody>
            </p:sp>
            <p:sp>
              <p:nvSpPr>
                <p:cNvPr id="29" name="文本框 44">
                  <a:extLst>
                    <a:ext uri="{FF2B5EF4-FFF2-40B4-BE49-F238E27FC236}">
                      <a16:creationId xmlns:a16="http://schemas.microsoft.com/office/drawing/2014/main" id="{B3BB949C-1D9B-4BCC-88FA-91FC9CF5CBF3}"/>
                    </a:ext>
                  </a:extLst>
                </p:cNvPr>
                <p:cNvSpPr>
                  <a:spLocks noChangeArrowheads="1"/>
                </p:cNvSpPr>
                <p:nvPr/>
              </p:nvSpPr>
              <p:spPr bwMode="auto">
                <a:xfrm flipH="1">
                  <a:off x="3600679" y="1"/>
                  <a:ext cx="790575" cy="765175"/>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endParaRPr lang="zh-CN" altLang="zh-CN" sz="1100">
                    <a:solidFill>
                      <a:srgbClr val="FFFFFF"/>
                    </a:solidFill>
                    <a:latin typeface="Adobe Gothic Std B" panose="020B0800000000000000" pitchFamily="34" charset="-128"/>
                    <a:ea typeface="Microsoft YaHei UI" panose="020B0503020204020204" pitchFamily="34" charset="-122"/>
                    <a:sym typeface="Verdana" panose="020B0604030504040204" pitchFamily="34" charset="0"/>
                  </a:endParaRPr>
                </a:p>
              </p:txBody>
            </p:sp>
          </p:grpSp>
          <p:sp>
            <p:nvSpPr>
              <p:cNvPr id="25" name="矩形 45">
                <a:extLst>
                  <a:ext uri="{FF2B5EF4-FFF2-40B4-BE49-F238E27FC236}">
                    <a16:creationId xmlns:a16="http://schemas.microsoft.com/office/drawing/2014/main" id="{9A6620FB-A544-44DF-90AD-B8BCFDB87409}"/>
                  </a:ext>
                </a:extLst>
              </p:cNvPr>
              <p:cNvSpPr>
                <a:spLocks noChangeArrowheads="1"/>
              </p:cNvSpPr>
              <p:nvPr/>
            </p:nvSpPr>
            <p:spPr bwMode="auto">
              <a:xfrm>
                <a:off x="1120308" y="2401114"/>
                <a:ext cx="380572" cy="3851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dirty="0">
                    <a:solidFill>
                      <a:srgbClr val="FFFFFF"/>
                    </a:solidFill>
                    <a:latin typeface="微软雅黑" panose="020B0503020204020204" pitchFamily="34" charset="-122"/>
                    <a:ea typeface="微软雅黑" panose="020B0503020204020204" pitchFamily="34" charset="-122"/>
                    <a:sym typeface="Verdana" panose="020B0604030504040204" pitchFamily="34" charset="0"/>
                  </a:rPr>
                  <a:t>1</a:t>
                </a:r>
                <a:endParaRPr lang="zh-CN" altLang="en-US" sz="2400" b="1" dirty="0">
                  <a:solidFill>
                    <a:srgbClr val="FFFFFF"/>
                  </a:solidFill>
                  <a:latin typeface="微软雅黑" panose="020B0503020204020204" pitchFamily="34" charset="-122"/>
                  <a:ea typeface="微软雅黑" panose="020B0503020204020204" pitchFamily="34" charset="-122"/>
                  <a:sym typeface="Verdana" panose="020B0604030504040204" pitchFamily="34" charset="0"/>
                </a:endParaRPr>
              </a:p>
            </p:txBody>
          </p:sp>
        </p:grpSp>
        <p:sp>
          <p:nvSpPr>
            <p:cNvPr id="23" name="MH_Entry_1">
              <a:extLst>
                <a:ext uri="{FF2B5EF4-FFF2-40B4-BE49-F238E27FC236}">
                  <a16:creationId xmlns:a16="http://schemas.microsoft.com/office/drawing/2014/main" id="{468118EF-750E-4111-8CDA-A58C12DB34C6}"/>
                </a:ext>
              </a:extLst>
            </p:cNvPr>
            <p:cNvSpPr>
              <a:spLocks noChangeArrowheads="1"/>
            </p:cNvSpPr>
            <p:nvPr/>
          </p:nvSpPr>
          <p:spPr bwMode="auto">
            <a:xfrm>
              <a:off x="1668858" y="2352585"/>
              <a:ext cx="3190909" cy="498475"/>
            </a:xfrm>
            <a:prstGeom prst="roundRect">
              <a:avLst>
                <a:gd name="adj" fmla="val 9120"/>
              </a:avLst>
            </a:prstGeom>
            <a:solidFill>
              <a:srgbClr val="03AED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研究背景</a:t>
              </a:r>
            </a:p>
          </p:txBody>
        </p:sp>
      </p:grpSp>
      <p:grpSp>
        <p:nvGrpSpPr>
          <p:cNvPr id="67" name="组合 66">
            <a:extLst>
              <a:ext uri="{FF2B5EF4-FFF2-40B4-BE49-F238E27FC236}">
                <a16:creationId xmlns:a16="http://schemas.microsoft.com/office/drawing/2014/main" id="{3DC957DA-772E-48E0-ABFD-5D0781684F27}"/>
              </a:ext>
            </a:extLst>
          </p:cNvPr>
          <p:cNvGrpSpPr/>
          <p:nvPr/>
        </p:nvGrpSpPr>
        <p:grpSpPr>
          <a:xfrm>
            <a:off x="1411418" y="2568791"/>
            <a:ext cx="4035164" cy="817125"/>
            <a:chOff x="754232" y="2258974"/>
            <a:chExt cx="4108049" cy="681611"/>
          </a:xfrm>
          <a:solidFill>
            <a:schemeClr val="accent1"/>
          </a:solidFill>
        </p:grpSpPr>
        <p:grpSp>
          <p:nvGrpSpPr>
            <p:cNvPr id="68" name="组合 67">
              <a:extLst>
                <a:ext uri="{FF2B5EF4-FFF2-40B4-BE49-F238E27FC236}">
                  <a16:creationId xmlns:a16="http://schemas.microsoft.com/office/drawing/2014/main" id="{45387B8D-EA12-439C-A190-519764FC0397}"/>
                </a:ext>
              </a:extLst>
            </p:cNvPr>
            <p:cNvGrpSpPr/>
            <p:nvPr/>
          </p:nvGrpSpPr>
          <p:grpSpPr>
            <a:xfrm>
              <a:off x="754232" y="2258974"/>
              <a:ext cx="4108049" cy="681611"/>
              <a:chOff x="754232" y="2258974"/>
              <a:chExt cx="4108049" cy="681611"/>
            </a:xfrm>
            <a:grpFill/>
          </p:grpSpPr>
          <p:grpSp>
            <p:nvGrpSpPr>
              <p:cNvPr id="70" name="组合 39">
                <a:extLst>
                  <a:ext uri="{FF2B5EF4-FFF2-40B4-BE49-F238E27FC236}">
                    <a16:creationId xmlns:a16="http://schemas.microsoft.com/office/drawing/2014/main" id="{56B18855-2DB4-4D2C-9456-1458E1430175}"/>
                  </a:ext>
                </a:extLst>
              </p:cNvPr>
              <p:cNvGrpSpPr>
                <a:grpSpLocks/>
              </p:cNvGrpSpPr>
              <p:nvPr/>
            </p:nvGrpSpPr>
            <p:grpSpPr bwMode="auto">
              <a:xfrm rot="10800000">
                <a:off x="754232" y="2258974"/>
                <a:ext cx="4108049" cy="681611"/>
                <a:chOff x="0" y="0"/>
                <a:chExt cx="4611606" cy="765176"/>
              </a:xfrm>
              <a:grpFill/>
            </p:grpSpPr>
            <p:sp>
              <p:nvSpPr>
                <p:cNvPr id="72" name="等腰三角形 40">
                  <a:extLst>
                    <a:ext uri="{FF2B5EF4-FFF2-40B4-BE49-F238E27FC236}">
                      <a16:creationId xmlns:a16="http://schemas.microsoft.com/office/drawing/2014/main" id="{256CCA13-0B53-440C-AD10-1A172368F811}"/>
                    </a:ext>
                  </a:extLst>
                </p:cNvPr>
                <p:cNvSpPr>
                  <a:spLocks noChangeArrowheads="1"/>
                </p:cNvSpPr>
                <p:nvPr/>
              </p:nvSpPr>
              <p:spPr bwMode="auto">
                <a:xfrm flipH="1" flipV="1">
                  <a:off x="3424466" y="601663"/>
                  <a:ext cx="176213" cy="163513"/>
                </a:xfrm>
                <a:prstGeom prst="triangle">
                  <a:avLst>
                    <a:gd name="adj" fmla="val 0"/>
                  </a:avLst>
                </a:prstGeom>
                <a:solidFill>
                  <a:schemeClr val="bg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zh-CN" sz="1050">
                    <a:solidFill>
                      <a:srgbClr val="FFFFFF"/>
                    </a:solidFill>
                    <a:latin typeface="微软雅黑" panose="020B0503020204020204" pitchFamily="34" charset="-122"/>
                    <a:sym typeface="微软雅黑" panose="020B0503020204020204" pitchFamily="34" charset="-122"/>
                  </a:endParaRPr>
                </a:p>
              </p:txBody>
            </p:sp>
            <p:sp>
              <p:nvSpPr>
                <p:cNvPr id="73" name="等腰三角形 41">
                  <a:extLst>
                    <a:ext uri="{FF2B5EF4-FFF2-40B4-BE49-F238E27FC236}">
                      <a16:creationId xmlns:a16="http://schemas.microsoft.com/office/drawing/2014/main" id="{D27EA464-5571-4861-A492-2DEB39D1BB93}"/>
                    </a:ext>
                  </a:extLst>
                </p:cNvPr>
                <p:cNvSpPr>
                  <a:spLocks noChangeArrowheads="1"/>
                </p:cNvSpPr>
                <p:nvPr/>
              </p:nvSpPr>
              <p:spPr bwMode="auto">
                <a:xfrm flipH="1">
                  <a:off x="3424466" y="0"/>
                  <a:ext cx="176213" cy="165100"/>
                </a:xfrm>
                <a:prstGeom prst="triangle">
                  <a:avLst>
                    <a:gd name="adj" fmla="val 0"/>
                  </a:avLst>
                </a:prstGeom>
                <a:solidFill>
                  <a:schemeClr val="bg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zh-CN" sz="1050">
                    <a:solidFill>
                      <a:srgbClr val="FFFFFF"/>
                    </a:solidFill>
                    <a:latin typeface="微软雅黑" panose="020B0503020204020204" pitchFamily="34" charset="-122"/>
                    <a:sym typeface="微软雅黑" panose="020B0503020204020204" pitchFamily="34" charset="-122"/>
                  </a:endParaRPr>
                </a:p>
              </p:txBody>
            </p:sp>
            <p:sp>
              <p:nvSpPr>
                <p:cNvPr id="74" name="文本框 42">
                  <a:extLst>
                    <a:ext uri="{FF2B5EF4-FFF2-40B4-BE49-F238E27FC236}">
                      <a16:creationId xmlns:a16="http://schemas.microsoft.com/office/drawing/2014/main" id="{72AE417A-AC52-47BF-8965-E8B338DF9B20}"/>
                    </a:ext>
                  </a:extLst>
                </p:cNvPr>
                <p:cNvSpPr>
                  <a:spLocks noChangeArrowheads="1"/>
                </p:cNvSpPr>
                <p:nvPr/>
              </p:nvSpPr>
              <p:spPr bwMode="auto">
                <a:xfrm flipH="1">
                  <a:off x="0" y="85727"/>
                  <a:ext cx="4611606" cy="593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80000" anchor="ctr"/>
                <a:lstStyle/>
                <a:p>
                  <a:endParaRPr lang="zh-CN" altLang="zh-CN" sz="700">
                    <a:solidFill>
                      <a:srgbClr val="525252"/>
                    </a:solidFill>
                    <a:latin typeface="微软雅黑" panose="020B0503020204020204" pitchFamily="34" charset="-122"/>
                    <a:ea typeface="微软雅黑" panose="020B0503020204020204" pitchFamily="34" charset="-122"/>
                    <a:sym typeface="Verdana" panose="020B0604030504040204" pitchFamily="34" charset="0"/>
                  </a:endParaRPr>
                </a:p>
              </p:txBody>
            </p:sp>
            <p:sp>
              <p:nvSpPr>
                <p:cNvPr id="75" name="文本框 44">
                  <a:extLst>
                    <a:ext uri="{FF2B5EF4-FFF2-40B4-BE49-F238E27FC236}">
                      <a16:creationId xmlns:a16="http://schemas.microsoft.com/office/drawing/2014/main" id="{0A4745FC-2041-4E62-B99F-D6CBF62068B3}"/>
                    </a:ext>
                  </a:extLst>
                </p:cNvPr>
                <p:cNvSpPr>
                  <a:spLocks noChangeArrowheads="1"/>
                </p:cNvSpPr>
                <p:nvPr/>
              </p:nvSpPr>
              <p:spPr bwMode="auto">
                <a:xfrm flipH="1">
                  <a:off x="3600679" y="1"/>
                  <a:ext cx="790575" cy="765175"/>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endParaRPr lang="zh-CN" altLang="zh-CN" sz="1100">
                    <a:solidFill>
                      <a:srgbClr val="FFFFFF"/>
                    </a:solidFill>
                    <a:latin typeface="Adobe Gothic Std B" panose="020B0800000000000000" pitchFamily="34" charset="-128"/>
                    <a:ea typeface="Microsoft YaHei UI" panose="020B0503020204020204" pitchFamily="34" charset="-122"/>
                    <a:sym typeface="Verdana" panose="020B0604030504040204" pitchFamily="34" charset="0"/>
                  </a:endParaRPr>
                </a:p>
              </p:txBody>
            </p:sp>
          </p:grpSp>
          <p:sp>
            <p:nvSpPr>
              <p:cNvPr id="71" name="矩形 45">
                <a:extLst>
                  <a:ext uri="{FF2B5EF4-FFF2-40B4-BE49-F238E27FC236}">
                    <a16:creationId xmlns:a16="http://schemas.microsoft.com/office/drawing/2014/main" id="{18402C98-F7CA-4D50-B95D-2AF70231209A}"/>
                  </a:ext>
                </a:extLst>
              </p:cNvPr>
              <p:cNvSpPr>
                <a:spLocks noChangeArrowheads="1"/>
              </p:cNvSpPr>
              <p:nvPr/>
            </p:nvSpPr>
            <p:spPr bwMode="auto">
              <a:xfrm>
                <a:off x="1120308" y="2401114"/>
                <a:ext cx="380572" cy="3851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dirty="0">
                    <a:solidFill>
                      <a:srgbClr val="FFFFFF"/>
                    </a:solidFill>
                    <a:latin typeface="微软雅黑" panose="020B0503020204020204" pitchFamily="34" charset="-122"/>
                    <a:ea typeface="微软雅黑" panose="020B0503020204020204" pitchFamily="34" charset="-122"/>
                    <a:sym typeface="Verdana" panose="020B0604030504040204" pitchFamily="34" charset="0"/>
                  </a:rPr>
                  <a:t>2</a:t>
                </a:r>
                <a:endParaRPr lang="zh-CN" altLang="en-US" sz="2400" b="1" dirty="0">
                  <a:solidFill>
                    <a:srgbClr val="FFFFFF"/>
                  </a:solidFill>
                  <a:latin typeface="微软雅黑" panose="020B0503020204020204" pitchFamily="34" charset="-122"/>
                  <a:ea typeface="微软雅黑" panose="020B0503020204020204" pitchFamily="34" charset="-122"/>
                  <a:sym typeface="Verdana" panose="020B0604030504040204" pitchFamily="34" charset="0"/>
                </a:endParaRPr>
              </a:p>
            </p:txBody>
          </p:sp>
        </p:grpSp>
        <p:sp>
          <p:nvSpPr>
            <p:cNvPr id="69" name="MH_Entry_1">
              <a:extLst>
                <a:ext uri="{FF2B5EF4-FFF2-40B4-BE49-F238E27FC236}">
                  <a16:creationId xmlns:a16="http://schemas.microsoft.com/office/drawing/2014/main" id="{3EC55928-BD37-4641-8707-AB8D76BCED79}"/>
                </a:ext>
              </a:extLst>
            </p:cNvPr>
            <p:cNvSpPr>
              <a:spLocks noChangeArrowheads="1"/>
            </p:cNvSpPr>
            <p:nvPr/>
          </p:nvSpPr>
          <p:spPr bwMode="auto">
            <a:xfrm>
              <a:off x="1668858" y="2352585"/>
              <a:ext cx="3190909" cy="498475"/>
            </a:xfrm>
            <a:prstGeom prst="roundRect">
              <a:avLst>
                <a:gd name="adj" fmla="val 9120"/>
              </a:avLst>
            </a:prstGeom>
            <a:solidFill>
              <a:srgbClr val="03AED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工具设计</a:t>
              </a:r>
            </a:p>
          </p:txBody>
        </p:sp>
      </p:grpSp>
      <p:grpSp>
        <p:nvGrpSpPr>
          <p:cNvPr id="76" name="组合 75">
            <a:extLst>
              <a:ext uri="{FF2B5EF4-FFF2-40B4-BE49-F238E27FC236}">
                <a16:creationId xmlns:a16="http://schemas.microsoft.com/office/drawing/2014/main" id="{4FE4175F-D055-48E5-955D-989978D89E90}"/>
              </a:ext>
            </a:extLst>
          </p:cNvPr>
          <p:cNvGrpSpPr/>
          <p:nvPr/>
        </p:nvGrpSpPr>
        <p:grpSpPr>
          <a:xfrm>
            <a:off x="1392768" y="3737411"/>
            <a:ext cx="4035164" cy="817125"/>
            <a:chOff x="754232" y="2258974"/>
            <a:chExt cx="4108049" cy="681611"/>
          </a:xfrm>
          <a:solidFill>
            <a:schemeClr val="accent1"/>
          </a:solidFill>
        </p:grpSpPr>
        <p:grpSp>
          <p:nvGrpSpPr>
            <p:cNvPr id="77" name="组合 76">
              <a:extLst>
                <a:ext uri="{FF2B5EF4-FFF2-40B4-BE49-F238E27FC236}">
                  <a16:creationId xmlns:a16="http://schemas.microsoft.com/office/drawing/2014/main" id="{FED52F18-04D0-4DDE-9BC1-D865138741DD}"/>
                </a:ext>
              </a:extLst>
            </p:cNvPr>
            <p:cNvGrpSpPr/>
            <p:nvPr/>
          </p:nvGrpSpPr>
          <p:grpSpPr>
            <a:xfrm>
              <a:off x="754232" y="2258974"/>
              <a:ext cx="4108049" cy="681611"/>
              <a:chOff x="754232" y="2258974"/>
              <a:chExt cx="4108049" cy="681611"/>
            </a:xfrm>
            <a:grpFill/>
          </p:grpSpPr>
          <p:grpSp>
            <p:nvGrpSpPr>
              <p:cNvPr id="79" name="组合 39">
                <a:extLst>
                  <a:ext uri="{FF2B5EF4-FFF2-40B4-BE49-F238E27FC236}">
                    <a16:creationId xmlns:a16="http://schemas.microsoft.com/office/drawing/2014/main" id="{E00961A7-8D33-4C66-9AC7-B4A6F1CAAB85}"/>
                  </a:ext>
                </a:extLst>
              </p:cNvPr>
              <p:cNvGrpSpPr>
                <a:grpSpLocks/>
              </p:cNvGrpSpPr>
              <p:nvPr/>
            </p:nvGrpSpPr>
            <p:grpSpPr bwMode="auto">
              <a:xfrm rot="10800000">
                <a:off x="754232" y="2258974"/>
                <a:ext cx="4108049" cy="681611"/>
                <a:chOff x="0" y="0"/>
                <a:chExt cx="4611606" cy="765176"/>
              </a:xfrm>
              <a:grpFill/>
            </p:grpSpPr>
            <p:sp>
              <p:nvSpPr>
                <p:cNvPr id="81" name="等腰三角形 40">
                  <a:extLst>
                    <a:ext uri="{FF2B5EF4-FFF2-40B4-BE49-F238E27FC236}">
                      <a16:creationId xmlns:a16="http://schemas.microsoft.com/office/drawing/2014/main" id="{3B513BE4-1558-42E1-82A6-013AC60EA285}"/>
                    </a:ext>
                  </a:extLst>
                </p:cNvPr>
                <p:cNvSpPr>
                  <a:spLocks noChangeArrowheads="1"/>
                </p:cNvSpPr>
                <p:nvPr/>
              </p:nvSpPr>
              <p:spPr bwMode="auto">
                <a:xfrm flipH="1" flipV="1">
                  <a:off x="3424466" y="601663"/>
                  <a:ext cx="176213" cy="163513"/>
                </a:xfrm>
                <a:prstGeom prst="triangle">
                  <a:avLst>
                    <a:gd name="adj" fmla="val 0"/>
                  </a:avLst>
                </a:prstGeom>
                <a:solidFill>
                  <a:schemeClr val="bg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zh-CN" sz="1050">
                    <a:solidFill>
                      <a:srgbClr val="FFFFFF"/>
                    </a:solidFill>
                    <a:latin typeface="微软雅黑" panose="020B0503020204020204" pitchFamily="34" charset="-122"/>
                    <a:sym typeface="微软雅黑" panose="020B0503020204020204" pitchFamily="34" charset="-122"/>
                  </a:endParaRPr>
                </a:p>
              </p:txBody>
            </p:sp>
            <p:sp>
              <p:nvSpPr>
                <p:cNvPr id="82" name="等腰三角形 41">
                  <a:extLst>
                    <a:ext uri="{FF2B5EF4-FFF2-40B4-BE49-F238E27FC236}">
                      <a16:creationId xmlns:a16="http://schemas.microsoft.com/office/drawing/2014/main" id="{475A5F85-7368-4B86-8B78-D896453573E6}"/>
                    </a:ext>
                  </a:extLst>
                </p:cNvPr>
                <p:cNvSpPr>
                  <a:spLocks noChangeArrowheads="1"/>
                </p:cNvSpPr>
                <p:nvPr/>
              </p:nvSpPr>
              <p:spPr bwMode="auto">
                <a:xfrm flipH="1">
                  <a:off x="3424466" y="0"/>
                  <a:ext cx="176213" cy="165100"/>
                </a:xfrm>
                <a:prstGeom prst="triangle">
                  <a:avLst>
                    <a:gd name="adj" fmla="val 0"/>
                  </a:avLst>
                </a:prstGeom>
                <a:solidFill>
                  <a:schemeClr val="bg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zh-CN" sz="1050">
                    <a:solidFill>
                      <a:srgbClr val="FFFFFF"/>
                    </a:solidFill>
                    <a:latin typeface="微软雅黑" panose="020B0503020204020204" pitchFamily="34" charset="-122"/>
                    <a:sym typeface="微软雅黑" panose="020B0503020204020204" pitchFamily="34" charset="-122"/>
                  </a:endParaRPr>
                </a:p>
              </p:txBody>
            </p:sp>
            <p:sp>
              <p:nvSpPr>
                <p:cNvPr id="83" name="文本框 42">
                  <a:extLst>
                    <a:ext uri="{FF2B5EF4-FFF2-40B4-BE49-F238E27FC236}">
                      <a16:creationId xmlns:a16="http://schemas.microsoft.com/office/drawing/2014/main" id="{99950744-08A6-4DFE-82A9-62E6E079EDA2}"/>
                    </a:ext>
                  </a:extLst>
                </p:cNvPr>
                <p:cNvSpPr>
                  <a:spLocks noChangeArrowheads="1"/>
                </p:cNvSpPr>
                <p:nvPr/>
              </p:nvSpPr>
              <p:spPr bwMode="auto">
                <a:xfrm flipH="1">
                  <a:off x="0" y="85727"/>
                  <a:ext cx="4611606" cy="593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80000" anchor="ctr"/>
                <a:lstStyle/>
                <a:p>
                  <a:endParaRPr lang="zh-CN" altLang="zh-CN" sz="700">
                    <a:solidFill>
                      <a:srgbClr val="525252"/>
                    </a:solidFill>
                    <a:latin typeface="微软雅黑" panose="020B0503020204020204" pitchFamily="34" charset="-122"/>
                    <a:ea typeface="微软雅黑" panose="020B0503020204020204" pitchFamily="34" charset="-122"/>
                    <a:sym typeface="Verdana" panose="020B0604030504040204" pitchFamily="34" charset="0"/>
                  </a:endParaRPr>
                </a:p>
              </p:txBody>
            </p:sp>
            <p:sp>
              <p:nvSpPr>
                <p:cNvPr id="84" name="文本框 44">
                  <a:extLst>
                    <a:ext uri="{FF2B5EF4-FFF2-40B4-BE49-F238E27FC236}">
                      <a16:creationId xmlns:a16="http://schemas.microsoft.com/office/drawing/2014/main" id="{9D0DE202-F5FA-44DD-ABBD-67D6F573F793}"/>
                    </a:ext>
                  </a:extLst>
                </p:cNvPr>
                <p:cNvSpPr>
                  <a:spLocks noChangeArrowheads="1"/>
                </p:cNvSpPr>
                <p:nvPr/>
              </p:nvSpPr>
              <p:spPr bwMode="auto">
                <a:xfrm flipH="1">
                  <a:off x="3600679" y="1"/>
                  <a:ext cx="790575" cy="765175"/>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endParaRPr lang="zh-CN" altLang="zh-CN" sz="1100">
                    <a:solidFill>
                      <a:srgbClr val="FFFFFF"/>
                    </a:solidFill>
                    <a:latin typeface="Adobe Gothic Std B" panose="020B0800000000000000" pitchFamily="34" charset="-128"/>
                    <a:ea typeface="Microsoft YaHei UI" panose="020B0503020204020204" pitchFamily="34" charset="-122"/>
                    <a:sym typeface="Verdana" panose="020B0604030504040204" pitchFamily="34" charset="0"/>
                  </a:endParaRPr>
                </a:p>
              </p:txBody>
            </p:sp>
          </p:grpSp>
          <p:sp>
            <p:nvSpPr>
              <p:cNvPr id="80" name="矩形 45">
                <a:extLst>
                  <a:ext uri="{FF2B5EF4-FFF2-40B4-BE49-F238E27FC236}">
                    <a16:creationId xmlns:a16="http://schemas.microsoft.com/office/drawing/2014/main" id="{F332CBA9-FC3C-4642-BA5E-673932675E71}"/>
                  </a:ext>
                </a:extLst>
              </p:cNvPr>
              <p:cNvSpPr>
                <a:spLocks noChangeArrowheads="1"/>
              </p:cNvSpPr>
              <p:nvPr/>
            </p:nvSpPr>
            <p:spPr bwMode="auto">
              <a:xfrm>
                <a:off x="1120308" y="2401114"/>
                <a:ext cx="380572" cy="3851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dirty="0">
                    <a:solidFill>
                      <a:srgbClr val="FFFFFF"/>
                    </a:solidFill>
                    <a:latin typeface="微软雅黑" panose="020B0503020204020204" pitchFamily="34" charset="-122"/>
                    <a:ea typeface="微软雅黑" panose="020B0503020204020204" pitchFamily="34" charset="-122"/>
                    <a:sym typeface="Verdana" panose="020B0604030504040204" pitchFamily="34" charset="0"/>
                  </a:rPr>
                  <a:t>3</a:t>
                </a:r>
                <a:endParaRPr lang="zh-CN" altLang="en-US" sz="2400" b="1" dirty="0">
                  <a:solidFill>
                    <a:srgbClr val="FFFFFF"/>
                  </a:solidFill>
                  <a:latin typeface="微软雅黑" panose="020B0503020204020204" pitchFamily="34" charset="-122"/>
                  <a:ea typeface="微软雅黑" panose="020B0503020204020204" pitchFamily="34" charset="-122"/>
                  <a:sym typeface="Verdana" panose="020B0604030504040204" pitchFamily="34" charset="0"/>
                </a:endParaRPr>
              </a:p>
            </p:txBody>
          </p:sp>
        </p:grpSp>
        <p:sp>
          <p:nvSpPr>
            <p:cNvPr id="78" name="MH_Entry_1">
              <a:extLst>
                <a:ext uri="{FF2B5EF4-FFF2-40B4-BE49-F238E27FC236}">
                  <a16:creationId xmlns:a16="http://schemas.microsoft.com/office/drawing/2014/main" id="{FE622CA8-6306-4A5B-9D4D-C110406B67EE}"/>
                </a:ext>
              </a:extLst>
            </p:cNvPr>
            <p:cNvSpPr>
              <a:spLocks noChangeArrowheads="1"/>
            </p:cNvSpPr>
            <p:nvPr/>
          </p:nvSpPr>
          <p:spPr bwMode="auto">
            <a:xfrm>
              <a:off x="1668858" y="2352585"/>
              <a:ext cx="3190909" cy="498475"/>
            </a:xfrm>
            <a:prstGeom prst="roundRect">
              <a:avLst>
                <a:gd name="adj" fmla="val 9120"/>
              </a:avLst>
            </a:prstGeom>
            <a:solidFill>
              <a:srgbClr val="03AED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下一步计划</a:t>
              </a:r>
            </a:p>
          </p:txBody>
        </p:sp>
      </p:grpSp>
    </p:spTree>
    <p:extLst>
      <p:ext uri="{BB962C8B-B14F-4D97-AF65-F5344CB8AC3E}">
        <p14:creationId xmlns:p14="http://schemas.microsoft.com/office/powerpoint/2010/main" val="25750006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iamisis\Desktop\00.jpg">
            <a:extLst>
              <a:ext uri="{FF2B5EF4-FFF2-40B4-BE49-F238E27FC236}">
                <a16:creationId xmlns:a16="http://schemas.microsoft.com/office/drawing/2014/main" id="{B537A2EE-69E7-425B-B421-355CD2889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11 Imagen">
            <a:extLst>
              <a:ext uri="{FF2B5EF4-FFF2-40B4-BE49-F238E27FC236}">
                <a16:creationId xmlns:a16="http://schemas.microsoft.com/office/drawing/2014/main" id="{77B9605D-DDD6-4D6B-9412-3EF131B38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257" y="4828640"/>
            <a:ext cx="271463"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12 Imagen">
            <a:extLst>
              <a:ext uri="{FF2B5EF4-FFF2-40B4-BE49-F238E27FC236}">
                <a16:creationId xmlns:a16="http://schemas.microsoft.com/office/drawing/2014/main" id="{8FBB628F-5675-4AB7-8AD0-3622746DE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452" y="4828640"/>
            <a:ext cx="270272"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14 CuadroTexto">
            <a:extLst>
              <a:ext uri="{FF2B5EF4-FFF2-40B4-BE49-F238E27FC236}">
                <a16:creationId xmlns:a16="http://schemas.microsoft.com/office/drawing/2014/main" id="{0639D729-D47E-4E6E-9063-AF05338E06CD}"/>
              </a:ext>
            </a:extLst>
          </p:cNvPr>
          <p:cNvSpPr>
            <a:spLocks noChangeArrowheads="1"/>
          </p:cNvSpPr>
          <p:nvPr/>
        </p:nvSpPr>
        <p:spPr bwMode="auto">
          <a:xfrm>
            <a:off x="5940965" y="4818854"/>
            <a:ext cx="3064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900" b="1" i="1" dirty="0">
                <a:solidFill>
                  <a:schemeClr val="bg1"/>
                </a:solidFill>
                <a:latin typeface="方正兰亭黑_GBK" charset="-122"/>
                <a:ea typeface="MS PGothic" panose="020B0600070205080204" pitchFamily="34" charset="-128"/>
                <a:sym typeface="MS PGothic" panose="020B0600070205080204" pitchFamily="34" charset="-128"/>
              </a:rPr>
              <a:t>of</a:t>
            </a:r>
          </a:p>
        </p:txBody>
      </p:sp>
      <p:sp>
        <p:nvSpPr>
          <p:cNvPr id="5126" name="15 CuadroTexto">
            <a:extLst>
              <a:ext uri="{FF2B5EF4-FFF2-40B4-BE49-F238E27FC236}">
                <a16:creationId xmlns:a16="http://schemas.microsoft.com/office/drawing/2014/main" id="{6AB7B8AD-3E23-45D5-9552-CC044B5416F2}"/>
              </a:ext>
            </a:extLst>
          </p:cNvPr>
          <p:cNvSpPr>
            <a:spLocks noChangeArrowheads="1"/>
          </p:cNvSpPr>
          <p:nvPr/>
        </p:nvSpPr>
        <p:spPr bwMode="auto">
          <a:xfrm>
            <a:off x="6211345" y="4818854"/>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chemeClr val="bg1"/>
                </a:solidFill>
                <a:latin typeface="方正兰亭黑_GBK" charset="-122"/>
                <a:ea typeface="方正兰亭黑_GBK" charset="-122"/>
                <a:sym typeface="方正兰亭黑_GBK" charset="-122"/>
              </a:rPr>
              <a:t>6</a:t>
            </a:r>
            <a:endParaRPr lang="zh-CN" altLang="zh-CN" sz="900" b="1" dirty="0">
              <a:solidFill>
                <a:schemeClr val="bg1"/>
              </a:solidFill>
              <a:latin typeface="方正兰亭黑_GBK" charset="-122"/>
              <a:ea typeface="方正兰亭黑_GBK" charset="-122"/>
              <a:sym typeface="方正兰亭黑_GBK" charset="-122"/>
            </a:endParaRPr>
          </a:p>
        </p:txBody>
      </p:sp>
      <p:pic>
        <p:nvPicPr>
          <p:cNvPr id="5127" name="Imagen 6" descr="C:\Users\Design\Documents\Edu\Product Launch\btns.png">
            <a:hlinkClick r:id="" action="ppaction://hlinkshowjump?jump=nextslide"/>
            <a:extLst>
              <a:ext uri="{FF2B5EF4-FFF2-40B4-BE49-F238E27FC236}">
                <a16:creationId xmlns:a16="http://schemas.microsoft.com/office/drawing/2014/main" id="{3A409D9A-165A-4784-B107-6A810FAA6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489"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Imagen 6" descr="C:\Users\Design\Documents\Edu\Product Launch\btns.png">
            <a:hlinkClick r:id="" action="ppaction://hlinkshowjump?jump=previousslide"/>
            <a:extLst>
              <a:ext uri="{FF2B5EF4-FFF2-40B4-BE49-F238E27FC236}">
                <a16:creationId xmlns:a16="http://schemas.microsoft.com/office/drawing/2014/main" id="{55C346B8-6C61-479E-A334-30715C0BD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583234"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内容占位符 2">
            <a:extLst>
              <a:ext uri="{FF2B5EF4-FFF2-40B4-BE49-F238E27FC236}">
                <a16:creationId xmlns:a16="http://schemas.microsoft.com/office/drawing/2014/main" id="{2AD2AFDB-AE2D-4604-9B75-ECD827B4803B}"/>
              </a:ext>
            </a:extLst>
          </p:cNvPr>
          <p:cNvSpPr>
            <a:spLocks noGrp="1" noChangeArrowheads="1"/>
          </p:cNvSpPr>
          <p:nvPr>
            <p:ph type="subTitle" idx="1"/>
          </p:nvPr>
        </p:nvSpPr>
        <p:spPr>
          <a:xfrm>
            <a:off x="288524" y="910004"/>
            <a:ext cx="6172200" cy="332185"/>
          </a:xfrm>
          <a:ln/>
        </p:spPr>
        <p:txBody>
          <a:bodyPr/>
          <a:lstStyle/>
          <a:p>
            <a:pPr marL="257168" indent="-257168" algn="l">
              <a:buFont typeface="Wingdings" panose="05000000000000000000" pitchFamily="2" charset="2"/>
              <a:buChar char="n"/>
            </a:pPr>
            <a:r>
              <a:rPr lang="zh-CN" altLang="en-US" sz="1350" dirty="0">
                <a:latin typeface="微软雅黑" panose="020B0503020204020204" pitchFamily="34" charset="-122"/>
                <a:ea typeface="微软雅黑" panose="020B0503020204020204" pitchFamily="34" charset="-122"/>
              </a:rPr>
              <a:t>软件测试</a:t>
            </a:r>
            <a:endParaRPr lang="zh-CN" altLang="zh-CN" sz="1350" dirty="0">
              <a:latin typeface="微软雅黑" panose="020B0503020204020204" pitchFamily="34" charset="-122"/>
              <a:ea typeface="微软雅黑" panose="020B0503020204020204" pitchFamily="34" charset="-122"/>
            </a:endParaRPr>
          </a:p>
        </p:txBody>
      </p:sp>
      <p:sp>
        <p:nvSpPr>
          <p:cNvPr id="5133" name="13 CuadroTexto">
            <a:extLst>
              <a:ext uri="{FF2B5EF4-FFF2-40B4-BE49-F238E27FC236}">
                <a16:creationId xmlns:a16="http://schemas.microsoft.com/office/drawing/2014/main" id="{0ABB3AEC-6123-4035-AB57-9F4E919778AC}"/>
              </a:ext>
            </a:extLst>
          </p:cNvPr>
          <p:cNvSpPr>
            <a:spLocks noChangeArrowheads="1"/>
          </p:cNvSpPr>
          <p:nvPr/>
        </p:nvSpPr>
        <p:spPr bwMode="auto">
          <a:xfrm>
            <a:off x="5758256" y="4825217"/>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rgbClr val="04AEDA"/>
                </a:solidFill>
                <a:latin typeface="方正兰亭黑_GBK" charset="-122"/>
                <a:ea typeface="方正兰亭黑_GBK" charset="-122"/>
                <a:sym typeface="方正兰亭黑_GBK" charset="-122"/>
              </a:rPr>
              <a:t>1</a:t>
            </a:r>
          </a:p>
        </p:txBody>
      </p:sp>
      <p:sp>
        <p:nvSpPr>
          <p:cNvPr id="5134" name="直接连接符 10">
            <a:extLst>
              <a:ext uri="{FF2B5EF4-FFF2-40B4-BE49-F238E27FC236}">
                <a16:creationId xmlns:a16="http://schemas.microsoft.com/office/drawing/2014/main" id="{75F2FC82-A3EB-464F-8216-30C4302A9A9A}"/>
              </a:ext>
            </a:extLst>
          </p:cNvPr>
          <p:cNvSpPr>
            <a:spLocks noChangeShapeType="1"/>
          </p:cNvSpPr>
          <p:nvPr/>
        </p:nvSpPr>
        <p:spPr bwMode="auto">
          <a:xfrm flipH="1">
            <a:off x="142790" y="574015"/>
            <a:ext cx="2322909" cy="0"/>
          </a:xfrm>
          <a:prstGeom prst="line">
            <a:avLst/>
          </a:prstGeom>
          <a:noFill/>
          <a:ln w="9525" cap="flat" cmpd="sng">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Rectangle 7">
            <a:extLst>
              <a:ext uri="{FF2B5EF4-FFF2-40B4-BE49-F238E27FC236}">
                <a16:creationId xmlns:a16="http://schemas.microsoft.com/office/drawing/2014/main" id="{059980F7-1FCE-4797-9BC7-38F15F328D8C}"/>
              </a:ext>
            </a:extLst>
          </p:cNvPr>
          <p:cNvSpPr>
            <a:spLocks noChangeArrowheads="1"/>
          </p:cNvSpPr>
          <p:nvPr/>
        </p:nvSpPr>
        <p:spPr bwMode="auto">
          <a:xfrm>
            <a:off x="-17945" y="545441"/>
            <a:ext cx="161925" cy="53579"/>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000000"/>
              </a:solidFill>
              <a:latin typeface="方正兰亭黑_GBK" charset="-122"/>
              <a:sym typeface="宋体" panose="02010600030101010101" pitchFamily="2" charset="-122"/>
            </a:endParaRPr>
          </a:p>
        </p:txBody>
      </p:sp>
      <p:sp>
        <p:nvSpPr>
          <p:cNvPr id="5136" name="TextBox 5">
            <a:extLst>
              <a:ext uri="{FF2B5EF4-FFF2-40B4-BE49-F238E27FC236}">
                <a16:creationId xmlns:a16="http://schemas.microsoft.com/office/drawing/2014/main" id="{F96C2382-B1BA-4591-94EB-465BEFF874A5}"/>
              </a:ext>
            </a:extLst>
          </p:cNvPr>
          <p:cNvSpPr>
            <a:spLocks noChangeArrowheads="1"/>
          </p:cNvSpPr>
          <p:nvPr/>
        </p:nvSpPr>
        <p:spPr bwMode="auto">
          <a:xfrm>
            <a:off x="402346" y="297791"/>
            <a:ext cx="191690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ts val="1922"/>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研究背景</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BD972FEF-B57E-4CDC-A195-931FD0DBCBF9}"/>
              </a:ext>
            </a:extLst>
          </p:cNvPr>
          <p:cNvSpPr txBox="1"/>
          <p:nvPr/>
        </p:nvSpPr>
        <p:spPr>
          <a:xfrm>
            <a:off x="505641" y="1365867"/>
            <a:ext cx="5737965" cy="618054"/>
          </a:xfrm>
          <a:prstGeom prst="rect">
            <a:avLst/>
          </a:prstGeom>
          <a:noFill/>
        </p:spPr>
        <p:txBody>
          <a:bodyPr wrap="square" rtlCol="0">
            <a:spAutoFit/>
          </a:bodyPr>
          <a:lstStyle/>
          <a:p>
            <a:pPr marL="214308" indent="-214308">
              <a:lnSpc>
                <a:spcPct val="150000"/>
              </a:lnSpc>
              <a:buFont typeface="Arial" panose="020B0604020202020204" pitchFamily="34" charset="0"/>
              <a:buChar char="•"/>
            </a:pPr>
            <a:r>
              <a:rPr lang="zh-CN" altLang="zh-CN" sz="1200" dirty="0"/>
              <a:t>软件测试是一种</a:t>
            </a:r>
            <a:r>
              <a:rPr lang="zh-CN" altLang="en-US" sz="1200" dirty="0"/>
              <a:t>重要</a:t>
            </a:r>
            <a:r>
              <a:rPr lang="zh-CN" altLang="zh-CN" sz="1200" dirty="0"/>
              <a:t>的软件质量保障手段，通过</a:t>
            </a:r>
            <a:r>
              <a:rPr lang="zh-CN" altLang="en-US" sz="1200" b="1" dirty="0">
                <a:solidFill>
                  <a:schemeClr val="tx2"/>
                </a:solidFill>
              </a:rPr>
              <a:t>执行</a:t>
            </a:r>
            <a:r>
              <a:rPr lang="zh-CN" altLang="zh-CN" sz="1200" b="1" dirty="0">
                <a:solidFill>
                  <a:schemeClr val="tx2"/>
                </a:solidFill>
              </a:rPr>
              <a:t>测试用例</a:t>
            </a:r>
            <a:r>
              <a:rPr lang="zh-CN" altLang="zh-CN" sz="1200" dirty="0"/>
              <a:t>，比较测试用例的</a:t>
            </a:r>
            <a:r>
              <a:rPr lang="zh-CN" altLang="en-US" sz="1200" dirty="0"/>
              <a:t>实际</a:t>
            </a:r>
            <a:r>
              <a:rPr lang="zh-CN" altLang="zh-CN" sz="1200" dirty="0"/>
              <a:t>输出与预期输出是否一致来检测软件中潜藏的故障。</a:t>
            </a:r>
            <a:endParaRPr lang="zh-CN" altLang="en-US" sz="1200" dirty="0"/>
          </a:p>
        </p:txBody>
      </p:sp>
      <p:sp>
        <p:nvSpPr>
          <p:cNvPr id="17" name="文本框 16">
            <a:extLst>
              <a:ext uri="{FF2B5EF4-FFF2-40B4-BE49-F238E27FC236}">
                <a16:creationId xmlns:a16="http://schemas.microsoft.com/office/drawing/2014/main" id="{E9840550-833D-4864-BFA0-1D5C32DCF244}"/>
              </a:ext>
            </a:extLst>
          </p:cNvPr>
          <p:cNvSpPr txBox="1"/>
          <p:nvPr/>
        </p:nvSpPr>
        <p:spPr>
          <a:xfrm>
            <a:off x="505639" y="2685743"/>
            <a:ext cx="5737965" cy="618054"/>
          </a:xfrm>
          <a:prstGeom prst="rect">
            <a:avLst/>
          </a:prstGeom>
          <a:noFill/>
        </p:spPr>
        <p:txBody>
          <a:bodyPr wrap="square" rtlCol="0">
            <a:spAutoFit/>
          </a:bodyPr>
          <a:lstStyle/>
          <a:p>
            <a:pPr marL="214308" indent="-214308">
              <a:lnSpc>
                <a:spcPct val="150000"/>
              </a:lnSpc>
              <a:buFont typeface="Arial" panose="020B0604020202020204" pitchFamily="34" charset="0"/>
              <a:buChar char="•"/>
            </a:pPr>
            <a:r>
              <a:rPr lang="zh-CN" altLang="zh-CN" sz="1200" dirty="0"/>
              <a:t>变异测试是一种</a:t>
            </a:r>
            <a:r>
              <a:rPr lang="zh-CN" altLang="zh-CN" sz="1200" b="1" dirty="0">
                <a:solidFill>
                  <a:schemeClr val="tx2"/>
                </a:solidFill>
              </a:rPr>
              <a:t>面向故障</a:t>
            </a:r>
            <a:r>
              <a:rPr lang="zh-CN" altLang="zh-CN" sz="1200" dirty="0"/>
              <a:t>的软件测试技术，</a:t>
            </a:r>
            <a:r>
              <a:rPr lang="zh-CN" altLang="en-US" sz="1200" dirty="0"/>
              <a:t>在符合语法的前提下</a:t>
            </a:r>
            <a:r>
              <a:rPr lang="zh-CN" altLang="zh-CN" sz="1200" dirty="0"/>
              <a:t>对</a:t>
            </a:r>
            <a:r>
              <a:rPr lang="zh-CN" altLang="en-US" sz="1200" dirty="0"/>
              <a:t>待</a:t>
            </a:r>
            <a:r>
              <a:rPr lang="zh-CN" altLang="zh-CN" sz="1200" dirty="0"/>
              <a:t>测程序进行</a:t>
            </a:r>
            <a:r>
              <a:rPr lang="zh-CN" altLang="en-US" sz="1200" dirty="0"/>
              <a:t>微小改动</a:t>
            </a:r>
            <a:r>
              <a:rPr lang="zh-CN" altLang="zh-CN" sz="1200" dirty="0"/>
              <a:t>，生成与</a:t>
            </a:r>
            <a:r>
              <a:rPr lang="zh-CN" altLang="en-US" sz="1200" dirty="0"/>
              <a:t>源</a:t>
            </a:r>
            <a:r>
              <a:rPr lang="zh-CN" altLang="zh-CN" sz="1200" dirty="0"/>
              <a:t>程序</a:t>
            </a:r>
            <a:r>
              <a:rPr lang="zh-CN" altLang="en-US" sz="1200" dirty="0"/>
              <a:t>有</a:t>
            </a:r>
            <a:r>
              <a:rPr lang="zh-CN" altLang="zh-CN" sz="1200" dirty="0"/>
              <a:t>差异的变异体</a:t>
            </a:r>
            <a:r>
              <a:rPr lang="zh-CN" altLang="en-US" sz="1200" dirty="0"/>
              <a:t>，</a:t>
            </a:r>
            <a:r>
              <a:rPr lang="zh-CN" altLang="zh-CN" sz="1200" dirty="0"/>
              <a:t>模拟</a:t>
            </a:r>
            <a:r>
              <a:rPr lang="zh-CN" altLang="en-US" sz="1200" dirty="0"/>
              <a:t>待</a:t>
            </a:r>
            <a:r>
              <a:rPr lang="zh-CN" altLang="zh-CN" sz="1200" dirty="0"/>
              <a:t>测程序可能</a:t>
            </a:r>
            <a:r>
              <a:rPr lang="zh-CN" altLang="en-US" sz="1200" dirty="0"/>
              <a:t>存在</a:t>
            </a:r>
            <a:r>
              <a:rPr lang="zh-CN" altLang="zh-CN" sz="1200" dirty="0"/>
              <a:t>的故障。</a:t>
            </a:r>
            <a:endParaRPr lang="zh-CN" altLang="en-US" sz="1200" dirty="0"/>
          </a:p>
        </p:txBody>
      </p:sp>
      <p:sp>
        <p:nvSpPr>
          <p:cNvPr id="20" name="内容占位符 2">
            <a:extLst>
              <a:ext uri="{FF2B5EF4-FFF2-40B4-BE49-F238E27FC236}">
                <a16:creationId xmlns:a16="http://schemas.microsoft.com/office/drawing/2014/main" id="{41E519D1-C08A-456F-915C-837D87995413}"/>
              </a:ext>
            </a:extLst>
          </p:cNvPr>
          <p:cNvSpPr txBox="1">
            <a:spLocks noChangeArrowheads="1"/>
          </p:cNvSpPr>
          <p:nvPr/>
        </p:nvSpPr>
        <p:spPr bwMode="auto">
          <a:xfrm>
            <a:off x="312714" y="2327470"/>
            <a:ext cx="6172200" cy="33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0" indent="0" algn="ctr" rtl="0" fontAlgn="base">
              <a:spcBef>
                <a:spcPct val="20000"/>
              </a:spcBef>
              <a:spcAft>
                <a:spcPct val="0"/>
              </a:spcAft>
              <a:buFont typeface="Arial" panose="020B0604020202020204" pitchFamily="34" charset="0"/>
              <a:buNone/>
              <a:defRPr sz="2400" kern="1200">
                <a:solidFill>
                  <a:schemeClr val="tx1"/>
                </a:solidFill>
                <a:latin typeface="+mn-lt"/>
                <a:ea typeface="+mn-ea"/>
                <a:cs typeface="+mn-cs"/>
                <a:sym typeface="方正兰亭黑_GBK" charset="-122"/>
              </a:defRPr>
            </a:lvl1pPr>
            <a:lvl2pPr marL="457200" indent="0" algn="ctr" rtl="0" fontAlgn="base">
              <a:spcBef>
                <a:spcPct val="20000"/>
              </a:spcBef>
              <a:spcAft>
                <a:spcPct val="0"/>
              </a:spcAft>
              <a:buFont typeface="Arial" panose="020B0604020202020204" pitchFamily="34" charset="0"/>
              <a:buNone/>
              <a:defRPr sz="2000" kern="1200">
                <a:solidFill>
                  <a:schemeClr val="tx1"/>
                </a:solidFill>
                <a:latin typeface="+mn-lt"/>
                <a:ea typeface="+mn-ea"/>
                <a:cs typeface="+mn-cs"/>
                <a:sym typeface="方正兰亭黑_GBK" charset="-122"/>
              </a:defRPr>
            </a:lvl2pPr>
            <a:lvl3pPr marL="914400" indent="0" algn="ctr" rtl="0" fontAlgn="base">
              <a:spcBef>
                <a:spcPct val="20000"/>
              </a:spcBef>
              <a:spcAft>
                <a:spcPct val="0"/>
              </a:spcAft>
              <a:buFont typeface="Arial" panose="020B0604020202020204" pitchFamily="34" charset="0"/>
              <a:buNone/>
              <a:defRPr sz="1800" kern="1200">
                <a:solidFill>
                  <a:schemeClr val="tx1"/>
                </a:solidFill>
                <a:latin typeface="+mn-lt"/>
                <a:ea typeface="+mn-ea"/>
                <a:cs typeface="+mn-cs"/>
                <a:sym typeface="方正兰亭黑_GBK" charset="-122"/>
              </a:defRPr>
            </a:lvl3pPr>
            <a:lvl4pPr marL="1371600" indent="0" algn="ctr" rtl="0" fontAlgn="base">
              <a:spcBef>
                <a:spcPct val="20000"/>
              </a:spcBef>
              <a:spcAft>
                <a:spcPct val="0"/>
              </a:spcAft>
              <a:buFont typeface="Arial" panose="020B0604020202020204" pitchFamily="34" charset="0"/>
              <a:buNone/>
              <a:defRPr sz="1600" kern="1200">
                <a:solidFill>
                  <a:schemeClr val="tx1"/>
                </a:solidFill>
                <a:latin typeface="+mn-lt"/>
                <a:ea typeface="+mn-ea"/>
                <a:cs typeface="+mn-cs"/>
                <a:sym typeface="方正兰亭黑_GBK" charset="-122"/>
              </a:defRPr>
            </a:lvl4pPr>
            <a:lvl5pPr marL="1828800" indent="0" algn="ctr" rtl="0" fontAlgn="base">
              <a:spcBef>
                <a:spcPct val="20000"/>
              </a:spcBef>
              <a:spcAft>
                <a:spcPct val="0"/>
              </a:spcAft>
              <a:buFont typeface="Arial" panose="020B0604020202020204" pitchFamily="34" charset="0"/>
              <a:buNone/>
              <a:defRPr sz="1600" kern="1200">
                <a:solidFill>
                  <a:schemeClr val="tx1"/>
                </a:solidFill>
                <a:latin typeface="+mn-lt"/>
                <a:ea typeface="+mn-ea"/>
                <a:cs typeface="+mn-cs"/>
                <a:sym typeface="方正兰亭黑_GBK" charset="-122"/>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57168" indent="-257168" algn="l">
              <a:buFont typeface="Wingdings" panose="05000000000000000000" pitchFamily="2" charset="2"/>
              <a:buChar char="n"/>
            </a:pPr>
            <a:r>
              <a:rPr lang="zh-CN" altLang="en-US" sz="1350" dirty="0">
                <a:latin typeface="微软雅黑" panose="020B0503020204020204" pitchFamily="34" charset="-122"/>
                <a:ea typeface="微软雅黑" panose="020B0503020204020204" pitchFamily="34" charset="-122"/>
              </a:rPr>
              <a:t>变异测试</a:t>
            </a:r>
            <a:endParaRPr lang="zh-CN" altLang="zh-CN" sz="135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D562D42-6429-471C-9767-037F379C04A4}"/>
              </a:ext>
            </a:extLst>
          </p:cNvPr>
          <p:cNvSpPr txBox="1"/>
          <p:nvPr/>
        </p:nvSpPr>
        <p:spPr>
          <a:xfrm>
            <a:off x="505640" y="3563159"/>
            <a:ext cx="5737965" cy="610488"/>
          </a:xfrm>
          <a:prstGeom prst="rect">
            <a:avLst/>
          </a:prstGeom>
          <a:noFill/>
        </p:spPr>
        <p:txBody>
          <a:bodyPr wrap="square" rtlCol="0">
            <a:spAutoFit/>
          </a:bodyPr>
          <a:lstStyle/>
          <a:p>
            <a:pPr marL="257168" indent="-257168">
              <a:lnSpc>
                <a:spcPct val="150000"/>
              </a:lnSpc>
              <a:buFont typeface="+mj-lt"/>
              <a:buAutoNum type="arabicPeriod"/>
            </a:pPr>
            <a:r>
              <a:rPr lang="zh-CN" altLang="en-US" sz="1200" b="1" dirty="0">
                <a:solidFill>
                  <a:schemeClr val="tx2"/>
                </a:solidFill>
              </a:rPr>
              <a:t>评估测试用例集的充分性</a:t>
            </a:r>
            <a:endParaRPr lang="en-US" altLang="zh-CN" sz="1200" b="1" dirty="0">
              <a:solidFill>
                <a:schemeClr val="tx2"/>
              </a:solidFill>
            </a:endParaRPr>
          </a:p>
          <a:p>
            <a:pPr marL="257168" indent="-257168">
              <a:lnSpc>
                <a:spcPct val="150000"/>
              </a:lnSpc>
              <a:buFont typeface="+mj-lt"/>
              <a:buAutoNum type="arabicPeriod"/>
            </a:pPr>
            <a:r>
              <a:rPr lang="zh-CN" altLang="en-US" sz="1200" dirty="0"/>
              <a:t>模拟待测软件真实故障，辅助评估测试技术的有效性</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Effect>
                                      <p:cBhvr>
                                        <p:cTn id="7" dur="500"/>
                                        <p:tgtEl>
                                          <p:spTgt spid="5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uild="p" bldLvl="0" autoUpdateAnimBg="0"/>
      <p:bldP spid="2" grpId="0"/>
      <p:bldP spid="17" grpId="0"/>
      <p:bldP spid="20" grpId="0" build="p" bldLvl="0" autoUpdateAnimBg="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iamisis\Desktop\00.jpg">
            <a:extLst>
              <a:ext uri="{FF2B5EF4-FFF2-40B4-BE49-F238E27FC236}">
                <a16:creationId xmlns:a16="http://schemas.microsoft.com/office/drawing/2014/main" id="{B537A2EE-69E7-425B-B421-355CD2889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内容占位符 2">
            <a:extLst>
              <a:ext uri="{FF2B5EF4-FFF2-40B4-BE49-F238E27FC236}">
                <a16:creationId xmlns:a16="http://schemas.microsoft.com/office/drawing/2014/main" id="{2AD2AFDB-AE2D-4604-9B75-ECD827B4803B}"/>
              </a:ext>
            </a:extLst>
          </p:cNvPr>
          <p:cNvSpPr>
            <a:spLocks noGrp="1" noChangeArrowheads="1"/>
          </p:cNvSpPr>
          <p:nvPr>
            <p:ph type="subTitle" idx="1"/>
          </p:nvPr>
        </p:nvSpPr>
        <p:spPr>
          <a:xfrm>
            <a:off x="374452" y="948349"/>
            <a:ext cx="2027270" cy="332185"/>
          </a:xfrm>
          <a:ln/>
        </p:spPr>
        <p:txBody>
          <a:bodyPr/>
          <a:lstStyle/>
          <a:p>
            <a:pPr marL="257168" indent="-257168" algn="l">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变异测试流程</a:t>
            </a:r>
            <a:endParaRPr lang="zh-CN" altLang="zh-CN" sz="1350" dirty="0">
              <a:latin typeface="微软雅黑" panose="020B0503020204020204" pitchFamily="34" charset="-122"/>
              <a:ea typeface="微软雅黑" panose="020B0503020204020204" pitchFamily="34" charset="-122"/>
            </a:endParaRPr>
          </a:p>
        </p:txBody>
      </p:sp>
      <p:sp>
        <p:nvSpPr>
          <p:cNvPr id="5134" name="直接连接符 10">
            <a:extLst>
              <a:ext uri="{FF2B5EF4-FFF2-40B4-BE49-F238E27FC236}">
                <a16:creationId xmlns:a16="http://schemas.microsoft.com/office/drawing/2014/main" id="{75F2FC82-A3EB-464F-8216-30C4302A9A9A}"/>
              </a:ext>
            </a:extLst>
          </p:cNvPr>
          <p:cNvSpPr>
            <a:spLocks noChangeShapeType="1"/>
          </p:cNvSpPr>
          <p:nvPr/>
        </p:nvSpPr>
        <p:spPr bwMode="auto">
          <a:xfrm flipH="1">
            <a:off x="160735" y="612338"/>
            <a:ext cx="2322909" cy="0"/>
          </a:xfrm>
          <a:prstGeom prst="line">
            <a:avLst/>
          </a:prstGeom>
          <a:noFill/>
          <a:ln w="9525" cap="flat" cmpd="sng">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Rectangle 7">
            <a:extLst>
              <a:ext uri="{FF2B5EF4-FFF2-40B4-BE49-F238E27FC236}">
                <a16:creationId xmlns:a16="http://schemas.microsoft.com/office/drawing/2014/main" id="{059980F7-1FCE-4797-9BC7-38F15F328D8C}"/>
              </a:ext>
            </a:extLst>
          </p:cNvPr>
          <p:cNvSpPr>
            <a:spLocks noChangeArrowheads="1"/>
          </p:cNvSpPr>
          <p:nvPr/>
        </p:nvSpPr>
        <p:spPr bwMode="auto">
          <a:xfrm>
            <a:off x="0" y="583764"/>
            <a:ext cx="161925" cy="53579"/>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000000"/>
              </a:solidFill>
              <a:latin typeface="方正兰亭黑_GBK" charset="-122"/>
              <a:sym typeface="宋体" panose="02010600030101010101" pitchFamily="2" charset="-122"/>
            </a:endParaRPr>
          </a:p>
        </p:txBody>
      </p:sp>
      <p:sp>
        <p:nvSpPr>
          <p:cNvPr id="5136" name="TextBox 5">
            <a:extLst>
              <a:ext uri="{FF2B5EF4-FFF2-40B4-BE49-F238E27FC236}">
                <a16:creationId xmlns:a16="http://schemas.microsoft.com/office/drawing/2014/main" id="{F96C2382-B1BA-4591-94EB-465BEFF874A5}"/>
              </a:ext>
            </a:extLst>
          </p:cNvPr>
          <p:cNvSpPr>
            <a:spLocks noChangeArrowheads="1"/>
          </p:cNvSpPr>
          <p:nvPr/>
        </p:nvSpPr>
        <p:spPr bwMode="auto">
          <a:xfrm>
            <a:off x="420291" y="336114"/>
            <a:ext cx="191690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ts val="1922"/>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研究背景</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5EF9C447-57E7-40C7-A804-4A530B2347E2}"/>
              </a:ext>
            </a:extLst>
          </p:cNvPr>
          <p:cNvSpPr txBox="1"/>
          <p:nvPr/>
        </p:nvSpPr>
        <p:spPr>
          <a:xfrm>
            <a:off x="4269090" y="1107744"/>
            <a:ext cx="2225362" cy="2146293"/>
          </a:xfrm>
          <a:prstGeom prst="rect">
            <a:avLst/>
          </a:prstGeom>
          <a:noFill/>
        </p:spPr>
        <p:txBody>
          <a:bodyPr wrap="square" rtlCol="0">
            <a:spAutoFit/>
          </a:bodyPr>
          <a:lstStyle/>
          <a:p>
            <a:pPr>
              <a:lnSpc>
                <a:spcPct val="150000"/>
              </a:lnSpc>
            </a:pPr>
            <a:r>
              <a:rPr lang="zh-CN" altLang="en-US" sz="1000" b="1" dirty="0">
                <a:latin typeface="+mn-ea"/>
              </a:rPr>
              <a:t>变异算子</a:t>
            </a:r>
            <a:r>
              <a:rPr lang="zh-CN" altLang="en-US" sz="1000" dirty="0">
                <a:latin typeface="+mn-ea"/>
              </a:rPr>
              <a:t>：</a:t>
            </a:r>
            <a:r>
              <a:rPr lang="zh-CN" altLang="zh-CN" sz="1000" dirty="0">
                <a:latin typeface="+mn-ea"/>
              </a:rPr>
              <a:t>在符合语法的前提下，变异算子定义了从</a:t>
            </a:r>
            <a:r>
              <a:rPr lang="zh-CN" altLang="en-US" sz="1000" dirty="0">
                <a:latin typeface="+mn-ea"/>
              </a:rPr>
              <a:t>待</a:t>
            </a:r>
            <a:r>
              <a:rPr lang="zh-CN" altLang="zh-CN" sz="1000" dirty="0">
                <a:latin typeface="+mn-ea"/>
              </a:rPr>
              <a:t>测程序到变异体之间的转化规则</a:t>
            </a:r>
            <a:r>
              <a:rPr lang="zh-CN" altLang="en-US" sz="1000" dirty="0">
                <a:latin typeface="+mn-ea"/>
              </a:rPr>
              <a:t>，用于模拟程序员常犯的错误</a:t>
            </a:r>
            <a:r>
              <a:rPr lang="zh-CN" altLang="zh-CN" sz="1000" dirty="0">
                <a:latin typeface="+mn-ea"/>
              </a:rPr>
              <a:t>。</a:t>
            </a:r>
            <a:r>
              <a:rPr lang="zh-CN" altLang="en-US" sz="1000" dirty="0">
                <a:latin typeface="+mn-ea"/>
              </a:rPr>
              <a:t>例：</a:t>
            </a:r>
            <a:endParaRPr lang="en-US" altLang="zh-CN" sz="1000" dirty="0">
              <a:latin typeface="+mn-ea"/>
            </a:endParaRPr>
          </a:p>
          <a:p>
            <a:pPr>
              <a:lnSpc>
                <a:spcPct val="150000"/>
              </a:lnSpc>
            </a:pPr>
            <a:r>
              <a:rPr lang="zh-CN" altLang="en-US" sz="1000" b="1" dirty="0"/>
              <a:t>源程序</a:t>
            </a:r>
            <a:r>
              <a:rPr lang="zh-CN" altLang="en-US" sz="1000" dirty="0"/>
              <a:t>：</a:t>
            </a:r>
            <a:endParaRPr lang="en-US" altLang="zh-CN" sz="1000" dirty="0"/>
          </a:p>
          <a:p>
            <a:pPr>
              <a:lnSpc>
                <a:spcPct val="150000"/>
              </a:lnSpc>
            </a:pPr>
            <a:r>
              <a:rPr lang="en-US" altLang="zh-CN" sz="1000" dirty="0"/>
              <a:t>for(int </a:t>
            </a:r>
            <a:r>
              <a:rPr lang="en-US" altLang="zh-CN" sz="1000" dirty="0" err="1"/>
              <a:t>i</a:t>
            </a:r>
            <a:r>
              <a:rPr lang="en-US" altLang="zh-CN" sz="1000" dirty="0"/>
              <a:t> = 0; </a:t>
            </a:r>
            <a:r>
              <a:rPr lang="en-US" altLang="zh-CN" sz="1000" dirty="0" err="1">
                <a:solidFill>
                  <a:srgbClr val="FF0000"/>
                </a:solidFill>
              </a:rPr>
              <a:t>i</a:t>
            </a:r>
            <a:r>
              <a:rPr lang="en-US" altLang="zh-CN" sz="1000" dirty="0">
                <a:solidFill>
                  <a:srgbClr val="FF0000"/>
                </a:solidFill>
              </a:rPr>
              <a:t> &lt; 99</a:t>
            </a:r>
            <a:r>
              <a:rPr lang="en-US" altLang="zh-CN" sz="1000" dirty="0"/>
              <a:t>; </a:t>
            </a:r>
            <a:r>
              <a:rPr lang="en-US" altLang="zh-CN" sz="1000" dirty="0" err="1"/>
              <a:t>i</a:t>
            </a:r>
            <a:r>
              <a:rPr lang="en-US" altLang="zh-CN" sz="1000" dirty="0"/>
              <a:t>++){…}</a:t>
            </a:r>
          </a:p>
          <a:p>
            <a:pPr>
              <a:lnSpc>
                <a:spcPct val="150000"/>
              </a:lnSpc>
            </a:pPr>
            <a:endParaRPr lang="en-US" altLang="zh-CN" sz="1000" dirty="0"/>
          </a:p>
          <a:p>
            <a:pPr>
              <a:lnSpc>
                <a:spcPct val="150000"/>
              </a:lnSpc>
            </a:pPr>
            <a:r>
              <a:rPr lang="zh-CN" altLang="en-US" sz="1000" b="1" dirty="0"/>
              <a:t>变异体</a:t>
            </a:r>
            <a:r>
              <a:rPr lang="zh-CN" altLang="en-US" sz="1000" dirty="0"/>
              <a:t>： </a:t>
            </a:r>
            <a:endParaRPr lang="en-US" altLang="zh-CN" sz="1000" dirty="0"/>
          </a:p>
          <a:p>
            <a:pPr>
              <a:lnSpc>
                <a:spcPct val="150000"/>
              </a:lnSpc>
            </a:pPr>
            <a:r>
              <a:rPr lang="en-US" altLang="zh-CN" sz="1000" dirty="0"/>
              <a:t>for(int </a:t>
            </a:r>
            <a:r>
              <a:rPr lang="en-US" altLang="zh-CN" sz="1000" dirty="0" err="1"/>
              <a:t>i</a:t>
            </a:r>
            <a:r>
              <a:rPr lang="en-US" altLang="zh-CN" sz="1000" dirty="0"/>
              <a:t> = 0; </a:t>
            </a:r>
            <a:r>
              <a:rPr lang="en-US" altLang="zh-CN" sz="1000" dirty="0" err="1">
                <a:solidFill>
                  <a:srgbClr val="FF0000"/>
                </a:solidFill>
              </a:rPr>
              <a:t>i</a:t>
            </a:r>
            <a:r>
              <a:rPr lang="en-US" altLang="zh-CN" sz="1000" dirty="0">
                <a:solidFill>
                  <a:srgbClr val="FF0000"/>
                </a:solidFill>
              </a:rPr>
              <a:t> &lt;= 99</a:t>
            </a:r>
            <a:r>
              <a:rPr lang="en-US" altLang="zh-CN" sz="1000" dirty="0"/>
              <a:t>; </a:t>
            </a:r>
            <a:r>
              <a:rPr lang="en-US" altLang="zh-CN" sz="1000" dirty="0" err="1"/>
              <a:t>i</a:t>
            </a:r>
            <a:r>
              <a:rPr lang="en-US" altLang="zh-CN" sz="1000" dirty="0"/>
              <a:t>++){…}</a:t>
            </a:r>
            <a:endParaRPr lang="en-US" altLang="zh-CN" sz="1000" dirty="0">
              <a:latin typeface="+mn-ea"/>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EB287D4-FEEE-409F-ABDE-C0BF77BA0BB0}"/>
                  </a:ext>
                </a:extLst>
              </p:cNvPr>
              <p:cNvSpPr txBox="1"/>
              <p:nvPr/>
            </p:nvSpPr>
            <p:spPr>
              <a:xfrm>
                <a:off x="4256391" y="3494226"/>
                <a:ext cx="2225361" cy="992195"/>
              </a:xfrm>
              <a:prstGeom prst="rect">
                <a:avLst/>
              </a:prstGeom>
              <a:noFill/>
            </p:spPr>
            <p:txBody>
              <a:bodyPr wrap="square" rtlCol="0">
                <a:spAutoFit/>
              </a:bodyPr>
              <a:lstStyle/>
              <a:p>
                <a:pPr>
                  <a:lnSpc>
                    <a:spcPct val="150000"/>
                  </a:lnSpc>
                </a:pPr>
                <a:r>
                  <a:rPr lang="zh-CN" altLang="zh-CN" sz="1000" b="1" dirty="0">
                    <a:latin typeface="+mn-ea"/>
                    <a:ea typeface="+mn-ea"/>
                  </a:rPr>
                  <a:t>等价变异体</a:t>
                </a:r>
                <a:r>
                  <a:rPr lang="zh-CN" altLang="zh-CN" sz="1000" dirty="0">
                    <a:latin typeface="+mn-ea"/>
                    <a:ea typeface="+mn-ea"/>
                  </a:rPr>
                  <a:t>：如果变异体</a:t>
                </a:r>
                <a14:m>
                  <m:oMath xmlns:m="http://schemas.openxmlformats.org/officeDocument/2006/math">
                    <m:sSup>
                      <m:sSupPr>
                        <m:ctrlPr>
                          <a:rPr lang="zh-CN" altLang="zh-CN" sz="1000" i="1">
                            <a:latin typeface="Cambria Math" panose="02040503050406030204" pitchFamily="18" charset="0"/>
                            <a:ea typeface="+mn-ea"/>
                          </a:rPr>
                        </m:ctrlPr>
                      </m:sSupPr>
                      <m:e>
                        <m:r>
                          <m:rPr>
                            <m:sty m:val="p"/>
                          </m:rPr>
                          <a:rPr lang="en-US" altLang="zh-CN" sz="1000">
                            <a:latin typeface="Cambria Math" panose="02040503050406030204" pitchFamily="18" charset="0"/>
                            <a:ea typeface="+mn-ea"/>
                          </a:rPr>
                          <m:t>p</m:t>
                        </m:r>
                      </m:e>
                      <m:sup>
                        <m:r>
                          <a:rPr lang="en-US" altLang="zh-CN" sz="1000" i="1">
                            <a:latin typeface="Cambria Math" panose="02040503050406030204" pitchFamily="18" charset="0"/>
                            <a:ea typeface="+mn-ea"/>
                          </a:rPr>
                          <m:t>′</m:t>
                        </m:r>
                      </m:sup>
                    </m:sSup>
                  </m:oMath>
                </a14:m>
                <a:r>
                  <a:rPr lang="zh-CN" altLang="zh-CN" sz="1000" dirty="0">
                    <a:latin typeface="+mn-ea"/>
                    <a:ea typeface="+mn-ea"/>
                  </a:rPr>
                  <a:t>和被测程序</a:t>
                </a:r>
                <a:r>
                  <a:rPr lang="en-US" altLang="zh-CN" sz="1000" dirty="0">
                    <a:latin typeface="+mn-ea"/>
                    <a:ea typeface="+mn-ea"/>
                  </a:rPr>
                  <a:t>p</a:t>
                </a:r>
                <a:r>
                  <a:rPr lang="zh-CN" altLang="zh-CN" sz="1000" dirty="0">
                    <a:latin typeface="+mn-ea"/>
                    <a:ea typeface="+mn-ea"/>
                  </a:rPr>
                  <a:t>在语法上存在差异，但是语义上却完全一致，则称</a:t>
                </a:r>
                <a14:m>
                  <m:oMath xmlns:m="http://schemas.openxmlformats.org/officeDocument/2006/math">
                    <m:sSup>
                      <m:sSupPr>
                        <m:ctrlPr>
                          <a:rPr lang="zh-CN" altLang="zh-CN" sz="1000" i="1">
                            <a:latin typeface="Cambria Math" panose="02040503050406030204" pitchFamily="18" charset="0"/>
                            <a:ea typeface="+mn-ea"/>
                          </a:rPr>
                        </m:ctrlPr>
                      </m:sSupPr>
                      <m:e>
                        <m:r>
                          <m:rPr>
                            <m:sty m:val="p"/>
                          </m:rPr>
                          <a:rPr lang="en-US" altLang="zh-CN" sz="1000">
                            <a:latin typeface="Cambria Math" panose="02040503050406030204" pitchFamily="18" charset="0"/>
                            <a:ea typeface="+mn-ea"/>
                          </a:rPr>
                          <m:t>p</m:t>
                        </m:r>
                      </m:e>
                      <m:sup>
                        <m:r>
                          <a:rPr lang="en-US" altLang="zh-CN" sz="1000" i="1">
                            <a:latin typeface="Cambria Math" panose="02040503050406030204" pitchFamily="18" charset="0"/>
                            <a:ea typeface="+mn-ea"/>
                          </a:rPr>
                          <m:t>′</m:t>
                        </m:r>
                      </m:sup>
                    </m:sSup>
                  </m:oMath>
                </a14:m>
                <a:r>
                  <a:rPr lang="zh-CN" altLang="zh-CN" sz="1000" dirty="0">
                    <a:latin typeface="+mn-ea"/>
                    <a:ea typeface="+mn-ea"/>
                  </a:rPr>
                  <a:t>是</a:t>
                </a:r>
                <a:r>
                  <a:rPr lang="en-US" altLang="zh-CN" sz="1000" dirty="0">
                    <a:latin typeface="+mn-ea"/>
                    <a:ea typeface="+mn-ea"/>
                  </a:rPr>
                  <a:t>p</a:t>
                </a:r>
                <a:r>
                  <a:rPr lang="zh-CN" altLang="zh-CN" sz="1000" dirty="0">
                    <a:latin typeface="+mn-ea"/>
                    <a:ea typeface="+mn-ea"/>
                  </a:rPr>
                  <a:t>的等价变异体。</a:t>
                </a:r>
                <a:endParaRPr lang="zh-CN" altLang="en-US" sz="1000" dirty="0">
                  <a:latin typeface="+mn-ea"/>
                  <a:ea typeface="+mn-ea"/>
                </a:endParaRPr>
              </a:p>
            </p:txBody>
          </p:sp>
        </mc:Choice>
        <mc:Fallback xmlns="">
          <p:sp>
            <p:nvSpPr>
              <p:cNvPr id="4" name="文本框 3">
                <a:extLst>
                  <a:ext uri="{FF2B5EF4-FFF2-40B4-BE49-F238E27FC236}">
                    <a16:creationId xmlns:a16="http://schemas.microsoft.com/office/drawing/2014/main" id="{4EB287D4-FEEE-409F-ABDE-C0BF77BA0BB0}"/>
                  </a:ext>
                </a:extLst>
              </p:cNvPr>
              <p:cNvSpPr txBox="1">
                <a:spLocks noRot="1" noChangeAspect="1" noMove="1" noResize="1" noEditPoints="1" noAdjustHandles="1" noChangeArrowheads="1" noChangeShapeType="1" noTextEdit="1"/>
              </p:cNvSpPr>
              <p:nvPr/>
            </p:nvSpPr>
            <p:spPr>
              <a:xfrm>
                <a:off x="4256391" y="3494226"/>
                <a:ext cx="2225361" cy="992195"/>
              </a:xfrm>
              <a:prstGeom prst="rect">
                <a:avLst/>
              </a:prstGeom>
              <a:blipFill>
                <a:blip r:embed="rId3"/>
                <a:stretch>
                  <a:fillRect b="-3067"/>
                </a:stretch>
              </a:blipFill>
            </p:spPr>
            <p:txBody>
              <a:bodyPr/>
              <a:lstStyle/>
              <a:p>
                <a:r>
                  <a:rPr lang="zh-CN" altLang="en-US">
                    <a:noFill/>
                  </a:rPr>
                  <a:t> </a:t>
                </a:r>
              </a:p>
            </p:txBody>
          </p:sp>
        </mc:Fallback>
      </mc:AlternateContent>
      <p:grpSp>
        <p:nvGrpSpPr>
          <p:cNvPr id="17" name="画布 129">
            <a:extLst>
              <a:ext uri="{FF2B5EF4-FFF2-40B4-BE49-F238E27FC236}">
                <a16:creationId xmlns:a16="http://schemas.microsoft.com/office/drawing/2014/main" id="{B0F0BE4F-0F26-48A7-99C9-6B64F4B4DAC0}"/>
              </a:ext>
            </a:extLst>
          </p:cNvPr>
          <p:cNvGrpSpPr/>
          <p:nvPr/>
        </p:nvGrpSpPr>
        <p:grpSpPr>
          <a:xfrm>
            <a:off x="160735" y="1280534"/>
            <a:ext cx="4819151" cy="3564481"/>
            <a:chOff x="69086" y="159580"/>
            <a:chExt cx="6140579" cy="4323520"/>
          </a:xfrm>
        </p:grpSpPr>
        <p:sp>
          <p:nvSpPr>
            <p:cNvPr id="51" name="Text Box 174">
              <a:extLst>
                <a:ext uri="{FF2B5EF4-FFF2-40B4-BE49-F238E27FC236}">
                  <a16:creationId xmlns:a16="http://schemas.microsoft.com/office/drawing/2014/main" id="{712D08BE-C619-4244-9223-7328882F41D8}"/>
                </a:ext>
              </a:extLst>
            </p:cNvPr>
            <p:cNvSpPr txBox="1">
              <a:spLocks noChangeArrowheads="1"/>
            </p:cNvSpPr>
            <p:nvPr/>
          </p:nvSpPr>
          <p:spPr bwMode="auto">
            <a:xfrm>
              <a:off x="130205" y="2419998"/>
              <a:ext cx="460660" cy="266666"/>
            </a:xfrm>
            <a:prstGeom prst="rect">
              <a:avLst/>
            </a:prstGeom>
            <a:solidFill>
              <a:srgbClr val="FFFFFF"/>
            </a:solidFill>
            <a:ln w="9525">
              <a:solidFill>
                <a:srgbClr val="FFFFFF"/>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是</a:t>
              </a:r>
            </a:p>
          </p:txBody>
        </p:sp>
        <p:sp>
          <p:nvSpPr>
            <p:cNvPr id="18" name="矩形 17">
              <a:extLst>
                <a:ext uri="{FF2B5EF4-FFF2-40B4-BE49-F238E27FC236}">
                  <a16:creationId xmlns:a16="http://schemas.microsoft.com/office/drawing/2014/main" id="{6376BC61-EB81-4115-AD1E-3BE5B6BDFE05}"/>
                </a:ext>
              </a:extLst>
            </p:cNvPr>
            <p:cNvSpPr/>
            <p:nvPr/>
          </p:nvSpPr>
          <p:spPr>
            <a:xfrm>
              <a:off x="1346835" y="1080135"/>
              <a:ext cx="4862830" cy="3402965"/>
            </a:xfrm>
            <a:prstGeom prst="rect">
              <a:avLst/>
            </a:prstGeom>
            <a:noFill/>
            <a:ln>
              <a:noFill/>
            </a:ln>
          </p:spPr>
        </p:sp>
        <p:sp>
          <p:nvSpPr>
            <p:cNvPr id="21" name="Text Box 174">
              <a:extLst>
                <a:ext uri="{FF2B5EF4-FFF2-40B4-BE49-F238E27FC236}">
                  <a16:creationId xmlns:a16="http://schemas.microsoft.com/office/drawing/2014/main" id="{DF3786B3-645C-4FB2-A334-FDD07E349EF3}"/>
                </a:ext>
              </a:extLst>
            </p:cNvPr>
            <p:cNvSpPr txBox="1">
              <a:spLocks noChangeArrowheads="1"/>
            </p:cNvSpPr>
            <p:nvPr/>
          </p:nvSpPr>
          <p:spPr bwMode="auto">
            <a:xfrm>
              <a:off x="1478592" y="1968148"/>
              <a:ext cx="460660" cy="266666"/>
            </a:xfrm>
            <a:prstGeom prst="rect">
              <a:avLst/>
            </a:prstGeom>
            <a:solidFill>
              <a:srgbClr val="FFFFFF"/>
            </a:solidFill>
            <a:ln w="9525">
              <a:solidFill>
                <a:srgbClr val="FFFFFF"/>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否</a:t>
              </a:r>
            </a:p>
          </p:txBody>
        </p:sp>
        <p:sp>
          <p:nvSpPr>
            <p:cNvPr id="22" name="Text Box 173">
              <a:extLst>
                <a:ext uri="{FF2B5EF4-FFF2-40B4-BE49-F238E27FC236}">
                  <a16:creationId xmlns:a16="http://schemas.microsoft.com/office/drawing/2014/main" id="{5BF60A3A-3B2E-43B6-9E5B-B9741E1A9F3F}"/>
                </a:ext>
              </a:extLst>
            </p:cNvPr>
            <p:cNvSpPr txBox="1">
              <a:spLocks noChangeArrowheads="1"/>
            </p:cNvSpPr>
            <p:nvPr/>
          </p:nvSpPr>
          <p:spPr bwMode="auto">
            <a:xfrm>
              <a:off x="190972" y="750304"/>
              <a:ext cx="508266" cy="259667"/>
            </a:xfrm>
            <a:prstGeom prst="rect">
              <a:avLst/>
            </a:prstGeom>
            <a:solidFill>
              <a:srgbClr val="FFFFFF"/>
            </a:solidFill>
            <a:ln w="9525">
              <a:solidFill>
                <a:srgbClr val="FFFFFF"/>
              </a:solidFill>
              <a:miter lim="800000"/>
              <a:headEnd/>
              <a:tailEnd/>
            </a:ln>
          </p:spPr>
          <p:txBody>
            <a:bodyPr rot="0" vert="horz" wrap="square" lIns="68580" tIns="34290" rIns="68580" bIns="34290" anchor="t" anchorCtr="0" upright="1">
              <a:noAutofit/>
            </a:bodyPr>
            <a:lstStyle/>
            <a:p>
              <a:pPr>
                <a:spcAft>
                  <a:spcPts val="0"/>
                </a:spcAft>
              </a:pPr>
              <a:r>
                <a:rPr lang="zh-CN" altLang="en-US" sz="750">
                  <a:latin typeface="Times New Roman" panose="02020603050405020304" pitchFamily="18" charset="0"/>
                </a:rPr>
                <a:t>开始</a:t>
              </a:r>
            </a:p>
          </p:txBody>
        </p:sp>
        <p:sp>
          <p:nvSpPr>
            <p:cNvPr id="23" name="AutoShape 108">
              <a:extLst>
                <a:ext uri="{FF2B5EF4-FFF2-40B4-BE49-F238E27FC236}">
                  <a16:creationId xmlns:a16="http://schemas.microsoft.com/office/drawing/2014/main" id="{EBF707CA-3596-4CEC-909D-4C72FDB99B29}"/>
                </a:ext>
              </a:extLst>
            </p:cNvPr>
            <p:cNvSpPr>
              <a:spLocks noChangeArrowheads="1"/>
            </p:cNvSpPr>
            <p:nvPr/>
          </p:nvSpPr>
          <p:spPr bwMode="auto">
            <a:xfrm>
              <a:off x="2232588" y="159580"/>
              <a:ext cx="1348811" cy="254068"/>
            </a:xfrm>
            <a:prstGeom prst="flowChartInputOutpu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变异算子</a:t>
              </a:r>
              <a:r>
                <a:rPr lang="en-US" sz="750" dirty="0">
                  <a:latin typeface="Times New Roman" panose="02020603050405020304" pitchFamily="18" charset="0"/>
                </a:rPr>
                <a:t>m</a:t>
              </a:r>
              <a:endParaRPr lang="zh-CN" altLang="en-US" sz="750" dirty="0">
                <a:latin typeface="Times New Roman" panose="02020603050405020304" pitchFamily="18" charset="0"/>
              </a:endParaRPr>
            </a:p>
          </p:txBody>
        </p:sp>
        <p:sp>
          <p:nvSpPr>
            <p:cNvPr id="24" name="AutoShape 94">
              <a:extLst>
                <a:ext uri="{FF2B5EF4-FFF2-40B4-BE49-F238E27FC236}">
                  <a16:creationId xmlns:a16="http://schemas.microsoft.com/office/drawing/2014/main" id="{4DE6B86B-D4A2-4A4A-91FD-8DBF43816DC5}"/>
                </a:ext>
              </a:extLst>
            </p:cNvPr>
            <p:cNvSpPr>
              <a:spLocks noChangeArrowheads="1"/>
            </p:cNvSpPr>
            <p:nvPr/>
          </p:nvSpPr>
          <p:spPr bwMode="auto">
            <a:xfrm>
              <a:off x="539770" y="800698"/>
              <a:ext cx="1399481" cy="381451"/>
            </a:xfrm>
            <a:prstGeom prst="flowChartInputOutpu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a:latin typeface="Times New Roman" panose="02020603050405020304" pitchFamily="18" charset="0"/>
                </a:rPr>
                <a:t>待测程序</a:t>
              </a:r>
              <a:r>
                <a:rPr lang="en-US" sz="750">
                  <a:latin typeface="Times New Roman" panose="02020603050405020304" pitchFamily="18" charset="0"/>
                </a:rPr>
                <a:t>p</a:t>
              </a:r>
              <a:endParaRPr lang="zh-CN" altLang="en-US" sz="750">
                <a:latin typeface="Times New Roman" panose="02020603050405020304" pitchFamily="18" charset="0"/>
              </a:endParaRPr>
            </a:p>
          </p:txBody>
        </p:sp>
        <p:sp>
          <p:nvSpPr>
            <p:cNvPr id="25" name="Rectangle 96">
              <a:extLst>
                <a:ext uri="{FF2B5EF4-FFF2-40B4-BE49-F238E27FC236}">
                  <a16:creationId xmlns:a16="http://schemas.microsoft.com/office/drawing/2014/main" id="{1027C4CE-C601-434C-B545-86D871D06BDD}"/>
                </a:ext>
              </a:extLst>
            </p:cNvPr>
            <p:cNvSpPr>
              <a:spLocks noChangeArrowheads="1"/>
            </p:cNvSpPr>
            <p:nvPr/>
          </p:nvSpPr>
          <p:spPr bwMode="auto">
            <a:xfrm>
              <a:off x="2337603" y="788799"/>
              <a:ext cx="835208" cy="410847"/>
            </a:xfrm>
            <a:prstGeom prst="rec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生成变异体</a:t>
              </a:r>
            </a:p>
          </p:txBody>
        </p:sp>
        <mc:AlternateContent xmlns:mc="http://schemas.openxmlformats.org/markup-compatibility/2006" xmlns:a14="http://schemas.microsoft.com/office/drawing/2010/main">
          <mc:Choice Requires="a14">
            <p:sp>
              <p:nvSpPr>
                <p:cNvPr id="26" name="AutoShape 100">
                  <a:extLst>
                    <a:ext uri="{FF2B5EF4-FFF2-40B4-BE49-F238E27FC236}">
                      <a16:creationId xmlns:a16="http://schemas.microsoft.com/office/drawing/2014/main" id="{A57E3D52-6DFF-4198-AB4D-000BBFCD9F83}"/>
                    </a:ext>
                  </a:extLst>
                </p:cNvPr>
                <p:cNvSpPr>
                  <a:spLocks noChangeArrowheads="1"/>
                </p:cNvSpPr>
                <p:nvPr/>
              </p:nvSpPr>
              <p:spPr bwMode="auto">
                <a:xfrm>
                  <a:off x="3664275" y="800698"/>
                  <a:ext cx="1198555" cy="373752"/>
                </a:xfrm>
                <a:prstGeom prst="flowChartInputOutpu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a:latin typeface="Times New Roman" panose="02020603050405020304" pitchFamily="18" charset="0"/>
                    </a:rPr>
                    <a:t>变异体</a:t>
                  </a:r>
                  <a14:m>
                    <m:oMath xmlns:m="http://schemas.openxmlformats.org/officeDocument/2006/math">
                      <m:sSup>
                        <m:sSupPr>
                          <m:ctrlPr>
                            <a:rPr lang="zh-CN" altLang="en-US" sz="750" i="1">
                              <a:latin typeface="Cambria Math" panose="02040503050406030204" pitchFamily="18" charset="0"/>
                              <a:ea typeface="Cambria Math" panose="02040503050406030204" pitchFamily="18" charset="0"/>
                            </a:rPr>
                          </m:ctrlPr>
                        </m:sSupPr>
                        <m:e>
                          <m:r>
                            <m:rPr>
                              <m:sty m:val="p"/>
                            </m:rPr>
                            <a:rPr lang="en-US" sz="750">
                              <a:latin typeface="Cambria Math" panose="02040503050406030204" pitchFamily="18" charset="0"/>
                            </a:rPr>
                            <m:t>P</m:t>
                          </m:r>
                        </m:e>
                        <m:sup>
                          <m:r>
                            <a:rPr lang="en-US" sz="750" i="1">
                              <a:latin typeface="Cambria Math" panose="02040503050406030204" pitchFamily="18" charset="0"/>
                            </a:rPr>
                            <m:t>′</m:t>
                          </m:r>
                        </m:sup>
                      </m:sSup>
                    </m:oMath>
                  </a14:m>
                  <a:endParaRPr lang="zh-CN" altLang="en-US" sz="750">
                    <a:latin typeface="Times New Roman" panose="02020603050405020304" pitchFamily="18" charset="0"/>
                  </a:endParaRPr>
                </a:p>
              </p:txBody>
            </p:sp>
          </mc:Choice>
          <mc:Fallback xmlns="">
            <p:sp>
              <p:nvSpPr>
                <p:cNvPr id="26" name="AutoShape 100">
                  <a:extLst>
                    <a:ext uri="{FF2B5EF4-FFF2-40B4-BE49-F238E27FC236}">
                      <a16:creationId xmlns:a16="http://schemas.microsoft.com/office/drawing/2014/main" id="{A57E3D52-6DFF-4198-AB4D-000BBFCD9F83}"/>
                    </a:ext>
                  </a:extLst>
                </p:cNvPr>
                <p:cNvSpPr>
                  <a:spLocks noRot="1" noChangeAspect="1" noMove="1" noResize="1" noEditPoints="1" noAdjustHandles="1" noChangeArrowheads="1" noChangeShapeType="1" noTextEdit="1"/>
                </p:cNvSpPr>
                <p:nvPr/>
              </p:nvSpPr>
              <p:spPr bwMode="auto">
                <a:xfrm>
                  <a:off x="3664275" y="800698"/>
                  <a:ext cx="1198555" cy="373752"/>
                </a:xfrm>
                <a:prstGeom prst="flowChartInputOutput">
                  <a:avLst/>
                </a:prstGeom>
                <a:blipFill>
                  <a:blip r:embed="rId7"/>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7" name="Rectangle 97">
              <a:extLst>
                <a:ext uri="{FF2B5EF4-FFF2-40B4-BE49-F238E27FC236}">
                  <a16:creationId xmlns:a16="http://schemas.microsoft.com/office/drawing/2014/main" id="{F4AC6DDB-820A-4E0C-8EE1-75D6D4BDD26A}"/>
                </a:ext>
              </a:extLst>
            </p:cNvPr>
            <p:cNvSpPr>
              <a:spLocks noChangeArrowheads="1"/>
            </p:cNvSpPr>
            <p:nvPr/>
          </p:nvSpPr>
          <p:spPr bwMode="auto">
            <a:xfrm>
              <a:off x="3689351" y="1563600"/>
              <a:ext cx="912346" cy="461941"/>
            </a:xfrm>
            <a:prstGeom prst="rec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识别等价变异体</a:t>
              </a:r>
            </a:p>
          </p:txBody>
        </p:sp>
        <p:sp>
          <p:nvSpPr>
            <p:cNvPr id="28" name="AutoShape 102">
              <a:extLst>
                <a:ext uri="{FF2B5EF4-FFF2-40B4-BE49-F238E27FC236}">
                  <a16:creationId xmlns:a16="http://schemas.microsoft.com/office/drawing/2014/main" id="{E66FEDB8-1D35-4ECE-B4C4-C21572C979A7}"/>
                </a:ext>
              </a:extLst>
            </p:cNvPr>
            <p:cNvSpPr>
              <a:spLocks noChangeArrowheads="1"/>
            </p:cNvSpPr>
            <p:nvPr/>
          </p:nvSpPr>
          <p:spPr bwMode="auto">
            <a:xfrm>
              <a:off x="3581400" y="2502180"/>
              <a:ext cx="1148413" cy="459841"/>
            </a:xfrm>
            <a:prstGeom prst="flowChartInputOutpu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a:latin typeface="Times New Roman" panose="02020603050405020304" pitchFamily="18" charset="0"/>
                </a:rPr>
                <a:t>非等价变异体</a:t>
              </a:r>
            </a:p>
          </p:txBody>
        </p:sp>
        <p:sp>
          <p:nvSpPr>
            <p:cNvPr id="29" name="Rectangle 98">
              <a:extLst>
                <a:ext uri="{FF2B5EF4-FFF2-40B4-BE49-F238E27FC236}">
                  <a16:creationId xmlns:a16="http://schemas.microsoft.com/office/drawing/2014/main" id="{7D257C1B-AAE9-4E88-B73B-1B71C5434728}"/>
                </a:ext>
              </a:extLst>
            </p:cNvPr>
            <p:cNvSpPr>
              <a:spLocks noChangeArrowheads="1"/>
            </p:cNvSpPr>
            <p:nvPr/>
          </p:nvSpPr>
          <p:spPr bwMode="auto">
            <a:xfrm>
              <a:off x="2600837" y="2486082"/>
              <a:ext cx="724594" cy="500436"/>
            </a:xfrm>
            <a:prstGeom prst="rec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a:latin typeface="Times New Roman" panose="02020603050405020304" pitchFamily="18" charset="0"/>
                </a:rPr>
                <a:t>执行测试用例</a:t>
              </a:r>
            </a:p>
          </p:txBody>
        </p:sp>
        <p:sp>
          <p:nvSpPr>
            <p:cNvPr id="30" name="AutoShape 105">
              <a:extLst>
                <a:ext uri="{FF2B5EF4-FFF2-40B4-BE49-F238E27FC236}">
                  <a16:creationId xmlns:a16="http://schemas.microsoft.com/office/drawing/2014/main" id="{7FEBA209-A1F5-46F4-9BF4-F3CB564CA6F7}"/>
                </a:ext>
              </a:extLst>
            </p:cNvPr>
            <p:cNvSpPr>
              <a:spLocks noChangeArrowheads="1"/>
            </p:cNvSpPr>
            <p:nvPr/>
          </p:nvSpPr>
          <p:spPr bwMode="auto">
            <a:xfrm>
              <a:off x="2422314" y="1477511"/>
              <a:ext cx="1048736" cy="477339"/>
            </a:xfrm>
            <a:prstGeom prst="flowChartInputOutpu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测试用例集</a:t>
              </a:r>
              <a:r>
                <a:rPr lang="en-US" sz="750" dirty="0">
                  <a:latin typeface="Times New Roman" panose="02020603050405020304" pitchFamily="18" charset="0"/>
                </a:rPr>
                <a:t>T</a:t>
              </a:r>
              <a:endParaRPr lang="zh-CN" altLang="en-US" sz="750" dirty="0">
                <a:latin typeface="Times New Roman" panose="02020603050405020304" pitchFamily="18" charset="0"/>
              </a:endParaRPr>
            </a:p>
          </p:txBody>
        </p:sp>
        <p:sp>
          <p:nvSpPr>
            <p:cNvPr id="31" name="Rectangle 99">
              <a:extLst>
                <a:ext uri="{FF2B5EF4-FFF2-40B4-BE49-F238E27FC236}">
                  <a16:creationId xmlns:a16="http://schemas.microsoft.com/office/drawing/2014/main" id="{B9485D03-A492-4A34-AFE3-A6BBF1D9CB80}"/>
                </a:ext>
              </a:extLst>
            </p:cNvPr>
            <p:cNvSpPr>
              <a:spLocks noChangeArrowheads="1"/>
            </p:cNvSpPr>
            <p:nvPr/>
          </p:nvSpPr>
          <p:spPr bwMode="auto">
            <a:xfrm>
              <a:off x="857251" y="1310233"/>
              <a:ext cx="1041396" cy="531932"/>
            </a:xfrm>
            <a:prstGeom prst="rect">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添加新的测试用例</a:t>
              </a:r>
              <a:r>
                <a:rPr lang="en-US" sz="750" dirty="0">
                  <a:latin typeface="Times New Roman" panose="02020603050405020304" pitchFamily="18" charset="0"/>
                </a:rPr>
                <a:t>t</a:t>
              </a:r>
              <a:endParaRPr lang="zh-CN" altLang="en-US" sz="750" dirty="0">
                <a:latin typeface="Times New Roman" panose="02020603050405020304" pitchFamily="18" charset="0"/>
              </a:endParaRPr>
            </a:p>
          </p:txBody>
        </p:sp>
        <p:sp>
          <p:nvSpPr>
            <p:cNvPr id="32" name="AutoShape 106">
              <a:extLst>
                <a:ext uri="{FF2B5EF4-FFF2-40B4-BE49-F238E27FC236}">
                  <a16:creationId xmlns:a16="http://schemas.microsoft.com/office/drawing/2014/main" id="{7E79A43A-4AE9-46A5-B974-3F850F93E112}"/>
                </a:ext>
              </a:extLst>
            </p:cNvPr>
            <p:cNvSpPr>
              <a:spLocks noChangeArrowheads="1"/>
            </p:cNvSpPr>
            <p:nvPr/>
          </p:nvSpPr>
          <p:spPr bwMode="auto">
            <a:xfrm>
              <a:off x="418438" y="2326670"/>
              <a:ext cx="1925515" cy="802555"/>
            </a:xfrm>
            <a:prstGeom prst="diamond">
              <a:avLst/>
            </a:prstGeom>
            <a:solidFill>
              <a:srgbClr val="FFFFFF"/>
            </a:solidFill>
            <a:ln w="9525">
              <a:solidFill>
                <a:srgbClr val="000000"/>
              </a:solidFill>
              <a:miter lim="800000"/>
              <a:headEnd/>
              <a:tailEnd/>
            </a:ln>
          </p:spPr>
          <p:txBody>
            <a:bodyPr rot="0" vert="horz" wrap="square" lIns="68580" tIns="34290" rIns="68580" bIns="34290" anchor="t" anchorCtr="0" upright="1">
              <a:noAutofit/>
            </a:bodyPr>
            <a:lstStyle/>
            <a:p>
              <a:pPr>
                <a:spcAft>
                  <a:spcPts val="0"/>
                </a:spcAft>
              </a:pPr>
              <a:r>
                <a:rPr lang="zh-CN" altLang="en-US" sz="750" dirty="0">
                  <a:latin typeface="Times New Roman" panose="02020603050405020304" pitchFamily="18" charset="0"/>
                </a:rPr>
                <a:t>识别所有非等价变异体？</a:t>
              </a:r>
            </a:p>
          </p:txBody>
        </p:sp>
        <p:cxnSp>
          <p:nvCxnSpPr>
            <p:cNvPr id="33" name="AutoShape 155">
              <a:extLst>
                <a:ext uri="{FF2B5EF4-FFF2-40B4-BE49-F238E27FC236}">
                  <a16:creationId xmlns:a16="http://schemas.microsoft.com/office/drawing/2014/main" id="{B55E0D19-2932-4C36-98C9-987C165254D7}"/>
                </a:ext>
              </a:extLst>
            </p:cNvPr>
            <p:cNvCxnSpPr>
              <a:cxnSpLocks noChangeShapeType="1"/>
              <a:stCxn id="30" idx="4"/>
              <a:endCxn id="29" idx="0"/>
            </p:cNvCxnSpPr>
            <p:nvPr/>
          </p:nvCxnSpPr>
          <p:spPr bwMode="auto">
            <a:xfrm>
              <a:off x="2947382" y="1954850"/>
              <a:ext cx="16102" cy="53123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AutoShape 156">
              <a:extLst>
                <a:ext uri="{FF2B5EF4-FFF2-40B4-BE49-F238E27FC236}">
                  <a16:creationId xmlns:a16="http://schemas.microsoft.com/office/drawing/2014/main" id="{E47810D0-30FC-491A-992D-0343564070C6}"/>
                </a:ext>
              </a:extLst>
            </p:cNvPr>
            <p:cNvCxnSpPr>
              <a:cxnSpLocks noChangeShapeType="1"/>
              <a:stCxn id="24" idx="5"/>
              <a:endCxn id="25" idx="1"/>
            </p:cNvCxnSpPr>
            <p:nvPr/>
          </p:nvCxnSpPr>
          <p:spPr bwMode="auto">
            <a:xfrm>
              <a:off x="1797133" y="991773"/>
              <a:ext cx="540470" cy="2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AutoShape 157">
              <a:extLst>
                <a:ext uri="{FF2B5EF4-FFF2-40B4-BE49-F238E27FC236}">
                  <a16:creationId xmlns:a16="http://schemas.microsoft.com/office/drawing/2014/main" id="{0299BD02-F99A-43C3-AEFB-659CC040BCBF}"/>
                </a:ext>
              </a:extLst>
            </p:cNvPr>
            <p:cNvCxnSpPr>
              <a:cxnSpLocks noChangeShapeType="1"/>
              <a:stCxn id="25" idx="3"/>
              <a:endCxn id="26" idx="2"/>
            </p:cNvCxnSpPr>
            <p:nvPr/>
          </p:nvCxnSpPr>
          <p:spPr bwMode="auto">
            <a:xfrm flipV="1">
              <a:off x="3172811" y="987574"/>
              <a:ext cx="611320" cy="66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AutoShape 158">
              <a:extLst>
                <a:ext uri="{FF2B5EF4-FFF2-40B4-BE49-F238E27FC236}">
                  <a16:creationId xmlns:a16="http://schemas.microsoft.com/office/drawing/2014/main" id="{1EA2C205-2F71-4E0E-BDDF-24D8D9252309}"/>
                </a:ext>
              </a:extLst>
            </p:cNvPr>
            <p:cNvCxnSpPr>
              <a:cxnSpLocks noChangeShapeType="1"/>
              <a:stCxn id="26" idx="3"/>
              <a:endCxn id="27" idx="0"/>
            </p:cNvCxnSpPr>
            <p:nvPr/>
          </p:nvCxnSpPr>
          <p:spPr bwMode="auto">
            <a:xfrm>
              <a:off x="4143697" y="1174450"/>
              <a:ext cx="1827" cy="3891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AutoShape 159">
              <a:extLst>
                <a:ext uri="{FF2B5EF4-FFF2-40B4-BE49-F238E27FC236}">
                  <a16:creationId xmlns:a16="http://schemas.microsoft.com/office/drawing/2014/main" id="{800E636D-86AE-478B-9213-8086CB59A400}"/>
                </a:ext>
              </a:extLst>
            </p:cNvPr>
            <p:cNvCxnSpPr>
              <a:cxnSpLocks noChangeShapeType="1"/>
              <a:stCxn id="23" idx="3"/>
              <a:endCxn id="25" idx="0"/>
            </p:cNvCxnSpPr>
            <p:nvPr/>
          </p:nvCxnSpPr>
          <p:spPr bwMode="auto">
            <a:xfrm flipH="1">
              <a:off x="2755207" y="413648"/>
              <a:ext cx="16905" cy="37515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160">
              <a:extLst>
                <a:ext uri="{FF2B5EF4-FFF2-40B4-BE49-F238E27FC236}">
                  <a16:creationId xmlns:a16="http://schemas.microsoft.com/office/drawing/2014/main" id="{26C9DC64-F330-42D0-A304-E30FCBAAA31B}"/>
                </a:ext>
              </a:extLst>
            </p:cNvPr>
            <p:cNvCxnSpPr>
              <a:cxnSpLocks noChangeShapeType="1"/>
              <a:stCxn id="27" idx="2"/>
              <a:endCxn id="28" idx="1"/>
            </p:cNvCxnSpPr>
            <p:nvPr/>
          </p:nvCxnSpPr>
          <p:spPr bwMode="auto">
            <a:xfrm>
              <a:off x="4145524" y="2025541"/>
              <a:ext cx="10083" cy="4766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161">
              <a:extLst>
                <a:ext uri="{FF2B5EF4-FFF2-40B4-BE49-F238E27FC236}">
                  <a16:creationId xmlns:a16="http://schemas.microsoft.com/office/drawing/2014/main" id="{BC832BEC-F022-41EE-BE33-6511BB49D1E9}"/>
                </a:ext>
              </a:extLst>
            </p:cNvPr>
            <p:cNvCxnSpPr>
              <a:cxnSpLocks noChangeShapeType="1"/>
              <a:stCxn id="28" idx="2"/>
              <a:endCxn id="29" idx="3"/>
            </p:cNvCxnSpPr>
            <p:nvPr/>
          </p:nvCxnSpPr>
          <p:spPr bwMode="auto">
            <a:xfrm flipH="1">
              <a:off x="3325431" y="2732101"/>
              <a:ext cx="370810" cy="41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162">
              <a:extLst>
                <a:ext uri="{FF2B5EF4-FFF2-40B4-BE49-F238E27FC236}">
                  <a16:creationId xmlns:a16="http://schemas.microsoft.com/office/drawing/2014/main" id="{BD2C4437-76F3-4D6D-98F0-4824E23AEC5C}"/>
                </a:ext>
              </a:extLst>
            </p:cNvPr>
            <p:cNvCxnSpPr>
              <a:cxnSpLocks noChangeShapeType="1"/>
              <a:stCxn id="29" idx="1"/>
              <a:endCxn id="32" idx="3"/>
            </p:cNvCxnSpPr>
            <p:nvPr/>
          </p:nvCxnSpPr>
          <p:spPr bwMode="auto">
            <a:xfrm flipH="1" flipV="1">
              <a:off x="2343953" y="2727948"/>
              <a:ext cx="256884" cy="835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AutoShape 164">
              <a:extLst>
                <a:ext uri="{FF2B5EF4-FFF2-40B4-BE49-F238E27FC236}">
                  <a16:creationId xmlns:a16="http://schemas.microsoft.com/office/drawing/2014/main" id="{6CA52197-361F-46CD-BDF5-83B7A309EEF3}"/>
                </a:ext>
              </a:extLst>
            </p:cNvPr>
            <p:cNvCxnSpPr>
              <a:cxnSpLocks noChangeShapeType="1"/>
              <a:stCxn id="31" idx="3"/>
              <a:endCxn id="30" idx="2"/>
            </p:cNvCxnSpPr>
            <p:nvPr/>
          </p:nvCxnSpPr>
          <p:spPr bwMode="auto">
            <a:xfrm>
              <a:off x="1898647" y="1576199"/>
              <a:ext cx="628541" cy="139982"/>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2" name="AutoShape 166">
              <a:extLst>
                <a:ext uri="{FF2B5EF4-FFF2-40B4-BE49-F238E27FC236}">
                  <a16:creationId xmlns:a16="http://schemas.microsoft.com/office/drawing/2014/main" id="{549537F8-F3A3-499B-9689-683FA92F8D1B}"/>
                </a:ext>
              </a:extLst>
            </p:cNvPr>
            <p:cNvCxnSpPr>
              <a:cxnSpLocks noChangeShapeType="1"/>
              <a:stCxn id="32" idx="1"/>
            </p:cNvCxnSpPr>
            <p:nvPr/>
          </p:nvCxnSpPr>
          <p:spPr bwMode="auto">
            <a:xfrm flipH="1">
              <a:off x="69086" y="2727948"/>
              <a:ext cx="34935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AutoShape 167">
              <a:extLst>
                <a:ext uri="{FF2B5EF4-FFF2-40B4-BE49-F238E27FC236}">
                  <a16:creationId xmlns:a16="http://schemas.microsoft.com/office/drawing/2014/main" id="{46FB52DC-A074-432F-93C6-F2A5F7375C95}"/>
                </a:ext>
              </a:extLst>
            </p:cNvPr>
            <p:cNvCxnSpPr>
              <a:cxnSpLocks noChangeShapeType="1"/>
              <a:endCxn id="24" idx="2"/>
            </p:cNvCxnSpPr>
            <p:nvPr/>
          </p:nvCxnSpPr>
          <p:spPr bwMode="auto">
            <a:xfrm>
              <a:off x="245660" y="987574"/>
              <a:ext cx="434058" cy="3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AutoShape 163">
              <a:extLst>
                <a:ext uri="{FF2B5EF4-FFF2-40B4-BE49-F238E27FC236}">
                  <a16:creationId xmlns:a16="http://schemas.microsoft.com/office/drawing/2014/main" id="{48819231-1101-428B-B695-08C14EB416A7}"/>
                </a:ext>
              </a:extLst>
            </p:cNvPr>
            <p:cNvCxnSpPr>
              <a:cxnSpLocks noChangeShapeType="1"/>
              <a:stCxn id="32" idx="0"/>
              <a:endCxn id="31" idx="2"/>
            </p:cNvCxnSpPr>
            <p:nvPr/>
          </p:nvCxnSpPr>
          <p:spPr bwMode="auto">
            <a:xfrm flipH="1" flipV="1">
              <a:off x="1377949" y="1842165"/>
              <a:ext cx="3247" cy="484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45" name="11 Imagen">
            <a:extLst>
              <a:ext uri="{FF2B5EF4-FFF2-40B4-BE49-F238E27FC236}">
                <a16:creationId xmlns:a16="http://schemas.microsoft.com/office/drawing/2014/main" id="{2DED5750-DA2B-4C30-A000-6BD218186A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8257" y="4828640"/>
            <a:ext cx="271463"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12 Imagen">
            <a:extLst>
              <a:ext uri="{FF2B5EF4-FFF2-40B4-BE49-F238E27FC236}">
                <a16:creationId xmlns:a16="http://schemas.microsoft.com/office/drawing/2014/main" id="{D3FCEE26-9CE7-4FC5-9703-A44EC78B12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0452" y="4828640"/>
            <a:ext cx="270272"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14 CuadroTexto">
            <a:extLst>
              <a:ext uri="{FF2B5EF4-FFF2-40B4-BE49-F238E27FC236}">
                <a16:creationId xmlns:a16="http://schemas.microsoft.com/office/drawing/2014/main" id="{403F93EB-A157-49F0-B939-5147409E7FF9}"/>
              </a:ext>
            </a:extLst>
          </p:cNvPr>
          <p:cNvSpPr>
            <a:spLocks noChangeArrowheads="1"/>
          </p:cNvSpPr>
          <p:nvPr/>
        </p:nvSpPr>
        <p:spPr bwMode="auto">
          <a:xfrm>
            <a:off x="5940965" y="4818854"/>
            <a:ext cx="3064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900" b="1" i="1" dirty="0">
                <a:solidFill>
                  <a:schemeClr val="bg1"/>
                </a:solidFill>
                <a:latin typeface="方正兰亭黑_GBK" charset="-122"/>
                <a:ea typeface="MS PGothic" panose="020B0600070205080204" pitchFamily="34" charset="-128"/>
                <a:sym typeface="MS PGothic" panose="020B0600070205080204" pitchFamily="34" charset="-128"/>
              </a:rPr>
              <a:t>of</a:t>
            </a:r>
          </a:p>
        </p:txBody>
      </p:sp>
      <p:sp>
        <p:nvSpPr>
          <p:cNvPr id="48" name="15 CuadroTexto">
            <a:extLst>
              <a:ext uri="{FF2B5EF4-FFF2-40B4-BE49-F238E27FC236}">
                <a16:creationId xmlns:a16="http://schemas.microsoft.com/office/drawing/2014/main" id="{FC61D299-CC3B-4B99-AD20-11D8AF0FA75A}"/>
              </a:ext>
            </a:extLst>
          </p:cNvPr>
          <p:cNvSpPr>
            <a:spLocks noChangeArrowheads="1"/>
          </p:cNvSpPr>
          <p:nvPr/>
        </p:nvSpPr>
        <p:spPr bwMode="auto">
          <a:xfrm>
            <a:off x="6211345" y="4818854"/>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chemeClr val="bg1"/>
                </a:solidFill>
                <a:latin typeface="方正兰亭黑_GBK" charset="-122"/>
                <a:ea typeface="方正兰亭黑_GBK" charset="-122"/>
                <a:sym typeface="方正兰亭黑_GBK" charset="-122"/>
              </a:rPr>
              <a:t>6</a:t>
            </a:r>
            <a:endParaRPr lang="zh-CN" altLang="zh-CN" sz="900" b="1" dirty="0">
              <a:solidFill>
                <a:schemeClr val="bg1"/>
              </a:solidFill>
              <a:latin typeface="方正兰亭黑_GBK" charset="-122"/>
              <a:ea typeface="方正兰亭黑_GBK" charset="-122"/>
              <a:sym typeface="方正兰亭黑_GBK" charset="-122"/>
            </a:endParaRPr>
          </a:p>
        </p:txBody>
      </p:sp>
      <p:pic>
        <p:nvPicPr>
          <p:cNvPr id="49" name="Imagen 6" descr="C:\Users\Design\Documents\Edu\Product Launch\btns.png">
            <a:hlinkClick r:id="" action="ppaction://hlinkshowjump?jump=nextslide"/>
            <a:extLst>
              <a:ext uri="{FF2B5EF4-FFF2-40B4-BE49-F238E27FC236}">
                <a16:creationId xmlns:a16="http://schemas.microsoft.com/office/drawing/2014/main" id="{57E39287-2A51-4B90-BC01-662EFFE778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0489"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Imagen 6" descr="C:\Users\Design\Documents\Edu\Product Launch\btns.png">
            <a:hlinkClick r:id="" action="ppaction://hlinkshowjump?jump=previousslide"/>
            <a:extLst>
              <a:ext uri="{FF2B5EF4-FFF2-40B4-BE49-F238E27FC236}">
                <a16:creationId xmlns:a16="http://schemas.microsoft.com/office/drawing/2014/main" id="{D1CD12B8-B2F0-48E0-8303-2B32BBBC02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5583234"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13 CuadroTexto">
            <a:extLst>
              <a:ext uri="{FF2B5EF4-FFF2-40B4-BE49-F238E27FC236}">
                <a16:creationId xmlns:a16="http://schemas.microsoft.com/office/drawing/2014/main" id="{A97227BA-D094-4A90-879F-EEEDC957B5DB}"/>
              </a:ext>
            </a:extLst>
          </p:cNvPr>
          <p:cNvSpPr>
            <a:spLocks noChangeArrowheads="1"/>
          </p:cNvSpPr>
          <p:nvPr/>
        </p:nvSpPr>
        <p:spPr bwMode="auto">
          <a:xfrm>
            <a:off x="5758256" y="4825217"/>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rgbClr val="04AEDA"/>
                </a:solidFill>
                <a:latin typeface="方正兰亭黑_GBK" charset="-122"/>
                <a:ea typeface="方正兰亭黑_GBK" charset="-122"/>
                <a:sym typeface="方正兰亭黑_GBK" charset="-122"/>
              </a:rPr>
              <a:t>2</a:t>
            </a:r>
          </a:p>
        </p:txBody>
      </p:sp>
    </p:spTree>
    <p:extLst>
      <p:ext uri="{BB962C8B-B14F-4D97-AF65-F5344CB8AC3E}">
        <p14:creationId xmlns:p14="http://schemas.microsoft.com/office/powerpoint/2010/main" val="29225242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Effect>
                                      <p:cBhvr>
                                        <p:cTn id="7" dur="500"/>
                                        <p:tgtEl>
                                          <p:spTgt spid="5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uild="p" bldLvl="0" autoUpdateAnimBg="0"/>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iamisis\Desktop\00.jpg">
            <a:extLst>
              <a:ext uri="{FF2B5EF4-FFF2-40B4-BE49-F238E27FC236}">
                <a16:creationId xmlns:a16="http://schemas.microsoft.com/office/drawing/2014/main" id="{B537A2EE-69E7-425B-B421-355CD2889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内容占位符 2">
            <a:extLst>
              <a:ext uri="{FF2B5EF4-FFF2-40B4-BE49-F238E27FC236}">
                <a16:creationId xmlns:a16="http://schemas.microsoft.com/office/drawing/2014/main" id="{2AD2AFDB-AE2D-4604-9B75-ECD827B4803B}"/>
              </a:ext>
            </a:extLst>
          </p:cNvPr>
          <p:cNvSpPr>
            <a:spLocks noGrp="1" noChangeArrowheads="1"/>
          </p:cNvSpPr>
          <p:nvPr>
            <p:ph type="subTitle" idx="1"/>
          </p:nvPr>
        </p:nvSpPr>
        <p:spPr>
          <a:xfrm>
            <a:off x="246333" y="841368"/>
            <a:ext cx="6172200" cy="267386"/>
          </a:xfrm>
          <a:ln/>
        </p:spPr>
        <p:txBody>
          <a:bodyPr/>
          <a:lstStyle/>
          <a:p>
            <a:pPr marL="214308" indent="-214308" algn="l">
              <a:buFont typeface="Wingdings" panose="05000000000000000000" pitchFamily="2" charset="2"/>
              <a:buChar char="n"/>
            </a:pPr>
            <a:r>
              <a:rPr lang="zh-CN" altLang="en-US" sz="1200" dirty="0">
                <a:latin typeface="微软雅黑" panose="020B0503020204020204" pitchFamily="34" charset="-122"/>
                <a:ea typeface="微软雅黑" panose="020B0503020204020204" pitchFamily="34" charset="-122"/>
              </a:rPr>
              <a:t>并发变异测试</a:t>
            </a:r>
            <a:endParaRPr lang="zh-CN" altLang="zh-CN" sz="1200" dirty="0">
              <a:latin typeface="微软雅黑" panose="020B0503020204020204" pitchFamily="34" charset="-122"/>
              <a:ea typeface="微软雅黑" panose="020B0503020204020204" pitchFamily="34" charset="-122"/>
            </a:endParaRPr>
          </a:p>
        </p:txBody>
      </p:sp>
      <p:sp>
        <p:nvSpPr>
          <p:cNvPr id="5134" name="直接连接符 10">
            <a:extLst>
              <a:ext uri="{FF2B5EF4-FFF2-40B4-BE49-F238E27FC236}">
                <a16:creationId xmlns:a16="http://schemas.microsoft.com/office/drawing/2014/main" id="{75F2FC82-A3EB-464F-8216-30C4302A9A9A}"/>
              </a:ext>
            </a:extLst>
          </p:cNvPr>
          <p:cNvSpPr>
            <a:spLocks noChangeShapeType="1"/>
          </p:cNvSpPr>
          <p:nvPr/>
        </p:nvSpPr>
        <p:spPr bwMode="auto">
          <a:xfrm flipH="1">
            <a:off x="145234" y="546371"/>
            <a:ext cx="2322909" cy="0"/>
          </a:xfrm>
          <a:prstGeom prst="line">
            <a:avLst/>
          </a:prstGeom>
          <a:noFill/>
          <a:ln w="9525" cap="flat" cmpd="sng">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Rectangle 7">
            <a:extLst>
              <a:ext uri="{FF2B5EF4-FFF2-40B4-BE49-F238E27FC236}">
                <a16:creationId xmlns:a16="http://schemas.microsoft.com/office/drawing/2014/main" id="{059980F7-1FCE-4797-9BC7-38F15F328D8C}"/>
              </a:ext>
            </a:extLst>
          </p:cNvPr>
          <p:cNvSpPr>
            <a:spLocks noChangeArrowheads="1"/>
          </p:cNvSpPr>
          <p:nvPr/>
        </p:nvSpPr>
        <p:spPr bwMode="auto">
          <a:xfrm>
            <a:off x="-15501" y="517797"/>
            <a:ext cx="161925" cy="53579"/>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000000"/>
              </a:solidFill>
              <a:latin typeface="方正兰亭黑_GBK" charset="-122"/>
              <a:sym typeface="宋体" panose="02010600030101010101" pitchFamily="2" charset="-122"/>
            </a:endParaRPr>
          </a:p>
        </p:txBody>
      </p:sp>
      <p:sp>
        <p:nvSpPr>
          <p:cNvPr id="5136" name="TextBox 5">
            <a:extLst>
              <a:ext uri="{FF2B5EF4-FFF2-40B4-BE49-F238E27FC236}">
                <a16:creationId xmlns:a16="http://schemas.microsoft.com/office/drawing/2014/main" id="{F96C2382-B1BA-4591-94EB-465BEFF874A5}"/>
              </a:ext>
            </a:extLst>
          </p:cNvPr>
          <p:cNvSpPr>
            <a:spLocks noChangeArrowheads="1"/>
          </p:cNvSpPr>
          <p:nvPr/>
        </p:nvSpPr>
        <p:spPr bwMode="auto">
          <a:xfrm>
            <a:off x="404790" y="270147"/>
            <a:ext cx="191690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ts val="1922"/>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研究背景</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BD972FEF-B57E-4CDC-A195-931FD0DBCBF9}"/>
              </a:ext>
            </a:extLst>
          </p:cNvPr>
          <p:cNvSpPr txBox="1"/>
          <p:nvPr/>
        </p:nvSpPr>
        <p:spPr>
          <a:xfrm>
            <a:off x="472286" y="1231137"/>
            <a:ext cx="3257299" cy="253916"/>
          </a:xfrm>
          <a:prstGeom prst="rect">
            <a:avLst/>
          </a:prstGeom>
          <a:noFill/>
        </p:spPr>
        <p:txBody>
          <a:bodyPr wrap="square" rtlCol="0">
            <a:spAutoFit/>
          </a:bodyPr>
          <a:lstStyle/>
          <a:p>
            <a:r>
              <a:rPr lang="zh-CN" altLang="zh-CN" sz="1050" dirty="0">
                <a:latin typeface="Times New Roman" panose="02020603050405020304" pitchFamily="18" charset="0"/>
                <a:cs typeface="Times New Roman" panose="02020603050405020304" pitchFamily="18" charset="0"/>
              </a:rPr>
              <a:t>并发变异测试是</a:t>
            </a:r>
            <a:r>
              <a:rPr lang="zh-CN" altLang="en-US" sz="1050" dirty="0">
                <a:latin typeface="Times New Roman" panose="02020603050405020304" pitchFamily="18" charset="0"/>
                <a:cs typeface="Times New Roman" panose="02020603050405020304" pitchFamily="18" charset="0"/>
              </a:rPr>
              <a:t>将变异测试理论运用到并发程序。</a:t>
            </a:r>
            <a:endParaRPr lang="en-US" altLang="zh-CN" sz="1050" dirty="0"/>
          </a:p>
        </p:txBody>
      </p:sp>
      <p:sp>
        <p:nvSpPr>
          <p:cNvPr id="16" name="内容占位符 2">
            <a:extLst>
              <a:ext uri="{FF2B5EF4-FFF2-40B4-BE49-F238E27FC236}">
                <a16:creationId xmlns:a16="http://schemas.microsoft.com/office/drawing/2014/main" id="{E09B83CF-E1CB-4432-88BF-0994E0B47665}"/>
              </a:ext>
            </a:extLst>
          </p:cNvPr>
          <p:cNvSpPr txBox="1">
            <a:spLocks noChangeArrowheads="1"/>
          </p:cNvSpPr>
          <p:nvPr/>
        </p:nvSpPr>
        <p:spPr bwMode="auto">
          <a:xfrm>
            <a:off x="486696" y="3500960"/>
            <a:ext cx="1628326" cy="24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0" indent="0" algn="ctr" rtl="0" fontAlgn="base">
              <a:spcBef>
                <a:spcPct val="20000"/>
              </a:spcBef>
              <a:spcAft>
                <a:spcPct val="0"/>
              </a:spcAft>
              <a:buFont typeface="Arial" panose="020B0604020202020204" pitchFamily="34" charset="0"/>
              <a:buNone/>
              <a:defRPr sz="2400" kern="1200">
                <a:solidFill>
                  <a:schemeClr val="tx1"/>
                </a:solidFill>
                <a:latin typeface="+mn-lt"/>
                <a:ea typeface="+mn-ea"/>
                <a:cs typeface="+mn-cs"/>
                <a:sym typeface="方正兰亭黑_GBK" charset="-122"/>
              </a:defRPr>
            </a:lvl1pPr>
            <a:lvl2pPr marL="457200" indent="0" algn="ctr" rtl="0" fontAlgn="base">
              <a:spcBef>
                <a:spcPct val="20000"/>
              </a:spcBef>
              <a:spcAft>
                <a:spcPct val="0"/>
              </a:spcAft>
              <a:buFont typeface="Arial" panose="020B0604020202020204" pitchFamily="34" charset="0"/>
              <a:buNone/>
              <a:defRPr sz="2000" kern="1200">
                <a:solidFill>
                  <a:schemeClr val="tx1"/>
                </a:solidFill>
                <a:latin typeface="+mn-lt"/>
                <a:ea typeface="+mn-ea"/>
                <a:cs typeface="+mn-cs"/>
                <a:sym typeface="方正兰亭黑_GBK" charset="-122"/>
              </a:defRPr>
            </a:lvl2pPr>
            <a:lvl3pPr marL="914400" indent="0" algn="ctr" rtl="0" fontAlgn="base">
              <a:spcBef>
                <a:spcPct val="20000"/>
              </a:spcBef>
              <a:spcAft>
                <a:spcPct val="0"/>
              </a:spcAft>
              <a:buFont typeface="Arial" panose="020B0604020202020204" pitchFamily="34" charset="0"/>
              <a:buNone/>
              <a:defRPr sz="1800" kern="1200">
                <a:solidFill>
                  <a:schemeClr val="tx1"/>
                </a:solidFill>
                <a:latin typeface="+mn-lt"/>
                <a:ea typeface="+mn-ea"/>
                <a:cs typeface="+mn-cs"/>
                <a:sym typeface="方正兰亭黑_GBK" charset="-122"/>
              </a:defRPr>
            </a:lvl3pPr>
            <a:lvl4pPr marL="1371600" indent="0" algn="ctr" rtl="0" fontAlgn="base">
              <a:spcBef>
                <a:spcPct val="20000"/>
              </a:spcBef>
              <a:spcAft>
                <a:spcPct val="0"/>
              </a:spcAft>
              <a:buFont typeface="Arial" panose="020B0604020202020204" pitchFamily="34" charset="0"/>
              <a:buNone/>
              <a:defRPr sz="1600" kern="1200">
                <a:solidFill>
                  <a:schemeClr val="tx1"/>
                </a:solidFill>
                <a:latin typeface="+mn-lt"/>
                <a:ea typeface="+mn-ea"/>
                <a:cs typeface="+mn-cs"/>
                <a:sym typeface="方正兰亭黑_GBK" charset="-122"/>
              </a:defRPr>
            </a:lvl4pPr>
            <a:lvl5pPr marL="1828800" indent="0" algn="ctr" rtl="0" fontAlgn="base">
              <a:spcBef>
                <a:spcPct val="20000"/>
              </a:spcBef>
              <a:spcAft>
                <a:spcPct val="0"/>
              </a:spcAft>
              <a:buFont typeface="Arial" panose="020B0604020202020204" pitchFamily="34" charset="0"/>
              <a:buNone/>
              <a:defRPr sz="1600" kern="1200">
                <a:solidFill>
                  <a:schemeClr val="tx1"/>
                </a:solidFill>
                <a:latin typeface="+mn-lt"/>
                <a:ea typeface="+mn-ea"/>
                <a:cs typeface="+mn-cs"/>
                <a:sym typeface="方正兰亭黑_GBK" charset="-122"/>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14308" indent="-214308" algn="l">
              <a:buFont typeface="Arial" panose="020B0604020202020204" pitchFamily="34" charset="0"/>
              <a:buChar char="•"/>
            </a:pPr>
            <a:r>
              <a:rPr lang="zh-CN" altLang="en-US" sz="1200" b="1" dirty="0">
                <a:latin typeface="宋体" panose="02010600030101010101" pitchFamily="2" charset="-122"/>
                <a:ea typeface="宋体" panose="02010600030101010101" pitchFamily="2" charset="-122"/>
              </a:rPr>
              <a:t>存在的问题：</a:t>
            </a:r>
            <a:endParaRPr lang="zh-CN" altLang="zh-CN" sz="1200" b="1"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5BD19EDB-6649-4D2D-9292-36704395B978}"/>
              </a:ext>
            </a:extLst>
          </p:cNvPr>
          <p:cNvSpPr txBox="1"/>
          <p:nvPr/>
        </p:nvSpPr>
        <p:spPr>
          <a:xfrm>
            <a:off x="624605" y="3848249"/>
            <a:ext cx="1499858" cy="253916"/>
          </a:xfrm>
          <a:prstGeom prst="rect">
            <a:avLst/>
          </a:prstGeom>
          <a:noFill/>
        </p:spPr>
        <p:txBody>
          <a:bodyPr wrap="square" rtlCol="0">
            <a:spAutoFit/>
          </a:bodyPr>
          <a:lstStyle/>
          <a:p>
            <a:pPr marL="214308" indent="-214308">
              <a:buFont typeface="Wingdings" panose="05000000000000000000" pitchFamily="2" charset="2"/>
              <a:buChar char="Ø"/>
            </a:pPr>
            <a:r>
              <a:rPr lang="zh-CN" altLang="en-US" sz="1050" dirty="0"/>
              <a:t>缺乏开源工具支持</a:t>
            </a:r>
            <a:endParaRPr lang="en-US" altLang="zh-CN" sz="1050" dirty="0"/>
          </a:p>
        </p:txBody>
      </p:sp>
      <p:sp>
        <p:nvSpPr>
          <p:cNvPr id="18" name="文本框 17">
            <a:extLst>
              <a:ext uri="{FF2B5EF4-FFF2-40B4-BE49-F238E27FC236}">
                <a16:creationId xmlns:a16="http://schemas.microsoft.com/office/drawing/2014/main" id="{6EE0AF08-0DF8-4A33-9C43-17A95DBB3569}"/>
              </a:ext>
            </a:extLst>
          </p:cNvPr>
          <p:cNvSpPr txBox="1"/>
          <p:nvPr/>
        </p:nvSpPr>
        <p:spPr>
          <a:xfrm>
            <a:off x="624605" y="4196199"/>
            <a:ext cx="2074085" cy="253916"/>
          </a:xfrm>
          <a:prstGeom prst="rect">
            <a:avLst/>
          </a:prstGeom>
          <a:noFill/>
        </p:spPr>
        <p:txBody>
          <a:bodyPr wrap="square" rtlCol="0">
            <a:spAutoFit/>
          </a:bodyPr>
          <a:lstStyle/>
          <a:p>
            <a:pPr marL="214308" indent="-214308">
              <a:buFont typeface="Wingdings" panose="05000000000000000000" pitchFamily="2" charset="2"/>
              <a:buChar char="Ø"/>
            </a:pPr>
            <a:r>
              <a:rPr lang="zh-CN" altLang="en-US" sz="1050" dirty="0"/>
              <a:t>人工生成并发变异体代价高</a:t>
            </a:r>
            <a:endParaRPr lang="en-US" altLang="zh-CN" sz="1050" dirty="0"/>
          </a:p>
        </p:txBody>
      </p:sp>
      <p:graphicFrame>
        <p:nvGraphicFramePr>
          <p:cNvPr id="5" name="表格 4">
            <a:extLst>
              <a:ext uri="{FF2B5EF4-FFF2-40B4-BE49-F238E27FC236}">
                <a16:creationId xmlns:a16="http://schemas.microsoft.com/office/drawing/2014/main" id="{38E58D59-57CF-4F8E-A123-A62DAB2CE2AA}"/>
              </a:ext>
            </a:extLst>
          </p:cNvPr>
          <p:cNvGraphicFramePr>
            <a:graphicFrameLocks noGrp="1"/>
          </p:cNvGraphicFramePr>
          <p:nvPr>
            <p:extLst>
              <p:ext uri="{D42A27DB-BD31-4B8C-83A1-F6EECF244321}">
                <p14:modId xmlns:p14="http://schemas.microsoft.com/office/powerpoint/2010/main" val="4037276125"/>
              </p:ext>
            </p:extLst>
          </p:nvPr>
        </p:nvGraphicFramePr>
        <p:xfrm>
          <a:off x="3212985" y="2398651"/>
          <a:ext cx="3395442" cy="1262473"/>
        </p:xfrm>
        <a:graphic>
          <a:graphicData uri="http://schemas.openxmlformats.org/drawingml/2006/table">
            <a:tbl>
              <a:tblPr firstRow="1" bandRow="1">
                <a:tableStyleId>{5C22544A-7EE6-4342-B048-85BDC9FD1C3A}</a:tableStyleId>
              </a:tblPr>
              <a:tblGrid>
                <a:gridCol w="768462">
                  <a:extLst>
                    <a:ext uri="{9D8B030D-6E8A-4147-A177-3AD203B41FA5}">
                      <a16:colId xmlns:a16="http://schemas.microsoft.com/office/drawing/2014/main" val="3742703901"/>
                    </a:ext>
                  </a:extLst>
                </a:gridCol>
                <a:gridCol w="768462">
                  <a:extLst>
                    <a:ext uri="{9D8B030D-6E8A-4147-A177-3AD203B41FA5}">
                      <a16:colId xmlns:a16="http://schemas.microsoft.com/office/drawing/2014/main" val="3639396450"/>
                    </a:ext>
                  </a:extLst>
                </a:gridCol>
                <a:gridCol w="1008609">
                  <a:extLst>
                    <a:ext uri="{9D8B030D-6E8A-4147-A177-3AD203B41FA5}">
                      <a16:colId xmlns:a16="http://schemas.microsoft.com/office/drawing/2014/main" val="722823329"/>
                    </a:ext>
                  </a:extLst>
                </a:gridCol>
                <a:gridCol w="849909">
                  <a:extLst>
                    <a:ext uri="{9D8B030D-6E8A-4147-A177-3AD203B41FA5}">
                      <a16:colId xmlns:a16="http://schemas.microsoft.com/office/drawing/2014/main" val="1897762677"/>
                    </a:ext>
                  </a:extLst>
                </a:gridCol>
              </a:tblGrid>
              <a:tr h="429343">
                <a:tc>
                  <a:txBody>
                    <a:bodyPr/>
                    <a:lstStyle/>
                    <a:p>
                      <a:endParaRPr lang="zh-CN" altLang="en-US" sz="800" dirty="0"/>
                    </a:p>
                  </a:txBody>
                  <a:tcPr marL="68580" marR="68580" marT="34290" marB="34290"/>
                </a:tc>
                <a:tc>
                  <a:txBody>
                    <a:bodyPr/>
                    <a:lstStyle/>
                    <a:p>
                      <a:r>
                        <a:rPr lang="zh-CN" altLang="en-US" sz="800" dirty="0"/>
                        <a:t>分析程序（秒）</a:t>
                      </a:r>
                    </a:p>
                  </a:txBody>
                  <a:tcPr marL="68580" marR="68580" marT="34290" marB="34290"/>
                </a:tc>
                <a:tc>
                  <a:txBody>
                    <a:bodyPr/>
                    <a:lstStyle/>
                    <a:p>
                      <a:r>
                        <a:rPr lang="zh-CN" altLang="en-US" sz="800" dirty="0"/>
                        <a:t>生成变异体（秒）</a:t>
                      </a:r>
                    </a:p>
                  </a:txBody>
                  <a:tcPr marL="68580" marR="68580" marT="34290" marB="34290"/>
                </a:tc>
                <a:tc>
                  <a:txBody>
                    <a:bodyPr/>
                    <a:lstStyle/>
                    <a:p>
                      <a:r>
                        <a:rPr lang="zh-CN" altLang="en-US" sz="800" dirty="0"/>
                        <a:t>总时长（秒）</a:t>
                      </a:r>
                    </a:p>
                  </a:txBody>
                  <a:tcPr marL="68580" marR="68580" marT="34290" marB="34290"/>
                </a:tc>
                <a:extLst>
                  <a:ext uri="{0D108BD9-81ED-4DB2-BD59-A6C34878D82A}">
                    <a16:rowId xmlns:a16="http://schemas.microsoft.com/office/drawing/2014/main" val="2640168203"/>
                  </a:ext>
                </a:extLst>
              </a:tr>
              <a:tr h="460010">
                <a:tc>
                  <a:txBody>
                    <a:bodyPr/>
                    <a:lstStyle/>
                    <a:p>
                      <a:r>
                        <a:rPr lang="zh-CN" altLang="en-US" sz="900" dirty="0"/>
                        <a:t>人工生成平均用时</a:t>
                      </a:r>
                    </a:p>
                  </a:txBody>
                  <a:tcPr marL="68580" marR="68580" marT="34290" marB="34290"/>
                </a:tc>
                <a:tc>
                  <a:txBody>
                    <a:bodyPr/>
                    <a:lstStyle/>
                    <a:p>
                      <a:r>
                        <a:rPr lang="en-US" altLang="zh-CN" sz="900" dirty="0"/>
                        <a:t>47.5</a:t>
                      </a:r>
                      <a:endParaRPr lang="zh-CN" altLang="en-US" sz="900" dirty="0"/>
                    </a:p>
                  </a:txBody>
                  <a:tcPr marL="68580" marR="68580" marT="34290" marB="34290"/>
                </a:tc>
                <a:tc>
                  <a:txBody>
                    <a:bodyPr/>
                    <a:lstStyle/>
                    <a:p>
                      <a:r>
                        <a:rPr lang="en-US" altLang="zh-CN" sz="900" dirty="0"/>
                        <a:t>246.3</a:t>
                      </a:r>
                      <a:endParaRPr lang="zh-CN" altLang="en-US" sz="900" dirty="0"/>
                    </a:p>
                  </a:txBody>
                  <a:tcPr marL="68580" marR="68580" marT="34290" marB="34290"/>
                </a:tc>
                <a:tc>
                  <a:txBody>
                    <a:bodyPr/>
                    <a:lstStyle/>
                    <a:p>
                      <a:r>
                        <a:rPr lang="en-US" altLang="zh-CN" sz="900" b="1" dirty="0">
                          <a:solidFill>
                            <a:srgbClr val="FF0000"/>
                          </a:solidFill>
                        </a:rPr>
                        <a:t>293.9</a:t>
                      </a:r>
                      <a:endParaRPr lang="zh-CN" altLang="en-US" sz="900" b="1" dirty="0">
                        <a:solidFill>
                          <a:srgbClr val="FF0000"/>
                        </a:solidFill>
                      </a:endParaRPr>
                    </a:p>
                  </a:txBody>
                  <a:tcPr marL="68580" marR="68580" marT="34290" marB="34290"/>
                </a:tc>
                <a:extLst>
                  <a:ext uri="{0D108BD9-81ED-4DB2-BD59-A6C34878D82A}">
                    <a16:rowId xmlns:a16="http://schemas.microsoft.com/office/drawing/2014/main" val="3796980103"/>
                  </a:ext>
                </a:extLst>
              </a:tr>
              <a:tr h="373120">
                <a:tc>
                  <a:txBody>
                    <a:bodyPr/>
                    <a:lstStyle/>
                    <a:p>
                      <a:r>
                        <a:rPr lang="zh-CN" altLang="en-US" sz="900" dirty="0"/>
                        <a:t>工具用时</a:t>
                      </a:r>
                    </a:p>
                  </a:txBody>
                  <a:tcPr marL="68580" marR="68580" marT="34290" marB="34290"/>
                </a:tc>
                <a:tc>
                  <a:txBody>
                    <a:bodyPr/>
                    <a:lstStyle/>
                    <a:p>
                      <a:r>
                        <a:rPr lang="en-US" altLang="zh-CN" sz="900" dirty="0"/>
                        <a:t>0.031</a:t>
                      </a:r>
                      <a:endParaRPr lang="zh-CN" altLang="en-US" sz="900" dirty="0"/>
                    </a:p>
                  </a:txBody>
                  <a:tcPr marL="68580" marR="68580" marT="34290" marB="34290"/>
                </a:tc>
                <a:tc>
                  <a:txBody>
                    <a:bodyPr/>
                    <a:lstStyle/>
                    <a:p>
                      <a:r>
                        <a:rPr lang="en-US" altLang="zh-CN" sz="900" dirty="0"/>
                        <a:t>0.025</a:t>
                      </a:r>
                      <a:endParaRPr lang="zh-CN" altLang="en-US" sz="900" dirty="0"/>
                    </a:p>
                  </a:txBody>
                  <a:tcPr marL="68580" marR="68580" marT="34290" marB="34290"/>
                </a:tc>
                <a:tc>
                  <a:txBody>
                    <a:bodyPr/>
                    <a:lstStyle/>
                    <a:p>
                      <a:r>
                        <a:rPr lang="en-US" altLang="zh-CN" sz="900" b="1" dirty="0">
                          <a:solidFill>
                            <a:srgbClr val="FF0000"/>
                          </a:solidFill>
                        </a:rPr>
                        <a:t>0.056</a:t>
                      </a:r>
                      <a:endParaRPr lang="zh-CN" altLang="en-US" sz="900" b="1" dirty="0">
                        <a:solidFill>
                          <a:srgbClr val="FF0000"/>
                        </a:solidFill>
                      </a:endParaRPr>
                    </a:p>
                  </a:txBody>
                  <a:tcPr marL="68580" marR="68580" marT="34290" marB="34290"/>
                </a:tc>
                <a:extLst>
                  <a:ext uri="{0D108BD9-81ED-4DB2-BD59-A6C34878D82A}">
                    <a16:rowId xmlns:a16="http://schemas.microsoft.com/office/drawing/2014/main" val="257560727"/>
                  </a:ext>
                </a:extLst>
              </a:tr>
            </a:tbl>
          </a:graphicData>
        </a:graphic>
      </p:graphicFrame>
      <p:sp>
        <p:nvSpPr>
          <p:cNvPr id="6" name="文本框 5">
            <a:extLst>
              <a:ext uri="{FF2B5EF4-FFF2-40B4-BE49-F238E27FC236}">
                <a16:creationId xmlns:a16="http://schemas.microsoft.com/office/drawing/2014/main" id="{14AF9676-F340-4854-8A52-12A059DE2614}"/>
              </a:ext>
            </a:extLst>
          </p:cNvPr>
          <p:cNvSpPr txBox="1"/>
          <p:nvPr/>
        </p:nvSpPr>
        <p:spPr>
          <a:xfrm>
            <a:off x="3933035" y="3704949"/>
            <a:ext cx="2721069" cy="338554"/>
          </a:xfrm>
          <a:prstGeom prst="rect">
            <a:avLst/>
          </a:prstGeom>
          <a:noFill/>
        </p:spPr>
        <p:txBody>
          <a:bodyPr wrap="square" rtlCol="0">
            <a:spAutoFit/>
          </a:bodyPr>
          <a:lstStyle/>
          <a:p>
            <a:r>
              <a:rPr lang="zh-CN" altLang="en-US" sz="800" dirty="0"/>
              <a:t>注：针对一个仅含</a:t>
            </a:r>
            <a:r>
              <a:rPr lang="en-US" altLang="zh-CN" sz="800" dirty="0"/>
              <a:t>19</a:t>
            </a:r>
            <a:r>
              <a:rPr lang="zh-CN" altLang="en-US" sz="800" dirty="0"/>
              <a:t>行代码的</a:t>
            </a:r>
            <a:r>
              <a:rPr lang="en-US" altLang="zh-CN" sz="800" dirty="0"/>
              <a:t>Java</a:t>
            </a:r>
            <a:r>
              <a:rPr lang="zh-CN" altLang="en-US" sz="800" dirty="0"/>
              <a:t>文件人工生成变异体和工具生成变异体用时实验数据。</a:t>
            </a:r>
          </a:p>
        </p:txBody>
      </p:sp>
      <p:sp>
        <p:nvSpPr>
          <p:cNvPr id="7" name="文本框 6">
            <a:extLst>
              <a:ext uri="{FF2B5EF4-FFF2-40B4-BE49-F238E27FC236}">
                <a16:creationId xmlns:a16="http://schemas.microsoft.com/office/drawing/2014/main" id="{3E966967-79F2-4428-B861-6A885DC5CAD6}"/>
              </a:ext>
            </a:extLst>
          </p:cNvPr>
          <p:cNvSpPr txBox="1"/>
          <p:nvPr/>
        </p:nvSpPr>
        <p:spPr>
          <a:xfrm>
            <a:off x="433081" y="1609715"/>
            <a:ext cx="1097149" cy="369332"/>
          </a:xfrm>
          <a:prstGeom prst="rect">
            <a:avLst/>
          </a:prstGeom>
          <a:noFill/>
        </p:spPr>
        <p:txBody>
          <a:bodyPr wrap="square" rtlCol="0">
            <a:spAutoFit/>
          </a:bodyPr>
          <a:lstStyle/>
          <a:p>
            <a:pPr marL="214308" indent="-214308">
              <a:buFont typeface="Arial" panose="020B0604020202020204" pitchFamily="34" charset="0"/>
              <a:buChar char="•"/>
            </a:pPr>
            <a:r>
              <a:rPr lang="zh-CN" altLang="en-US" sz="1200" b="1" dirty="0"/>
              <a:t>核心步骤</a:t>
            </a:r>
            <a:r>
              <a:rPr lang="zh-CN" altLang="en-US" dirty="0"/>
              <a:t>：</a:t>
            </a:r>
          </a:p>
        </p:txBody>
      </p:sp>
      <p:sp>
        <p:nvSpPr>
          <p:cNvPr id="51" name="文本框 50">
            <a:extLst>
              <a:ext uri="{FF2B5EF4-FFF2-40B4-BE49-F238E27FC236}">
                <a16:creationId xmlns:a16="http://schemas.microsoft.com/office/drawing/2014/main" id="{A678263C-7AB5-40F5-B337-DB85B65AB4A6}"/>
              </a:ext>
            </a:extLst>
          </p:cNvPr>
          <p:cNvSpPr txBox="1"/>
          <p:nvPr/>
        </p:nvSpPr>
        <p:spPr>
          <a:xfrm>
            <a:off x="598144" y="2024569"/>
            <a:ext cx="1405431" cy="261610"/>
          </a:xfrm>
          <a:prstGeom prst="rect">
            <a:avLst/>
          </a:prstGeom>
          <a:noFill/>
        </p:spPr>
        <p:txBody>
          <a:bodyPr wrap="square" rtlCol="0">
            <a:spAutoFit/>
          </a:bodyPr>
          <a:lstStyle/>
          <a:p>
            <a:pPr marL="214308" indent="-214308">
              <a:buFont typeface="Wingdings" panose="05000000000000000000" pitchFamily="2" charset="2"/>
              <a:buChar char="Ø"/>
            </a:pPr>
            <a:r>
              <a:rPr lang="zh-CN" altLang="en-US" sz="1100" b="1" dirty="0">
                <a:solidFill>
                  <a:srgbClr val="FF0000"/>
                </a:solidFill>
              </a:rPr>
              <a:t>生成并发变异体</a:t>
            </a:r>
          </a:p>
        </p:txBody>
      </p:sp>
      <p:sp>
        <p:nvSpPr>
          <p:cNvPr id="52" name="文本框 51">
            <a:extLst>
              <a:ext uri="{FF2B5EF4-FFF2-40B4-BE49-F238E27FC236}">
                <a16:creationId xmlns:a16="http://schemas.microsoft.com/office/drawing/2014/main" id="{5911F38F-5932-4047-8D8B-FC9F38A359A3}"/>
              </a:ext>
            </a:extLst>
          </p:cNvPr>
          <p:cNvSpPr txBox="1"/>
          <p:nvPr/>
        </p:nvSpPr>
        <p:spPr>
          <a:xfrm>
            <a:off x="598144" y="2362139"/>
            <a:ext cx="1864172" cy="253916"/>
          </a:xfrm>
          <a:prstGeom prst="rect">
            <a:avLst/>
          </a:prstGeom>
          <a:noFill/>
        </p:spPr>
        <p:txBody>
          <a:bodyPr wrap="square" rtlCol="0">
            <a:spAutoFit/>
          </a:bodyPr>
          <a:lstStyle/>
          <a:p>
            <a:pPr marL="214308" indent="-214308">
              <a:buFont typeface="Wingdings" panose="05000000000000000000" pitchFamily="2" charset="2"/>
              <a:buChar char="Ø"/>
            </a:pPr>
            <a:r>
              <a:rPr lang="zh-CN" altLang="en-US" sz="1050" dirty="0"/>
              <a:t>识别等价并发变异体</a:t>
            </a:r>
          </a:p>
        </p:txBody>
      </p:sp>
      <p:sp>
        <p:nvSpPr>
          <p:cNvPr id="53" name="文本框 52">
            <a:extLst>
              <a:ext uri="{FF2B5EF4-FFF2-40B4-BE49-F238E27FC236}">
                <a16:creationId xmlns:a16="http://schemas.microsoft.com/office/drawing/2014/main" id="{8AA5F961-5389-4520-89B6-528309B042AD}"/>
              </a:ext>
            </a:extLst>
          </p:cNvPr>
          <p:cNvSpPr txBox="1"/>
          <p:nvPr/>
        </p:nvSpPr>
        <p:spPr>
          <a:xfrm>
            <a:off x="598145" y="3084283"/>
            <a:ext cx="1271867" cy="253916"/>
          </a:xfrm>
          <a:prstGeom prst="rect">
            <a:avLst/>
          </a:prstGeom>
          <a:noFill/>
        </p:spPr>
        <p:txBody>
          <a:bodyPr wrap="square" rtlCol="0">
            <a:spAutoFit/>
          </a:bodyPr>
          <a:lstStyle/>
          <a:p>
            <a:pPr marL="214308" indent="-214308">
              <a:buFont typeface="Wingdings" panose="05000000000000000000" pitchFamily="2" charset="2"/>
              <a:buChar char="Ø"/>
            </a:pPr>
            <a:r>
              <a:rPr lang="zh-CN" altLang="en-US" sz="1050" dirty="0"/>
              <a:t>计算变异评分</a:t>
            </a:r>
          </a:p>
        </p:txBody>
      </p:sp>
      <p:sp>
        <p:nvSpPr>
          <p:cNvPr id="54" name="文本框 53">
            <a:extLst>
              <a:ext uri="{FF2B5EF4-FFF2-40B4-BE49-F238E27FC236}">
                <a16:creationId xmlns:a16="http://schemas.microsoft.com/office/drawing/2014/main" id="{D0C9A4C4-978E-4419-891F-1777DD99C430}"/>
              </a:ext>
            </a:extLst>
          </p:cNvPr>
          <p:cNvSpPr txBox="1"/>
          <p:nvPr/>
        </p:nvSpPr>
        <p:spPr>
          <a:xfrm>
            <a:off x="598145" y="2736994"/>
            <a:ext cx="1271867" cy="253916"/>
          </a:xfrm>
          <a:prstGeom prst="rect">
            <a:avLst/>
          </a:prstGeom>
          <a:noFill/>
        </p:spPr>
        <p:txBody>
          <a:bodyPr wrap="square" rtlCol="0">
            <a:spAutoFit/>
          </a:bodyPr>
          <a:lstStyle/>
          <a:p>
            <a:pPr marL="214308" indent="-214308">
              <a:buFont typeface="Wingdings" panose="05000000000000000000" pitchFamily="2" charset="2"/>
              <a:buChar char="Ø"/>
            </a:pPr>
            <a:r>
              <a:rPr lang="zh-CN" altLang="en-US" sz="1050" dirty="0"/>
              <a:t>执行测试用例</a:t>
            </a:r>
          </a:p>
        </p:txBody>
      </p:sp>
      <p:pic>
        <p:nvPicPr>
          <p:cNvPr id="25" name="11 Imagen">
            <a:extLst>
              <a:ext uri="{FF2B5EF4-FFF2-40B4-BE49-F238E27FC236}">
                <a16:creationId xmlns:a16="http://schemas.microsoft.com/office/drawing/2014/main" id="{07563ABA-DCA7-430B-9CD0-F8B932A1A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257" y="4828640"/>
            <a:ext cx="271463"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12 Imagen">
            <a:extLst>
              <a:ext uri="{FF2B5EF4-FFF2-40B4-BE49-F238E27FC236}">
                <a16:creationId xmlns:a16="http://schemas.microsoft.com/office/drawing/2014/main" id="{A9509D26-C83F-4CBC-8D4D-EAD1FB284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452" y="4828640"/>
            <a:ext cx="270272"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14 CuadroTexto">
            <a:extLst>
              <a:ext uri="{FF2B5EF4-FFF2-40B4-BE49-F238E27FC236}">
                <a16:creationId xmlns:a16="http://schemas.microsoft.com/office/drawing/2014/main" id="{6A3AEB36-FA6E-4DDF-906E-C550C563EA27}"/>
              </a:ext>
            </a:extLst>
          </p:cNvPr>
          <p:cNvSpPr>
            <a:spLocks noChangeArrowheads="1"/>
          </p:cNvSpPr>
          <p:nvPr/>
        </p:nvSpPr>
        <p:spPr bwMode="auto">
          <a:xfrm>
            <a:off x="5940965" y="4818854"/>
            <a:ext cx="3064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900" b="1" i="1" dirty="0">
                <a:solidFill>
                  <a:schemeClr val="bg1"/>
                </a:solidFill>
                <a:latin typeface="方正兰亭黑_GBK" charset="-122"/>
                <a:ea typeface="MS PGothic" panose="020B0600070205080204" pitchFamily="34" charset="-128"/>
                <a:sym typeface="MS PGothic" panose="020B0600070205080204" pitchFamily="34" charset="-128"/>
              </a:rPr>
              <a:t>of</a:t>
            </a:r>
          </a:p>
        </p:txBody>
      </p:sp>
      <p:sp>
        <p:nvSpPr>
          <p:cNvPr id="28" name="15 CuadroTexto">
            <a:extLst>
              <a:ext uri="{FF2B5EF4-FFF2-40B4-BE49-F238E27FC236}">
                <a16:creationId xmlns:a16="http://schemas.microsoft.com/office/drawing/2014/main" id="{F75B01EA-1660-4459-8EB2-6A09C6DE0FA0}"/>
              </a:ext>
            </a:extLst>
          </p:cNvPr>
          <p:cNvSpPr>
            <a:spLocks noChangeArrowheads="1"/>
          </p:cNvSpPr>
          <p:nvPr/>
        </p:nvSpPr>
        <p:spPr bwMode="auto">
          <a:xfrm>
            <a:off x="6211345" y="4818854"/>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chemeClr val="bg1"/>
                </a:solidFill>
                <a:latin typeface="方正兰亭黑_GBK" charset="-122"/>
                <a:ea typeface="方正兰亭黑_GBK" charset="-122"/>
                <a:sym typeface="方正兰亭黑_GBK" charset="-122"/>
              </a:rPr>
              <a:t>6</a:t>
            </a:r>
            <a:endParaRPr lang="zh-CN" altLang="zh-CN" sz="900" b="1" dirty="0">
              <a:solidFill>
                <a:schemeClr val="bg1"/>
              </a:solidFill>
              <a:latin typeface="方正兰亭黑_GBK" charset="-122"/>
              <a:ea typeface="方正兰亭黑_GBK" charset="-122"/>
              <a:sym typeface="方正兰亭黑_GBK" charset="-122"/>
            </a:endParaRPr>
          </a:p>
        </p:txBody>
      </p:sp>
      <p:pic>
        <p:nvPicPr>
          <p:cNvPr id="29" name="Imagen 6" descr="C:\Users\Design\Documents\Edu\Product Launch\btns.png">
            <a:hlinkClick r:id="" action="ppaction://hlinkshowjump?jump=nextslide"/>
            <a:extLst>
              <a:ext uri="{FF2B5EF4-FFF2-40B4-BE49-F238E27FC236}">
                <a16:creationId xmlns:a16="http://schemas.microsoft.com/office/drawing/2014/main" id="{A3A6C72A-B555-49FE-B256-5D9F6BAFA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489"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Imagen 6" descr="C:\Users\Design\Documents\Edu\Product Launch\btns.png">
            <a:hlinkClick r:id="" action="ppaction://hlinkshowjump?jump=previousslide"/>
            <a:extLst>
              <a:ext uri="{FF2B5EF4-FFF2-40B4-BE49-F238E27FC236}">
                <a16:creationId xmlns:a16="http://schemas.microsoft.com/office/drawing/2014/main" id="{C9A3053A-0EB5-4754-96FB-EAD89D2E0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583234"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13 CuadroTexto">
            <a:extLst>
              <a:ext uri="{FF2B5EF4-FFF2-40B4-BE49-F238E27FC236}">
                <a16:creationId xmlns:a16="http://schemas.microsoft.com/office/drawing/2014/main" id="{5CDC3D06-D797-42CE-B69E-770559C2CC3C}"/>
              </a:ext>
            </a:extLst>
          </p:cNvPr>
          <p:cNvSpPr>
            <a:spLocks noChangeArrowheads="1"/>
          </p:cNvSpPr>
          <p:nvPr/>
        </p:nvSpPr>
        <p:spPr bwMode="auto">
          <a:xfrm>
            <a:off x="5758256" y="4825217"/>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rgbClr val="04AEDA"/>
                </a:solidFill>
                <a:latin typeface="方正兰亭黑_GBK" charset="-122"/>
                <a:ea typeface="方正兰亭黑_GBK" charset="-122"/>
                <a:sym typeface="方正兰亭黑_GBK" charset="-122"/>
              </a:rPr>
              <a:t>3</a:t>
            </a:r>
          </a:p>
        </p:txBody>
      </p:sp>
    </p:spTree>
    <p:extLst>
      <p:ext uri="{BB962C8B-B14F-4D97-AF65-F5344CB8AC3E}">
        <p14:creationId xmlns:p14="http://schemas.microsoft.com/office/powerpoint/2010/main" val="1237056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Effect>
                                      <p:cBhvr>
                                        <p:cTn id="7" dur="500"/>
                                        <p:tgtEl>
                                          <p:spTgt spid="5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randombar(horizontal)">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horizontal)">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randombar(horizontal)">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randombar(horizontal)">
                                      <p:cBhvr>
                                        <p:cTn id="57" dur="500"/>
                                        <p:tgtEl>
                                          <p:spTgt spid="5"/>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randombar(horizontal)">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uild="p" bldLvl="0" autoUpdateAnimBg="0"/>
      <p:bldP spid="2" grpId="0"/>
      <p:bldP spid="16" grpId="0" build="p" bldLvl="0" autoUpdateAnimBg="0"/>
      <p:bldP spid="17" grpId="0"/>
      <p:bldP spid="18" grpId="0"/>
      <p:bldP spid="6" grpId="0"/>
      <p:bldP spid="7" grpId="0"/>
      <p:bldP spid="51" grpId="0"/>
      <p:bldP spid="52"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descr="C:\Users\iamisis\Desktop\00.jpg">
            <a:extLst>
              <a:ext uri="{FF2B5EF4-FFF2-40B4-BE49-F238E27FC236}">
                <a16:creationId xmlns:a16="http://schemas.microsoft.com/office/drawing/2014/main" id="{9F66AFF6-1A97-4AC2-8A41-FC179EBED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直接连接符 11">
            <a:extLst>
              <a:ext uri="{FF2B5EF4-FFF2-40B4-BE49-F238E27FC236}">
                <a16:creationId xmlns:a16="http://schemas.microsoft.com/office/drawing/2014/main" id="{3568CA88-FF3B-416B-AEBF-8192BF06042D}"/>
              </a:ext>
            </a:extLst>
          </p:cNvPr>
          <p:cNvSpPr>
            <a:spLocks noChangeShapeType="1"/>
          </p:cNvSpPr>
          <p:nvPr/>
        </p:nvSpPr>
        <p:spPr bwMode="auto">
          <a:xfrm flipH="1">
            <a:off x="172674" y="641954"/>
            <a:ext cx="2322909" cy="0"/>
          </a:xfrm>
          <a:prstGeom prst="line">
            <a:avLst/>
          </a:prstGeom>
          <a:noFill/>
          <a:ln w="9525" cap="flat" cmpd="sng">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Rectangle 7">
            <a:extLst>
              <a:ext uri="{FF2B5EF4-FFF2-40B4-BE49-F238E27FC236}">
                <a16:creationId xmlns:a16="http://schemas.microsoft.com/office/drawing/2014/main" id="{E651BD87-A78D-470C-84F0-2AD30CFDDEE3}"/>
              </a:ext>
            </a:extLst>
          </p:cNvPr>
          <p:cNvSpPr>
            <a:spLocks noChangeArrowheads="1"/>
          </p:cNvSpPr>
          <p:nvPr/>
        </p:nvSpPr>
        <p:spPr bwMode="auto">
          <a:xfrm>
            <a:off x="11939" y="613380"/>
            <a:ext cx="161925" cy="53579"/>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000000"/>
              </a:solidFill>
              <a:latin typeface="方正兰亭黑_GBK" charset="-122"/>
              <a:sym typeface="宋体" panose="02010600030101010101" pitchFamily="2" charset="-122"/>
            </a:endParaRPr>
          </a:p>
        </p:txBody>
      </p:sp>
      <p:sp>
        <p:nvSpPr>
          <p:cNvPr id="6163" name="TextBox 5">
            <a:extLst>
              <a:ext uri="{FF2B5EF4-FFF2-40B4-BE49-F238E27FC236}">
                <a16:creationId xmlns:a16="http://schemas.microsoft.com/office/drawing/2014/main" id="{1A0F57EC-516D-43E2-A8E0-A33B78B6D716}"/>
              </a:ext>
            </a:extLst>
          </p:cNvPr>
          <p:cNvSpPr>
            <a:spLocks noChangeArrowheads="1"/>
          </p:cNvSpPr>
          <p:nvPr/>
        </p:nvSpPr>
        <p:spPr bwMode="auto">
          <a:xfrm>
            <a:off x="376271" y="365120"/>
            <a:ext cx="191690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ts val="1922"/>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工具设计</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a:extLst>
              <a:ext uri="{FF2B5EF4-FFF2-40B4-BE49-F238E27FC236}">
                <a16:creationId xmlns:a16="http://schemas.microsoft.com/office/drawing/2014/main" id="{2D74CD06-E74F-48AC-8059-13229D1CFDFF}"/>
              </a:ext>
            </a:extLst>
          </p:cNvPr>
          <p:cNvPicPr>
            <a:picLocks noChangeAspect="1"/>
          </p:cNvPicPr>
          <p:nvPr/>
        </p:nvPicPr>
        <p:blipFill>
          <a:blip r:embed="rId3"/>
          <a:stretch>
            <a:fillRect/>
          </a:stretch>
        </p:blipFill>
        <p:spPr>
          <a:xfrm>
            <a:off x="2889854" y="652753"/>
            <a:ext cx="3732794" cy="4008972"/>
          </a:xfrm>
          <a:prstGeom prst="rect">
            <a:avLst/>
          </a:prstGeom>
        </p:spPr>
      </p:pic>
      <p:sp>
        <p:nvSpPr>
          <p:cNvPr id="6" name="文本框 5">
            <a:extLst>
              <a:ext uri="{FF2B5EF4-FFF2-40B4-BE49-F238E27FC236}">
                <a16:creationId xmlns:a16="http://schemas.microsoft.com/office/drawing/2014/main" id="{3E9479E4-E232-4672-BDE9-8484DC397373}"/>
              </a:ext>
            </a:extLst>
          </p:cNvPr>
          <p:cNvSpPr txBox="1"/>
          <p:nvPr/>
        </p:nvSpPr>
        <p:spPr>
          <a:xfrm>
            <a:off x="442624" y="1066228"/>
            <a:ext cx="892100" cy="3231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1500" dirty="0"/>
              <a:t>目标：</a:t>
            </a:r>
            <a:endParaRPr lang="en-US" altLang="zh-CN" sz="1500" dirty="0"/>
          </a:p>
        </p:txBody>
      </p:sp>
      <p:sp>
        <p:nvSpPr>
          <p:cNvPr id="7" name="文本框 6">
            <a:extLst>
              <a:ext uri="{FF2B5EF4-FFF2-40B4-BE49-F238E27FC236}">
                <a16:creationId xmlns:a16="http://schemas.microsoft.com/office/drawing/2014/main" id="{4D50E76F-2057-4375-9137-98E0601DCF6F}"/>
              </a:ext>
            </a:extLst>
          </p:cNvPr>
          <p:cNvSpPr txBox="1"/>
          <p:nvPr/>
        </p:nvSpPr>
        <p:spPr>
          <a:xfrm>
            <a:off x="620805" y="1563680"/>
            <a:ext cx="2520175" cy="116525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200" dirty="0">
                <a:latin typeface="Times New Roman" panose="02020603050405020304" pitchFamily="18" charset="0"/>
                <a:cs typeface="Times New Roman" panose="02020603050405020304" pitchFamily="18" charset="0"/>
              </a:rPr>
              <a:t>根据</a:t>
            </a:r>
            <a:r>
              <a:rPr lang="en-US" altLang="zh-CN" sz="1200" dirty="0">
                <a:latin typeface="Times New Roman" panose="02020603050405020304" pitchFamily="18" charset="0"/>
              </a:rPr>
              <a:t>Bradbury</a:t>
            </a:r>
            <a:r>
              <a:rPr lang="zh-CN" altLang="zh-CN" sz="1200" dirty="0">
                <a:latin typeface="Times New Roman" panose="02020603050405020304" pitchFamily="18" charset="0"/>
                <a:cs typeface="Times New Roman" panose="02020603050405020304" pitchFamily="18" charset="0"/>
              </a:rPr>
              <a:t>等人针对</a:t>
            </a:r>
            <a:r>
              <a:rPr lang="en-US" altLang="zh-CN" sz="1200" dirty="0">
                <a:latin typeface="Times New Roman" panose="02020603050405020304" pitchFamily="18" charset="0"/>
              </a:rPr>
              <a:t>Java</a:t>
            </a:r>
            <a:r>
              <a:rPr lang="zh-CN" altLang="zh-CN" sz="1200" dirty="0">
                <a:latin typeface="Times New Roman" panose="02020603050405020304" pitchFamily="18" charset="0"/>
                <a:cs typeface="Times New Roman" panose="02020603050405020304" pitchFamily="18" charset="0"/>
              </a:rPr>
              <a:t>并发机制设计的</a:t>
            </a:r>
            <a:r>
              <a:rPr lang="en-US" altLang="zh-CN" sz="1200" dirty="0">
                <a:latin typeface="Times New Roman" panose="02020603050405020304" pitchFamily="18" charset="0"/>
              </a:rPr>
              <a:t>25</a:t>
            </a:r>
            <a:r>
              <a:rPr lang="zh-CN" altLang="zh-CN" sz="1200" dirty="0">
                <a:latin typeface="Times New Roman" panose="02020603050405020304" pitchFamily="18" charset="0"/>
                <a:cs typeface="Times New Roman" panose="02020603050405020304" pitchFamily="18" charset="0"/>
              </a:rPr>
              <a:t>个并发变异算子开发一个并发变异体自动生成工具</a:t>
            </a:r>
            <a:r>
              <a:rPr lang="en-US" altLang="zh-CN" sz="1200" dirty="0">
                <a:latin typeface="Times New Roman" panose="02020603050405020304" pitchFamily="18" charset="0"/>
                <a:cs typeface="Times New Roman" panose="02020603050405020304" pitchFamily="18" charset="0"/>
              </a:rPr>
              <a:t>CT4Droid</a:t>
            </a:r>
            <a:r>
              <a:rPr lang="zh-CN" altLang="zh-CN" sz="1200" dirty="0">
                <a:latin typeface="Times New Roman" panose="02020603050405020304" pitchFamily="18" charset="0"/>
                <a:cs typeface="Times New Roman" panose="02020603050405020304" pitchFamily="18" charset="0"/>
              </a:rPr>
              <a:t>。</a:t>
            </a:r>
            <a:endParaRPr lang="zh-CN" altLang="en-US" sz="1200" dirty="0"/>
          </a:p>
        </p:txBody>
      </p:sp>
      <p:pic>
        <p:nvPicPr>
          <p:cNvPr id="16" name="11 Imagen">
            <a:extLst>
              <a:ext uri="{FF2B5EF4-FFF2-40B4-BE49-F238E27FC236}">
                <a16:creationId xmlns:a16="http://schemas.microsoft.com/office/drawing/2014/main" id="{A758E06D-9D89-435A-A9B1-16B833652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257" y="4828640"/>
            <a:ext cx="271463"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12 Imagen">
            <a:extLst>
              <a:ext uri="{FF2B5EF4-FFF2-40B4-BE49-F238E27FC236}">
                <a16:creationId xmlns:a16="http://schemas.microsoft.com/office/drawing/2014/main" id="{5F2B7231-EC1B-4DA5-BE4A-962BE5028F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0452" y="4828640"/>
            <a:ext cx="270272"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14 CuadroTexto">
            <a:extLst>
              <a:ext uri="{FF2B5EF4-FFF2-40B4-BE49-F238E27FC236}">
                <a16:creationId xmlns:a16="http://schemas.microsoft.com/office/drawing/2014/main" id="{7B5459FB-1566-496E-89C2-8E5D307AD4E4}"/>
              </a:ext>
            </a:extLst>
          </p:cNvPr>
          <p:cNvSpPr>
            <a:spLocks noChangeArrowheads="1"/>
          </p:cNvSpPr>
          <p:nvPr/>
        </p:nvSpPr>
        <p:spPr bwMode="auto">
          <a:xfrm>
            <a:off x="5940965" y="4818854"/>
            <a:ext cx="3064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900" b="1" i="1" dirty="0">
                <a:solidFill>
                  <a:schemeClr val="bg1"/>
                </a:solidFill>
                <a:latin typeface="方正兰亭黑_GBK" charset="-122"/>
                <a:ea typeface="MS PGothic" panose="020B0600070205080204" pitchFamily="34" charset="-128"/>
                <a:sym typeface="MS PGothic" panose="020B0600070205080204" pitchFamily="34" charset="-128"/>
              </a:rPr>
              <a:t>of</a:t>
            </a:r>
          </a:p>
        </p:txBody>
      </p:sp>
      <p:sp>
        <p:nvSpPr>
          <p:cNvPr id="19" name="15 CuadroTexto">
            <a:extLst>
              <a:ext uri="{FF2B5EF4-FFF2-40B4-BE49-F238E27FC236}">
                <a16:creationId xmlns:a16="http://schemas.microsoft.com/office/drawing/2014/main" id="{6F187262-9035-4FB5-A2AB-CCB8083BB0C6}"/>
              </a:ext>
            </a:extLst>
          </p:cNvPr>
          <p:cNvSpPr>
            <a:spLocks noChangeArrowheads="1"/>
          </p:cNvSpPr>
          <p:nvPr/>
        </p:nvSpPr>
        <p:spPr bwMode="auto">
          <a:xfrm>
            <a:off x="6211345" y="4818854"/>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chemeClr val="bg1"/>
                </a:solidFill>
                <a:latin typeface="方正兰亭黑_GBK" charset="-122"/>
                <a:ea typeface="方正兰亭黑_GBK" charset="-122"/>
                <a:sym typeface="方正兰亭黑_GBK" charset="-122"/>
              </a:rPr>
              <a:t>6</a:t>
            </a:r>
            <a:endParaRPr lang="zh-CN" altLang="zh-CN" sz="900" b="1" dirty="0">
              <a:solidFill>
                <a:schemeClr val="bg1"/>
              </a:solidFill>
              <a:latin typeface="方正兰亭黑_GBK" charset="-122"/>
              <a:ea typeface="方正兰亭黑_GBK" charset="-122"/>
              <a:sym typeface="方正兰亭黑_GBK" charset="-122"/>
            </a:endParaRPr>
          </a:p>
        </p:txBody>
      </p:sp>
      <p:pic>
        <p:nvPicPr>
          <p:cNvPr id="20" name="Imagen 6" descr="C:\Users\Design\Documents\Edu\Product Launch\btns.png">
            <a:hlinkClick r:id="" action="ppaction://hlinkshowjump?jump=nextslide"/>
            <a:extLst>
              <a:ext uri="{FF2B5EF4-FFF2-40B4-BE49-F238E27FC236}">
                <a16:creationId xmlns:a16="http://schemas.microsoft.com/office/drawing/2014/main" id="{3C0EE2C9-609C-4E6B-83E8-BD2644293A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0489"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agen 6" descr="C:\Users\Design\Documents\Edu\Product Launch\btns.png">
            <a:hlinkClick r:id="" action="ppaction://hlinkshowjump?jump=previousslide"/>
            <a:extLst>
              <a:ext uri="{FF2B5EF4-FFF2-40B4-BE49-F238E27FC236}">
                <a16:creationId xmlns:a16="http://schemas.microsoft.com/office/drawing/2014/main" id="{6D50DFFD-357D-44BD-8932-F4A95A5A8F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583234"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13 CuadroTexto">
            <a:extLst>
              <a:ext uri="{FF2B5EF4-FFF2-40B4-BE49-F238E27FC236}">
                <a16:creationId xmlns:a16="http://schemas.microsoft.com/office/drawing/2014/main" id="{1A0A441B-E9DD-4000-9D0D-491A6B031289}"/>
              </a:ext>
            </a:extLst>
          </p:cNvPr>
          <p:cNvSpPr>
            <a:spLocks noChangeArrowheads="1"/>
          </p:cNvSpPr>
          <p:nvPr/>
        </p:nvSpPr>
        <p:spPr bwMode="auto">
          <a:xfrm>
            <a:off x="5758256" y="4825217"/>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rgbClr val="04AEDA"/>
                </a:solidFill>
                <a:latin typeface="方正兰亭黑_GBK" charset="-122"/>
                <a:ea typeface="方正兰亭黑_GBK" charset="-122"/>
                <a:sym typeface="方正兰亭黑_GBK" charset="-122"/>
              </a:rPr>
              <a:t>4</a:t>
            </a:r>
          </a:p>
        </p:txBody>
      </p:sp>
    </p:spTree>
    <p:extLst>
      <p:ext uri="{BB962C8B-B14F-4D97-AF65-F5344CB8AC3E}">
        <p14:creationId xmlns:p14="http://schemas.microsoft.com/office/powerpoint/2010/main" val="25276654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BD78D03-E4DE-40C9-9D92-060D8176B03A}"/>
              </a:ext>
            </a:extLst>
          </p:cNvPr>
          <p:cNvSpPr/>
          <p:nvPr/>
        </p:nvSpPr>
        <p:spPr bwMode="auto">
          <a:xfrm>
            <a:off x="2672950" y="3597824"/>
            <a:ext cx="3939784" cy="486034"/>
          </a:xfrm>
          <a:prstGeom prst="rect">
            <a:avLst/>
          </a:prstGeom>
          <a:ln w="762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defTabSz="685783"/>
            <a:endParaRPr lang="zh-CN" altLang="en-US">
              <a:solidFill>
                <a:schemeClr val="tx1"/>
              </a:solidFill>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E9ED11C9-A959-4B3C-AF72-B1230545540F}"/>
              </a:ext>
            </a:extLst>
          </p:cNvPr>
          <p:cNvSpPr/>
          <p:nvPr/>
        </p:nvSpPr>
        <p:spPr bwMode="auto">
          <a:xfrm>
            <a:off x="2215047" y="3489816"/>
            <a:ext cx="3698129" cy="652802"/>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783"/>
            <a:endParaRPr lang="zh-CN" altLang="en-US">
              <a:solidFill>
                <a:schemeClr val="tx1"/>
              </a:solidFill>
              <a:latin typeface="Arial" panose="020B0604020202020204" pitchFamily="34" charset="0"/>
              <a:ea typeface="宋体" panose="02010600030101010101" pitchFamily="2" charset="-122"/>
            </a:endParaRPr>
          </a:p>
        </p:txBody>
      </p:sp>
      <p:pic>
        <p:nvPicPr>
          <p:cNvPr id="6146" name="Picture 2" descr="C:\Users\iamisis\Desktop\00.jpg">
            <a:extLst>
              <a:ext uri="{FF2B5EF4-FFF2-40B4-BE49-F238E27FC236}">
                <a16:creationId xmlns:a16="http://schemas.microsoft.com/office/drawing/2014/main" id="{9F66AFF6-1A97-4AC2-8A41-FC179EBED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直接连接符 11">
            <a:extLst>
              <a:ext uri="{FF2B5EF4-FFF2-40B4-BE49-F238E27FC236}">
                <a16:creationId xmlns:a16="http://schemas.microsoft.com/office/drawing/2014/main" id="{3568CA88-FF3B-416B-AEBF-8192BF06042D}"/>
              </a:ext>
            </a:extLst>
          </p:cNvPr>
          <p:cNvSpPr>
            <a:spLocks noChangeShapeType="1"/>
          </p:cNvSpPr>
          <p:nvPr/>
        </p:nvSpPr>
        <p:spPr bwMode="auto">
          <a:xfrm flipH="1">
            <a:off x="173306" y="567628"/>
            <a:ext cx="2322909" cy="0"/>
          </a:xfrm>
          <a:prstGeom prst="line">
            <a:avLst/>
          </a:prstGeom>
          <a:noFill/>
          <a:ln w="9525" cap="flat" cmpd="sng">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Rectangle 7">
            <a:extLst>
              <a:ext uri="{FF2B5EF4-FFF2-40B4-BE49-F238E27FC236}">
                <a16:creationId xmlns:a16="http://schemas.microsoft.com/office/drawing/2014/main" id="{E651BD87-A78D-470C-84F0-2AD30CFDDEE3}"/>
              </a:ext>
            </a:extLst>
          </p:cNvPr>
          <p:cNvSpPr>
            <a:spLocks noChangeArrowheads="1"/>
          </p:cNvSpPr>
          <p:nvPr/>
        </p:nvSpPr>
        <p:spPr bwMode="auto">
          <a:xfrm>
            <a:off x="12571" y="539054"/>
            <a:ext cx="161925" cy="53579"/>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000000"/>
              </a:solidFill>
              <a:latin typeface="方正兰亭黑_GBK" charset="-122"/>
              <a:sym typeface="宋体" panose="02010600030101010101" pitchFamily="2" charset="-122"/>
            </a:endParaRPr>
          </a:p>
        </p:txBody>
      </p:sp>
      <p:sp>
        <p:nvSpPr>
          <p:cNvPr id="6163" name="TextBox 5">
            <a:extLst>
              <a:ext uri="{FF2B5EF4-FFF2-40B4-BE49-F238E27FC236}">
                <a16:creationId xmlns:a16="http://schemas.microsoft.com/office/drawing/2014/main" id="{1A0F57EC-516D-43E2-A8E0-A33B78B6D716}"/>
              </a:ext>
            </a:extLst>
          </p:cNvPr>
          <p:cNvSpPr>
            <a:spLocks noChangeArrowheads="1"/>
          </p:cNvSpPr>
          <p:nvPr/>
        </p:nvSpPr>
        <p:spPr bwMode="auto">
          <a:xfrm>
            <a:off x="376903" y="290794"/>
            <a:ext cx="191690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ts val="1922"/>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工具设计</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3E9479E4-E232-4672-BDE9-8484DC397373}"/>
              </a:ext>
            </a:extLst>
          </p:cNvPr>
          <p:cNvSpPr txBox="1"/>
          <p:nvPr/>
        </p:nvSpPr>
        <p:spPr>
          <a:xfrm>
            <a:off x="332785" y="812092"/>
            <a:ext cx="892100" cy="3231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1500" dirty="0"/>
              <a:t>进展：</a:t>
            </a:r>
            <a:endParaRPr lang="en-US" altLang="zh-CN" sz="1500" dirty="0"/>
          </a:p>
        </p:txBody>
      </p:sp>
      <p:graphicFrame>
        <p:nvGraphicFramePr>
          <p:cNvPr id="2" name="表格 1">
            <a:extLst>
              <a:ext uri="{FF2B5EF4-FFF2-40B4-BE49-F238E27FC236}">
                <a16:creationId xmlns:a16="http://schemas.microsoft.com/office/drawing/2014/main" id="{25A1E99D-12C1-4017-8EE6-C54DD740F6F7}"/>
              </a:ext>
            </a:extLst>
          </p:cNvPr>
          <p:cNvGraphicFramePr>
            <a:graphicFrameLocks noGrp="1"/>
          </p:cNvGraphicFramePr>
          <p:nvPr>
            <p:extLst>
              <p:ext uri="{D42A27DB-BD31-4B8C-83A1-F6EECF244321}">
                <p14:modId xmlns:p14="http://schemas.microsoft.com/office/powerpoint/2010/main" val="3399503358"/>
              </p:ext>
            </p:extLst>
          </p:nvPr>
        </p:nvGraphicFramePr>
        <p:xfrm>
          <a:off x="2795583" y="816819"/>
          <a:ext cx="3939784" cy="3825716"/>
        </p:xfrm>
        <a:graphic>
          <a:graphicData uri="http://schemas.openxmlformats.org/drawingml/2006/table">
            <a:tbl>
              <a:tblPr firstRow="1" firstCol="1" bandRow="1">
                <a:tableStyleId>{5C22544A-7EE6-4342-B048-85BDC9FD1C3A}</a:tableStyleId>
              </a:tblPr>
              <a:tblGrid>
                <a:gridCol w="795526">
                  <a:extLst>
                    <a:ext uri="{9D8B030D-6E8A-4147-A177-3AD203B41FA5}">
                      <a16:colId xmlns:a16="http://schemas.microsoft.com/office/drawing/2014/main" val="3705217799"/>
                    </a:ext>
                  </a:extLst>
                </a:gridCol>
                <a:gridCol w="1572129">
                  <a:extLst>
                    <a:ext uri="{9D8B030D-6E8A-4147-A177-3AD203B41FA5}">
                      <a16:colId xmlns:a16="http://schemas.microsoft.com/office/drawing/2014/main" val="3045868519"/>
                    </a:ext>
                  </a:extLst>
                </a:gridCol>
                <a:gridCol w="1572129">
                  <a:extLst>
                    <a:ext uri="{9D8B030D-6E8A-4147-A177-3AD203B41FA5}">
                      <a16:colId xmlns:a16="http://schemas.microsoft.com/office/drawing/2014/main" val="4084344851"/>
                    </a:ext>
                  </a:extLst>
                </a:gridCol>
              </a:tblGrid>
              <a:tr h="146185">
                <a:tc>
                  <a:txBody>
                    <a:bodyPr/>
                    <a:lstStyle/>
                    <a:p>
                      <a:pPr algn="ctr">
                        <a:spcAft>
                          <a:spcPts val="0"/>
                        </a:spcAft>
                      </a:pPr>
                      <a:r>
                        <a:rPr lang="zh-CN" sz="800" kern="100" dirty="0">
                          <a:effectLst/>
                        </a:rPr>
                        <a:t>变异算子类别</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sz="800" kern="100">
                          <a:effectLst/>
                        </a:rPr>
                        <a:t>并发变异算子</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sz="800" kern="100">
                          <a:effectLst/>
                        </a:rPr>
                        <a:t>完成情况及说明</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1136311452"/>
                  </a:ext>
                </a:extLst>
              </a:tr>
              <a:tr h="146185">
                <a:tc rowSpan="6">
                  <a:txBody>
                    <a:bodyPr/>
                    <a:lstStyle/>
                    <a:p>
                      <a:pPr algn="ctr">
                        <a:spcAft>
                          <a:spcPts val="0"/>
                        </a:spcAft>
                      </a:pPr>
                      <a:r>
                        <a:rPr lang="zh-CN" sz="800" kern="100">
                          <a:effectLst/>
                        </a:rPr>
                        <a:t>修改并发方法参数</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en-US" sz="800" kern="100" dirty="0">
                          <a:effectLst/>
                        </a:rPr>
                        <a:t>MXT</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3216815065"/>
                  </a:ext>
                </a:extLst>
              </a:tr>
              <a:tr h="146185">
                <a:tc vMerge="1">
                  <a:txBody>
                    <a:bodyPr/>
                    <a:lstStyle/>
                    <a:p>
                      <a:endParaRPr lang="zh-CN" altLang="en-US"/>
                    </a:p>
                  </a:txBody>
                  <a:tcPr/>
                </a:tc>
                <a:tc>
                  <a:txBody>
                    <a:bodyPr/>
                    <a:lstStyle/>
                    <a:p>
                      <a:pPr algn="ctr">
                        <a:spcAft>
                          <a:spcPts val="0"/>
                        </a:spcAft>
                      </a:pPr>
                      <a:r>
                        <a:rPr lang="en-US" sz="800" kern="100" dirty="0">
                          <a:effectLst/>
                        </a:rPr>
                        <a:t>MSP</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57358908"/>
                  </a:ext>
                </a:extLst>
              </a:tr>
              <a:tr h="167832">
                <a:tc vMerge="1">
                  <a:txBody>
                    <a:bodyPr/>
                    <a:lstStyle/>
                    <a:p>
                      <a:endParaRPr lang="zh-CN" altLang="en-US"/>
                    </a:p>
                  </a:txBody>
                  <a:tcPr/>
                </a:tc>
                <a:tc>
                  <a:txBody>
                    <a:bodyPr/>
                    <a:lstStyle/>
                    <a:p>
                      <a:pPr algn="ctr">
                        <a:spcAft>
                          <a:spcPts val="0"/>
                        </a:spcAft>
                      </a:pPr>
                      <a:r>
                        <a:rPr lang="en-US" sz="800" kern="100" dirty="0">
                          <a:effectLst/>
                        </a:rPr>
                        <a:t>ESP</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1014785729"/>
                  </a:ext>
                </a:extLst>
              </a:tr>
              <a:tr h="146185">
                <a:tc vMerge="1">
                  <a:txBody>
                    <a:bodyPr/>
                    <a:lstStyle/>
                    <a:p>
                      <a:endParaRPr lang="zh-CN" altLang="en-US"/>
                    </a:p>
                  </a:txBody>
                  <a:tcPr/>
                </a:tc>
                <a:tc>
                  <a:txBody>
                    <a:bodyPr/>
                    <a:lstStyle/>
                    <a:p>
                      <a:pPr algn="ctr">
                        <a:spcAft>
                          <a:spcPts val="0"/>
                        </a:spcAft>
                      </a:pPr>
                      <a:r>
                        <a:rPr lang="en-US" sz="800" kern="100" dirty="0">
                          <a:effectLst/>
                        </a:rPr>
                        <a:t>MSF</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2634870983"/>
                  </a:ext>
                </a:extLst>
              </a:tr>
              <a:tr h="146185">
                <a:tc vMerge="1">
                  <a:txBody>
                    <a:bodyPr/>
                    <a:lstStyle/>
                    <a:p>
                      <a:endParaRPr lang="zh-CN" altLang="en-US"/>
                    </a:p>
                  </a:txBody>
                  <a:tcPr/>
                </a:tc>
                <a:tc>
                  <a:txBody>
                    <a:bodyPr/>
                    <a:lstStyle/>
                    <a:p>
                      <a:pPr algn="ctr">
                        <a:spcAft>
                          <a:spcPts val="0"/>
                        </a:spcAft>
                      </a:pPr>
                      <a:r>
                        <a:rPr lang="en-US" sz="800" kern="100">
                          <a:effectLst/>
                        </a:rPr>
                        <a:t>MXC</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67344564"/>
                  </a:ext>
                </a:extLst>
              </a:tr>
              <a:tr h="146185">
                <a:tc vMerge="1">
                  <a:txBody>
                    <a:bodyPr/>
                    <a:lstStyle/>
                    <a:p>
                      <a:endParaRPr lang="zh-CN" altLang="en-US"/>
                    </a:p>
                  </a:txBody>
                  <a:tcPr/>
                </a:tc>
                <a:tc>
                  <a:txBody>
                    <a:bodyPr/>
                    <a:lstStyle/>
                    <a:p>
                      <a:pPr algn="ctr">
                        <a:spcAft>
                          <a:spcPts val="0"/>
                        </a:spcAft>
                      </a:pPr>
                      <a:r>
                        <a:rPr lang="en-US" sz="800" kern="100">
                          <a:effectLst/>
                        </a:rPr>
                        <a:t>MBR</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2759856068"/>
                  </a:ext>
                </a:extLst>
              </a:tr>
              <a:tr h="149444">
                <a:tc rowSpan="6">
                  <a:txBody>
                    <a:bodyPr/>
                    <a:lstStyle/>
                    <a:p>
                      <a:pPr algn="ctr">
                        <a:spcAft>
                          <a:spcPts val="0"/>
                        </a:spcAft>
                      </a:pPr>
                      <a:r>
                        <a:rPr lang="zh-CN" sz="800" kern="100">
                          <a:effectLst/>
                        </a:rPr>
                        <a:t>修改并发方法调用</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en-US" sz="800" kern="100" dirty="0">
                          <a:effectLst/>
                        </a:rPr>
                        <a:t>RTXC</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2598515821"/>
                  </a:ext>
                </a:extLst>
              </a:tr>
              <a:tr h="146185">
                <a:tc vMerge="1">
                  <a:txBody>
                    <a:bodyPr/>
                    <a:lstStyle/>
                    <a:p>
                      <a:endParaRPr lang="zh-CN" altLang="en-US"/>
                    </a:p>
                  </a:txBody>
                  <a:tcPr/>
                </a:tc>
                <a:tc>
                  <a:txBody>
                    <a:bodyPr/>
                    <a:lstStyle/>
                    <a:p>
                      <a:pPr algn="ctr">
                        <a:spcAft>
                          <a:spcPts val="0"/>
                        </a:spcAft>
                      </a:pPr>
                      <a:r>
                        <a:rPr lang="en-US" sz="800" kern="100" dirty="0">
                          <a:effectLst/>
                        </a:rPr>
                        <a:t>RCXC</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657744510"/>
                  </a:ext>
                </a:extLst>
              </a:tr>
              <a:tr h="146185">
                <a:tc vMerge="1">
                  <a:txBody>
                    <a:bodyPr/>
                    <a:lstStyle/>
                    <a:p>
                      <a:endParaRPr lang="zh-CN" altLang="en-US"/>
                    </a:p>
                  </a:txBody>
                  <a:tcPr/>
                </a:tc>
                <a:tc>
                  <a:txBody>
                    <a:bodyPr/>
                    <a:lstStyle/>
                    <a:p>
                      <a:pPr algn="ctr">
                        <a:spcAft>
                          <a:spcPts val="0"/>
                        </a:spcAft>
                      </a:pPr>
                      <a:r>
                        <a:rPr lang="en-US" sz="800" kern="100">
                          <a:effectLst/>
                        </a:rPr>
                        <a:t>RNA</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3836110861"/>
                  </a:ext>
                </a:extLst>
              </a:tr>
              <a:tr h="146185">
                <a:tc vMerge="1">
                  <a:txBody>
                    <a:bodyPr/>
                    <a:lstStyle/>
                    <a:p>
                      <a:endParaRPr lang="zh-CN" altLang="en-US"/>
                    </a:p>
                  </a:txBody>
                  <a:tcPr/>
                </a:tc>
                <a:tc>
                  <a:txBody>
                    <a:bodyPr/>
                    <a:lstStyle/>
                    <a:p>
                      <a:pPr algn="ctr">
                        <a:spcAft>
                          <a:spcPts val="0"/>
                        </a:spcAft>
                      </a:pPr>
                      <a:r>
                        <a:rPr lang="en-US" sz="800" kern="100">
                          <a:effectLst/>
                        </a:rPr>
                        <a:t>RJS</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4065213002"/>
                  </a:ext>
                </a:extLst>
              </a:tr>
              <a:tr h="146185">
                <a:tc vMerge="1">
                  <a:txBody>
                    <a:bodyPr/>
                    <a:lstStyle/>
                    <a:p>
                      <a:endParaRPr lang="zh-CN" altLang="en-US"/>
                    </a:p>
                  </a:txBody>
                  <a:tcPr/>
                </a:tc>
                <a:tc>
                  <a:txBody>
                    <a:bodyPr/>
                    <a:lstStyle/>
                    <a:p>
                      <a:pPr algn="ctr">
                        <a:spcAft>
                          <a:spcPts val="0"/>
                        </a:spcAft>
                      </a:pPr>
                      <a:r>
                        <a:rPr lang="en-US" sz="800" kern="100">
                          <a:effectLst/>
                        </a:rPr>
                        <a:t>ELPA</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185560850"/>
                  </a:ext>
                </a:extLst>
              </a:tr>
              <a:tr h="146185">
                <a:tc vMerge="1">
                  <a:txBody>
                    <a:bodyPr/>
                    <a:lstStyle/>
                    <a:p>
                      <a:endParaRPr lang="zh-CN" altLang="en-US"/>
                    </a:p>
                  </a:txBody>
                  <a:tcPr/>
                </a:tc>
                <a:tc>
                  <a:txBody>
                    <a:bodyPr/>
                    <a:lstStyle/>
                    <a:p>
                      <a:pPr algn="ctr">
                        <a:spcAft>
                          <a:spcPts val="0"/>
                        </a:spcAft>
                      </a:pPr>
                      <a:r>
                        <a:rPr lang="en-US" sz="800" kern="100">
                          <a:effectLst/>
                        </a:rPr>
                        <a:t>EAN</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2244477610"/>
                  </a:ext>
                </a:extLst>
              </a:tr>
              <a:tr h="146185">
                <a:tc rowSpan="7">
                  <a:txBody>
                    <a:bodyPr/>
                    <a:lstStyle/>
                    <a:p>
                      <a:pPr algn="ctr">
                        <a:spcAft>
                          <a:spcPts val="0"/>
                        </a:spcAft>
                      </a:pPr>
                      <a:r>
                        <a:rPr lang="zh-CN" sz="800" kern="100">
                          <a:effectLst/>
                        </a:rPr>
                        <a:t>修改关键字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en-US" sz="800" kern="100">
                          <a:effectLst/>
                        </a:rPr>
                        <a:t>ASTK</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581026215"/>
                  </a:ext>
                </a:extLst>
              </a:tr>
              <a:tr h="146185">
                <a:tc vMerge="1">
                  <a:txBody>
                    <a:bodyPr/>
                    <a:lstStyle/>
                    <a:p>
                      <a:endParaRPr lang="zh-CN" altLang="en-US"/>
                    </a:p>
                  </a:txBody>
                  <a:tcPr/>
                </a:tc>
                <a:tc>
                  <a:txBody>
                    <a:bodyPr/>
                    <a:lstStyle/>
                    <a:p>
                      <a:pPr algn="ctr">
                        <a:spcAft>
                          <a:spcPts val="0"/>
                        </a:spcAft>
                      </a:pPr>
                      <a:r>
                        <a:rPr lang="en-US" sz="800" kern="100">
                          <a:effectLst/>
                        </a:rPr>
                        <a:t>RSTK</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651036631"/>
                  </a:ext>
                </a:extLst>
              </a:tr>
              <a:tr h="146185">
                <a:tc vMerge="1">
                  <a:txBody>
                    <a:bodyPr/>
                    <a:lstStyle/>
                    <a:p>
                      <a:endParaRPr lang="zh-CN" altLang="en-US"/>
                    </a:p>
                  </a:txBody>
                  <a:tcPr/>
                </a:tc>
                <a:tc>
                  <a:txBody>
                    <a:bodyPr/>
                    <a:lstStyle/>
                    <a:p>
                      <a:pPr algn="ctr">
                        <a:spcAft>
                          <a:spcPts val="0"/>
                        </a:spcAft>
                      </a:pPr>
                      <a:r>
                        <a:rPr lang="en-US" sz="800" kern="100">
                          <a:effectLst/>
                        </a:rPr>
                        <a:t>ASK</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489533845"/>
                  </a:ext>
                </a:extLst>
              </a:tr>
              <a:tr h="146185">
                <a:tc vMerge="1">
                  <a:txBody>
                    <a:bodyPr/>
                    <a:lstStyle/>
                    <a:p>
                      <a:endParaRPr lang="zh-CN" altLang="en-US"/>
                    </a:p>
                  </a:txBody>
                  <a:tcPr/>
                </a:tc>
                <a:tc>
                  <a:txBody>
                    <a:bodyPr/>
                    <a:lstStyle/>
                    <a:p>
                      <a:pPr algn="ctr">
                        <a:spcAft>
                          <a:spcPts val="0"/>
                        </a:spcAft>
                      </a:pPr>
                      <a:r>
                        <a:rPr lang="en-US" sz="800" kern="100">
                          <a:effectLst/>
                        </a:rPr>
                        <a:t>RSK</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3772279603"/>
                  </a:ext>
                </a:extLst>
              </a:tr>
              <a:tr h="146185">
                <a:tc vMerge="1">
                  <a:txBody>
                    <a:bodyPr/>
                    <a:lstStyle/>
                    <a:p>
                      <a:endParaRPr lang="zh-CN" altLang="en-US"/>
                    </a:p>
                  </a:txBody>
                  <a:tcPr/>
                </a:tc>
                <a:tc>
                  <a:txBody>
                    <a:bodyPr/>
                    <a:lstStyle/>
                    <a:p>
                      <a:pPr algn="ctr">
                        <a:spcAft>
                          <a:spcPts val="0"/>
                        </a:spcAft>
                      </a:pPr>
                      <a:r>
                        <a:rPr lang="en-US" sz="800" kern="100">
                          <a:effectLst/>
                        </a:rPr>
                        <a:t>RSB</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2769376374"/>
                  </a:ext>
                </a:extLst>
              </a:tr>
              <a:tr h="146185">
                <a:tc vMerge="1">
                  <a:txBody>
                    <a:bodyPr/>
                    <a:lstStyle/>
                    <a:p>
                      <a:endParaRPr lang="zh-CN" altLang="en-US"/>
                    </a:p>
                  </a:txBody>
                  <a:tcPr/>
                </a:tc>
                <a:tc>
                  <a:txBody>
                    <a:bodyPr/>
                    <a:lstStyle/>
                    <a:p>
                      <a:pPr algn="ctr">
                        <a:spcAft>
                          <a:spcPts val="0"/>
                        </a:spcAft>
                      </a:pPr>
                      <a:r>
                        <a:rPr lang="en-US" sz="800" kern="100" dirty="0">
                          <a:effectLst/>
                        </a:rPr>
                        <a:t>RVK</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1080244879"/>
                  </a:ext>
                </a:extLst>
              </a:tr>
              <a:tr h="146185">
                <a:tc vMerge="1">
                  <a:txBody>
                    <a:bodyPr/>
                    <a:lstStyle/>
                    <a:p>
                      <a:endParaRPr lang="zh-CN" altLang="en-US"/>
                    </a:p>
                  </a:txBody>
                  <a:tcPr/>
                </a:tc>
                <a:tc>
                  <a:txBody>
                    <a:bodyPr/>
                    <a:lstStyle/>
                    <a:p>
                      <a:pPr algn="ctr">
                        <a:spcAft>
                          <a:spcPts val="0"/>
                        </a:spcAft>
                      </a:pPr>
                      <a:r>
                        <a:rPr lang="en-US" sz="800" kern="100">
                          <a:effectLst/>
                        </a:rPr>
                        <a:t>RFU</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170003664"/>
                  </a:ext>
                </a:extLst>
              </a:tr>
              <a:tr h="146185">
                <a:tc rowSpan="2">
                  <a:txBody>
                    <a:bodyPr/>
                    <a:lstStyle/>
                    <a:p>
                      <a:pPr algn="ctr">
                        <a:spcAft>
                          <a:spcPts val="0"/>
                        </a:spcAft>
                      </a:pPr>
                      <a:r>
                        <a:rPr lang="zh-CN" sz="800" kern="100">
                          <a:effectLst/>
                        </a:rPr>
                        <a:t>交换并发对象</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en-US" sz="800" kern="100">
                          <a:effectLst/>
                        </a:rPr>
                        <a:t>RXO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3590195727"/>
                  </a:ext>
                </a:extLst>
              </a:tr>
              <a:tr h="146185">
                <a:tc vMerge="1">
                  <a:txBody>
                    <a:bodyPr/>
                    <a:lstStyle/>
                    <a:p>
                      <a:endParaRPr lang="zh-CN" altLang="en-US"/>
                    </a:p>
                  </a:txBody>
                  <a:tcPr/>
                </a:tc>
                <a:tc>
                  <a:txBody>
                    <a:bodyPr/>
                    <a:lstStyle/>
                    <a:p>
                      <a:pPr algn="ctr">
                        <a:spcAft>
                          <a:spcPts val="0"/>
                        </a:spcAft>
                      </a:pPr>
                      <a:r>
                        <a:rPr lang="en-US" sz="800" kern="100">
                          <a:effectLst/>
                        </a:rPr>
                        <a:t>EELO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altLang="en-US" sz="800" kern="100" dirty="0">
                          <a:effectLst/>
                        </a:rPr>
                        <a:t>√</a:t>
                      </a:r>
                      <a:endParaRPr lang="zh-CN" alt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3840163318"/>
                  </a:ext>
                </a:extLst>
              </a:tr>
              <a:tr h="146185">
                <a:tc rowSpan="4">
                  <a:txBody>
                    <a:bodyPr/>
                    <a:lstStyle/>
                    <a:p>
                      <a:pPr algn="ctr">
                        <a:spcAft>
                          <a:spcPts val="0"/>
                        </a:spcAft>
                      </a:pPr>
                      <a:r>
                        <a:rPr lang="zh-CN" sz="800" kern="100" dirty="0">
                          <a:effectLst/>
                        </a:rPr>
                        <a:t>修改临界区</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en-US" sz="800" kern="100" dirty="0">
                          <a:effectLst/>
                        </a:rPr>
                        <a:t>SHCR</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sz="800" kern="100" dirty="0">
                          <a:effectLst/>
                        </a:rPr>
                        <a:t>部分完成（只考虑了部分情况）</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3651627708"/>
                  </a:ext>
                </a:extLst>
              </a:tr>
              <a:tr h="146185">
                <a:tc vMerge="1">
                  <a:txBody>
                    <a:bodyPr/>
                    <a:lstStyle/>
                    <a:p>
                      <a:endParaRPr lang="zh-CN" altLang="en-US"/>
                    </a:p>
                  </a:txBody>
                  <a:tcPr/>
                </a:tc>
                <a:tc>
                  <a:txBody>
                    <a:bodyPr/>
                    <a:lstStyle/>
                    <a:p>
                      <a:pPr algn="ctr">
                        <a:spcAft>
                          <a:spcPts val="0"/>
                        </a:spcAft>
                      </a:pPr>
                      <a:r>
                        <a:rPr lang="en-US" sz="800" kern="100" dirty="0">
                          <a:effectLst/>
                        </a:rPr>
                        <a:t>SKCR</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sz="800" kern="100" dirty="0">
                          <a:effectLst/>
                        </a:rPr>
                        <a:t>部分完成（只考虑了部分情况）</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3556593550"/>
                  </a:ext>
                </a:extLst>
              </a:tr>
              <a:tr h="146185">
                <a:tc vMerge="1">
                  <a:txBody>
                    <a:bodyPr/>
                    <a:lstStyle/>
                    <a:p>
                      <a:endParaRPr lang="zh-CN" altLang="en-US"/>
                    </a:p>
                  </a:txBody>
                  <a:tcPr/>
                </a:tc>
                <a:tc>
                  <a:txBody>
                    <a:bodyPr/>
                    <a:lstStyle/>
                    <a:p>
                      <a:pPr algn="ctr">
                        <a:spcAft>
                          <a:spcPts val="0"/>
                        </a:spcAft>
                      </a:pPr>
                      <a:r>
                        <a:rPr lang="en-US" sz="800" kern="100">
                          <a:effectLst/>
                        </a:rPr>
                        <a:t>EXCR</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sz="800" kern="100" dirty="0">
                          <a:effectLst/>
                        </a:rPr>
                        <a:t>部分完成（只考虑了部分情况）</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2192681622"/>
                  </a:ext>
                </a:extLst>
              </a:tr>
              <a:tr h="146185">
                <a:tc vMerge="1">
                  <a:txBody>
                    <a:bodyPr/>
                    <a:lstStyle/>
                    <a:p>
                      <a:endParaRPr lang="zh-CN" altLang="en-US"/>
                    </a:p>
                  </a:txBody>
                  <a:tcPr/>
                </a:tc>
                <a:tc>
                  <a:txBody>
                    <a:bodyPr/>
                    <a:lstStyle/>
                    <a:p>
                      <a:pPr algn="ctr">
                        <a:spcAft>
                          <a:spcPts val="0"/>
                        </a:spcAft>
                      </a:pPr>
                      <a:r>
                        <a:rPr lang="en-US" sz="800" kern="100">
                          <a:effectLst/>
                        </a:rPr>
                        <a:t>SPCR</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tc>
                  <a:txBody>
                    <a:bodyPr/>
                    <a:lstStyle/>
                    <a:p>
                      <a:pPr algn="ctr">
                        <a:spcAft>
                          <a:spcPts val="0"/>
                        </a:spcAft>
                      </a:pPr>
                      <a:r>
                        <a:rPr lang="zh-CN" sz="800" kern="100" dirty="0">
                          <a:effectLst/>
                        </a:rPr>
                        <a:t>部分完成（只考虑了部分情况）</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745" marR="48745" marT="0" marB="0"/>
                </a:tc>
                <a:extLst>
                  <a:ext uri="{0D108BD9-81ED-4DB2-BD59-A6C34878D82A}">
                    <a16:rowId xmlns:a16="http://schemas.microsoft.com/office/drawing/2014/main" val="2463193817"/>
                  </a:ext>
                </a:extLst>
              </a:tr>
            </a:tbl>
          </a:graphicData>
        </a:graphic>
      </p:graphicFrame>
      <p:sp>
        <p:nvSpPr>
          <p:cNvPr id="5" name="文本框 4">
            <a:extLst>
              <a:ext uri="{FF2B5EF4-FFF2-40B4-BE49-F238E27FC236}">
                <a16:creationId xmlns:a16="http://schemas.microsoft.com/office/drawing/2014/main" id="{94F5B846-B932-4400-ACBA-5BB728D7420E}"/>
              </a:ext>
            </a:extLst>
          </p:cNvPr>
          <p:cNvSpPr txBox="1"/>
          <p:nvPr/>
        </p:nvSpPr>
        <p:spPr>
          <a:xfrm>
            <a:off x="376903" y="1243265"/>
            <a:ext cx="2376166" cy="166648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目前五类并发变异算子已完成四类，针对修改临界区类并发变异算子</a:t>
            </a:r>
            <a:r>
              <a:rPr lang="zh-CN" altLang="en-US" sz="1400" dirty="0">
                <a:latin typeface="宋体" panose="02010600030101010101" pitchFamily="2" charset="-122"/>
                <a:ea typeface="宋体" panose="02010600030101010101" pitchFamily="2" charset="-122"/>
              </a:rPr>
              <a:t>只考虑了部分情况，待进一步完善</a:t>
            </a:r>
            <a:r>
              <a:rPr lang="zh-CN" altLang="en-US" sz="1200" dirty="0"/>
              <a:t>。</a:t>
            </a:r>
          </a:p>
        </p:txBody>
      </p:sp>
      <p:sp>
        <p:nvSpPr>
          <p:cNvPr id="13" name="矩形 12">
            <a:extLst>
              <a:ext uri="{FF2B5EF4-FFF2-40B4-BE49-F238E27FC236}">
                <a16:creationId xmlns:a16="http://schemas.microsoft.com/office/drawing/2014/main" id="{68FFE8C8-9135-4232-BCC9-3D844F7C203E}"/>
              </a:ext>
            </a:extLst>
          </p:cNvPr>
          <p:cNvSpPr/>
          <p:nvPr/>
        </p:nvSpPr>
        <p:spPr bwMode="auto">
          <a:xfrm>
            <a:off x="2795583" y="4011850"/>
            <a:ext cx="3939784" cy="60601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783"/>
            <a:endParaRPr lang="zh-CN" altLang="en-US">
              <a:ln>
                <a:solidFill>
                  <a:srgbClr val="FF0000"/>
                </a:solidFill>
              </a:ln>
              <a:noFill/>
            </a:endParaRPr>
          </a:p>
        </p:txBody>
      </p:sp>
      <p:pic>
        <p:nvPicPr>
          <p:cNvPr id="19" name="11 Imagen">
            <a:extLst>
              <a:ext uri="{FF2B5EF4-FFF2-40B4-BE49-F238E27FC236}">
                <a16:creationId xmlns:a16="http://schemas.microsoft.com/office/drawing/2014/main" id="{F7332E73-075B-4160-BA0A-81C72F74E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257" y="4828640"/>
            <a:ext cx="271463"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12 Imagen">
            <a:extLst>
              <a:ext uri="{FF2B5EF4-FFF2-40B4-BE49-F238E27FC236}">
                <a16:creationId xmlns:a16="http://schemas.microsoft.com/office/drawing/2014/main" id="{0D5BC33C-FF86-4C68-947A-1E9FCEB7D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452" y="4828640"/>
            <a:ext cx="270272"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14 CuadroTexto">
            <a:extLst>
              <a:ext uri="{FF2B5EF4-FFF2-40B4-BE49-F238E27FC236}">
                <a16:creationId xmlns:a16="http://schemas.microsoft.com/office/drawing/2014/main" id="{31E3515D-5C09-4ACA-BFDC-DCC5D9BF0A76}"/>
              </a:ext>
            </a:extLst>
          </p:cNvPr>
          <p:cNvSpPr>
            <a:spLocks noChangeArrowheads="1"/>
          </p:cNvSpPr>
          <p:nvPr/>
        </p:nvSpPr>
        <p:spPr bwMode="auto">
          <a:xfrm>
            <a:off x="5940965" y="4818854"/>
            <a:ext cx="3064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900" b="1" i="1" dirty="0">
                <a:solidFill>
                  <a:schemeClr val="bg1"/>
                </a:solidFill>
                <a:latin typeface="方正兰亭黑_GBK" charset="-122"/>
                <a:ea typeface="MS PGothic" panose="020B0600070205080204" pitchFamily="34" charset="-128"/>
                <a:sym typeface="MS PGothic" panose="020B0600070205080204" pitchFamily="34" charset="-128"/>
              </a:rPr>
              <a:t>of</a:t>
            </a:r>
          </a:p>
        </p:txBody>
      </p:sp>
      <p:sp>
        <p:nvSpPr>
          <p:cNvPr id="22" name="15 CuadroTexto">
            <a:extLst>
              <a:ext uri="{FF2B5EF4-FFF2-40B4-BE49-F238E27FC236}">
                <a16:creationId xmlns:a16="http://schemas.microsoft.com/office/drawing/2014/main" id="{CFEFA587-8E66-4A00-B0A4-A7FC3DA225D5}"/>
              </a:ext>
            </a:extLst>
          </p:cNvPr>
          <p:cNvSpPr>
            <a:spLocks noChangeArrowheads="1"/>
          </p:cNvSpPr>
          <p:nvPr/>
        </p:nvSpPr>
        <p:spPr bwMode="auto">
          <a:xfrm>
            <a:off x="6211345" y="4818854"/>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chemeClr val="bg1"/>
                </a:solidFill>
                <a:latin typeface="方正兰亭黑_GBK" charset="-122"/>
                <a:ea typeface="方正兰亭黑_GBK" charset="-122"/>
                <a:sym typeface="方正兰亭黑_GBK" charset="-122"/>
              </a:rPr>
              <a:t>6</a:t>
            </a:r>
            <a:endParaRPr lang="zh-CN" altLang="zh-CN" sz="900" b="1" dirty="0">
              <a:solidFill>
                <a:schemeClr val="bg1"/>
              </a:solidFill>
              <a:latin typeface="方正兰亭黑_GBK" charset="-122"/>
              <a:ea typeface="方正兰亭黑_GBK" charset="-122"/>
              <a:sym typeface="方正兰亭黑_GBK" charset="-122"/>
            </a:endParaRPr>
          </a:p>
        </p:txBody>
      </p:sp>
      <p:pic>
        <p:nvPicPr>
          <p:cNvPr id="23" name="Imagen 6" descr="C:\Users\Design\Documents\Edu\Product Launch\btns.png">
            <a:hlinkClick r:id="" action="ppaction://hlinkshowjump?jump=nextslide"/>
            <a:extLst>
              <a:ext uri="{FF2B5EF4-FFF2-40B4-BE49-F238E27FC236}">
                <a16:creationId xmlns:a16="http://schemas.microsoft.com/office/drawing/2014/main" id="{B8EF776E-8E4B-48C9-8FA9-473464A95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489"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Imagen 6" descr="C:\Users\Design\Documents\Edu\Product Launch\btns.png">
            <a:hlinkClick r:id="" action="ppaction://hlinkshowjump?jump=previousslide"/>
            <a:extLst>
              <a:ext uri="{FF2B5EF4-FFF2-40B4-BE49-F238E27FC236}">
                <a16:creationId xmlns:a16="http://schemas.microsoft.com/office/drawing/2014/main" id="{86F41C7F-6840-466E-A875-50EF1D115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583234"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13 CuadroTexto">
            <a:extLst>
              <a:ext uri="{FF2B5EF4-FFF2-40B4-BE49-F238E27FC236}">
                <a16:creationId xmlns:a16="http://schemas.microsoft.com/office/drawing/2014/main" id="{1D99480B-EB23-4933-8471-206100B900CF}"/>
              </a:ext>
            </a:extLst>
          </p:cNvPr>
          <p:cNvSpPr>
            <a:spLocks noChangeArrowheads="1"/>
          </p:cNvSpPr>
          <p:nvPr/>
        </p:nvSpPr>
        <p:spPr bwMode="auto">
          <a:xfrm>
            <a:off x="5758256" y="4825217"/>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rgbClr val="04AEDA"/>
                </a:solidFill>
                <a:latin typeface="方正兰亭黑_GBK" charset="-122"/>
                <a:ea typeface="方正兰亭黑_GBK" charset="-122"/>
                <a:sym typeface="方正兰亭黑_GBK" charset="-122"/>
              </a:rPr>
              <a:t>5</a:t>
            </a:r>
          </a:p>
        </p:txBody>
      </p:sp>
      <p:sp>
        <p:nvSpPr>
          <p:cNvPr id="26" name="文本框 25">
            <a:extLst>
              <a:ext uri="{FF2B5EF4-FFF2-40B4-BE49-F238E27FC236}">
                <a16:creationId xmlns:a16="http://schemas.microsoft.com/office/drawing/2014/main" id="{D7DE446C-0789-4754-A290-DF4CE425D711}"/>
              </a:ext>
            </a:extLst>
          </p:cNvPr>
          <p:cNvSpPr txBox="1"/>
          <p:nvPr/>
        </p:nvSpPr>
        <p:spPr>
          <a:xfrm>
            <a:off x="333219" y="2948559"/>
            <a:ext cx="1182014" cy="3231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1500" dirty="0"/>
              <a:t>代码量：</a:t>
            </a:r>
            <a:endParaRPr lang="en-US" altLang="zh-CN" sz="1500" dirty="0"/>
          </a:p>
        </p:txBody>
      </p:sp>
      <p:sp>
        <p:nvSpPr>
          <p:cNvPr id="28" name="文本框 27">
            <a:extLst>
              <a:ext uri="{FF2B5EF4-FFF2-40B4-BE49-F238E27FC236}">
                <a16:creationId xmlns:a16="http://schemas.microsoft.com/office/drawing/2014/main" id="{D66C0853-8709-4FC9-87FE-E3CD63989154}"/>
              </a:ext>
            </a:extLst>
          </p:cNvPr>
          <p:cNvSpPr txBox="1"/>
          <p:nvPr/>
        </p:nvSpPr>
        <p:spPr>
          <a:xfrm>
            <a:off x="472439" y="3312637"/>
            <a:ext cx="1372451" cy="38254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dirty="0"/>
              <a:t>约</a:t>
            </a:r>
            <a:r>
              <a:rPr lang="en-US" altLang="zh-CN" sz="1400" dirty="0"/>
              <a:t>9000</a:t>
            </a:r>
            <a:r>
              <a:rPr lang="zh-CN" altLang="en-US" sz="1400" dirty="0"/>
              <a:t>行</a:t>
            </a:r>
          </a:p>
        </p:txBody>
      </p:sp>
    </p:spTree>
    <p:extLst>
      <p:ext uri="{BB962C8B-B14F-4D97-AF65-F5344CB8AC3E}">
        <p14:creationId xmlns:p14="http://schemas.microsoft.com/office/powerpoint/2010/main" val="97097894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descr="C:\Users\iamisis\Desktop\00.jpg">
            <a:extLst>
              <a:ext uri="{FF2B5EF4-FFF2-40B4-BE49-F238E27FC236}">
                <a16:creationId xmlns:a16="http://schemas.microsoft.com/office/drawing/2014/main" id="{9F66AFF6-1A97-4AC2-8A41-FC179EBED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直接连接符 11">
            <a:extLst>
              <a:ext uri="{FF2B5EF4-FFF2-40B4-BE49-F238E27FC236}">
                <a16:creationId xmlns:a16="http://schemas.microsoft.com/office/drawing/2014/main" id="{3568CA88-FF3B-416B-AEBF-8192BF06042D}"/>
              </a:ext>
            </a:extLst>
          </p:cNvPr>
          <p:cNvSpPr>
            <a:spLocks noChangeShapeType="1"/>
          </p:cNvSpPr>
          <p:nvPr/>
        </p:nvSpPr>
        <p:spPr bwMode="auto">
          <a:xfrm flipH="1">
            <a:off x="201193" y="562595"/>
            <a:ext cx="2322909" cy="0"/>
          </a:xfrm>
          <a:prstGeom prst="line">
            <a:avLst/>
          </a:prstGeom>
          <a:noFill/>
          <a:ln w="9525" cap="flat" cmpd="sng">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Rectangle 7">
            <a:extLst>
              <a:ext uri="{FF2B5EF4-FFF2-40B4-BE49-F238E27FC236}">
                <a16:creationId xmlns:a16="http://schemas.microsoft.com/office/drawing/2014/main" id="{E651BD87-A78D-470C-84F0-2AD30CFDDEE3}"/>
              </a:ext>
            </a:extLst>
          </p:cNvPr>
          <p:cNvSpPr>
            <a:spLocks noChangeArrowheads="1"/>
          </p:cNvSpPr>
          <p:nvPr/>
        </p:nvSpPr>
        <p:spPr bwMode="auto">
          <a:xfrm>
            <a:off x="40458" y="534021"/>
            <a:ext cx="161925" cy="53579"/>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000000"/>
              </a:solidFill>
              <a:latin typeface="方正兰亭黑_GBK" charset="-122"/>
              <a:sym typeface="宋体" panose="02010600030101010101" pitchFamily="2" charset="-122"/>
            </a:endParaRPr>
          </a:p>
        </p:txBody>
      </p:sp>
      <p:sp>
        <p:nvSpPr>
          <p:cNvPr id="6163" name="TextBox 5">
            <a:extLst>
              <a:ext uri="{FF2B5EF4-FFF2-40B4-BE49-F238E27FC236}">
                <a16:creationId xmlns:a16="http://schemas.microsoft.com/office/drawing/2014/main" id="{1A0F57EC-516D-43E2-A8E0-A33B78B6D716}"/>
              </a:ext>
            </a:extLst>
          </p:cNvPr>
          <p:cNvSpPr>
            <a:spLocks noChangeArrowheads="1"/>
          </p:cNvSpPr>
          <p:nvPr/>
        </p:nvSpPr>
        <p:spPr bwMode="auto">
          <a:xfrm>
            <a:off x="404790" y="285761"/>
            <a:ext cx="191690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ts val="1922"/>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下一步计划</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3E9479E4-E232-4672-BDE9-8484DC397373}"/>
              </a:ext>
            </a:extLst>
          </p:cNvPr>
          <p:cNvSpPr txBox="1"/>
          <p:nvPr/>
        </p:nvSpPr>
        <p:spPr>
          <a:xfrm>
            <a:off x="617440" y="1026981"/>
            <a:ext cx="5476772" cy="338554"/>
          </a:xfrm>
          <a:prstGeom prst="rect">
            <a:avLst/>
          </a:prstGeom>
          <a:noFill/>
        </p:spPr>
        <p:txBody>
          <a:bodyPr wrap="square" rtlCol="0">
            <a:spAutoFit/>
          </a:bodyPr>
          <a:lstStyle/>
          <a:p>
            <a:pPr marL="214308" indent="-214308">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继续完成未实现的并发变异算子</a:t>
            </a:r>
            <a:endParaRPr lang="en-US" altLang="zh-CN" sz="16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AA0087F3-EF67-4BE9-885D-15AD95FC624B}"/>
              </a:ext>
            </a:extLst>
          </p:cNvPr>
          <p:cNvSpPr txBox="1"/>
          <p:nvPr/>
        </p:nvSpPr>
        <p:spPr>
          <a:xfrm>
            <a:off x="617440" y="1746091"/>
            <a:ext cx="5917012" cy="793359"/>
          </a:xfrm>
          <a:prstGeom prst="rect">
            <a:avLst/>
          </a:prstGeom>
          <a:noFill/>
        </p:spPr>
        <p:txBody>
          <a:bodyPr wrap="square" rtlCol="0">
            <a:spAutoFit/>
          </a:bodyPr>
          <a:lstStyle/>
          <a:p>
            <a:pPr marL="214308" indent="-214308">
              <a:lnSpc>
                <a:spcPct val="150000"/>
              </a:lnSpc>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利用测试程序对已实现的并发变异算子进行测试，验证工具自动生成的并发变异体的正确性和完备性</a:t>
            </a:r>
            <a:endParaRPr lang="en-US" altLang="zh-CN" sz="1600"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2B1A908B-E7D8-4E93-B93D-317D8A70B43D}"/>
              </a:ext>
            </a:extLst>
          </p:cNvPr>
          <p:cNvSpPr txBox="1"/>
          <p:nvPr/>
        </p:nvSpPr>
        <p:spPr>
          <a:xfrm>
            <a:off x="617440" y="2917371"/>
            <a:ext cx="6005208" cy="773289"/>
          </a:xfrm>
          <a:prstGeom prst="rect">
            <a:avLst/>
          </a:prstGeom>
          <a:noFill/>
        </p:spPr>
        <p:txBody>
          <a:bodyPr wrap="square" rtlCol="0">
            <a:spAutoFit/>
          </a:bodyPr>
          <a:lstStyle/>
          <a:p>
            <a:pPr marL="214308" indent="-214308">
              <a:lnSpc>
                <a:spcPct val="150000"/>
              </a:lnSpc>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使用测试程序对利用本工具生成和人工生成并发变异体的方式进行对比分析，验证工具的实用性</a:t>
            </a:r>
            <a:endParaRPr lang="en-US" altLang="zh-CN" sz="1600" dirty="0">
              <a:latin typeface="宋体" panose="02010600030101010101" pitchFamily="2" charset="-122"/>
              <a:ea typeface="宋体" panose="02010600030101010101" pitchFamily="2" charset="-122"/>
            </a:endParaRPr>
          </a:p>
        </p:txBody>
      </p:sp>
      <p:pic>
        <p:nvPicPr>
          <p:cNvPr id="17" name="11 Imagen">
            <a:extLst>
              <a:ext uri="{FF2B5EF4-FFF2-40B4-BE49-F238E27FC236}">
                <a16:creationId xmlns:a16="http://schemas.microsoft.com/office/drawing/2014/main" id="{B6675422-2B64-434F-817D-4A37ACA57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257" y="4828640"/>
            <a:ext cx="271463"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12 Imagen">
            <a:extLst>
              <a:ext uri="{FF2B5EF4-FFF2-40B4-BE49-F238E27FC236}">
                <a16:creationId xmlns:a16="http://schemas.microsoft.com/office/drawing/2014/main" id="{ACEC0882-6A2E-4D90-BC79-C1621AE09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452" y="4828640"/>
            <a:ext cx="270272"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14 CuadroTexto">
            <a:extLst>
              <a:ext uri="{FF2B5EF4-FFF2-40B4-BE49-F238E27FC236}">
                <a16:creationId xmlns:a16="http://schemas.microsoft.com/office/drawing/2014/main" id="{505984BC-1FC2-4028-A995-6768AD94DCBA}"/>
              </a:ext>
            </a:extLst>
          </p:cNvPr>
          <p:cNvSpPr>
            <a:spLocks noChangeArrowheads="1"/>
          </p:cNvSpPr>
          <p:nvPr/>
        </p:nvSpPr>
        <p:spPr bwMode="auto">
          <a:xfrm>
            <a:off x="5940965" y="4818854"/>
            <a:ext cx="3064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900" b="1" i="1" dirty="0">
                <a:solidFill>
                  <a:schemeClr val="bg1"/>
                </a:solidFill>
                <a:latin typeface="方正兰亭黑_GBK" charset="-122"/>
                <a:ea typeface="MS PGothic" panose="020B0600070205080204" pitchFamily="34" charset="-128"/>
                <a:sym typeface="MS PGothic" panose="020B0600070205080204" pitchFamily="34" charset="-128"/>
              </a:rPr>
              <a:t>of</a:t>
            </a:r>
          </a:p>
        </p:txBody>
      </p:sp>
      <p:sp>
        <p:nvSpPr>
          <p:cNvPr id="23" name="15 CuadroTexto">
            <a:extLst>
              <a:ext uri="{FF2B5EF4-FFF2-40B4-BE49-F238E27FC236}">
                <a16:creationId xmlns:a16="http://schemas.microsoft.com/office/drawing/2014/main" id="{DBA50C41-DE23-485F-A808-982420AB6EAC}"/>
              </a:ext>
            </a:extLst>
          </p:cNvPr>
          <p:cNvSpPr>
            <a:spLocks noChangeArrowheads="1"/>
          </p:cNvSpPr>
          <p:nvPr/>
        </p:nvSpPr>
        <p:spPr bwMode="auto">
          <a:xfrm>
            <a:off x="6211345" y="4818854"/>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chemeClr val="bg1"/>
                </a:solidFill>
                <a:latin typeface="方正兰亭黑_GBK" charset="-122"/>
                <a:ea typeface="方正兰亭黑_GBK" charset="-122"/>
                <a:sym typeface="方正兰亭黑_GBK" charset="-122"/>
              </a:rPr>
              <a:t>6</a:t>
            </a:r>
            <a:endParaRPr lang="zh-CN" altLang="zh-CN" sz="900" b="1" dirty="0">
              <a:solidFill>
                <a:schemeClr val="bg1"/>
              </a:solidFill>
              <a:latin typeface="方正兰亭黑_GBK" charset="-122"/>
              <a:ea typeface="方正兰亭黑_GBK" charset="-122"/>
              <a:sym typeface="方正兰亭黑_GBK" charset="-122"/>
            </a:endParaRPr>
          </a:p>
        </p:txBody>
      </p:sp>
      <p:pic>
        <p:nvPicPr>
          <p:cNvPr id="24" name="Imagen 6" descr="C:\Users\Design\Documents\Edu\Product Launch\btns.png">
            <a:hlinkClick r:id="" action="ppaction://hlinkshowjump?jump=nextslide"/>
            <a:extLst>
              <a:ext uri="{FF2B5EF4-FFF2-40B4-BE49-F238E27FC236}">
                <a16:creationId xmlns:a16="http://schemas.microsoft.com/office/drawing/2014/main" id="{FDEBF9D3-B1A1-4C02-A9A5-78FC7A5FC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489"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agen 6" descr="C:\Users\Design\Documents\Edu\Product Launch\btns.png">
            <a:hlinkClick r:id="" action="ppaction://hlinkshowjump?jump=previousslide"/>
            <a:extLst>
              <a:ext uri="{FF2B5EF4-FFF2-40B4-BE49-F238E27FC236}">
                <a16:creationId xmlns:a16="http://schemas.microsoft.com/office/drawing/2014/main" id="{7F3F1EDD-6450-47F0-B6FB-C84D79074A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583234" y="4875073"/>
            <a:ext cx="132159"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13 CuadroTexto">
            <a:extLst>
              <a:ext uri="{FF2B5EF4-FFF2-40B4-BE49-F238E27FC236}">
                <a16:creationId xmlns:a16="http://schemas.microsoft.com/office/drawing/2014/main" id="{7E9EAA45-BACE-48A4-8356-5A3153877E49}"/>
              </a:ext>
            </a:extLst>
          </p:cNvPr>
          <p:cNvSpPr>
            <a:spLocks noChangeArrowheads="1"/>
          </p:cNvSpPr>
          <p:nvPr/>
        </p:nvSpPr>
        <p:spPr bwMode="auto">
          <a:xfrm>
            <a:off x="5758256" y="4825217"/>
            <a:ext cx="2551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900" b="1" dirty="0">
                <a:solidFill>
                  <a:srgbClr val="04AEDA"/>
                </a:solidFill>
                <a:latin typeface="方正兰亭黑_GBK" charset="-122"/>
                <a:ea typeface="方正兰亭黑_GBK" charset="-122"/>
                <a:sym typeface="方正兰亭黑_GBK" charset="-122"/>
              </a:rPr>
              <a:t>6</a:t>
            </a:r>
          </a:p>
        </p:txBody>
      </p:sp>
      <p:sp>
        <p:nvSpPr>
          <p:cNvPr id="27" name="文本框 26">
            <a:extLst>
              <a:ext uri="{FF2B5EF4-FFF2-40B4-BE49-F238E27FC236}">
                <a16:creationId xmlns:a16="http://schemas.microsoft.com/office/drawing/2014/main" id="{7519BC62-B43E-4514-B541-398C0D3FF6DA}"/>
              </a:ext>
            </a:extLst>
          </p:cNvPr>
          <p:cNvSpPr txBox="1"/>
          <p:nvPr/>
        </p:nvSpPr>
        <p:spPr>
          <a:xfrm>
            <a:off x="617440" y="3849580"/>
            <a:ext cx="6005208" cy="403957"/>
          </a:xfrm>
          <a:prstGeom prst="rect">
            <a:avLst/>
          </a:prstGeom>
          <a:noFill/>
        </p:spPr>
        <p:txBody>
          <a:bodyPr wrap="square" rtlCol="0">
            <a:spAutoFit/>
          </a:bodyPr>
          <a:lstStyle/>
          <a:p>
            <a:pPr marL="214308" indent="-214308">
              <a:lnSpc>
                <a:spcPct val="150000"/>
              </a:lnSpc>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撰写毕业设计论文</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510092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iamisis\Desktop\崔老师的PPT\bghome0.png">
            <a:extLst>
              <a:ext uri="{FF2B5EF4-FFF2-40B4-BE49-F238E27FC236}">
                <a16:creationId xmlns:a16="http://schemas.microsoft.com/office/drawing/2014/main" id="{D2330250-146E-4782-BA15-5D1E53FC8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7614"/>
            <a:ext cx="6858000" cy="451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Box 21">
            <a:extLst>
              <a:ext uri="{FF2B5EF4-FFF2-40B4-BE49-F238E27FC236}">
                <a16:creationId xmlns:a16="http://schemas.microsoft.com/office/drawing/2014/main" id="{729B0BCE-E6E3-495F-99AE-1DDE485AFD3F}"/>
              </a:ext>
            </a:extLst>
          </p:cNvPr>
          <p:cNvSpPr>
            <a:spLocks noChangeArrowheads="1"/>
          </p:cNvSpPr>
          <p:nvPr/>
        </p:nvSpPr>
        <p:spPr bwMode="auto">
          <a:xfrm>
            <a:off x="1855495" y="1815701"/>
            <a:ext cx="314701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3300" b="1" dirty="0">
                <a:solidFill>
                  <a:srgbClr val="04AEDA"/>
                </a:solidFill>
                <a:latin typeface="微软雅黑" panose="020B0503020204020204" pitchFamily="34" charset="-122"/>
                <a:ea typeface="微软雅黑" panose="020B0503020204020204" pitchFamily="34" charset="-122"/>
                <a:sym typeface="微软雅黑" panose="020B0503020204020204" pitchFamily="34" charset="-122"/>
              </a:rPr>
              <a:t>欢迎批评指正！</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50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p:tgtEl>
                                          <p:spTgt spid="24579"/>
                                        </p:tgtEl>
                                        <p:attrNameLst>
                                          <p:attrName>ppt_y</p:attrName>
                                        </p:attrNameLst>
                                      </p:cBhvr>
                                      <p:tavLst>
                                        <p:tav tm="0">
                                          <p:val>
                                            <p:strVal val="#ppt_y+#ppt_h*1.125000"/>
                                          </p:val>
                                        </p:tav>
                                        <p:tav tm="100000">
                                          <p:val>
                                            <p:strVal val="#ppt_y"/>
                                          </p:val>
                                        </p:tav>
                                      </p:tavLst>
                                    </p:anim>
                                    <p:animEffect>
                                      <p:cBhvr>
                                        <p:cTn id="8"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ldLvl="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906</TotalTime>
  <Pages>0</Pages>
  <Words>634</Words>
  <Characters>0</Characters>
  <Application>Microsoft Office PowerPoint</Application>
  <DocSecurity>0</DocSecurity>
  <PresentationFormat>自定义</PresentationFormat>
  <Lines>0</Lines>
  <Paragraphs>153</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Adobe Gothic Std B</vt:lpstr>
      <vt:lpstr>Microsoft YaHei UI</vt:lpstr>
      <vt:lpstr>MS PGothic</vt:lpstr>
      <vt:lpstr>等线</vt:lpstr>
      <vt:lpstr>等线 Light</vt:lpstr>
      <vt:lpstr>方正兰亭黑_GBK</vt:lpstr>
      <vt:lpstr>宋体</vt:lpstr>
      <vt:lpstr>微软雅黑</vt:lpstr>
      <vt:lpstr>Arial</vt:lpstr>
      <vt:lpstr>Calibri</vt:lpstr>
      <vt:lpstr>Calibri Light</vt:lpstr>
      <vt:lpstr>Cambria Math</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
  <dc:description/>
  <cp:lastModifiedBy>G. Youda</cp:lastModifiedBy>
  <cp:revision>206</cp:revision>
  <dcterms:created xsi:type="dcterms:W3CDTF">2015-01-07T08:37:57Z</dcterms:created>
  <dcterms:modified xsi:type="dcterms:W3CDTF">2018-05-07T03:56:11Z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