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6"/>
  </p:notesMasterIdLst>
  <p:sldIdLst>
    <p:sldId id="409" r:id="rId3"/>
    <p:sldId id="443" r:id="rId4"/>
    <p:sldId id="448" r:id="rId5"/>
    <p:sldId id="465" r:id="rId6"/>
    <p:sldId id="466" r:id="rId7"/>
    <p:sldId id="467" r:id="rId8"/>
    <p:sldId id="468" r:id="rId9"/>
    <p:sldId id="449" r:id="rId10"/>
    <p:sldId id="450" r:id="rId11"/>
    <p:sldId id="444" r:id="rId12"/>
    <p:sldId id="451" r:id="rId13"/>
    <p:sldId id="453" r:id="rId14"/>
    <p:sldId id="454" r:id="rId15"/>
    <p:sldId id="445" r:id="rId16"/>
    <p:sldId id="455" r:id="rId17"/>
    <p:sldId id="458" r:id="rId18"/>
    <p:sldId id="446" r:id="rId19"/>
    <p:sldId id="459" r:id="rId20"/>
    <p:sldId id="460" r:id="rId21"/>
    <p:sldId id="461" r:id="rId22"/>
    <p:sldId id="462" r:id="rId23"/>
    <p:sldId id="463" r:id="rId24"/>
    <p:sldId id="464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 showGuides="1">
      <p:cViewPr varScale="1">
        <p:scale>
          <a:sx n="107" d="100"/>
          <a:sy n="107" d="100"/>
        </p:scale>
        <p:origin x="672" y="240"/>
      </p:cViewPr>
      <p:guideLst>
        <p:guide pos="3817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5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0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8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90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70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7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57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40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57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18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4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3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82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76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8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6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3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0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8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1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9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5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0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87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61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75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9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15098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549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2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5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0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2020/8/14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0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/>
          <p:cNvSpPr txBox="1"/>
          <p:nvPr/>
        </p:nvSpPr>
        <p:spPr>
          <a:xfrm>
            <a:off x="3874012" y="2614491"/>
            <a:ext cx="7957112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Machine Learning Testing</a:t>
            </a:r>
            <a:r>
              <a:rPr lang="en-US" altLang="zh-CN" sz="3200" spc="1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: Survey</a:t>
            </a:r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, Landscapes and Horizons</a:t>
            </a:r>
            <a:endParaRPr lang="zh-CN" altLang="en-US" sz="3200" spc="100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81489" y="222947"/>
            <a:ext cx="663277" cy="6632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82591" y="6151830"/>
            <a:ext cx="9159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J. M. Zhang, M. Harman, L. Ma, Y. Liu. Machine </a:t>
            </a:r>
            <a:r>
              <a:rPr lang="en-US" altLang="zh-CN" dirty="0"/>
              <a:t>Learning Testing: Survey, Landscapes and Horizons. </a:t>
            </a:r>
            <a:r>
              <a:rPr lang="en-US" altLang="zh-CN" i="1" dirty="0"/>
              <a:t>IEEE Transactions on Software </a:t>
            </a:r>
            <a:r>
              <a:rPr lang="en-US" altLang="zh-CN" i="1" dirty="0" smtClean="0"/>
              <a:t>Engineering</a:t>
            </a:r>
            <a:r>
              <a:rPr lang="en-US" altLang="zh-CN" dirty="0" smtClean="0"/>
              <a:t>, </a:t>
            </a:r>
            <a:r>
              <a:rPr lang="en-US" altLang="zh-CN" dirty="0"/>
              <a:t>1-1.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1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 smtClean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 smtClean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此处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输入标题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3319967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4" y="1435574"/>
            <a:ext cx="2607466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394" y="2713309"/>
            <a:ext cx="942715" cy="9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17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TextBox 8"/>
          <p:cNvSpPr txBox="1"/>
          <p:nvPr/>
        </p:nvSpPr>
        <p:spPr>
          <a:xfrm>
            <a:off x="6269332" y="1678131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269332" y="2196106"/>
            <a:ext cx="15244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44215" y="2482305"/>
            <a:ext cx="4961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用户可以在投影仪或者计算机上进行演示，也可以将演示文稿打印出来，制作成胶片，以便应用到更广泛的领域中。</a:t>
            </a:r>
          </a:p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244216" y="4545597"/>
            <a:ext cx="4836818" cy="295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244215" y="4545597"/>
            <a:ext cx="3750968" cy="29512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244216" y="5371456"/>
            <a:ext cx="4836818" cy="295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244214" y="5371456"/>
            <a:ext cx="4403121" cy="29512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6295668" y="4220021"/>
            <a:ext cx="165496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Percent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6295668" y="5063679"/>
            <a:ext cx="165496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Percent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8"/>
          <p:cNvSpPr txBox="1"/>
          <p:nvPr/>
        </p:nvSpPr>
        <p:spPr>
          <a:xfrm>
            <a:off x="9426071" y="4220021"/>
            <a:ext cx="165496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80%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9426071" y="5063679"/>
            <a:ext cx="1654963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90%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348390" y="2658435"/>
            <a:ext cx="2507737" cy="2034725"/>
            <a:chOff x="1658075" y="2923843"/>
            <a:chExt cx="2043069" cy="1657703"/>
          </a:xfrm>
        </p:grpSpPr>
        <p:sp>
          <p:nvSpPr>
            <p:cNvPr id="39" name="椭圆 38"/>
            <p:cNvSpPr/>
            <p:nvPr/>
          </p:nvSpPr>
          <p:spPr>
            <a:xfrm>
              <a:off x="2033123" y="2935044"/>
              <a:ext cx="1668021" cy="1646502"/>
            </a:xfrm>
            <a:prstGeom prst="ellipse">
              <a:avLst/>
            </a:prstGeom>
            <a:noFill/>
            <a:ln w="539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20"/>
            <p:cNvSpPr txBox="1"/>
            <p:nvPr/>
          </p:nvSpPr>
          <p:spPr>
            <a:xfrm flipH="1">
              <a:off x="2389764" y="3405939"/>
              <a:ext cx="936680" cy="85783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67391" tIns="33696" rIns="67391" bIns="33696" anchor="t">
              <a:spAutoFit/>
            </a:bodyPr>
            <a:lstStyle/>
            <a:p>
              <a:pPr lvl="0"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STEP</a:t>
              </a:r>
            </a:p>
            <a:p>
              <a:pPr lvl="0" algn="ctr"/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1658075" y="2923843"/>
              <a:ext cx="644143" cy="6356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扳手"/>
            <p:cNvSpPr/>
            <p:nvPr/>
          </p:nvSpPr>
          <p:spPr bwMode="auto">
            <a:xfrm>
              <a:off x="1820752" y="3067585"/>
              <a:ext cx="339886" cy="338354"/>
            </a:xfrm>
            <a:custGeom>
              <a:avLst/>
              <a:gdLst>
                <a:gd name="T0" fmla="*/ 1166395 w 3845"/>
                <a:gd name="T1" fmla="*/ 911373 h 3810"/>
                <a:gd name="T2" fmla="*/ 1340582 w 3845"/>
                <a:gd name="T3" fmla="*/ 945561 h 3810"/>
                <a:gd name="T4" fmla="*/ 1800397 w 3845"/>
                <a:gd name="T5" fmla="*/ 485660 h 3810"/>
                <a:gd name="T6" fmla="*/ 1793842 w 3845"/>
                <a:gd name="T7" fmla="*/ 407917 h 3810"/>
                <a:gd name="T8" fmla="*/ 1467476 w 3845"/>
                <a:gd name="T9" fmla="*/ 757292 h 3810"/>
                <a:gd name="T10" fmla="*/ 1159371 w 3845"/>
                <a:gd name="T11" fmla="*/ 701561 h 3810"/>
                <a:gd name="T12" fmla="*/ 1053548 w 3845"/>
                <a:gd name="T13" fmla="*/ 406512 h 3810"/>
                <a:gd name="T14" fmla="*/ 1405199 w 3845"/>
                <a:gd name="T15" fmla="*/ 30442 h 3810"/>
                <a:gd name="T16" fmla="*/ 1340582 w 3845"/>
                <a:gd name="T17" fmla="*/ 25290 h 3810"/>
                <a:gd name="T18" fmla="*/ 880766 w 3845"/>
                <a:gd name="T19" fmla="*/ 485660 h 3810"/>
                <a:gd name="T20" fmla="*/ 919162 w 3845"/>
                <a:gd name="T21" fmla="*/ 669246 h 3810"/>
                <a:gd name="T22" fmla="*/ 480418 w 3845"/>
                <a:gd name="T23" fmla="*/ 1205485 h 3810"/>
                <a:gd name="T24" fmla="*/ 398475 w 3845"/>
                <a:gd name="T25" fmla="*/ 1193309 h 3810"/>
                <a:gd name="T26" fmla="*/ 114720 w 3845"/>
                <a:gd name="T27" fmla="*/ 1477586 h 3810"/>
                <a:gd name="T28" fmla="*/ 398475 w 3845"/>
                <a:gd name="T29" fmla="*/ 1761395 h 3810"/>
                <a:gd name="T30" fmla="*/ 682699 w 3845"/>
                <a:gd name="T31" fmla="*/ 1477586 h 3810"/>
                <a:gd name="T32" fmla="*/ 661628 w 3845"/>
                <a:gd name="T33" fmla="*/ 1370338 h 3810"/>
                <a:gd name="T34" fmla="*/ 1166395 w 3845"/>
                <a:gd name="T35" fmla="*/ 911373 h 3810"/>
                <a:gd name="T36" fmla="*/ 398475 w 3845"/>
                <a:gd name="T37" fmla="*/ 1628389 h 3810"/>
                <a:gd name="T38" fmla="*/ 247701 w 3845"/>
                <a:gd name="T39" fmla="*/ 1477586 h 3810"/>
                <a:gd name="T40" fmla="*/ 398475 w 3845"/>
                <a:gd name="T41" fmla="*/ 1326315 h 3810"/>
                <a:gd name="T42" fmla="*/ 549718 w 3845"/>
                <a:gd name="T43" fmla="*/ 1477586 h 3810"/>
                <a:gd name="T44" fmla="*/ 398475 w 3845"/>
                <a:gd name="T45" fmla="*/ 1628389 h 3810"/>
                <a:gd name="T46" fmla="*/ 426102 w 3845"/>
                <a:gd name="T47" fmla="*/ 554973 h 3810"/>
                <a:gd name="T48" fmla="*/ 694874 w 3845"/>
                <a:gd name="T49" fmla="*/ 830820 h 3810"/>
                <a:gd name="T50" fmla="*/ 824109 w 3845"/>
                <a:gd name="T51" fmla="*/ 701561 h 3810"/>
                <a:gd name="T52" fmla="*/ 554869 w 3845"/>
                <a:gd name="T53" fmla="*/ 425713 h 3810"/>
                <a:gd name="T54" fmla="*/ 619486 w 3845"/>
                <a:gd name="T55" fmla="*/ 361084 h 3810"/>
                <a:gd name="T56" fmla="*/ 258471 w 3845"/>
                <a:gd name="T57" fmla="*/ 0 h 3810"/>
                <a:gd name="T58" fmla="*/ 0 w 3845"/>
                <a:gd name="T59" fmla="*/ 258051 h 3810"/>
                <a:gd name="T60" fmla="*/ 361484 w 3845"/>
                <a:gd name="T61" fmla="*/ 619134 h 3810"/>
                <a:gd name="T62" fmla="*/ 426102 w 3845"/>
                <a:gd name="T63" fmla="*/ 554973 h 3810"/>
                <a:gd name="T64" fmla="*/ 889663 w 3845"/>
                <a:gd name="T65" fmla="*/ 1296342 h 3810"/>
                <a:gd name="T66" fmla="*/ 890131 w 3845"/>
                <a:gd name="T67" fmla="*/ 1296342 h 3810"/>
                <a:gd name="T68" fmla="*/ 889663 w 3845"/>
                <a:gd name="T69" fmla="*/ 1296342 h 3810"/>
                <a:gd name="T70" fmla="*/ 1263321 w 3845"/>
                <a:gd name="T71" fmla="*/ 971788 h 3810"/>
                <a:gd name="T72" fmla="*/ 890131 w 3845"/>
                <a:gd name="T73" fmla="*/ 1296342 h 3810"/>
                <a:gd name="T74" fmla="*/ 1297035 w 3845"/>
                <a:gd name="T75" fmla="*/ 1713157 h 3810"/>
                <a:gd name="T76" fmla="*/ 1555037 w 3845"/>
                <a:gd name="T77" fmla="*/ 1713157 h 3810"/>
                <a:gd name="T78" fmla="*/ 1658519 w 3845"/>
                <a:gd name="T79" fmla="*/ 1610124 h 3810"/>
                <a:gd name="T80" fmla="*/ 1658519 w 3845"/>
                <a:gd name="T81" fmla="*/ 1352073 h 3810"/>
                <a:gd name="T82" fmla="*/ 1263321 w 3845"/>
                <a:gd name="T83" fmla="*/ 971788 h 3810"/>
                <a:gd name="T84" fmla="*/ 1441254 w 3845"/>
                <a:gd name="T85" fmla="*/ 1641970 h 3810"/>
                <a:gd name="T86" fmla="*/ 1376636 w 3845"/>
                <a:gd name="T87" fmla="*/ 1641970 h 3810"/>
                <a:gd name="T88" fmla="*/ 1044652 w 3845"/>
                <a:gd name="T89" fmla="*/ 1310392 h 3810"/>
                <a:gd name="T90" fmla="*/ 1044652 w 3845"/>
                <a:gd name="T91" fmla="*/ 1245293 h 3810"/>
                <a:gd name="T92" fmla="*/ 1109738 w 3845"/>
                <a:gd name="T93" fmla="*/ 1245293 h 3810"/>
                <a:gd name="T94" fmla="*/ 1441254 w 3845"/>
                <a:gd name="T95" fmla="*/ 1577340 h 3810"/>
                <a:gd name="T96" fmla="*/ 1441254 w 3845"/>
                <a:gd name="T97" fmla="*/ 1641970 h 3810"/>
                <a:gd name="T98" fmla="*/ 1587346 w 3845"/>
                <a:gd name="T99" fmla="*/ 1495851 h 3810"/>
                <a:gd name="T100" fmla="*/ 1522260 w 3845"/>
                <a:gd name="T101" fmla="*/ 1495851 h 3810"/>
                <a:gd name="T102" fmla="*/ 1190744 w 3845"/>
                <a:gd name="T103" fmla="*/ 1164272 h 3810"/>
                <a:gd name="T104" fmla="*/ 1190744 w 3845"/>
                <a:gd name="T105" fmla="*/ 1099642 h 3810"/>
                <a:gd name="T106" fmla="*/ 1255830 w 3845"/>
                <a:gd name="T107" fmla="*/ 1099642 h 3810"/>
                <a:gd name="T108" fmla="*/ 1587346 w 3845"/>
                <a:gd name="T109" fmla="*/ 1431221 h 3810"/>
                <a:gd name="T110" fmla="*/ 1587346 w 3845"/>
                <a:gd name="T111" fmla="*/ 1495851 h 38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3845" h="3810">
                  <a:moveTo>
                    <a:pt x="2491" y="1946"/>
                  </a:moveTo>
                  <a:cubicBezTo>
                    <a:pt x="2606" y="1993"/>
                    <a:pt x="2731" y="2019"/>
                    <a:pt x="2863" y="2019"/>
                  </a:cubicBezTo>
                  <a:cubicBezTo>
                    <a:pt x="3405" y="2019"/>
                    <a:pt x="3845" y="1579"/>
                    <a:pt x="3845" y="1037"/>
                  </a:cubicBezTo>
                  <a:cubicBezTo>
                    <a:pt x="3845" y="980"/>
                    <a:pt x="3840" y="925"/>
                    <a:pt x="3831" y="871"/>
                  </a:cubicBezTo>
                  <a:cubicBezTo>
                    <a:pt x="3134" y="1617"/>
                    <a:pt x="3134" y="1617"/>
                    <a:pt x="3134" y="1617"/>
                  </a:cubicBezTo>
                  <a:cubicBezTo>
                    <a:pt x="2476" y="1498"/>
                    <a:pt x="2476" y="1498"/>
                    <a:pt x="2476" y="1498"/>
                  </a:cubicBezTo>
                  <a:cubicBezTo>
                    <a:pt x="2250" y="868"/>
                    <a:pt x="2250" y="868"/>
                    <a:pt x="2250" y="868"/>
                  </a:cubicBezTo>
                  <a:cubicBezTo>
                    <a:pt x="3001" y="65"/>
                    <a:pt x="3001" y="65"/>
                    <a:pt x="3001" y="65"/>
                  </a:cubicBezTo>
                  <a:cubicBezTo>
                    <a:pt x="2956" y="59"/>
                    <a:pt x="2910" y="54"/>
                    <a:pt x="2863" y="54"/>
                  </a:cubicBezTo>
                  <a:cubicBezTo>
                    <a:pt x="2320" y="54"/>
                    <a:pt x="1881" y="494"/>
                    <a:pt x="1881" y="1037"/>
                  </a:cubicBezTo>
                  <a:cubicBezTo>
                    <a:pt x="1881" y="1176"/>
                    <a:pt x="1910" y="1309"/>
                    <a:pt x="1963" y="1429"/>
                  </a:cubicBezTo>
                  <a:cubicBezTo>
                    <a:pt x="1659" y="1963"/>
                    <a:pt x="1205" y="2409"/>
                    <a:pt x="1026" y="2574"/>
                  </a:cubicBezTo>
                  <a:cubicBezTo>
                    <a:pt x="971" y="2557"/>
                    <a:pt x="912" y="2548"/>
                    <a:pt x="851" y="2548"/>
                  </a:cubicBezTo>
                  <a:cubicBezTo>
                    <a:pt x="516" y="2548"/>
                    <a:pt x="245" y="2820"/>
                    <a:pt x="245" y="3155"/>
                  </a:cubicBezTo>
                  <a:cubicBezTo>
                    <a:pt x="245" y="3490"/>
                    <a:pt x="516" y="3761"/>
                    <a:pt x="851" y="3761"/>
                  </a:cubicBezTo>
                  <a:cubicBezTo>
                    <a:pt x="1186" y="3761"/>
                    <a:pt x="1458" y="3490"/>
                    <a:pt x="1458" y="3155"/>
                  </a:cubicBezTo>
                  <a:cubicBezTo>
                    <a:pt x="1458" y="3074"/>
                    <a:pt x="1442" y="2997"/>
                    <a:pt x="1413" y="2926"/>
                  </a:cubicBezTo>
                  <a:cubicBezTo>
                    <a:pt x="1548" y="2747"/>
                    <a:pt x="1914" y="2308"/>
                    <a:pt x="2491" y="1946"/>
                  </a:cubicBezTo>
                  <a:close/>
                  <a:moveTo>
                    <a:pt x="851" y="3477"/>
                  </a:moveTo>
                  <a:cubicBezTo>
                    <a:pt x="673" y="3477"/>
                    <a:pt x="529" y="3333"/>
                    <a:pt x="529" y="3155"/>
                  </a:cubicBezTo>
                  <a:cubicBezTo>
                    <a:pt x="529" y="2976"/>
                    <a:pt x="673" y="2832"/>
                    <a:pt x="851" y="2832"/>
                  </a:cubicBezTo>
                  <a:cubicBezTo>
                    <a:pt x="1029" y="2832"/>
                    <a:pt x="1174" y="2976"/>
                    <a:pt x="1174" y="3155"/>
                  </a:cubicBezTo>
                  <a:cubicBezTo>
                    <a:pt x="1174" y="3333"/>
                    <a:pt x="1029" y="3477"/>
                    <a:pt x="851" y="3477"/>
                  </a:cubicBezTo>
                  <a:close/>
                  <a:moveTo>
                    <a:pt x="910" y="1185"/>
                  </a:moveTo>
                  <a:cubicBezTo>
                    <a:pt x="1484" y="1774"/>
                    <a:pt x="1484" y="1774"/>
                    <a:pt x="1484" y="1774"/>
                  </a:cubicBezTo>
                  <a:cubicBezTo>
                    <a:pt x="1760" y="1498"/>
                    <a:pt x="1760" y="1498"/>
                    <a:pt x="1760" y="1498"/>
                  </a:cubicBezTo>
                  <a:cubicBezTo>
                    <a:pt x="1185" y="909"/>
                    <a:pt x="1185" y="909"/>
                    <a:pt x="1185" y="909"/>
                  </a:cubicBezTo>
                  <a:cubicBezTo>
                    <a:pt x="1323" y="771"/>
                    <a:pt x="1323" y="771"/>
                    <a:pt x="1323" y="771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772" y="1322"/>
                    <a:pt x="772" y="1322"/>
                    <a:pt x="772" y="1322"/>
                  </a:cubicBezTo>
                  <a:lnTo>
                    <a:pt x="910" y="1185"/>
                  </a:lnTo>
                  <a:close/>
                  <a:moveTo>
                    <a:pt x="1900" y="2768"/>
                  </a:moveTo>
                  <a:cubicBezTo>
                    <a:pt x="1900" y="2768"/>
                    <a:pt x="1901" y="2768"/>
                    <a:pt x="1901" y="2768"/>
                  </a:cubicBezTo>
                  <a:cubicBezTo>
                    <a:pt x="1900" y="2767"/>
                    <a:pt x="1900" y="2768"/>
                    <a:pt x="1900" y="2768"/>
                  </a:cubicBezTo>
                  <a:close/>
                  <a:moveTo>
                    <a:pt x="2698" y="2075"/>
                  </a:moveTo>
                  <a:cubicBezTo>
                    <a:pt x="2698" y="2075"/>
                    <a:pt x="2225" y="2203"/>
                    <a:pt x="1901" y="2768"/>
                  </a:cubicBezTo>
                  <a:cubicBezTo>
                    <a:pt x="1926" y="2776"/>
                    <a:pt x="2770" y="3658"/>
                    <a:pt x="2770" y="3658"/>
                  </a:cubicBezTo>
                  <a:cubicBezTo>
                    <a:pt x="2923" y="3810"/>
                    <a:pt x="3169" y="3810"/>
                    <a:pt x="3321" y="3658"/>
                  </a:cubicBezTo>
                  <a:cubicBezTo>
                    <a:pt x="3542" y="3438"/>
                    <a:pt x="3542" y="3438"/>
                    <a:pt x="3542" y="3438"/>
                  </a:cubicBezTo>
                  <a:cubicBezTo>
                    <a:pt x="3694" y="3285"/>
                    <a:pt x="3694" y="3039"/>
                    <a:pt x="3542" y="2887"/>
                  </a:cubicBezTo>
                  <a:lnTo>
                    <a:pt x="2698" y="2075"/>
                  </a:lnTo>
                  <a:close/>
                  <a:moveTo>
                    <a:pt x="3078" y="3506"/>
                  </a:moveTo>
                  <a:cubicBezTo>
                    <a:pt x="3040" y="3544"/>
                    <a:pt x="2978" y="3544"/>
                    <a:pt x="2940" y="3506"/>
                  </a:cubicBezTo>
                  <a:cubicBezTo>
                    <a:pt x="2231" y="2798"/>
                    <a:pt x="2231" y="2798"/>
                    <a:pt x="2231" y="2798"/>
                  </a:cubicBezTo>
                  <a:cubicBezTo>
                    <a:pt x="2193" y="2760"/>
                    <a:pt x="2193" y="2698"/>
                    <a:pt x="2231" y="2659"/>
                  </a:cubicBezTo>
                  <a:cubicBezTo>
                    <a:pt x="2270" y="2621"/>
                    <a:pt x="2332" y="2621"/>
                    <a:pt x="2370" y="2659"/>
                  </a:cubicBezTo>
                  <a:cubicBezTo>
                    <a:pt x="3078" y="3368"/>
                    <a:pt x="3078" y="3368"/>
                    <a:pt x="3078" y="3368"/>
                  </a:cubicBezTo>
                  <a:cubicBezTo>
                    <a:pt x="3116" y="3406"/>
                    <a:pt x="3116" y="3468"/>
                    <a:pt x="3078" y="3506"/>
                  </a:cubicBezTo>
                  <a:close/>
                  <a:moveTo>
                    <a:pt x="3390" y="3194"/>
                  </a:moveTo>
                  <a:cubicBezTo>
                    <a:pt x="3352" y="3233"/>
                    <a:pt x="3290" y="3233"/>
                    <a:pt x="3251" y="3194"/>
                  </a:cubicBezTo>
                  <a:cubicBezTo>
                    <a:pt x="2543" y="2486"/>
                    <a:pt x="2543" y="2486"/>
                    <a:pt x="2543" y="2486"/>
                  </a:cubicBezTo>
                  <a:cubicBezTo>
                    <a:pt x="2505" y="2448"/>
                    <a:pt x="2505" y="2386"/>
                    <a:pt x="2543" y="2348"/>
                  </a:cubicBezTo>
                  <a:cubicBezTo>
                    <a:pt x="2581" y="2309"/>
                    <a:pt x="2643" y="2309"/>
                    <a:pt x="2682" y="2348"/>
                  </a:cubicBezTo>
                  <a:cubicBezTo>
                    <a:pt x="3390" y="3056"/>
                    <a:pt x="3390" y="3056"/>
                    <a:pt x="3390" y="3056"/>
                  </a:cubicBezTo>
                  <a:cubicBezTo>
                    <a:pt x="3428" y="3094"/>
                    <a:pt x="3428" y="3156"/>
                    <a:pt x="3390" y="319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txBody>
            <a:bodyPr lIns="67391" tIns="33696" rIns="67391" bIns="33696"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4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14748"/>
            <a:ext cx="12206262" cy="6872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-14748"/>
            <a:ext cx="5087938" cy="3462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933700" y="-14747"/>
            <a:ext cx="9272562" cy="6872747"/>
          </a:xfrm>
          <a:custGeom>
            <a:avLst/>
            <a:gdLst>
              <a:gd name="connsiteX0" fmla="*/ 1643743 w 9258300"/>
              <a:gd name="connsiteY0" fmla="*/ 0 h 6872747"/>
              <a:gd name="connsiteX1" fmla="*/ 9258300 w 9258300"/>
              <a:gd name="connsiteY1" fmla="*/ 0 h 6872747"/>
              <a:gd name="connsiteX2" fmla="*/ 9258300 w 9258300"/>
              <a:gd name="connsiteY2" fmla="*/ 6872747 h 6872747"/>
              <a:gd name="connsiteX3" fmla="*/ 3918637 w 9258300"/>
              <a:gd name="connsiteY3" fmla="*/ 6872747 h 6872747"/>
              <a:gd name="connsiteX4" fmla="*/ 1643743 w 9258300"/>
              <a:gd name="connsiteY4" fmla="*/ 6872747 h 6872747"/>
              <a:gd name="connsiteX5" fmla="*/ 1629449 w 9258300"/>
              <a:gd name="connsiteY5" fmla="*/ 6872747 h 6872747"/>
              <a:gd name="connsiteX6" fmla="*/ 1571380 w 9258300"/>
              <a:gd name="connsiteY6" fmla="*/ 6837233 h 6872747"/>
              <a:gd name="connsiteX7" fmla="*/ 0 w 9258300"/>
              <a:gd name="connsiteY7" fmla="*/ 3454556 h 6872747"/>
              <a:gd name="connsiteX8" fmla="*/ 1571380 w 9258300"/>
              <a:gd name="connsiteY8" fmla="*/ 71878 h 6872747"/>
              <a:gd name="connsiteX9" fmla="*/ 1643743 w 9258300"/>
              <a:gd name="connsiteY9" fmla="*/ 27622 h 6872747"/>
              <a:gd name="connsiteX10" fmla="*/ 1643743 w 925830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58300" h="6872747">
                <a:moveTo>
                  <a:pt x="1643743" y="0"/>
                </a:moveTo>
                <a:lnTo>
                  <a:pt x="9258300" y="0"/>
                </a:lnTo>
                <a:lnTo>
                  <a:pt x="9258300" y="6872747"/>
                </a:lnTo>
                <a:lnTo>
                  <a:pt x="3918637" y="6872747"/>
                </a:lnTo>
                <a:lnTo>
                  <a:pt x="1643743" y="6872747"/>
                </a:lnTo>
                <a:lnTo>
                  <a:pt x="1629449" y="6872747"/>
                </a:lnTo>
                <a:lnTo>
                  <a:pt x="1571380" y="6837233"/>
                </a:lnTo>
                <a:cubicBezTo>
                  <a:pt x="641609" y="6231165"/>
                  <a:pt x="0" y="4944223"/>
                  <a:pt x="0" y="3454556"/>
                </a:cubicBezTo>
                <a:cubicBezTo>
                  <a:pt x="0" y="1964889"/>
                  <a:pt x="641609" y="677948"/>
                  <a:pt x="1571380" y="71878"/>
                </a:cubicBezTo>
                <a:lnTo>
                  <a:pt x="1643743" y="27622"/>
                </a:lnTo>
                <a:lnTo>
                  <a:pt x="16437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79 Forma libre"/>
          <p:cNvSpPr/>
          <p:nvPr/>
        </p:nvSpPr>
        <p:spPr bwMode="auto">
          <a:xfrm>
            <a:off x="5603019" y="2643543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79 Forma libre"/>
          <p:cNvSpPr/>
          <p:nvPr/>
        </p:nvSpPr>
        <p:spPr bwMode="auto">
          <a:xfrm>
            <a:off x="6502124" y="2266045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79 Forma libre"/>
          <p:cNvSpPr/>
          <p:nvPr/>
        </p:nvSpPr>
        <p:spPr bwMode="auto">
          <a:xfrm>
            <a:off x="7401229" y="1941118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79 Forma libre"/>
          <p:cNvSpPr/>
          <p:nvPr/>
        </p:nvSpPr>
        <p:spPr bwMode="auto">
          <a:xfrm>
            <a:off x="8300332" y="1610220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79 Forma libre"/>
          <p:cNvSpPr/>
          <p:nvPr/>
        </p:nvSpPr>
        <p:spPr bwMode="auto">
          <a:xfrm>
            <a:off x="4734874" y="3010716"/>
            <a:ext cx="868145" cy="53568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-1" fmla="*/ 1212057 w 1212057"/>
              <a:gd name="connsiteY0-2" fmla="*/ 623888 h 623888"/>
              <a:gd name="connsiteX1-3" fmla="*/ 754857 w 1212057"/>
              <a:gd name="connsiteY1-4" fmla="*/ 111919 h 623888"/>
              <a:gd name="connsiteX2-5" fmla="*/ 76200 w 1212057"/>
              <a:gd name="connsiteY2-6" fmla="*/ 111919 h 623888"/>
              <a:gd name="connsiteX3-7" fmla="*/ 0 w 1212057"/>
              <a:gd name="connsiteY3-8" fmla="*/ 0 h 623888"/>
              <a:gd name="connsiteX0-9" fmla="*/ 1135857 w 1135857"/>
              <a:gd name="connsiteY0-10" fmla="*/ 511969 h 511969"/>
              <a:gd name="connsiteX1-11" fmla="*/ 678657 w 1135857"/>
              <a:gd name="connsiteY1-12" fmla="*/ 0 h 511969"/>
              <a:gd name="connsiteX2-13" fmla="*/ 0 w 1135857"/>
              <a:gd name="connsiteY2-14" fmla="*/ 0 h 5119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35857" h="511969">
                <a:moveTo>
                  <a:pt x="1135857" y="511969"/>
                </a:moveTo>
                <a:lnTo>
                  <a:pt x="678657" y="0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bevel/>
            <a:headEnd w="med" len="sm"/>
            <a:tailEnd type="oval" w="med" len="med"/>
          </a:ln>
        </p:spPr>
        <p:txBody>
          <a:bodyPr lIns="87579" tIns="43767" rIns="87579" bIns="43767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"/>
          <p:cNvSpPr/>
          <p:nvPr/>
        </p:nvSpPr>
        <p:spPr>
          <a:xfrm>
            <a:off x="4675520" y="2761039"/>
            <a:ext cx="1451966" cy="284089"/>
          </a:xfrm>
          <a:prstGeom prst="rect">
            <a:avLst/>
          </a:prstGeom>
        </p:spPr>
        <p:txBody>
          <a:bodyPr wrap="square" lIns="87579" tIns="43767" rIns="87579" bIns="43767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请替换文字内容</a:t>
            </a:r>
          </a:p>
        </p:txBody>
      </p:sp>
      <p:sp>
        <p:nvSpPr>
          <p:cNvPr id="15" name="Textbox 1"/>
          <p:cNvSpPr/>
          <p:nvPr/>
        </p:nvSpPr>
        <p:spPr>
          <a:xfrm>
            <a:off x="5568861" y="2390685"/>
            <a:ext cx="1451966" cy="284089"/>
          </a:xfrm>
          <a:prstGeom prst="rect">
            <a:avLst/>
          </a:prstGeom>
        </p:spPr>
        <p:txBody>
          <a:bodyPr wrap="square" lIns="87579" tIns="43767" rIns="87579" bIns="43767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请替换文字内容</a:t>
            </a:r>
          </a:p>
        </p:txBody>
      </p:sp>
      <p:sp>
        <p:nvSpPr>
          <p:cNvPr id="16" name="Textbox 1"/>
          <p:cNvSpPr/>
          <p:nvPr/>
        </p:nvSpPr>
        <p:spPr>
          <a:xfrm>
            <a:off x="6472527" y="2012618"/>
            <a:ext cx="1451966" cy="284089"/>
          </a:xfrm>
          <a:prstGeom prst="rect">
            <a:avLst/>
          </a:prstGeom>
        </p:spPr>
        <p:txBody>
          <a:bodyPr wrap="square" lIns="87579" tIns="43767" rIns="87579" bIns="43767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请替换文字内容</a:t>
            </a:r>
          </a:p>
        </p:txBody>
      </p:sp>
      <p:sp>
        <p:nvSpPr>
          <p:cNvPr id="17" name="Textbox 1"/>
          <p:cNvSpPr/>
          <p:nvPr/>
        </p:nvSpPr>
        <p:spPr>
          <a:xfrm>
            <a:off x="7368513" y="1691480"/>
            <a:ext cx="1451966" cy="284089"/>
          </a:xfrm>
          <a:prstGeom prst="rect">
            <a:avLst/>
          </a:prstGeom>
        </p:spPr>
        <p:txBody>
          <a:bodyPr wrap="square" lIns="87579" tIns="43767" rIns="87579" bIns="43767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请替换文字内容</a:t>
            </a:r>
          </a:p>
        </p:txBody>
      </p:sp>
      <p:sp>
        <p:nvSpPr>
          <p:cNvPr id="18" name="Textbox 1"/>
          <p:cNvSpPr/>
          <p:nvPr/>
        </p:nvSpPr>
        <p:spPr>
          <a:xfrm>
            <a:off x="8275790" y="1359161"/>
            <a:ext cx="1451966" cy="284089"/>
          </a:xfrm>
          <a:prstGeom prst="rect">
            <a:avLst/>
          </a:prstGeom>
        </p:spPr>
        <p:txBody>
          <a:bodyPr wrap="square" lIns="87579" tIns="43767" rIns="87579" bIns="43767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请替换文字内容</a:t>
            </a:r>
          </a:p>
        </p:txBody>
      </p:sp>
      <p:sp>
        <p:nvSpPr>
          <p:cNvPr id="19" name="7 Paralelogramo"/>
          <p:cNvSpPr/>
          <p:nvPr/>
        </p:nvSpPr>
        <p:spPr bwMode="auto">
          <a:xfrm>
            <a:off x="4785003" y="3478273"/>
            <a:ext cx="1264914" cy="1118245"/>
          </a:xfrm>
          <a:custGeom>
            <a:avLst/>
            <a:gdLst/>
            <a:ahLst/>
            <a:cxnLst/>
            <a:rect l="l" t="t" r="r" b="b"/>
            <a:pathLst>
              <a:path w="2922661" h="2595463">
                <a:moveTo>
                  <a:pt x="1556371" y="0"/>
                </a:moveTo>
                <a:lnTo>
                  <a:pt x="2922661" y="247650"/>
                </a:lnTo>
                <a:lnTo>
                  <a:pt x="1520331" y="2595463"/>
                </a:lnTo>
                <a:lnTo>
                  <a:pt x="0" y="25954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12 Paralelogramo"/>
          <p:cNvSpPr/>
          <p:nvPr/>
        </p:nvSpPr>
        <p:spPr bwMode="auto">
          <a:xfrm>
            <a:off x="9107414" y="1614493"/>
            <a:ext cx="1532471" cy="2975311"/>
          </a:xfrm>
          <a:custGeom>
            <a:avLst/>
            <a:gdLst/>
            <a:ahLst/>
            <a:cxnLst/>
            <a:rect l="l" t="t" r="r" b="b"/>
            <a:pathLst>
              <a:path w="3540870" h="6905743">
                <a:moveTo>
                  <a:pt x="3207396" y="0"/>
                </a:moveTo>
                <a:lnTo>
                  <a:pt x="3540870" y="1029640"/>
                </a:lnTo>
                <a:lnTo>
                  <a:pt x="1387398" y="6905743"/>
                </a:lnTo>
                <a:lnTo>
                  <a:pt x="0" y="6741437"/>
                </a:lnTo>
                <a:lnTo>
                  <a:pt x="2093940" y="1029640"/>
                </a:lnTo>
                <a:lnTo>
                  <a:pt x="2094023" y="1029640"/>
                </a:lnTo>
                <a:lnTo>
                  <a:pt x="2259018" y="5876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11 Paralelogramo"/>
          <p:cNvSpPr/>
          <p:nvPr/>
        </p:nvSpPr>
        <p:spPr bwMode="auto">
          <a:xfrm>
            <a:off x="8186739" y="2058019"/>
            <a:ext cx="1485062" cy="2531696"/>
          </a:xfrm>
          <a:custGeom>
            <a:avLst/>
            <a:gdLst>
              <a:gd name="connsiteX0" fmla="*/ 0 w 3600400"/>
              <a:gd name="connsiteY0" fmla="*/ 5876103 h 5876103"/>
              <a:gd name="connsiteX1" fmla="*/ 2084884 w 3600400"/>
              <a:gd name="connsiteY1" fmla="*/ 0 h 5876103"/>
              <a:gd name="connsiteX2" fmla="*/ 3600400 w 3600400"/>
              <a:gd name="connsiteY2" fmla="*/ 0 h 5876103"/>
              <a:gd name="connsiteX3" fmla="*/ 1515516 w 3600400"/>
              <a:gd name="connsiteY3" fmla="*/ 5876103 h 5876103"/>
              <a:gd name="connsiteX4" fmla="*/ 0 w 3600400"/>
              <a:gd name="connsiteY4" fmla="*/ 5876103 h 5876103"/>
              <a:gd name="connsiteX0-1" fmla="*/ 0 w 3519437"/>
              <a:gd name="connsiteY0-2" fmla="*/ 5645122 h 5876103"/>
              <a:gd name="connsiteX1-3" fmla="*/ 2003921 w 3519437"/>
              <a:gd name="connsiteY1-4" fmla="*/ 0 h 5876103"/>
              <a:gd name="connsiteX2-5" fmla="*/ 3519437 w 3519437"/>
              <a:gd name="connsiteY2-6" fmla="*/ 0 h 5876103"/>
              <a:gd name="connsiteX3-7" fmla="*/ 1434553 w 3519437"/>
              <a:gd name="connsiteY3-8" fmla="*/ 5876103 h 5876103"/>
              <a:gd name="connsiteX4-9" fmla="*/ 0 w 3519437"/>
              <a:gd name="connsiteY4-10" fmla="*/ 5645122 h 5876103"/>
              <a:gd name="connsiteX0-11" fmla="*/ 0 w 3431330"/>
              <a:gd name="connsiteY0-12" fmla="*/ 5645122 h 5876103"/>
              <a:gd name="connsiteX1-13" fmla="*/ 2003921 w 3431330"/>
              <a:gd name="connsiteY1-14" fmla="*/ 0 h 5876103"/>
              <a:gd name="connsiteX2-15" fmla="*/ 3431330 w 3431330"/>
              <a:gd name="connsiteY2-16" fmla="*/ 245269 h 5876103"/>
              <a:gd name="connsiteX3-17" fmla="*/ 1434553 w 3431330"/>
              <a:gd name="connsiteY3-18" fmla="*/ 5876103 h 5876103"/>
              <a:gd name="connsiteX4-19" fmla="*/ 0 w 3431330"/>
              <a:gd name="connsiteY4-20" fmla="*/ 5645122 h 5876103"/>
              <a:gd name="connsiteX0-21" fmla="*/ 0 w 3431330"/>
              <a:gd name="connsiteY0-22" fmla="*/ 5645122 h 5876103"/>
              <a:gd name="connsiteX1-23" fmla="*/ 1994396 w 3431330"/>
              <a:gd name="connsiteY1-24" fmla="*/ 0 h 5876103"/>
              <a:gd name="connsiteX2-25" fmla="*/ 3431330 w 3431330"/>
              <a:gd name="connsiteY2-26" fmla="*/ 245269 h 5876103"/>
              <a:gd name="connsiteX3-27" fmla="*/ 1434553 w 3431330"/>
              <a:gd name="connsiteY3-28" fmla="*/ 5876103 h 5876103"/>
              <a:gd name="connsiteX4-29" fmla="*/ 0 w 3431330"/>
              <a:gd name="connsiteY4-30" fmla="*/ 5645122 h 58761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1330" h="5876103">
                <a:moveTo>
                  <a:pt x="0" y="5645122"/>
                </a:moveTo>
                <a:lnTo>
                  <a:pt x="1994396" y="0"/>
                </a:lnTo>
                <a:lnTo>
                  <a:pt x="3431330" y="245269"/>
                </a:lnTo>
                <a:lnTo>
                  <a:pt x="1434553" y="5876103"/>
                </a:lnTo>
                <a:lnTo>
                  <a:pt x="0" y="56451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9 Paralelogramo"/>
          <p:cNvSpPr/>
          <p:nvPr/>
        </p:nvSpPr>
        <p:spPr bwMode="auto">
          <a:xfrm>
            <a:off x="7287450" y="2388767"/>
            <a:ext cx="1479910" cy="2201037"/>
          </a:xfrm>
          <a:custGeom>
            <a:avLst/>
            <a:gdLst>
              <a:gd name="connsiteX0" fmla="*/ 0 w 3600400"/>
              <a:gd name="connsiteY0" fmla="*/ 5111018 h 5111018"/>
              <a:gd name="connsiteX1" fmla="*/ 2084884 w 3600400"/>
              <a:gd name="connsiteY1" fmla="*/ 0 h 5111018"/>
              <a:gd name="connsiteX2" fmla="*/ 3600400 w 3600400"/>
              <a:gd name="connsiteY2" fmla="*/ 0 h 5111018"/>
              <a:gd name="connsiteX3" fmla="*/ 1515516 w 3600400"/>
              <a:gd name="connsiteY3" fmla="*/ 5111018 h 5111018"/>
              <a:gd name="connsiteX4" fmla="*/ 0 w 3600400"/>
              <a:gd name="connsiteY4" fmla="*/ 5111018 h 5111018"/>
              <a:gd name="connsiteX0-1" fmla="*/ 0 w 3507531"/>
              <a:gd name="connsiteY0-2" fmla="*/ 5111018 h 5111018"/>
              <a:gd name="connsiteX1-3" fmla="*/ 2084884 w 3507531"/>
              <a:gd name="connsiteY1-4" fmla="*/ 0 h 5111018"/>
              <a:gd name="connsiteX2-5" fmla="*/ 3507531 w 3507531"/>
              <a:gd name="connsiteY2-6" fmla="*/ 228600 h 5111018"/>
              <a:gd name="connsiteX3-7" fmla="*/ 1515516 w 3507531"/>
              <a:gd name="connsiteY3-8" fmla="*/ 5111018 h 5111018"/>
              <a:gd name="connsiteX4-9" fmla="*/ 0 w 3507531"/>
              <a:gd name="connsiteY4-10" fmla="*/ 5111018 h 5111018"/>
              <a:gd name="connsiteX0-11" fmla="*/ 0 w 3507531"/>
              <a:gd name="connsiteY0-12" fmla="*/ 5108637 h 5108637"/>
              <a:gd name="connsiteX1-13" fmla="*/ 2077741 w 3507531"/>
              <a:gd name="connsiteY1-14" fmla="*/ 0 h 5108637"/>
              <a:gd name="connsiteX2-15" fmla="*/ 3507531 w 3507531"/>
              <a:gd name="connsiteY2-16" fmla="*/ 226219 h 5108637"/>
              <a:gd name="connsiteX3-17" fmla="*/ 1515516 w 3507531"/>
              <a:gd name="connsiteY3-18" fmla="*/ 5108637 h 5108637"/>
              <a:gd name="connsiteX4-19" fmla="*/ 0 w 3507531"/>
              <a:gd name="connsiteY4-20" fmla="*/ 5108637 h 5108637"/>
              <a:gd name="connsiteX0-21" fmla="*/ 0 w 3419425"/>
              <a:gd name="connsiteY0-22" fmla="*/ 4891943 h 5108637"/>
              <a:gd name="connsiteX1-23" fmla="*/ 1989635 w 3419425"/>
              <a:gd name="connsiteY1-24" fmla="*/ 0 h 5108637"/>
              <a:gd name="connsiteX2-25" fmla="*/ 3419425 w 3419425"/>
              <a:gd name="connsiteY2-26" fmla="*/ 226219 h 5108637"/>
              <a:gd name="connsiteX3-27" fmla="*/ 1427410 w 3419425"/>
              <a:gd name="connsiteY3-28" fmla="*/ 5108637 h 5108637"/>
              <a:gd name="connsiteX4-29" fmla="*/ 0 w 3419425"/>
              <a:gd name="connsiteY4-30" fmla="*/ 4891943 h 51086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19425" h="5108637">
                <a:moveTo>
                  <a:pt x="0" y="4891943"/>
                </a:moveTo>
                <a:lnTo>
                  <a:pt x="1989635" y="0"/>
                </a:lnTo>
                <a:lnTo>
                  <a:pt x="3419425" y="226219"/>
                </a:lnTo>
                <a:lnTo>
                  <a:pt x="1427410" y="5108637"/>
                </a:lnTo>
                <a:lnTo>
                  <a:pt x="0" y="48919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8 Paralelogramo"/>
          <p:cNvSpPr/>
          <p:nvPr/>
        </p:nvSpPr>
        <p:spPr bwMode="auto">
          <a:xfrm>
            <a:off x="6390216" y="2717287"/>
            <a:ext cx="1467370" cy="1872348"/>
          </a:xfrm>
          <a:custGeom>
            <a:avLst/>
            <a:gdLst>
              <a:gd name="connsiteX0" fmla="*/ 0 w 3600000"/>
              <a:gd name="connsiteY0" fmla="*/ 4345746 h 4345746"/>
              <a:gd name="connsiteX1" fmla="*/ 2103696 w 3600000"/>
              <a:gd name="connsiteY1" fmla="*/ 0 h 4345746"/>
              <a:gd name="connsiteX2" fmla="*/ 3600000 w 3600000"/>
              <a:gd name="connsiteY2" fmla="*/ 0 h 4345746"/>
              <a:gd name="connsiteX3" fmla="*/ 1496304 w 3600000"/>
              <a:gd name="connsiteY3" fmla="*/ 4345746 h 4345746"/>
              <a:gd name="connsiteX4" fmla="*/ 0 w 3600000"/>
              <a:gd name="connsiteY4" fmla="*/ 4345746 h 4345746"/>
              <a:gd name="connsiteX0-1" fmla="*/ 0 w 3490462"/>
              <a:gd name="connsiteY0-2" fmla="*/ 4345746 h 4345746"/>
              <a:gd name="connsiteX1-3" fmla="*/ 2103696 w 3490462"/>
              <a:gd name="connsiteY1-4" fmla="*/ 0 h 4345746"/>
              <a:gd name="connsiteX2-5" fmla="*/ 3490462 w 3490462"/>
              <a:gd name="connsiteY2-6" fmla="*/ 223838 h 4345746"/>
              <a:gd name="connsiteX3-7" fmla="*/ 1496304 w 3490462"/>
              <a:gd name="connsiteY3-8" fmla="*/ 4345746 h 4345746"/>
              <a:gd name="connsiteX4-9" fmla="*/ 0 w 3490462"/>
              <a:gd name="connsiteY4-10" fmla="*/ 4345746 h 4345746"/>
              <a:gd name="connsiteX0-11" fmla="*/ 0 w 3390450"/>
              <a:gd name="connsiteY0-12" fmla="*/ 4138577 h 4345746"/>
              <a:gd name="connsiteX1-13" fmla="*/ 2003684 w 3390450"/>
              <a:gd name="connsiteY1-14" fmla="*/ 0 h 4345746"/>
              <a:gd name="connsiteX2-15" fmla="*/ 3390450 w 3390450"/>
              <a:gd name="connsiteY2-16" fmla="*/ 223838 h 4345746"/>
              <a:gd name="connsiteX3-17" fmla="*/ 1396292 w 3390450"/>
              <a:gd name="connsiteY3-18" fmla="*/ 4345746 h 4345746"/>
              <a:gd name="connsiteX4-19" fmla="*/ 0 w 3390450"/>
              <a:gd name="connsiteY4-20" fmla="*/ 4138577 h 4345746"/>
              <a:gd name="connsiteX0-21" fmla="*/ 0 w 3390450"/>
              <a:gd name="connsiteY0-22" fmla="*/ 4138577 h 4345746"/>
              <a:gd name="connsiteX1-23" fmla="*/ 1984634 w 3390450"/>
              <a:gd name="connsiteY1-24" fmla="*/ 0 h 4345746"/>
              <a:gd name="connsiteX2-25" fmla="*/ 3390450 w 3390450"/>
              <a:gd name="connsiteY2-26" fmla="*/ 223838 h 4345746"/>
              <a:gd name="connsiteX3-27" fmla="*/ 1396292 w 3390450"/>
              <a:gd name="connsiteY3-28" fmla="*/ 4345746 h 4345746"/>
              <a:gd name="connsiteX4-29" fmla="*/ 0 w 3390450"/>
              <a:gd name="connsiteY4-30" fmla="*/ 4138577 h 43457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90450" h="4345746">
                <a:moveTo>
                  <a:pt x="0" y="4138577"/>
                </a:moveTo>
                <a:lnTo>
                  <a:pt x="1984634" y="0"/>
                </a:lnTo>
                <a:lnTo>
                  <a:pt x="3390450" y="223838"/>
                </a:lnTo>
                <a:lnTo>
                  <a:pt x="1396292" y="4345746"/>
                </a:lnTo>
                <a:lnTo>
                  <a:pt x="0" y="413857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7 Paralelogramo"/>
          <p:cNvSpPr/>
          <p:nvPr/>
        </p:nvSpPr>
        <p:spPr bwMode="auto">
          <a:xfrm>
            <a:off x="5510421" y="3091344"/>
            <a:ext cx="1428382" cy="1498373"/>
          </a:xfrm>
          <a:custGeom>
            <a:avLst/>
            <a:gdLst>
              <a:gd name="connsiteX0" fmla="*/ 0 w 3600400"/>
              <a:gd name="connsiteY0" fmla="*/ 3477743 h 3477743"/>
              <a:gd name="connsiteX1" fmla="*/ 2086472 w 3600400"/>
              <a:gd name="connsiteY1" fmla="*/ 0 h 3477743"/>
              <a:gd name="connsiteX2" fmla="*/ 3600400 w 3600400"/>
              <a:gd name="connsiteY2" fmla="*/ 0 h 3477743"/>
              <a:gd name="connsiteX3" fmla="*/ 1513928 w 3600400"/>
              <a:gd name="connsiteY3" fmla="*/ 3477743 h 3477743"/>
              <a:gd name="connsiteX4" fmla="*/ 0 w 3600400"/>
              <a:gd name="connsiteY4" fmla="*/ 3477743 h 3477743"/>
              <a:gd name="connsiteX0-1" fmla="*/ 0 w 3448000"/>
              <a:gd name="connsiteY0-2" fmla="*/ 3225331 h 3477743"/>
              <a:gd name="connsiteX1-3" fmla="*/ 1934072 w 3448000"/>
              <a:gd name="connsiteY1-4" fmla="*/ 0 h 3477743"/>
              <a:gd name="connsiteX2-5" fmla="*/ 3448000 w 3448000"/>
              <a:gd name="connsiteY2-6" fmla="*/ 0 h 3477743"/>
              <a:gd name="connsiteX3-7" fmla="*/ 1361528 w 3448000"/>
              <a:gd name="connsiteY3-8" fmla="*/ 3477743 h 3477743"/>
              <a:gd name="connsiteX4-9" fmla="*/ 0 w 3448000"/>
              <a:gd name="connsiteY4-10" fmla="*/ 3225331 h 3477743"/>
              <a:gd name="connsiteX0-11" fmla="*/ 0 w 3300362"/>
              <a:gd name="connsiteY0-12" fmla="*/ 3225331 h 3477743"/>
              <a:gd name="connsiteX1-13" fmla="*/ 1934072 w 3300362"/>
              <a:gd name="connsiteY1-14" fmla="*/ 0 h 3477743"/>
              <a:gd name="connsiteX2-15" fmla="*/ 3300362 w 3300362"/>
              <a:gd name="connsiteY2-16" fmla="*/ 247650 h 3477743"/>
              <a:gd name="connsiteX3-17" fmla="*/ 1361528 w 3300362"/>
              <a:gd name="connsiteY3-18" fmla="*/ 3477743 h 3477743"/>
              <a:gd name="connsiteX4-19" fmla="*/ 0 w 3300362"/>
              <a:gd name="connsiteY4-20" fmla="*/ 3225331 h 3477743"/>
              <a:gd name="connsiteX0-21" fmla="*/ 0 w 3300362"/>
              <a:gd name="connsiteY0-22" fmla="*/ 3225331 h 3477743"/>
              <a:gd name="connsiteX1-23" fmla="*/ 1934072 w 3300362"/>
              <a:gd name="connsiteY1-24" fmla="*/ 0 h 3477743"/>
              <a:gd name="connsiteX2-25" fmla="*/ 3300362 w 3300362"/>
              <a:gd name="connsiteY2-26" fmla="*/ 247650 h 3477743"/>
              <a:gd name="connsiteX3-27" fmla="*/ 1371053 w 3300362"/>
              <a:gd name="connsiteY3-28" fmla="*/ 3477743 h 3477743"/>
              <a:gd name="connsiteX4-29" fmla="*/ 0 w 3300362"/>
              <a:gd name="connsiteY4-30" fmla="*/ 3225331 h 34777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00362" h="3477743">
                <a:moveTo>
                  <a:pt x="0" y="3225331"/>
                </a:moveTo>
                <a:lnTo>
                  <a:pt x="1934072" y="0"/>
                </a:lnTo>
                <a:lnTo>
                  <a:pt x="3300362" y="247650"/>
                </a:lnTo>
                <a:lnTo>
                  <a:pt x="1371053" y="3477743"/>
                </a:lnTo>
                <a:lnTo>
                  <a:pt x="0" y="322533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lIns="0" tIns="0" rIns="0" bIns="0" rtlCol="0" anchor="ctr"/>
          <a:lstStyle/>
          <a:p>
            <a:pPr algn="ctr" defTabSz="875030"/>
            <a:endParaRPr lang="es-SV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3 Redondear rectángulo de esquina diagonal"/>
          <p:cNvSpPr/>
          <p:nvPr/>
        </p:nvSpPr>
        <p:spPr bwMode="auto">
          <a:xfrm flipH="1">
            <a:off x="6345241" y="3091344"/>
            <a:ext cx="662250" cy="1498373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02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4 Redondear rectángulo de esquina diagonal"/>
          <p:cNvSpPr/>
          <p:nvPr/>
        </p:nvSpPr>
        <p:spPr bwMode="auto">
          <a:xfrm flipH="1">
            <a:off x="7246017" y="2717285"/>
            <a:ext cx="662250" cy="1872428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03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" name="5 Redondear rectángulo de esquina diagonal"/>
          <p:cNvSpPr/>
          <p:nvPr/>
        </p:nvSpPr>
        <p:spPr bwMode="auto">
          <a:xfrm flipH="1">
            <a:off x="8146794" y="2387651"/>
            <a:ext cx="662250" cy="2202063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04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" name="6 Redondear rectángulo de esquina diagonal"/>
          <p:cNvSpPr/>
          <p:nvPr/>
        </p:nvSpPr>
        <p:spPr bwMode="auto">
          <a:xfrm flipH="1">
            <a:off x="9047571" y="2058019"/>
            <a:ext cx="662250" cy="2531696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05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" name="10 Redondear rectángulo de esquina diagonal"/>
          <p:cNvSpPr/>
          <p:nvPr/>
        </p:nvSpPr>
        <p:spPr bwMode="auto">
          <a:xfrm flipH="1">
            <a:off x="5444462" y="3465489"/>
            <a:ext cx="662250" cy="1124238"/>
          </a:xfrm>
          <a:prstGeom prst="round2DiagRect">
            <a:avLst>
              <a:gd name="adj1" fmla="val 32602"/>
              <a:gd name="adj2" fmla="val 0"/>
            </a:avLst>
          </a:prstGeom>
          <a:solidFill>
            <a:schemeClr val="bg2">
              <a:lumMod val="50000"/>
            </a:schemeClr>
          </a:solidFill>
          <a:ln w="3175" cap="rnd" cmpd="sng">
            <a:noFill/>
            <a:bevel/>
          </a:ln>
          <a:effectLst/>
          <a:scene3d>
            <a:camera prst="orthographicFront"/>
            <a:lightRig rig="threePt" dir="t"/>
          </a:scene3d>
          <a:sp3d>
            <a:contourClr>
              <a:srgbClr val="BEC7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792" tIns="12396" rIns="24792" bIns="12396" rtlCol="0" anchor="b"/>
          <a:lstStyle/>
          <a:p>
            <a:pPr algn="ctr" defTabSz="875030"/>
            <a:r>
              <a:rPr lang="es-MX" sz="2000" dirty="0">
                <a:solidFill>
                  <a:srgbClr val="FFFFFF"/>
                </a:solidFill>
                <a:latin typeface="Arial" panose="020B06040202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  <a:endParaRPr lang="es-SV" sz="2000" dirty="0">
              <a:solidFill>
                <a:srgbClr val="FFFFFF"/>
              </a:solidFill>
              <a:latin typeface="Arial" panose="020B0604020202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" name="2 Rectángulo"/>
          <p:cNvSpPr/>
          <p:nvPr/>
        </p:nvSpPr>
        <p:spPr bwMode="auto">
          <a:xfrm>
            <a:off x="3656669" y="4596521"/>
            <a:ext cx="7767607" cy="515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 defTabSz="875030"/>
            <a:endParaRPr lang="es-SV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20639" y="4952201"/>
            <a:ext cx="1583492" cy="895519"/>
          </a:xfrm>
          <a:prstGeom prst="rect">
            <a:avLst/>
          </a:prstGeom>
        </p:spPr>
        <p:txBody>
          <a:bodyPr wrap="square" lIns="63898" tIns="31949" rIns="63898" bIns="3194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32" name="矩形 31"/>
          <p:cNvSpPr/>
          <p:nvPr/>
        </p:nvSpPr>
        <p:spPr>
          <a:xfrm>
            <a:off x="5199437" y="4952201"/>
            <a:ext cx="1583492" cy="895519"/>
          </a:xfrm>
          <a:prstGeom prst="rect">
            <a:avLst/>
          </a:prstGeom>
        </p:spPr>
        <p:txBody>
          <a:bodyPr wrap="square" lIns="63898" tIns="31949" rIns="63898" bIns="3194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33" name="矩形 32"/>
          <p:cNvSpPr/>
          <p:nvPr/>
        </p:nvSpPr>
        <p:spPr>
          <a:xfrm>
            <a:off x="6778235" y="4952201"/>
            <a:ext cx="1583492" cy="895519"/>
          </a:xfrm>
          <a:prstGeom prst="rect">
            <a:avLst/>
          </a:prstGeom>
        </p:spPr>
        <p:txBody>
          <a:bodyPr wrap="square" lIns="63898" tIns="31949" rIns="63898" bIns="3194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34" name="矩形 33"/>
          <p:cNvSpPr/>
          <p:nvPr/>
        </p:nvSpPr>
        <p:spPr>
          <a:xfrm>
            <a:off x="8357033" y="4952201"/>
            <a:ext cx="1583492" cy="895519"/>
          </a:xfrm>
          <a:prstGeom prst="rect">
            <a:avLst/>
          </a:prstGeom>
        </p:spPr>
        <p:txBody>
          <a:bodyPr wrap="square" lIns="63898" tIns="31949" rIns="63898" bIns="3194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35" name="矩形 34"/>
          <p:cNvSpPr/>
          <p:nvPr/>
        </p:nvSpPr>
        <p:spPr>
          <a:xfrm>
            <a:off x="9935830" y="4952201"/>
            <a:ext cx="1583492" cy="895519"/>
          </a:xfrm>
          <a:prstGeom prst="rect">
            <a:avLst/>
          </a:prstGeom>
        </p:spPr>
        <p:txBody>
          <a:bodyPr wrap="square" lIns="63898" tIns="31949" rIns="63898" bIns="3194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请替换文字内容，点击添加相关标题文字，修改文字内容，也可以直接复制你的内容到此。</a:t>
            </a:r>
          </a:p>
        </p:txBody>
      </p:sp>
      <p:grpSp>
        <p:nvGrpSpPr>
          <p:cNvPr id="40" name="组合 39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6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35" name="椭圆 34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726228" y="4369939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37883" y="3630737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140531" y="2850556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31586" y="3625693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392068" y="4517715"/>
            <a:ext cx="0" cy="1981200"/>
          </a:xfrm>
          <a:prstGeom prst="line">
            <a:avLst/>
          </a:prstGeom>
          <a:ln w="34925"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28000">
                  <a:schemeClr val="bg1">
                    <a:lumMod val="50000"/>
                  </a:schemeClr>
                </a:gs>
                <a:gs pos="41000">
                  <a:schemeClr val="bg1">
                    <a:lumMod val="75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1"/>
            </a:gra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343489" y="3818542"/>
            <a:ext cx="237764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9863975" y="3398926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6129" y="3670766"/>
            <a:ext cx="237764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1136615" y="3251150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7666" y="2843378"/>
            <a:ext cx="237764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3378152" y="2423762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31167" y="2838334"/>
            <a:ext cx="237764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551653" y="2418718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05698" y="2086929"/>
            <a:ext cx="237764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5595615" y="1693306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4487451" y="5385681"/>
            <a:ext cx="346388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23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4" grpId="0"/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 smtClean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 smtClean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此处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输入标题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3319967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4" y="1435574"/>
            <a:ext cx="2607466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394" y="2713309"/>
            <a:ext cx="942715" cy="9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3" name="椭圆 22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任意多边形 6"/>
          <p:cNvSpPr/>
          <p:nvPr/>
        </p:nvSpPr>
        <p:spPr>
          <a:xfrm>
            <a:off x="-1" y="1395196"/>
            <a:ext cx="12206264" cy="5459873"/>
          </a:xfrm>
          <a:custGeom>
            <a:avLst/>
            <a:gdLst>
              <a:gd name="connsiteX0" fmla="*/ 6070839 w 12206264"/>
              <a:gd name="connsiteY0" fmla="*/ 0 h 5459873"/>
              <a:gd name="connsiteX1" fmla="*/ 12078606 w 12206264"/>
              <a:gd name="connsiteY1" fmla="*/ 1573801 h 5459873"/>
              <a:gd name="connsiteX2" fmla="*/ 12157206 w 12206264"/>
              <a:gd name="connsiteY2" fmla="*/ 1646275 h 5459873"/>
              <a:gd name="connsiteX3" fmla="*/ 12206264 w 12206264"/>
              <a:gd name="connsiteY3" fmla="*/ 1646275 h 5459873"/>
              <a:gd name="connsiteX4" fmla="*/ 12206264 w 12206264"/>
              <a:gd name="connsiteY4" fmla="*/ 5459873 h 5459873"/>
              <a:gd name="connsiteX5" fmla="*/ 0 w 12206264"/>
              <a:gd name="connsiteY5" fmla="*/ 5459873 h 5459873"/>
              <a:gd name="connsiteX6" fmla="*/ 0 w 12206264"/>
              <a:gd name="connsiteY6" fmla="*/ 3924674 h 5459873"/>
              <a:gd name="connsiteX7" fmla="*/ 0 w 12206264"/>
              <a:gd name="connsiteY7" fmla="*/ 1646275 h 5459873"/>
              <a:gd name="connsiteX8" fmla="*/ 0 w 12206264"/>
              <a:gd name="connsiteY8" fmla="*/ 1631959 h 5459873"/>
              <a:gd name="connsiteX9" fmla="*/ 63074 w 12206264"/>
              <a:gd name="connsiteY9" fmla="*/ 1573801 h 5459873"/>
              <a:gd name="connsiteX10" fmla="*/ 6070839 w 12206264"/>
              <a:gd name="connsiteY10" fmla="*/ 0 h 545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06264" h="5459873">
                <a:moveTo>
                  <a:pt x="6070839" y="0"/>
                </a:moveTo>
                <a:cubicBezTo>
                  <a:pt x="8716545" y="0"/>
                  <a:pt x="11002202" y="642597"/>
                  <a:pt x="12078606" y="1573801"/>
                </a:cubicBezTo>
                <a:lnTo>
                  <a:pt x="12157206" y="1646275"/>
                </a:lnTo>
                <a:lnTo>
                  <a:pt x="12206264" y="1646275"/>
                </a:lnTo>
                <a:lnTo>
                  <a:pt x="12206264" y="5459873"/>
                </a:lnTo>
                <a:lnTo>
                  <a:pt x="0" y="5459873"/>
                </a:lnTo>
                <a:lnTo>
                  <a:pt x="0" y="3924674"/>
                </a:lnTo>
                <a:lnTo>
                  <a:pt x="0" y="1646275"/>
                </a:lnTo>
                <a:lnTo>
                  <a:pt x="0" y="1631959"/>
                </a:lnTo>
                <a:lnTo>
                  <a:pt x="63074" y="1573801"/>
                </a:lnTo>
                <a:cubicBezTo>
                  <a:pt x="1139474" y="642597"/>
                  <a:pt x="3425133" y="0"/>
                  <a:pt x="60708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同心圆 10"/>
          <p:cNvSpPr/>
          <p:nvPr/>
        </p:nvSpPr>
        <p:spPr>
          <a:xfrm>
            <a:off x="1733550" y="2690813"/>
            <a:ext cx="1733550" cy="1733550"/>
          </a:xfrm>
          <a:prstGeom prst="donu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34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8165186">
            <a:off x="1609725" y="2566988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5200650" y="2690813"/>
            <a:ext cx="1733550" cy="1733550"/>
          </a:xfrm>
          <a:prstGeom prst="donu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34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65186">
            <a:off x="5076825" y="2566988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8535881" y="2690813"/>
            <a:ext cx="1733550" cy="1733550"/>
          </a:xfrm>
          <a:prstGeom prst="donu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34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8165186">
            <a:off x="8412056" y="2566988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9956" y="4958257"/>
            <a:ext cx="912089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 PowerPoint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不仅可以创建演示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文稿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。可以将演示文稿打印出来，制作成胶片，以便应用到更广泛的领域中。利用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 PowerPoint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不仅可以创建演示文稿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53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32" name="椭圆 3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8165186">
            <a:off x="533400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8165186">
            <a:off x="3624018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8165186">
            <a:off x="6629399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8165186">
            <a:off x="9677401" y="2043113"/>
            <a:ext cx="1981200" cy="198120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8165186">
            <a:off x="653349" y="2163063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 rot="8165186">
            <a:off x="3743970" y="2163064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 rot="8165186">
            <a:off x="6731722" y="2163065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 rot="8165186">
            <a:off x="9800021" y="2163066"/>
            <a:ext cx="1741299" cy="1741299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850" y="2595562"/>
            <a:ext cx="876300" cy="8763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6468" y="2595562"/>
            <a:ext cx="876300" cy="8763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090" y="2595562"/>
            <a:ext cx="876300" cy="8763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9850" y="2595562"/>
            <a:ext cx="876300" cy="8763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420913" y="4494458"/>
            <a:ext cx="23341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47543" y="4494458"/>
            <a:ext cx="23341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60165" y="4494458"/>
            <a:ext cx="23341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508165" y="4494458"/>
            <a:ext cx="23341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43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604788" y="2010562"/>
            <a:ext cx="1581373" cy="15813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7742" y="2353670"/>
            <a:ext cx="2771775" cy="1905000"/>
          </a:xfrm>
          <a:prstGeom prst="rect">
            <a:avLst/>
          </a:prstGeom>
        </p:spPr>
      </p:pic>
      <p:sp>
        <p:nvSpPr>
          <p:cNvPr id="7" name="TextBox 8"/>
          <p:cNvSpPr txBox="1"/>
          <p:nvPr/>
        </p:nvSpPr>
        <p:spPr>
          <a:xfrm>
            <a:off x="1043733" y="2475173"/>
            <a:ext cx="4343055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5400" b="1" spc="200" dirty="0" smtClean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54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5400" b="1" spc="200" dirty="0" smtClean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" name="矩形 7"/>
          <p:cNvSpPr/>
          <p:nvPr/>
        </p:nvSpPr>
        <p:spPr>
          <a:xfrm>
            <a:off x="950670" y="3306170"/>
            <a:ext cx="4436118" cy="81458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点击</a:t>
            </a: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此处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输入标题</a:t>
            </a:r>
            <a:endParaRPr lang="zh-CN" altLang="en-US" sz="40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>
            <a:off x="7734300" y="-23240"/>
            <a:ext cx="4457700" cy="6872748"/>
          </a:xfrm>
          <a:custGeom>
            <a:avLst/>
            <a:gdLst>
              <a:gd name="connsiteX0" fmla="*/ 2813957 w 4457700"/>
              <a:gd name="connsiteY0" fmla="*/ 6872748 h 6872748"/>
              <a:gd name="connsiteX1" fmla="*/ 0 w 4457700"/>
              <a:gd name="connsiteY1" fmla="*/ 6872748 h 6872748"/>
              <a:gd name="connsiteX2" fmla="*/ 0 w 4457700"/>
              <a:gd name="connsiteY2" fmla="*/ 0 h 6872748"/>
              <a:gd name="connsiteX3" fmla="*/ 539063 w 4457700"/>
              <a:gd name="connsiteY3" fmla="*/ 0 h 6872748"/>
              <a:gd name="connsiteX4" fmla="*/ 2813957 w 4457700"/>
              <a:gd name="connsiteY4" fmla="*/ 0 h 6872748"/>
              <a:gd name="connsiteX5" fmla="*/ 2828251 w 4457700"/>
              <a:gd name="connsiteY5" fmla="*/ 0 h 6872748"/>
              <a:gd name="connsiteX6" fmla="*/ 2886320 w 4457700"/>
              <a:gd name="connsiteY6" fmla="*/ 35514 h 6872748"/>
              <a:gd name="connsiteX7" fmla="*/ 4457700 w 4457700"/>
              <a:gd name="connsiteY7" fmla="*/ 3418192 h 6872748"/>
              <a:gd name="connsiteX8" fmla="*/ 2886320 w 4457700"/>
              <a:gd name="connsiteY8" fmla="*/ 6800870 h 6872748"/>
              <a:gd name="connsiteX9" fmla="*/ 2813957 w 4457700"/>
              <a:gd name="connsiteY9" fmla="*/ 6845127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7700" h="6872748">
                <a:moveTo>
                  <a:pt x="2813957" y="6872748"/>
                </a:moveTo>
                <a:lnTo>
                  <a:pt x="0" y="6872748"/>
                </a:lnTo>
                <a:lnTo>
                  <a:pt x="0" y="0"/>
                </a:lnTo>
                <a:lnTo>
                  <a:pt x="539063" y="0"/>
                </a:lnTo>
                <a:lnTo>
                  <a:pt x="2813957" y="0"/>
                </a:lnTo>
                <a:lnTo>
                  <a:pt x="2828251" y="0"/>
                </a:lnTo>
                <a:lnTo>
                  <a:pt x="2886320" y="35514"/>
                </a:lnTo>
                <a:cubicBezTo>
                  <a:pt x="3816091" y="641583"/>
                  <a:pt x="4457700" y="1928525"/>
                  <a:pt x="4457700" y="3418192"/>
                </a:cubicBezTo>
                <a:cubicBezTo>
                  <a:pt x="4457700" y="4907859"/>
                  <a:pt x="3816091" y="6194800"/>
                  <a:pt x="2886320" y="6800870"/>
                </a:cubicBezTo>
                <a:lnTo>
                  <a:pt x="2813957" y="6845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08015" y="1098558"/>
            <a:ext cx="3319967" cy="4629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74634" y="1435574"/>
            <a:ext cx="2607466" cy="3860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394" y="2713309"/>
            <a:ext cx="942715" cy="9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1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0" name="椭圆 19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24800" y="-14748"/>
            <a:ext cx="4281462" cy="6872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8"/>
          <p:cNvSpPr txBox="1"/>
          <p:nvPr/>
        </p:nvSpPr>
        <p:spPr>
          <a:xfrm>
            <a:off x="8269582" y="1392381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269582" y="1910356"/>
            <a:ext cx="15244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44465" y="2196555"/>
            <a:ext cx="3623685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用户可以在投影仪或者计算机上进行演示，也可以将演示文稿打印出来，制作成胶片，以便应用到更广泛的领域中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9582" y="5499100"/>
            <a:ext cx="531518" cy="531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5882" y="5467054"/>
            <a:ext cx="595017" cy="5950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2055" y="5507387"/>
            <a:ext cx="514350" cy="514350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41813"/>
              </p:ext>
            </p:extLst>
          </p:nvPr>
        </p:nvGraphicFramePr>
        <p:xfrm>
          <a:off x="638632" y="1823268"/>
          <a:ext cx="6676566" cy="382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5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3,000</a:t>
                      </a:r>
                      <a:endParaRPr lang="zh-CN" alt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6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2" name="椭圆 2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4350" y="457200"/>
            <a:ext cx="11201400" cy="589915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82087" y="2226359"/>
            <a:ext cx="3779621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在投影仪或者计算机上进行投影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进行投影可以在投影仪或者计算机上进行投影可以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6782088" y="1806743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7132" y="2226359"/>
            <a:ext cx="3779621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在投影仪或者计算机上进行投影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进行投影可以在投影仪或者计算机上进行投影可以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6"/>
          <p:cNvSpPr txBox="1"/>
          <p:nvPr/>
        </p:nvSpPr>
        <p:spPr>
          <a:xfrm>
            <a:off x="1607133" y="1806743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2087" y="4331513"/>
            <a:ext cx="3779621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在投影仪或者计算机上进行投影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进行投影可以在投影仪或者计算机上进行投影可以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6782088" y="3911897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07132" y="4331513"/>
            <a:ext cx="3779621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在投影仪或者计算机上进行投影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进行投影可以在投影仪或者计算机上进行投影可以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1607133" y="3911897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8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 rot="20493682">
            <a:off x="3223583" y="-249355"/>
            <a:ext cx="2411440" cy="1532474"/>
          </a:xfrm>
          <a:custGeom>
            <a:avLst/>
            <a:gdLst>
              <a:gd name="connsiteX0" fmla="*/ 541710 w 2411440"/>
              <a:gd name="connsiteY0" fmla="*/ 0 h 1532474"/>
              <a:gd name="connsiteX1" fmla="*/ 2405939 w 2411440"/>
              <a:gd name="connsiteY1" fmla="*/ 621543 h 1532474"/>
              <a:gd name="connsiteX2" fmla="*/ 2411440 w 2411440"/>
              <a:gd name="connsiteY2" fmla="*/ 697026 h 1532474"/>
              <a:gd name="connsiteX3" fmla="*/ 1205720 w 2411440"/>
              <a:gd name="connsiteY3" fmla="*/ 1532474 h 1532474"/>
              <a:gd name="connsiteX4" fmla="*/ 0 w 2411440"/>
              <a:gd name="connsiteY4" fmla="*/ 697026 h 1532474"/>
              <a:gd name="connsiteX5" fmla="*/ 531590 w 2411440"/>
              <a:gd name="connsiteY5" fmla="*/ 4260 h 1532474"/>
              <a:gd name="connsiteX6" fmla="*/ 541710 w 2411440"/>
              <a:gd name="connsiteY6" fmla="*/ 0 h 153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440" h="1532474">
                <a:moveTo>
                  <a:pt x="541710" y="0"/>
                </a:moveTo>
                <a:lnTo>
                  <a:pt x="2405939" y="621543"/>
                </a:lnTo>
                <a:lnTo>
                  <a:pt x="2411440" y="697026"/>
                </a:lnTo>
                <a:cubicBezTo>
                  <a:pt x="2411441" y="1158431"/>
                  <a:pt x="1871622" y="1532474"/>
                  <a:pt x="1205720" y="1532474"/>
                </a:cubicBezTo>
                <a:cubicBezTo>
                  <a:pt x="539819" y="1532473"/>
                  <a:pt x="0" y="1158432"/>
                  <a:pt x="0" y="697026"/>
                </a:cubicBezTo>
                <a:cubicBezTo>
                  <a:pt x="0" y="408648"/>
                  <a:pt x="210867" y="154396"/>
                  <a:pt x="531590" y="4260"/>
                </a:cubicBezTo>
                <a:lnTo>
                  <a:pt x="5417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44" y="3106657"/>
            <a:ext cx="36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5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0" y="1"/>
            <a:ext cx="6183746" cy="1374187"/>
          </a:xfrm>
          <a:custGeom>
            <a:avLst/>
            <a:gdLst>
              <a:gd name="connsiteX0" fmla="*/ 0 w 6183746"/>
              <a:gd name="connsiteY0" fmla="*/ 0 h 1374187"/>
              <a:gd name="connsiteX1" fmla="*/ 6183746 w 6183746"/>
              <a:gd name="connsiteY1" fmla="*/ 0 h 1374187"/>
              <a:gd name="connsiteX2" fmla="*/ 6045563 w 6183746"/>
              <a:gd name="connsiteY2" fmla="*/ 57136 h 1374187"/>
              <a:gd name="connsiteX3" fmla="*/ 0 w 6183746"/>
              <a:gd name="connsiteY3" fmla="*/ 823664 h 1374187"/>
              <a:gd name="connsiteX4" fmla="*/ 0 w 6183746"/>
              <a:gd name="connsiteY4" fmla="*/ 0 h 13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746" h="1374187">
                <a:moveTo>
                  <a:pt x="0" y="0"/>
                </a:moveTo>
                <a:lnTo>
                  <a:pt x="6183746" y="0"/>
                </a:lnTo>
                <a:lnTo>
                  <a:pt x="6045563" y="57136"/>
                </a:lnTo>
                <a:cubicBezTo>
                  <a:pt x="4149570" y="871809"/>
                  <a:pt x="3219061" y="2096946"/>
                  <a:pt x="0" y="8236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657862" y="1625139"/>
            <a:ext cx="1051767" cy="749936"/>
            <a:chOff x="6035668" y="1399003"/>
            <a:chExt cx="1051767" cy="749936"/>
          </a:xfrm>
        </p:grpSpPr>
        <p:grpSp>
          <p:nvGrpSpPr>
            <p:cNvPr id="3" name="组合 2"/>
            <p:cNvGrpSpPr/>
            <p:nvPr/>
          </p:nvGrpSpPr>
          <p:grpSpPr>
            <a:xfrm>
              <a:off x="6059488" y="1399003"/>
              <a:ext cx="857982" cy="749936"/>
              <a:chOff x="891171" y="2107956"/>
              <a:chExt cx="2649224" cy="231560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8"/>
            <p:cNvSpPr txBox="1"/>
            <p:nvPr/>
          </p:nvSpPr>
          <p:spPr>
            <a:xfrm>
              <a:off x="6035668" y="1476602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 smtClean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657862" y="2731691"/>
            <a:ext cx="1051767" cy="749936"/>
            <a:chOff x="6035668" y="2658745"/>
            <a:chExt cx="1051767" cy="749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8"/>
            <p:cNvSpPr txBox="1"/>
            <p:nvPr/>
          </p:nvSpPr>
          <p:spPr>
            <a:xfrm>
              <a:off x="6035668" y="2736211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 smtClean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57862" y="3838243"/>
            <a:ext cx="1051767" cy="749936"/>
            <a:chOff x="6035668" y="3673627"/>
            <a:chExt cx="1051767" cy="749936"/>
          </a:xfrm>
        </p:grpSpPr>
        <p:grpSp>
          <p:nvGrpSpPr>
            <p:cNvPr id="41" name="组合 40"/>
            <p:cNvGrpSpPr/>
            <p:nvPr/>
          </p:nvGrpSpPr>
          <p:grpSpPr>
            <a:xfrm>
              <a:off x="6059488" y="3673627"/>
              <a:ext cx="857982" cy="749936"/>
              <a:chOff x="891171" y="2107956"/>
              <a:chExt cx="2649224" cy="231560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8"/>
            <p:cNvSpPr txBox="1"/>
            <p:nvPr/>
          </p:nvSpPr>
          <p:spPr>
            <a:xfrm>
              <a:off x="6035668" y="3727435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 smtClean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57862" y="4944795"/>
            <a:ext cx="1051767" cy="749936"/>
            <a:chOff x="6035668" y="4718659"/>
            <a:chExt cx="1051767" cy="749936"/>
          </a:xfrm>
        </p:grpSpPr>
        <p:grpSp>
          <p:nvGrpSpPr>
            <p:cNvPr id="44" name="组合 43"/>
            <p:cNvGrpSpPr/>
            <p:nvPr/>
          </p:nvGrpSpPr>
          <p:grpSpPr>
            <a:xfrm>
              <a:off x="6059488" y="4718659"/>
              <a:ext cx="857982" cy="749936"/>
              <a:chOff x="891171" y="2107956"/>
              <a:chExt cx="2649224" cy="231560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TextBox 8"/>
            <p:cNvSpPr txBox="1"/>
            <p:nvPr/>
          </p:nvSpPr>
          <p:spPr>
            <a:xfrm>
              <a:off x="6035668" y="4781623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 smtClean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55" name="TextBox 8"/>
          <p:cNvSpPr txBox="1"/>
          <p:nvPr/>
        </p:nvSpPr>
        <p:spPr>
          <a:xfrm>
            <a:off x="6062568" y="1800649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i="1" spc="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POWER VINTAGE POINT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6062568" y="2891214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i="1" spc="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POWER VINTAGE POINT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8" name="TextBox 8"/>
          <p:cNvSpPr txBox="1"/>
          <p:nvPr/>
        </p:nvSpPr>
        <p:spPr>
          <a:xfrm>
            <a:off x="6062568" y="5101029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i="1" spc="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POWER VINTAGE POINT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8"/>
          <p:cNvSpPr txBox="1"/>
          <p:nvPr/>
        </p:nvSpPr>
        <p:spPr>
          <a:xfrm>
            <a:off x="6062568" y="3977558"/>
            <a:ext cx="575162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800" i="1" spc="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POWER VINTAGE POINT</a:t>
            </a:r>
            <a:endParaRPr lang="en-US" altLang="zh-CN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59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18" name="椭圆 1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050" y="1847850"/>
            <a:ext cx="2919390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2050" y="2881644"/>
            <a:ext cx="51054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用户可以在投影仪或者计算机上进行演示，也可以将演示文稿打印出来，制作成胶片，以便应用到更广泛的领域中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2050" y="4251555"/>
            <a:ext cx="51054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到。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89038" y="2003881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3249" y="533400"/>
            <a:ext cx="4522005" cy="582295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44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2" name="椭圆 4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>
            <a:off x="0" y="1962150"/>
            <a:ext cx="12192000" cy="4895850"/>
          </a:xfrm>
          <a:custGeom>
            <a:avLst/>
            <a:gdLst>
              <a:gd name="connsiteX0" fmla="*/ 0 w 12192000"/>
              <a:gd name="connsiteY0" fmla="*/ 0 h 4895850"/>
              <a:gd name="connsiteX1" fmla="*/ 0 w 12192000"/>
              <a:gd name="connsiteY1" fmla="*/ 4895850 h 4895850"/>
              <a:gd name="connsiteX2" fmla="*/ 12192000 w 12192000"/>
              <a:gd name="connsiteY2" fmla="*/ 4895850 h 4895850"/>
              <a:gd name="connsiteX3" fmla="*/ 12192000 w 12192000"/>
              <a:gd name="connsiteY3" fmla="*/ 3807223 h 4895850"/>
              <a:gd name="connsiteX4" fmla="*/ 0 w 12192000"/>
              <a:gd name="connsiteY4" fmla="*/ 0 h 489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895850">
                <a:moveTo>
                  <a:pt x="0" y="0"/>
                </a:moveTo>
                <a:lnTo>
                  <a:pt x="0" y="4895850"/>
                </a:lnTo>
                <a:lnTo>
                  <a:pt x="12192000" y="4895850"/>
                </a:lnTo>
                <a:lnTo>
                  <a:pt x="12192000" y="38072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68614" y="2990849"/>
            <a:ext cx="2420258" cy="2957514"/>
            <a:chOff x="1068614" y="2990849"/>
            <a:chExt cx="2420258" cy="2957514"/>
          </a:xfrm>
        </p:grpSpPr>
        <p:sp>
          <p:nvSpPr>
            <p:cNvPr id="6" name="矩形 5"/>
            <p:cNvSpPr/>
            <p:nvPr/>
          </p:nvSpPr>
          <p:spPr>
            <a:xfrm>
              <a:off x="1068614" y="3033713"/>
              <a:ext cx="2420258" cy="291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flipV="1">
              <a:off x="1068614" y="2990849"/>
              <a:ext cx="2420258" cy="8858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131259" y="5791200"/>
              <a:ext cx="294967" cy="157163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00743" y="4136151"/>
              <a:ext cx="195599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用户可以在投影仪或者计算机上进行演示，也可以将演示文稿打印出来，制作成胶片，以便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19934" y="2297675"/>
            <a:ext cx="2420258" cy="2957514"/>
            <a:chOff x="1068614" y="2990849"/>
            <a:chExt cx="2420258" cy="2957514"/>
          </a:xfrm>
        </p:grpSpPr>
        <p:sp>
          <p:nvSpPr>
            <p:cNvPr id="13" name="矩形 12"/>
            <p:cNvSpPr/>
            <p:nvPr/>
          </p:nvSpPr>
          <p:spPr>
            <a:xfrm>
              <a:off x="1068614" y="3033713"/>
              <a:ext cx="2420258" cy="291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flipV="1">
              <a:off x="1068614" y="2990849"/>
              <a:ext cx="2420258" cy="8858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131259" y="5791200"/>
              <a:ext cx="294967" cy="157163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00743" y="4136151"/>
              <a:ext cx="195599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用户可以在投影仪或者计算机上进行演示，也可以将演示文稿打印出来，制作成胶片，以便应用。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73487" y="1601000"/>
            <a:ext cx="2420258" cy="2957514"/>
            <a:chOff x="1068614" y="2990849"/>
            <a:chExt cx="2420258" cy="2957514"/>
          </a:xfrm>
        </p:grpSpPr>
        <p:sp>
          <p:nvSpPr>
            <p:cNvPr id="19" name="矩形 18"/>
            <p:cNvSpPr/>
            <p:nvPr/>
          </p:nvSpPr>
          <p:spPr>
            <a:xfrm>
              <a:off x="1068614" y="3033713"/>
              <a:ext cx="2420258" cy="291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flipV="1">
              <a:off x="1068614" y="2990849"/>
              <a:ext cx="2420258" cy="8858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131259" y="5791200"/>
              <a:ext cx="294967" cy="157163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00743" y="4136151"/>
              <a:ext cx="195599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用户可以在投影仪或者计算机上进行演示，也可以将演示文稿打印出来，制作成胶片，以便应用。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025874" y="982028"/>
            <a:ext cx="2420258" cy="2957514"/>
            <a:chOff x="1068614" y="2990849"/>
            <a:chExt cx="2420258" cy="2957514"/>
          </a:xfrm>
        </p:grpSpPr>
        <p:sp>
          <p:nvSpPr>
            <p:cNvPr id="25" name="矩形 24"/>
            <p:cNvSpPr/>
            <p:nvPr/>
          </p:nvSpPr>
          <p:spPr>
            <a:xfrm>
              <a:off x="1068614" y="3033713"/>
              <a:ext cx="2420258" cy="2914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1068614" y="2990849"/>
              <a:ext cx="2420258" cy="8858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2131259" y="5791200"/>
              <a:ext cx="294967" cy="157163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00743" y="4136151"/>
              <a:ext cx="195599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用户可以在投影仪或者计算机上进行演示，也可以将演示文稿打印出来，制作成胶片，以便应用。</a:t>
              </a: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8042475" y="6267859"/>
            <a:ext cx="95926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8"/>
          <p:cNvSpPr txBox="1"/>
          <p:nvPr/>
        </p:nvSpPr>
        <p:spPr>
          <a:xfrm>
            <a:off x="9258707" y="6138587"/>
            <a:ext cx="284480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DEVELOPMENT SPACE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1879" y="3308230"/>
            <a:ext cx="599120" cy="59912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5432" y="2615056"/>
            <a:ext cx="599120" cy="59912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0199" y="1940644"/>
            <a:ext cx="599120" cy="59912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752" y="1340663"/>
            <a:ext cx="599120" cy="5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0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4300647" y="3407900"/>
            <a:ext cx="7507134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6600" b="1" spc="200" dirty="0" smtClean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THANK. YOU</a:t>
            </a:r>
            <a:endParaRPr lang="zh-CN" altLang="en-US" sz="66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300647" y="2664381"/>
            <a:ext cx="750713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800" spc="200" dirty="0" smtClean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BUSINESS</a:t>
            </a:r>
            <a:endParaRPr lang="zh-CN" altLang="en-US" sz="4800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9897399" y="339143"/>
            <a:ext cx="191038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zh-CN" sz="1400" b="1" spc="1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YOUR LOGO</a:t>
            </a:r>
          </a:p>
          <a:p>
            <a:pPr algn="r"/>
            <a:r>
              <a:rPr lang="en-US" altLang="zh-CN" sz="1400" b="1" spc="1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HERE</a:t>
            </a:r>
            <a:endParaRPr lang="zh-CN" altLang="en-US" sz="1400" b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4300647" y="2107956"/>
            <a:ext cx="191038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i="1" spc="1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20XX</a:t>
            </a:r>
            <a:endParaRPr lang="zh-CN" altLang="en-US" sz="3200" i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81489" y="222947"/>
            <a:ext cx="663277" cy="6632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8"/>
          <p:cNvSpPr txBox="1"/>
          <p:nvPr/>
        </p:nvSpPr>
        <p:spPr>
          <a:xfrm>
            <a:off x="8589111" y="5438257"/>
            <a:ext cx="1910382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1400" b="1" spc="100" dirty="0" smtClean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DESIGN BY 1PPT</a:t>
            </a:r>
            <a:endParaRPr lang="zh-CN" altLang="en-US" sz="1400" b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88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1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>
            <a:off x="7778259" y="1021823"/>
            <a:ext cx="2011890" cy="2011890"/>
          </a:xfrm>
          <a:prstGeom prst="blockArc">
            <a:avLst>
              <a:gd name="adj1" fmla="val 16721984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71696" y="1612269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88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7778259" y="3559179"/>
            <a:ext cx="2011890" cy="2011890"/>
          </a:xfrm>
          <a:prstGeom prst="blockArc">
            <a:avLst>
              <a:gd name="adj1" fmla="val 12793947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1696" y="4149625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95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26398" y="184704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0026398" y="145001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35298" y="447423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>
            <a:spLocks noChangeArrowheads="1"/>
          </p:cNvSpPr>
          <p:nvPr/>
        </p:nvSpPr>
        <p:spPr bwMode="auto">
          <a:xfrm>
            <a:off x="10035298" y="407720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734620" y="411700"/>
            <a:ext cx="91867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背景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317811" y="1304103"/>
            <a:ext cx="260095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spc="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智能软件系统</a:t>
            </a:r>
            <a:endParaRPr lang="en-US" altLang="zh-CN" sz="2400" spc="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1317811" y="3707872"/>
            <a:ext cx="344244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spc="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智能软件系统的特点</a:t>
            </a:r>
            <a:endParaRPr lang="en-US" altLang="zh-CN" sz="2400" spc="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26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>
            <a:off x="7778259" y="1021823"/>
            <a:ext cx="2011890" cy="2011890"/>
          </a:xfrm>
          <a:prstGeom prst="blockArc">
            <a:avLst>
              <a:gd name="adj1" fmla="val 16721984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71696" y="1612269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88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7778259" y="3559179"/>
            <a:ext cx="2011890" cy="2011890"/>
          </a:xfrm>
          <a:prstGeom prst="blockArc">
            <a:avLst>
              <a:gd name="adj1" fmla="val 12793947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1696" y="4149625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95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26398" y="184704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0026398" y="145001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35298" y="447423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>
            <a:spLocks noChangeArrowheads="1"/>
          </p:cNvSpPr>
          <p:nvPr/>
        </p:nvSpPr>
        <p:spPr bwMode="auto">
          <a:xfrm>
            <a:off x="10035298" y="407720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734620" y="411700"/>
            <a:ext cx="91867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背景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1272987" y="1265348"/>
            <a:ext cx="344244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spc="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智能软件系统的特点</a:t>
            </a:r>
            <a:endParaRPr lang="en-US" altLang="zh-CN" sz="2400" spc="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75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>
            <a:off x="7778259" y="1021823"/>
            <a:ext cx="2011890" cy="2011890"/>
          </a:xfrm>
          <a:prstGeom prst="blockArc">
            <a:avLst>
              <a:gd name="adj1" fmla="val 16721984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71696" y="1612269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88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7778259" y="3559179"/>
            <a:ext cx="2011890" cy="2011890"/>
          </a:xfrm>
          <a:prstGeom prst="blockArc">
            <a:avLst>
              <a:gd name="adj1" fmla="val 12793947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1696" y="4149625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95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26398" y="184704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0026398" y="145001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35298" y="447423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>
            <a:spLocks noChangeArrowheads="1"/>
          </p:cNvSpPr>
          <p:nvPr/>
        </p:nvSpPr>
        <p:spPr bwMode="auto">
          <a:xfrm>
            <a:off x="10035298" y="407720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734620" y="411700"/>
            <a:ext cx="91867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背景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1264022" y="1265348"/>
            <a:ext cx="440167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spc="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智能软件系统的不可测性</a:t>
            </a:r>
            <a:endParaRPr lang="en-US" altLang="zh-CN" sz="2400" spc="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23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>
            <a:off x="7778259" y="1021823"/>
            <a:ext cx="2011890" cy="2011890"/>
          </a:xfrm>
          <a:prstGeom prst="blockArc">
            <a:avLst>
              <a:gd name="adj1" fmla="val 16721984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71696" y="1612269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88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7778259" y="3559179"/>
            <a:ext cx="2011890" cy="2011890"/>
          </a:xfrm>
          <a:prstGeom prst="blockArc">
            <a:avLst>
              <a:gd name="adj1" fmla="val 12793947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1696" y="4149625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95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26398" y="184704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0026398" y="145001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35298" y="447423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>
            <a:spLocks noChangeArrowheads="1"/>
          </p:cNvSpPr>
          <p:nvPr/>
        </p:nvSpPr>
        <p:spPr bwMode="auto">
          <a:xfrm>
            <a:off x="10035298" y="407720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734620" y="411700"/>
            <a:ext cx="91867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背景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1264022" y="1265348"/>
            <a:ext cx="372035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spc="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测试智能软件的挑战</a:t>
            </a:r>
            <a:endParaRPr lang="en-US" altLang="zh-CN" sz="2400" spc="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68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28" name="椭圆 27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空心弧 10"/>
          <p:cNvSpPr/>
          <p:nvPr/>
        </p:nvSpPr>
        <p:spPr>
          <a:xfrm>
            <a:off x="7778259" y="1021823"/>
            <a:ext cx="2011890" cy="2011890"/>
          </a:xfrm>
          <a:prstGeom prst="blockArc">
            <a:avLst>
              <a:gd name="adj1" fmla="val 16721984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71696" y="1612269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88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3" name="空心弧 12"/>
          <p:cNvSpPr/>
          <p:nvPr/>
        </p:nvSpPr>
        <p:spPr>
          <a:xfrm>
            <a:off x="7778259" y="3559179"/>
            <a:ext cx="2011890" cy="2011890"/>
          </a:xfrm>
          <a:prstGeom prst="blockArc">
            <a:avLst>
              <a:gd name="adj1" fmla="val 12793947"/>
              <a:gd name="adj2" fmla="val 10691500"/>
              <a:gd name="adj3" fmla="val 6227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71696" y="4149625"/>
            <a:ext cx="1225015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altLang="zh-CN" sz="4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95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%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026398" y="184704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"/>
          <p:cNvSpPr txBox="1">
            <a:spLocks noChangeArrowheads="1"/>
          </p:cNvSpPr>
          <p:nvPr/>
        </p:nvSpPr>
        <p:spPr bwMode="auto">
          <a:xfrm>
            <a:off x="10026398" y="145001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35298" y="4474236"/>
            <a:ext cx="167834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"/>
          <p:cNvSpPr txBox="1">
            <a:spLocks noChangeArrowheads="1"/>
          </p:cNvSpPr>
          <p:nvPr/>
        </p:nvSpPr>
        <p:spPr bwMode="auto">
          <a:xfrm>
            <a:off x="10035298" y="4077204"/>
            <a:ext cx="10891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734620" y="196257"/>
            <a:ext cx="91867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" panose="020B0604020202020204" pitchFamily="34" charset="0"/>
              </a:rPr>
              <a:t>相关工作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8"/>
          <p:cNvSpPr txBox="1"/>
          <p:nvPr/>
        </p:nvSpPr>
        <p:spPr>
          <a:xfrm>
            <a:off x="1264022" y="1265348"/>
            <a:ext cx="372035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spc="2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测试智能软件相关</a:t>
            </a:r>
            <a:r>
              <a:rPr lang="zh-CN" altLang="en-US" sz="2400" spc="2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研究</a:t>
            </a:r>
            <a:endParaRPr lang="en-US" altLang="zh-CN" sz="2400" spc="2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02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933700" y="-14747"/>
            <a:ext cx="9272562" cy="6872747"/>
          </a:xfrm>
          <a:custGeom>
            <a:avLst/>
            <a:gdLst>
              <a:gd name="connsiteX0" fmla="*/ 1643743 w 9258300"/>
              <a:gd name="connsiteY0" fmla="*/ 0 h 6872747"/>
              <a:gd name="connsiteX1" fmla="*/ 9258300 w 9258300"/>
              <a:gd name="connsiteY1" fmla="*/ 0 h 6872747"/>
              <a:gd name="connsiteX2" fmla="*/ 9258300 w 9258300"/>
              <a:gd name="connsiteY2" fmla="*/ 6872747 h 6872747"/>
              <a:gd name="connsiteX3" fmla="*/ 3918637 w 9258300"/>
              <a:gd name="connsiteY3" fmla="*/ 6872747 h 6872747"/>
              <a:gd name="connsiteX4" fmla="*/ 1643743 w 9258300"/>
              <a:gd name="connsiteY4" fmla="*/ 6872747 h 6872747"/>
              <a:gd name="connsiteX5" fmla="*/ 1629449 w 9258300"/>
              <a:gd name="connsiteY5" fmla="*/ 6872747 h 6872747"/>
              <a:gd name="connsiteX6" fmla="*/ 1571380 w 9258300"/>
              <a:gd name="connsiteY6" fmla="*/ 6837233 h 6872747"/>
              <a:gd name="connsiteX7" fmla="*/ 0 w 9258300"/>
              <a:gd name="connsiteY7" fmla="*/ 3454556 h 6872747"/>
              <a:gd name="connsiteX8" fmla="*/ 1571380 w 9258300"/>
              <a:gd name="connsiteY8" fmla="*/ 71878 h 6872747"/>
              <a:gd name="connsiteX9" fmla="*/ 1643743 w 9258300"/>
              <a:gd name="connsiteY9" fmla="*/ 27622 h 6872747"/>
              <a:gd name="connsiteX10" fmla="*/ 1643743 w 9258300"/>
              <a:gd name="connsiteY10" fmla="*/ 0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58300" h="6872747">
                <a:moveTo>
                  <a:pt x="1643743" y="0"/>
                </a:moveTo>
                <a:lnTo>
                  <a:pt x="9258300" y="0"/>
                </a:lnTo>
                <a:lnTo>
                  <a:pt x="9258300" y="6872747"/>
                </a:lnTo>
                <a:lnTo>
                  <a:pt x="3918637" y="6872747"/>
                </a:lnTo>
                <a:lnTo>
                  <a:pt x="1643743" y="6872747"/>
                </a:lnTo>
                <a:lnTo>
                  <a:pt x="1629449" y="6872747"/>
                </a:lnTo>
                <a:lnTo>
                  <a:pt x="1571380" y="6837233"/>
                </a:lnTo>
                <a:cubicBezTo>
                  <a:pt x="641609" y="6231165"/>
                  <a:pt x="0" y="4944223"/>
                  <a:pt x="0" y="3454556"/>
                </a:cubicBezTo>
                <a:cubicBezTo>
                  <a:pt x="0" y="1964889"/>
                  <a:pt x="641609" y="677948"/>
                  <a:pt x="1571380" y="71878"/>
                </a:cubicBezTo>
                <a:lnTo>
                  <a:pt x="1643743" y="27622"/>
                </a:lnTo>
                <a:lnTo>
                  <a:pt x="16437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5686" y="2729128"/>
            <a:ext cx="24223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039404" y="1868864"/>
            <a:ext cx="3117108" cy="3190332"/>
            <a:chOff x="6039404" y="1713881"/>
            <a:chExt cx="3117108" cy="3190332"/>
          </a:xfrm>
          <a:solidFill>
            <a:schemeClr val="bg1">
              <a:lumMod val="85000"/>
            </a:schemeClr>
          </a:solidFill>
        </p:grpSpPr>
        <p:sp>
          <p:nvSpPr>
            <p:cNvPr id="18" name="向右箭头"/>
            <p:cNvSpPr/>
            <p:nvPr/>
          </p:nvSpPr>
          <p:spPr bwMode="auto">
            <a:xfrm>
              <a:off x="6039404" y="2655673"/>
              <a:ext cx="1314539" cy="1308615"/>
            </a:xfrm>
            <a:custGeom>
              <a:avLst/>
              <a:gdLst>
                <a:gd name="T0" fmla="*/ 899885 w 2768"/>
                <a:gd name="T1" fmla="*/ 0 h 2769"/>
                <a:gd name="T2" fmla="*/ 0 w 2768"/>
                <a:gd name="T3" fmla="*/ 899873 h 2769"/>
                <a:gd name="T4" fmla="*/ 899885 w 2768"/>
                <a:gd name="T5" fmla="*/ 1800397 h 2769"/>
                <a:gd name="T6" fmla="*/ 1798471 w 2768"/>
                <a:gd name="T7" fmla="*/ 899873 h 2769"/>
                <a:gd name="T8" fmla="*/ 899885 w 2768"/>
                <a:gd name="T9" fmla="*/ 0 h 2769"/>
                <a:gd name="T10" fmla="*/ 1365097 w 2768"/>
                <a:gd name="T11" fmla="*/ 938885 h 2769"/>
                <a:gd name="T12" fmla="*/ 895337 w 2768"/>
                <a:gd name="T13" fmla="*/ 1369316 h 2769"/>
                <a:gd name="T14" fmla="*/ 830363 w 2768"/>
                <a:gd name="T15" fmla="*/ 1372567 h 2769"/>
                <a:gd name="T16" fmla="*/ 779034 w 2768"/>
                <a:gd name="T17" fmla="*/ 1323802 h 2769"/>
                <a:gd name="T18" fmla="*/ 779034 w 2768"/>
                <a:gd name="T19" fmla="*/ 1105986 h 2769"/>
                <a:gd name="T20" fmla="*/ 475607 w 2768"/>
                <a:gd name="T21" fmla="*/ 1024061 h 2769"/>
                <a:gd name="T22" fmla="*/ 419730 w 2768"/>
                <a:gd name="T23" fmla="*/ 899873 h 2769"/>
                <a:gd name="T24" fmla="*/ 475607 w 2768"/>
                <a:gd name="T25" fmla="*/ 775686 h 2769"/>
                <a:gd name="T26" fmla="*/ 779034 w 2768"/>
                <a:gd name="T27" fmla="*/ 693761 h 2769"/>
                <a:gd name="T28" fmla="*/ 779034 w 2768"/>
                <a:gd name="T29" fmla="*/ 476595 h 2769"/>
                <a:gd name="T30" fmla="*/ 830363 w 2768"/>
                <a:gd name="T31" fmla="*/ 427180 h 2769"/>
                <a:gd name="T32" fmla="*/ 895337 w 2768"/>
                <a:gd name="T33" fmla="*/ 430431 h 2769"/>
                <a:gd name="T34" fmla="*/ 1365097 w 2768"/>
                <a:gd name="T35" fmla="*/ 861512 h 2769"/>
                <a:gd name="T36" fmla="*/ 1365097 w 2768"/>
                <a:gd name="T37" fmla="*/ 938885 h 27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68" h="2769">
                  <a:moveTo>
                    <a:pt x="1385" y="0"/>
                  </a:moveTo>
                  <a:cubicBezTo>
                    <a:pt x="620" y="0"/>
                    <a:pt x="0" y="620"/>
                    <a:pt x="0" y="1384"/>
                  </a:cubicBezTo>
                  <a:cubicBezTo>
                    <a:pt x="0" y="2149"/>
                    <a:pt x="620" y="2769"/>
                    <a:pt x="1385" y="2769"/>
                  </a:cubicBezTo>
                  <a:cubicBezTo>
                    <a:pt x="2149" y="2769"/>
                    <a:pt x="2768" y="2149"/>
                    <a:pt x="2768" y="1384"/>
                  </a:cubicBezTo>
                  <a:cubicBezTo>
                    <a:pt x="2768" y="620"/>
                    <a:pt x="2149" y="0"/>
                    <a:pt x="1385" y="0"/>
                  </a:cubicBezTo>
                  <a:close/>
                  <a:moveTo>
                    <a:pt x="2101" y="1444"/>
                  </a:moveTo>
                  <a:cubicBezTo>
                    <a:pt x="2088" y="1461"/>
                    <a:pt x="1765" y="1851"/>
                    <a:pt x="1378" y="2106"/>
                  </a:cubicBezTo>
                  <a:cubicBezTo>
                    <a:pt x="1348" y="2126"/>
                    <a:pt x="1310" y="2128"/>
                    <a:pt x="1278" y="2111"/>
                  </a:cubicBezTo>
                  <a:cubicBezTo>
                    <a:pt x="1247" y="2094"/>
                    <a:pt x="1199" y="2071"/>
                    <a:pt x="1199" y="2036"/>
                  </a:cubicBezTo>
                  <a:cubicBezTo>
                    <a:pt x="1199" y="1701"/>
                    <a:pt x="1199" y="1701"/>
                    <a:pt x="1199" y="1701"/>
                  </a:cubicBezTo>
                  <a:cubicBezTo>
                    <a:pt x="987" y="1666"/>
                    <a:pt x="767" y="1600"/>
                    <a:pt x="732" y="1575"/>
                  </a:cubicBezTo>
                  <a:cubicBezTo>
                    <a:pt x="681" y="1540"/>
                    <a:pt x="646" y="1480"/>
                    <a:pt x="646" y="1384"/>
                  </a:cubicBezTo>
                  <a:cubicBezTo>
                    <a:pt x="646" y="1288"/>
                    <a:pt x="681" y="1228"/>
                    <a:pt x="732" y="1193"/>
                  </a:cubicBezTo>
                  <a:cubicBezTo>
                    <a:pt x="767" y="1169"/>
                    <a:pt x="987" y="1102"/>
                    <a:pt x="1199" y="1067"/>
                  </a:cubicBezTo>
                  <a:cubicBezTo>
                    <a:pt x="1199" y="733"/>
                    <a:pt x="1199" y="733"/>
                    <a:pt x="1199" y="733"/>
                  </a:cubicBezTo>
                  <a:cubicBezTo>
                    <a:pt x="1199" y="698"/>
                    <a:pt x="1247" y="674"/>
                    <a:pt x="1278" y="657"/>
                  </a:cubicBezTo>
                  <a:cubicBezTo>
                    <a:pt x="1310" y="641"/>
                    <a:pt x="1348" y="643"/>
                    <a:pt x="1378" y="662"/>
                  </a:cubicBezTo>
                  <a:cubicBezTo>
                    <a:pt x="1765" y="918"/>
                    <a:pt x="2088" y="1308"/>
                    <a:pt x="2101" y="1325"/>
                  </a:cubicBezTo>
                  <a:cubicBezTo>
                    <a:pt x="2129" y="1360"/>
                    <a:pt x="2129" y="1409"/>
                    <a:pt x="2101" y="14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向右箭头"/>
            <p:cNvSpPr/>
            <p:nvPr/>
          </p:nvSpPr>
          <p:spPr bwMode="auto">
            <a:xfrm flipH="1">
              <a:off x="7841973" y="2655673"/>
              <a:ext cx="1314539" cy="1308615"/>
            </a:xfrm>
            <a:custGeom>
              <a:avLst/>
              <a:gdLst>
                <a:gd name="T0" fmla="*/ 899885 w 2768"/>
                <a:gd name="T1" fmla="*/ 0 h 2769"/>
                <a:gd name="T2" fmla="*/ 0 w 2768"/>
                <a:gd name="T3" fmla="*/ 899873 h 2769"/>
                <a:gd name="T4" fmla="*/ 899885 w 2768"/>
                <a:gd name="T5" fmla="*/ 1800397 h 2769"/>
                <a:gd name="T6" fmla="*/ 1798471 w 2768"/>
                <a:gd name="T7" fmla="*/ 899873 h 2769"/>
                <a:gd name="T8" fmla="*/ 899885 w 2768"/>
                <a:gd name="T9" fmla="*/ 0 h 2769"/>
                <a:gd name="T10" fmla="*/ 1365097 w 2768"/>
                <a:gd name="T11" fmla="*/ 938885 h 2769"/>
                <a:gd name="T12" fmla="*/ 895337 w 2768"/>
                <a:gd name="T13" fmla="*/ 1369316 h 2769"/>
                <a:gd name="T14" fmla="*/ 830363 w 2768"/>
                <a:gd name="T15" fmla="*/ 1372567 h 2769"/>
                <a:gd name="T16" fmla="*/ 779034 w 2768"/>
                <a:gd name="T17" fmla="*/ 1323802 h 2769"/>
                <a:gd name="T18" fmla="*/ 779034 w 2768"/>
                <a:gd name="T19" fmla="*/ 1105986 h 2769"/>
                <a:gd name="T20" fmla="*/ 475607 w 2768"/>
                <a:gd name="T21" fmla="*/ 1024061 h 2769"/>
                <a:gd name="T22" fmla="*/ 419730 w 2768"/>
                <a:gd name="T23" fmla="*/ 899873 h 2769"/>
                <a:gd name="T24" fmla="*/ 475607 w 2768"/>
                <a:gd name="T25" fmla="*/ 775686 h 2769"/>
                <a:gd name="T26" fmla="*/ 779034 w 2768"/>
                <a:gd name="T27" fmla="*/ 693761 h 2769"/>
                <a:gd name="T28" fmla="*/ 779034 w 2768"/>
                <a:gd name="T29" fmla="*/ 476595 h 2769"/>
                <a:gd name="T30" fmla="*/ 830363 w 2768"/>
                <a:gd name="T31" fmla="*/ 427180 h 2769"/>
                <a:gd name="T32" fmla="*/ 895337 w 2768"/>
                <a:gd name="T33" fmla="*/ 430431 h 2769"/>
                <a:gd name="T34" fmla="*/ 1365097 w 2768"/>
                <a:gd name="T35" fmla="*/ 861512 h 2769"/>
                <a:gd name="T36" fmla="*/ 1365097 w 2768"/>
                <a:gd name="T37" fmla="*/ 938885 h 27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68" h="2769">
                  <a:moveTo>
                    <a:pt x="1385" y="0"/>
                  </a:moveTo>
                  <a:cubicBezTo>
                    <a:pt x="620" y="0"/>
                    <a:pt x="0" y="620"/>
                    <a:pt x="0" y="1384"/>
                  </a:cubicBezTo>
                  <a:cubicBezTo>
                    <a:pt x="0" y="2149"/>
                    <a:pt x="620" y="2769"/>
                    <a:pt x="1385" y="2769"/>
                  </a:cubicBezTo>
                  <a:cubicBezTo>
                    <a:pt x="2149" y="2769"/>
                    <a:pt x="2768" y="2149"/>
                    <a:pt x="2768" y="1384"/>
                  </a:cubicBezTo>
                  <a:cubicBezTo>
                    <a:pt x="2768" y="620"/>
                    <a:pt x="2149" y="0"/>
                    <a:pt x="1385" y="0"/>
                  </a:cubicBezTo>
                  <a:close/>
                  <a:moveTo>
                    <a:pt x="2101" y="1444"/>
                  </a:moveTo>
                  <a:cubicBezTo>
                    <a:pt x="2088" y="1461"/>
                    <a:pt x="1765" y="1851"/>
                    <a:pt x="1378" y="2106"/>
                  </a:cubicBezTo>
                  <a:cubicBezTo>
                    <a:pt x="1348" y="2126"/>
                    <a:pt x="1310" y="2128"/>
                    <a:pt x="1278" y="2111"/>
                  </a:cubicBezTo>
                  <a:cubicBezTo>
                    <a:pt x="1247" y="2094"/>
                    <a:pt x="1199" y="2071"/>
                    <a:pt x="1199" y="2036"/>
                  </a:cubicBezTo>
                  <a:cubicBezTo>
                    <a:pt x="1199" y="1701"/>
                    <a:pt x="1199" y="1701"/>
                    <a:pt x="1199" y="1701"/>
                  </a:cubicBezTo>
                  <a:cubicBezTo>
                    <a:pt x="987" y="1666"/>
                    <a:pt x="767" y="1600"/>
                    <a:pt x="732" y="1575"/>
                  </a:cubicBezTo>
                  <a:cubicBezTo>
                    <a:pt x="681" y="1540"/>
                    <a:pt x="646" y="1480"/>
                    <a:pt x="646" y="1384"/>
                  </a:cubicBezTo>
                  <a:cubicBezTo>
                    <a:pt x="646" y="1288"/>
                    <a:pt x="681" y="1228"/>
                    <a:pt x="732" y="1193"/>
                  </a:cubicBezTo>
                  <a:cubicBezTo>
                    <a:pt x="767" y="1169"/>
                    <a:pt x="987" y="1102"/>
                    <a:pt x="1199" y="1067"/>
                  </a:cubicBezTo>
                  <a:cubicBezTo>
                    <a:pt x="1199" y="733"/>
                    <a:pt x="1199" y="733"/>
                    <a:pt x="1199" y="733"/>
                  </a:cubicBezTo>
                  <a:cubicBezTo>
                    <a:pt x="1199" y="698"/>
                    <a:pt x="1247" y="674"/>
                    <a:pt x="1278" y="657"/>
                  </a:cubicBezTo>
                  <a:cubicBezTo>
                    <a:pt x="1310" y="641"/>
                    <a:pt x="1348" y="643"/>
                    <a:pt x="1378" y="662"/>
                  </a:cubicBezTo>
                  <a:cubicBezTo>
                    <a:pt x="1765" y="918"/>
                    <a:pt x="2088" y="1308"/>
                    <a:pt x="2101" y="1325"/>
                  </a:cubicBezTo>
                  <a:cubicBezTo>
                    <a:pt x="2129" y="1360"/>
                    <a:pt x="2129" y="1409"/>
                    <a:pt x="2101" y="14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向右箭头"/>
            <p:cNvSpPr/>
            <p:nvPr/>
          </p:nvSpPr>
          <p:spPr bwMode="auto">
            <a:xfrm rot="16200000">
              <a:off x="6941072" y="3592636"/>
              <a:ext cx="1308615" cy="1314539"/>
            </a:xfrm>
            <a:custGeom>
              <a:avLst/>
              <a:gdLst>
                <a:gd name="T0" fmla="*/ 899885 w 2768"/>
                <a:gd name="T1" fmla="*/ 0 h 2769"/>
                <a:gd name="T2" fmla="*/ 0 w 2768"/>
                <a:gd name="T3" fmla="*/ 899873 h 2769"/>
                <a:gd name="T4" fmla="*/ 899885 w 2768"/>
                <a:gd name="T5" fmla="*/ 1800397 h 2769"/>
                <a:gd name="T6" fmla="*/ 1798471 w 2768"/>
                <a:gd name="T7" fmla="*/ 899873 h 2769"/>
                <a:gd name="T8" fmla="*/ 899885 w 2768"/>
                <a:gd name="T9" fmla="*/ 0 h 2769"/>
                <a:gd name="T10" fmla="*/ 1365097 w 2768"/>
                <a:gd name="T11" fmla="*/ 938885 h 2769"/>
                <a:gd name="T12" fmla="*/ 895337 w 2768"/>
                <a:gd name="T13" fmla="*/ 1369316 h 2769"/>
                <a:gd name="T14" fmla="*/ 830363 w 2768"/>
                <a:gd name="T15" fmla="*/ 1372567 h 2769"/>
                <a:gd name="T16" fmla="*/ 779034 w 2768"/>
                <a:gd name="T17" fmla="*/ 1323802 h 2769"/>
                <a:gd name="T18" fmla="*/ 779034 w 2768"/>
                <a:gd name="T19" fmla="*/ 1105986 h 2769"/>
                <a:gd name="T20" fmla="*/ 475607 w 2768"/>
                <a:gd name="T21" fmla="*/ 1024061 h 2769"/>
                <a:gd name="T22" fmla="*/ 419730 w 2768"/>
                <a:gd name="T23" fmla="*/ 899873 h 2769"/>
                <a:gd name="T24" fmla="*/ 475607 w 2768"/>
                <a:gd name="T25" fmla="*/ 775686 h 2769"/>
                <a:gd name="T26" fmla="*/ 779034 w 2768"/>
                <a:gd name="T27" fmla="*/ 693761 h 2769"/>
                <a:gd name="T28" fmla="*/ 779034 w 2768"/>
                <a:gd name="T29" fmla="*/ 476595 h 2769"/>
                <a:gd name="T30" fmla="*/ 830363 w 2768"/>
                <a:gd name="T31" fmla="*/ 427180 h 2769"/>
                <a:gd name="T32" fmla="*/ 895337 w 2768"/>
                <a:gd name="T33" fmla="*/ 430431 h 2769"/>
                <a:gd name="T34" fmla="*/ 1365097 w 2768"/>
                <a:gd name="T35" fmla="*/ 861512 h 2769"/>
                <a:gd name="T36" fmla="*/ 1365097 w 2768"/>
                <a:gd name="T37" fmla="*/ 938885 h 27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68" h="2769">
                  <a:moveTo>
                    <a:pt x="1385" y="0"/>
                  </a:moveTo>
                  <a:cubicBezTo>
                    <a:pt x="620" y="0"/>
                    <a:pt x="0" y="620"/>
                    <a:pt x="0" y="1384"/>
                  </a:cubicBezTo>
                  <a:cubicBezTo>
                    <a:pt x="0" y="2149"/>
                    <a:pt x="620" y="2769"/>
                    <a:pt x="1385" y="2769"/>
                  </a:cubicBezTo>
                  <a:cubicBezTo>
                    <a:pt x="2149" y="2769"/>
                    <a:pt x="2768" y="2149"/>
                    <a:pt x="2768" y="1384"/>
                  </a:cubicBezTo>
                  <a:cubicBezTo>
                    <a:pt x="2768" y="620"/>
                    <a:pt x="2149" y="0"/>
                    <a:pt x="1385" y="0"/>
                  </a:cubicBezTo>
                  <a:close/>
                  <a:moveTo>
                    <a:pt x="2101" y="1444"/>
                  </a:moveTo>
                  <a:cubicBezTo>
                    <a:pt x="2088" y="1461"/>
                    <a:pt x="1765" y="1851"/>
                    <a:pt x="1378" y="2106"/>
                  </a:cubicBezTo>
                  <a:cubicBezTo>
                    <a:pt x="1348" y="2126"/>
                    <a:pt x="1310" y="2128"/>
                    <a:pt x="1278" y="2111"/>
                  </a:cubicBezTo>
                  <a:cubicBezTo>
                    <a:pt x="1247" y="2094"/>
                    <a:pt x="1199" y="2071"/>
                    <a:pt x="1199" y="2036"/>
                  </a:cubicBezTo>
                  <a:cubicBezTo>
                    <a:pt x="1199" y="1701"/>
                    <a:pt x="1199" y="1701"/>
                    <a:pt x="1199" y="1701"/>
                  </a:cubicBezTo>
                  <a:cubicBezTo>
                    <a:pt x="987" y="1666"/>
                    <a:pt x="767" y="1600"/>
                    <a:pt x="732" y="1575"/>
                  </a:cubicBezTo>
                  <a:cubicBezTo>
                    <a:pt x="681" y="1540"/>
                    <a:pt x="646" y="1480"/>
                    <a:pt x="646" y="1384"/>
                  </a:cubicBezTo>
                  <a:cubicBezTo>
                    <a:pt x="646" y="1288"/>
                    <a:pt x="681" y="1228"/>
                    <a:pt x="732" y="1193"/>
                  </a:cubicBezTo>
                  <a:cubicBezTo>
                    <a:pt x="767" y="1169"/>
                    <a:pt x="987" y="1102"/>
                    <a:pt x="1199" y="1067"/>
                  </a:cubicBezTo>
                  <a:cubicBezTo>
                    <a:pt x="1199" y="733"/>
                    <a:pt x="1199" y="733"/>
                    <a:pt x="1199" y="733"/>
                  </a:cubicBezTo>
                  <a:cubicBezTo>
                    <a:pt x="1199" y="698"/>
                    <a:pt x="1247" y="674"/>
                    <a:pt x="1278" y="657"/>
                  </a:cubicBezTo>
                  <a:cubicBezTo>
                    <a:pt x="1310" y="641"/>
                    <a:pt x="1348" y="643"/>
                    <a:pt x="1378" y="662"/>
                  </a:cubicBezTo>
                  <a:cubicBezTo>
                    <a:pt x="1765" y="918"/>
                    <a:pt x="2088" y="1308"/>
                    <a:pt x="2101" y="1325"/>
                  </a:cubicBezTo>
                  <a:cubicBezTo>
                    <a:pt x="2129" y="1360"/>
                    <a:pt x="2129" y="1409"/>
                    <a:pt x="2101" y="14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向右箭头"/>
            <p:cNvSpPr/>
            <p:nvPr/>
          </p:nvSpPr>
          <p:spPr bwMode="auto">
            <a:xfrm rot="16200000" flipH="1">
              <a:off x="6941072" y="1710919"/>
              <a:ext cx="1308615" cy="1314539"/>
            </a:xfrm>
            <a:custGeom>
              <a:avLst/>
              <a:gdLst>
                <a:gd name="T0" fmla="*/ 899885 w 2768"/>
                <a:gd name="T1" fmla="*/ 0 h 2769"/>
                <a:gd name="T2" fmla="*/ 0 w 2768"/>
                <a:gd name="T3" fmla="*/ 899873 h 2769"/>
                <a:gd name="T4" fmla="*/ 899885 w 2768"/>
                <a:gd name="T5" fmla="*/ 1800397 h 2769"/>
                <a:gd name="T6" fmla="*/ 1798471 w 2768"/>
                <a:gd name="T7" fmla="*/ 899873 h 2769"/>
                <a:gd name="T8" fmla="*/ 899885 w 2768"/>
                <a:gd name="T9" fmla="*/ 0 h 2769"/>
                <a:gd name="T10" fmla="*/ 1365097 w 2768"/>
                <a:gd name="T11" fmla="*/ 938885 h 2769"/>
                <a:gd name="T12" fmla="*/ 895337 w 2768"/>
                <a:gd name="T13" fmla="*/ 1369316 h 2769"/>
                <a:gd name="T14" fmla="*/ 830363 w 2768"/>
                <a:gd name="T15" fmla="*/ 1372567 h 2769"/>
                <a:gd name="T16" fmla="*/ 779034 w 2768"/>
                <a:gd name="T17" fmla="*/ 1323802 h 2769"/>
                <a:gd name="T18" fmla="*/ 779034 w 2768"/>
                <a:gd name="T19" fmla="*/ 1105986 h 2769"/>
                <a:gd name="T20" fmla="*/ 475607 w 2768"/>
                <a:gd name="T21" fmla="*/ 1024061 h 2769"/>
                <a:gd name="T22" fmla="*/ 419730 w 2768"/>
                <a:gd name="T23" fmla="*/ 899873 h 2769"/>
                <a:gd name="T24" fmla="*/ 475607 w 2768"/>
                <a:gd name="T25" fmla="*/ 775686 h 2769"/>
                <a:gd name="T26" fmla="*/ 779034 w 2768"/>
                <a:gd name="T27" fmla="*/ 693761 h 2769"/>
                <a:gd name="T28" fmla="*/ 779034 w 2768"/>
                <a:gd name="T29" fmla="*/ 476595 h 2769"/>
                <a:gd name="T30" fmla="*/ 830363 w 2768"/>
                <a:gd name="T31" fmla="*/ 427180 h 2769"/>
                <a:gd name="T32" fmla="*/ 895337 w 2768"/>
                <a:gd name="T33" fmla="*/ 430431 h 2769"/>
                <a:gd name="T34" fmla="*/ 1365097 w 2768"/>
                <a:gd name="T35" fmla="*/ 861512 h 2769"/>
                <a:gd name="T36" fmla="*/ 1365097 w 2768"/>
                <a:gd name="T37" fmla="*/ 938885 h 276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768" h="2769">
                  <a:moveTo>
                    <a:pt x="1385" y="0"/>
                  </a:moveTo>
                  <a:cubicBezTo>
                    <a:pt x="620" y="0"/>
                    <a:pt x="0" y="620"/>
                    <a:pt x="0" y="1384"/>
                  </a:cubicBezTo>
                  <a:cubicBezTo>
                    <a:pt x="0" y="2149"/>
                    <a:pt x="620" y="2769"/>
                    <a:pt x="1385" y="2769"/>
                  </a:cubicBezTo>
                  <a:cubicBezTo>
                    <a:pt x="2149" y="2769"/>
                    <a:pt x="2768" y="2149"/>
                    <a:pt x="2768" y="1384"/>
                  </a:cubicBezTo>
                  <a:cubicBezTo>
                    <a:pt x="2768" y="620"/>
                    <a:pt x="2149" y="0"/>
                    <a:pt x="1385" y="0"/>
                  </a:cubicBezTo>
                  <a:close/>
                  <a:moveTo>
                    <a:pt x="2101" y="1444"/>
                  </a:moveTo>
                  <a:cubicBezTo>
                    <a:pt x="2088" y="1461"/>
                    <a:pt x="1765" y="1851"/>
                    <a:pt x="1378" y="2106"/>
                  </a:cubicBezTo>
                  <a:cubicBezTo>
                    <a:pt x="1348" y="2126"/>
                    <a:pt x="1310" y="2128"/>
                    <a:pt x="1278" y="2111"/>
                  </a:cubicBezTo>
                  <a:cubicBezTo>
                    <a:pt x="1247" y="2094"/>
                    <a:pt x="1199" y="2071"/>
                    <a:pt x="1199" y="2036"/>
                  </a:cubicBezTo>
                  <a:cubicBezTo>
                    <a:pt x="1199" y="1701"/>
                    <a:pt x="1199" y="1701"/>
                    <a:pt x="1199" y="1701"/>
                  </a:cubicBezTo>
                  <a:cubicBezTo>
                    <a:pt x="987" y="1666"/>
                    <a:pt x="767" y="1600"/>
                    <a:pt x="732" y="1575"/>
                  </a:cubicBezTo>
                  <a:cubicBezTo>
                    <a:pt x="681" y="1540"/>
                    <a:pt x="646" y="1480"/>
                    <a:pt x="646" y="1384"/>
                  </a:cubicBezTo>
                  <a:cubicBezTo>
                    <a:pt x="646" y="1288"/>
                    <a:pt x="681" y="1228"/>
                    <a:pt x="732" y="1193"/>
                  </a:cubicBezTo>
                  <a:cubicBezTo>
                    <a:pt x="767" y="1169"/>
                    <a:pt x="987" y="1102"/>
                    <a:pt x="1199" y="1067"/>
                  </a:cubicBezTo>
                  <a:cubicBezTo>
                    <a:pt x="1199" y="733"/>
                    <a:pt x="1199" y="733"/>
                    <a:pt x="1199" y="733"/>
                  </a:cubicBezTo>
                  <a:cubicBezTo>
                    <a:pt x="1199" y="698"/>
                    <a:pt x="1247" y="674"/>
                    <a:pt x="1278" y="657"/>
                  </a:cubicBezTo>
                  <a:cubicBezTo>
                    <a:pt x="1310" y="641"/>
                    <a:pt x="1348" y="643"/>
                    <a:pt x="1378" y="662"/>
                  </a:cubicBezTo>
                  <a:cubicBezTo>
                    <a:pt x="1765" y="918"/>
                    <a:pt x="2088" y="1308"/>
                    <a:pt x="2101" y="1325"/>
                  </a:cubicBezTo>
                  <a:cubicBezTo>
                    <a:pt x="2129" y="1360"/>
                    <a:pt x="2129" y="1409"/>
                    <a:pt x="2101" y="14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933388" y="1868863"/>
            <a:ext cx="242232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4902536" y="1407197"/>
            <a:ext cx="145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3388" y="4708842"/>
            <a:ext cx="242232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17951" y="4708842"/>
            <a:ext cx="242232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8917951" y="4247176"/>
            <a:ext cx="145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17951" y="1868863"/>
            <a:ext cx="242232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8917951" y="1407197"/>
            <a:ext cx="145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4902536" y="4277672"/>
            <a:ext cx="145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32" name="椭圆 3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8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960236" y="-22165"/>
            <a:ext cx="6231765" cy="6872747"/>
          </a:xfrm>
          <a:custGeom>
            <a:avLst/>
            <a:gdLst>
              <a:gd name="connsiteX0" fmla="*/ 1646275 w 6231765"/>
              <a:gd name="connsiteY0" fmla="*/ 0 h 6872747"/>
              <a:gd name="connsiteX1" fmla="*/ 6231765 w 6231765"/>
              <a:gd name="connsiteY1" fmla="*/ 0 h 6872747"/>
              <a:gd name="connsiteX2" fmla="*/ 6231765 w 6231765"/>
              <a:gd name="connsiteY2" fmla="*/ 6872747 h 6872747"/>
              <a:gd name="connsiteX3" fmla="*/ 3924673 w 6231765"/>
              <a:gd name="connsiteY3" fmla="*/ 6872747 h 6872747"/>
              <a:gd name="connsiteX4" fmla="*/ 1646275 w 6231765"/>
              <a:gd name="connsiteY4" fmla="*/ 6872747 h 6872747"/>
              <a:gd name="connsiteX5" fmla="*/ 1631959 w 6231765"/>
              <a:gd name="connsiteY5" fmla="*/ 6872747 h 6872747"/>
              <a:gd name="connsiteX6" fmla="*/ 1573801 w 6231765"/>
              <a:gd name="connsiteY6" fmla="*/ 6837233 h 6872747"/>
              <a:gd name="connsiteX7" fmla="*/ 0 w 6231765"/>
              <a:gd name="connsiteY7" fmla="*/ 3454556 h 6872747"/>
              <a:gd name="connsiteX8" fmla="*/ 1573801 w 6231765"/>
              <a:gd name="connsiteY8" fmla="*/ 71878 h 6872747"/>
              <a:gd name="connsiteX9" fmla="*/ 1646275 w 6231765"/>
              <a:gd name="connsiteY9" fmla="*/ 27622 h 687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31765" h="6872747">
                <a:moveTo>
                  <a:pt x="1646275" y="0"/>
                </a:moveTo>
                <a:lnTo>
                  <a:pt x="6231765" y="0"/>
                </a:lnTo>
                <a:lnTo>
                  <a:pt x="6231765" y="6872747"/>
                </a:lnTo>
                <a:lnTo>
                  <a:pt x="3924673" y="6872747"/>
                </a:lnTo>
                <a:lnTo>
                  <a:pt x="1646275" y="6872747"/>
                </a:lnTo>
                <a:lnTo>
                  <a:pt x="1631959" y="6872747"/>
                </a:lnTo>
                <a:lnTo>
                  <a:pt x="1573801" y="6837233"/>
                </a:lnTo>
                <a:cubicBezTo>
                  <a:pt x="642598" y="6231165"/>
                  <a:pt x="0" y="4944223"/>
                  <a:pt x="0" y="3454556"/>
                </a:cubicBezTo>
                <a:cubicBezTo>
                  <a:pt x="0" y="1964889"/>
                  <a:pt x="642598" y="677948"/>
                  <a:pt x="1573801" y="71878"/>
                </a:cubicBezTo>
                <a:lnTo>
                  <a:pt x="1646275" y="276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62" name="椭圆 61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98795" y="6335574"/>
            <a:ext cx="2743200" cy="365125"/>
          </a:xfrm>
        </p:spPr>
        <p:txBody>
          <a:bodyPr/>
          <a:lstStyle/>
          <a:p>
            <a:fld id="{62B6538A-33AE-45EB-868C-14B9E34ED961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744836" y="1665128"/>
            <a:ext cx="3663710" cy="4542554"/>
            <a:chOff x="1761393" y="884652"/>
            <a:chExt cx="4447040" cy="551378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896245" y="884652"/>
              <a:ext cx="1" cy="5375138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629059" y="1150383"/>
              <a:ext cx="579590" cy="579590"/>
              <a:chOff x="4196734" y="1207726"/>
              <a:chExt cx="576064" cy="57606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96734" y="1207726"/>
                <a:ext cx="576064" cy="576064"/>
                <a:chOff x="1535154" y="1313269"/>
                <a:chExt cx="576064" cy="576064"/>
              </a:xfrm>
            </p:grpSpPr>
            <p:sp>
              <p:nvSpPr>
                <p:cNvPr id="10" name="椭圆 9"/>
                <p:cNvSpPr>
                  <a:spLocks noChangeAspect="1"/>
                </p:cNvSpPr>
                <p:nvPr/>
              </p:nvSpPr>
              <p:spPr>
                <a:xfrm>
                  <a:off x="1535154" y="1313269"/>
                  <a:ext cx="576064" cy="576064"/>
                </a:xfrm>
                <a:prstGeom prst="ellipse">
                  <a:avLst/>
                </a:prstGeom>
                <a:noFill/>
                <a:ln w="19050" cap="flat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" name="椭圆 10"/>
                <p:cNvSpPr>
                  <a:spLocks noChangeAspect="1"/>
                </p:cNvSpPr>
                <p:nvPr/>
              </p:nvSpPr>
              <p:spPr>
                <a:xfrm>
                  <a:off x="1572696" y="1350811"/>
                  <a:ext cx="500981" cy="50098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>
                  <a:noFill/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9" name="KSO_Shape"/>
              <p:cNvSpPr/>
              <p:nvPr/>
            </p:nvSpPr>
            <p:spPr bwMode="auto">
              <a:xfrm>
                <a:off x="4345777" y="1342433"/>
                <a:ext cx="254798" cy="296277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9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629059" y="2248365"/>
              <a:ext cx="579590" cy="579590"/>
              <a:chOff x="4196734" y="1931889"/>
              <a:chExt cx="576064" cy="576064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4196734" y="1931889"/>
                <a:ext cx="576064" cy="576064"/>
                <a:chOff x="1535154" y="1313269"/>
                <a:chExt cx="576064" cy="576064"/>
              </a:xfrm>
            </p:grpSpPr>
            <p:sp>
              <p:nvSpPr>
                <p:cNvPr id="15" name="椭圆 14"/>
                <p:cNvSpPr>
                  <a:spLocks noChangeAspect="1"/>
                </p:cNvSpPr>
                <p:nvPr/>
              </p:nvSpPr>
              <p:spPr>
                <a:xfrm>
                  <a:off x="1535154" y="1313269"/>
                  <a:ext cx="576064" cy="576064"/>
                </a:xfrm>
                <a:prstGeom prst="ellipse">
                  <a:avLst/>
                </a:prstGeom>
                <a:noFill/>
                <a:ln w="19050" cap="flat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" name="椭圆 15"/>
                <p:cNvSpPr>
                  <a:spLocks noChangeAspect="1"/>
                </p:cNvSpPr>
                <p:nvPr/>
              </p:nvSpPr>
              <p:spPr>
                <a:xfrm>
                  <a:off x="1572696" y="1350811"/>
                  <a:ext cx="500981" cy="50098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>
                  <a:noFill/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4" name="KSO_Shape"/>
              <p:cNvSpPr/>
              <p:nvPr/>
            </p:nvSpPr>
            <p:spPr bwMode="auto">
              <a:xfrm>
                <a:off x="4315814" y="2093489"/>
                <a:ext cx="337903" cy="252863"/>
              </a:xfrm>
              <a:custGeom>
                <a:avLst/>
                <a:gdLst>
                  <a:gd name="T0" fmla="*/ 151004 w 5185"/>
                  <a:gd name="T1" fmla="*/ 1065477 h 3880"/>
                  <a:gd name="T2" fmla="*/ 1873403 w 5185"/>
                  <a:gd name="T3" fmla="*/ 1297678 h 3880"/>
                  <a:gd name="T4" fmla="*/ 751713 w 5185"/>
                  <a:gd name="T5" fmla="*/ 1241832 h 3880"/>
                  <a:gd name="T6" fmla="*/ 1108464 w 5185"/>
                  <a:gd name="T7" fmla="*/ 1148144 h 3880"/>
                  <a:gd name="T8" fmla="*/ 751713 w 5185"/>
                  <a:gd name="T9" fmla="*/ 1241832 h 3880"/>
                  <a:gd name="T10" fmla="*/ 1726808 w 5185"/>
                  <a:gd name="T11" fmla="*/ 1012203 h 3880"/>
                  <a:gd name="T12" fmla="*/ 1726073 w 5185"/>
                  <a:gd name="T13" fmla="*/ 1007794 h 3880"/>
                  <a:gd name="T14" fmla="*/ 1726808 w 5185"/>
                  <a:gd name="T15" fmla="*/ 44089 h 3880"/>
                  <a:gd name="T16" fmla="*/ 1726441 w 5185"/>
                  <a:gd name="T17" fmla="*/ 39680 h 3880"/>
                  <a:gd name="T18" fmla="*/ 1724604 w 5185"/>
                  <a:gd name="T19" fmla="*/ 30862 h 3880"/>
                  <a:gd name="T20" fmla="*/ 1721297 w 5185"/>
                  <a:gd name="T21" fmla="*/ 23147 h 3880"/>
                  <a:gd name="T22" fmla="*/ 1716888 w 5185"/>
                  <a:gd name="T23" fmla="*/ 15798 h 3880"/>
                  <a:gd name="T24" fmla="*/ 1711010 w 5185"/>
                  <a:gd name="T25" fmla="*/ 9920 h 3880"/>
                  <a:gd name="T26" fmla="*/ 1703662 w 5185"/>
                  <a:gd name="T27" fmla="*/ 5144 h 3880"/>
                  <a:gd name="T28" fmla="*/ 1695946 w 5185"/>
                  <a:gd name="T29" fmla="*/ 1837 h 3880"/>
                  <a:gd name="T30" fmla="*/ 1687128 w 5185"/>
                  <a:gd name="T31" fmla="*/ 367 h 3880"/>
                  <a:gd name="T32" fmla="*/ 222281 w 5185"/>
                  <a:gd name="T33" fmla="*/ 0 h 3880"/>
                  <a:gd name="T34" fmla="*/ 217872 w 5185"/>
                  <a:gd name="T35" fmla="*/ 367 h 3880"/>
                  <a:gd name="T36" fmla="*/ 209054 w 5185"/>
                  <a:gd name="T37" fmla="*/ 1837 h 3880"/>
                  <a:gd name="T38" fmla="*/ 201338 w 5185"/>
                  <a:gd name="T39" fmla="*/ 5144 h 3880"/>
                  <a:gd name="T40" fmla="*/ 194358 w 5185"/>
                  <a:gd name="T41" fmla="*/ 9920 h 3880"/>
                  <a:gd name="T42" fmla="*/ 188112 w 5185"/>
                  <a:gd name="T43" fmla="*/ 15798 h 3880"/>
                  <a:gd name="T44" fmla="*/ 183336 w 5185"/>
                  <a:gd name="T45" fmla="*/ 23147 h 3880"/>
                  <a:gd name="T46" fmla="*/ 180029 w 5185"/>
                  <a:gd name="T47" fmla="*/ 30862 h 3880"/>
                  <a:gd name="T48" fmla="*/ 178559 w 5185"/>
                  <a:gd name="T49" fmla="*/ 39680 h 3880"/>
                  <a:gd name="T50" fmla="*/ 178192 w 5185"/>
                  <a:gd name="T51" fmla="*/ 1003386 h 3880"/>
                  <a:gd name="T52" fmla="*/ 178559 w 5185"/>
                  <a:gd name="T53" fmla="*/ 1007794 h 3880"/>
                  <a:gd name="T54" fmla="*/ 178192 w 5185"/>
                  <a:gd name="T55" fmla="*/ 1012203 h 3880"/>
                  <a:gd name="T56" fmla="*/ 1727176 w 5185"/>
                  <a:gd name="T57" fmla="*/ 1012571 h 3880"/>
                  <a:gd name="T58" fmla="*/ 1616954 w 5185"/>
                  <a:gd name="T59" fmla="*/ 937620 h 3880"/>
                  <a:gd name="T60" fmla="*/ 288046 w 5185"/>
                  <a:gd name="T61" fmla="*/ 109854 h 3880"/>
                  <a:gd name="T62" fmla="*/ 1616954 w 5185"/>
                  <a:gd name="T63" fmla="*/ 937620 h 3880"/>
                  <a:gd name="T64" fmla="*/ 4409 w 5185"/>
                  <a:gd name="T65" fmla="*/ 1350584 h 3880"/>
                  <a:gd name="T66" fmla="*/ 0 w 5185"/>
                  <a:gd name="T67" fmla="*/ 1359402 h 3880"/>
                  <a:gd name="T68" fmla="*/ 735 w 5185"/>
                  <a:gd name="T69" fmla="*/ 1369322 h 3880"/>
                  <a:gd name="T70" fmla="*/ 3307 w 5185"/>
                  <a:gd name="T71" fmla="*/ 1379977 h 3880"/>
                  <a:gd name="T72" fmla="*/ 7348 w 5185"/>
                  <a:gd name="T73" fmla="*/ 1390999 h 3880"/>
                  <a:gd name="T74" fmla="*/ 13227 w 5185"/>
                  <a:gd name="T75" fmla="*/ 1401654 h 3880"/>
                  <a:gd name="T76" fmla="*/ 19473 w 5185"/>
                  <a:gd name="T77" fmla="*/ 1411206 h 3880"/>
                  <a:gd name="T78" fmla="*/ 26821 w 5185"/>
                  <a:gd name="T79" fmla="*/ 1418554 h 3880"/>
                  <a:gd name="T80" fmla="*/ 35271 w 5185"/>
                  <a:gd name="T81" fmla="*/ 1423698 h 3880"/>
                  <a:gd name="T82" fmla="*/ 41884 w 5185"/>
                  <a:gd name="T83" fmla="*/ 1425168 h 3880"/>
                  <a:gd name="T84" fmla="*/ 1860911 w 5185"/>
                  <a:gd name="T85" fmla="*/ 1425535 h 3880"/>
                  <a:gd name="T86" fmla="*/ 1863116 w 5185"/>
                  <a:gd name="T87" fmla="*/ 1425168 h 3880"/>
                  <a:gd name="T88" fmla="*/ 1869729 w 5185"/>
                  <a:gd name="T89" fmla="*/ 1423698 h 3880"/>
                  <a:gd name="T90" fmla="*/ 1878179 w 5185"/>
                  <a:gd name="T91" fmla="*/ 1418554 h 3880"/>
                  <a:gd name="T92" fmla="*/ 1885527 w 5185"/>
                  <a:gd name="T93" fmla="*/ 1411206 h 3880"/>
                  <a:gd name="T94" fmla="*/ 1892141 w 5185"/>
                  <a:gd name="T95" fmla="*/ 1401654 h 3880"/>
                  <a:gd name="T96" fmla="*/ 1897652 w 5185"/>
                  <a:gd name="T97" fmla="*/ 1390999 h 3880"/>
                  <a:gd name="T98" fmla="*/ 1901693 w 5185"/>
                  <a:gd name="T99" fmla="*/ 1379977 h 3880"/>
                  <a:gd name="T100" fmla="*/ 1903898 w 5185"/>
                  <a:gd name="T101" fmla="*/ 1369322 h 3880"/>
                  <a:gd name="T102" fmla="*/ 1905000 w 5185"/>
                  <a:gd name="T103" fmla="*/ 1359402 h 38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185" h="3880">
                    <a:moveTo>
                      <a:pt x="4775" y="2900"/>
                    </a:moveTo>
                    <a:lnTo>
                      <a:pt x="411" y="2900"/>
                    </a:lnTo>
                    <a:lnTo>
                      <a:pt x="87" y="3532"/>
                    </a:lnTo>
                    <a:lnTo>
                      <a:pt x="5099" y="3532"/>
                    </a:lnTo>
                    <a:lnTo>
                      <a:pt x="4775" y="2900"/>
                    </a:lnTo>
                    <a:close/>
                    <a:moveTo>
                      <a:pt x="2046" y="3380"/>
                    </a:moveTo>
                    <a:lnTo>
                      <a:pt x="2181" y="3125"/>
                    </a:lnTo>
                    <a:lnTo>
                      <a:pt x="3017" y="3125"/>
                    </a:lnTo>
                    <a:lnTo>
                      <a:pt x="3139" y="3380"/>
                    </a:lnTo>
                    <a:lnTo>
                      <a:pt x="2046" y="3380"/>
                    </a:lnTo>
                    <a:close/>
                    <a:moveTo>
                      <a:pt x="4700" y="2755"/>
                    </a:moveTo>
                    <a:lnTo>
                      <a:pt x="4700" y="2755"/>
                    </a:lnTo>
                    <a:lnTo>
                      <a:pt x="4698" y="2743"/>
                    </a:lnTo>
                    <a:lnTo>
                      <a:pt x="4700" y="2731"/>
                    </a:lnTo>
                    <a:lnTo>
                      <a:pt x="4700" y="120"/>
                    </a:lnTo>
                    <a:lnTo>
                      <a:pt x="4699" y="108"/>
                    </a:lnTo>
                    <a:lnTo>
                      <a:pt x="4697" y="95"/>
                    </a:lnTo>
                    <a:lnTo>
                      <a:pt x="4694" y="84"/>
                    </a:lnTo>
                    <a:lnTo>
                      <a:pt x="4690" y="73"/>
                    </a:lnTo>
                    <a:lnTo>
                      <a:pt x="4685" y="63"/>
                    </a:lnTo>
                    <a:lnTo>
                      <a:pt x="4680" y="53"/>
                    </a:lnTo>
                    <a:lnTo>
                      <a:pt x="4673" y="43"/>
                    </a:lnTo>
                    <a:lnTo>
                      <a:pt x="4665" y="34"/>
                    </a:lnTo>
                    <a:lnTo>
                      <a:pt x="4657" y="27"/>
                    </a:lnTo>
                    <a:lnTo>
                      <a:pt x="4647" y="20"/>
                    </a:lnTo>
                    <a:lnTo>
                      <a:pt x="4637" y="14"/>
                    </a:lnTo>
                    <a:lnTo>
                      <a:pt x="4627" y="9"/>
                    </a:lnTo>
                    <a:lnTo>
                      <a:pt x="4616" y="5"/>
                    </a:lnTo>
                    <a:lnTo>
                      <a:pt x="4605" y="2"/>
                    </a:lnTo>
                    <a:lnTo>
                      <a:pt x="4592" y="1"/>
                    </a:lnTo>
                    <a:lnTo>
                      <a:pt x="4580" y="0"/>
                    </a:lnTo>
                    <a:lnTo>
                      <a:pt x="605" y="0"/>
                    </a:lnTo>
                    <a:lnTo>
                      <a:pt x="593" y="1"/>
                    </a:lnTo>
                    <a:lnTo>
                      <a:pt x="581" y="2"/>
                    </a:lnTo>
                    <a:lnTo>
                      <a:pt x="569" y="5"/>
                    </a:lnTo>
                    <a:lnTo>
                      <a:pt x="558" y="9"/>
                    </a:lnTo>
                    <a:lnTo>
                      <a:pt x="548" y="14"/>
                    </a:lnTo>
                    <a:lnTo>
                      <a:pt x="538" y="20"/>
                    </a:lnTo>
                    <a:lnTo>
                      <a:pt x="529" y="27"/>
                    </a:lnTo>
                    <a:lnTo>
                      <a:pt x="521" y="34"/>
                    </a:lnTo>
                    <a:lnTo>
                      <a:pt x="512" y="43"/>
                    </a:lnTo>
                    <a:lnTo>
                      <a:pt x="505" y="53"/>
                    </a:lnTo>
                    <a:lnTo>
                      <a:pt x="499" y="63"/>
                    </a:lnTo>
                    <a:lnTo>
                      <a:pt x="494" y="73"/>
                    </a:lnTo>
                    <a:lnTo>
                      <a:pt x="490" y="84"/>
                    </a:lnTo>
                    <a:lnTo>
                      <a:pt x="488" y="95"/>
                    </a:lnTo>
                    <a:lnTo>
                      <a:pt x="486" y="108"/>
                    </a:lnTo>
                    <a:lnTo>
                      <a:pt x="485" y="120"/>
                    </a:lnTo>
                    <a:lnTo>
                      <a:pt x="485" y="2731"/>
                    </a:lnTo>
                    <a:lnTo>
                      <a:pt x="486" y="2743"/>
                    </a:lnTo>
                    <a:lnTo>
                      <a:pt x="485" y="2755"/>
                    </a:lnTo>
                    <a:lnTo>
                      <a:pt x="484" y="2756"/>
                    </a:lnTo>
                    <a:lnTo>
                      <a:pt x="4701" y="2756"/>
                    </a:lnTo>
                    <a:lnTo>
                      <a:pt x="4700" y="2755"/>
                    </a:lnTo>
                    <a:close/>
                    <a:moveTo>
                      <a:pt x="4401" y="2552"/>
                    </a:moveTo>
                    <a:lnTo>
                      <a:pt x="784" y="2552"/>
                    </a:lnTo>
                    <a:lnTo>
                      <a:pt x="784" y="299"/>
                    </a:lnTo>
                    <a:lnTo>
                      <a:pt x="4401" y="299"/>
                    </a:lnTo>
                    <a:lnTo>
                      <a:pt x="4401" y="2552"/>
                    </a:lnTo>
                    <a:close/>
                    <a:moveTo>
                      <a:pt x="5172" y="3676"/>
                    </a:moveTo>
                    <a:lnTo>
                      <a:pt x="12" y="3676"/>
                    </a:lnTo>
                    <a:lnTo>
                      <a:pt x="0" y="3700"/>
                    </a:lnTo>
                    <a:lnTo>
                      <a:pt x="1" y="3713"/>
                    </a:lnTo>
                    <a:lnTo>
                      <a:pt x="2" y="3727"/>
                    </a:lnTo>
                    <a:lnTo>
                      <a:pt x="5" y="3741"/>
                    </a:lnTo>
                    <a:lnTo>
                      <a:pt x="9" y="3756"/>
                    </a:lnTo>
                    <a:lnTo>
                      <a:pt x="14" y="3771"/>
                    </a:lnTo>
                    <a:lnTo>
                      <a:pt x="20" y="3786"/>
                    </a:lnTo>
                    <a:lnTo>
                      <a:pt x="28" y="3801"/>
                    </a:lnTo>
                    <a:lnTo>
                      <a:pt x="36" y="3815"/>
                    </a:lnTo>
                    <a:lnTo>
                      <a:pt x="44" y="3828"/>
                    </a:lnTo>
                    <a:lnTo>
                      <a:pt x="53" y="3841"/>
                    </a:lnTo>
                    <a:lnTo>
                      <a:pt x="63" y="3852"/>
                    </a:lnTo>
                    <a:lnTo>
                      <a:pt x="73" y="3861"/>
                    </a:lnTo>
                    <a:lnTo>
                      <a:pt x="85" y="3869"/>
                    </a:lnTo>
                    <a:lnTo>
                      <a:pt x="96" y="3875"/>
                    </a:lnTo>
                    <a:lnTo>
                      <a:pt x="108" y="3878"/>
                    </a:lnTo>
                    <a:lnTo>
                      <a:pt x="114" y="3879"/>
                    </a:lnTo>
                    <a:lnTo>
                      <a:pt x="120" y="3880"/>
                    </a:lnTo>
                    <a:lnTo>
                      <a:pt x="5065" y="3880"/>
                    </a:lnTo>
                    <a:lnTo>
                      <a:pt x="5071" y="3879"/>
                    </a:lnTo>
                    <a:lnTo>
                      <a:pt x="5077" y="3878"/>
                    </a:lnTo>
                    <a:lnTo>
                      <a:pt x="5089" y="3875"/>
                    </a:lnTo>
                    <a:lnTo>
                      <a:pt x="5101" y="3869"/>
                    </a:lnTo>
                    <a:lnTo>
                      <a:pt x="5112" y="3861"/>
                    </a:lnTo>
                    <a:lnTo>
                      <a:pt x="5122" y="3852"/>
                    </a:lnTo>
                    <a:lnTo>
                      <a:pt x="5132" y="3841"/>
                    </a:lnTo>
                    <a:lnTo>
                      <a:pt x="5141" y="3828"/>
                    </a:lnTo>
                    <a:lnTo>
                      <a:pt x="5150" y="3815"/>
                    </a:lnTo>
                    <a:lnTo>
                      <a:pt x="5158" y="3801"/>
                    </a:lnTo>
                    <a:lnTo>
                      <a:pt x="5165" y="3786"/>
                    </a:lnTo>
                    <a:lnTo>
                      <a:pt x="5171" y="3771"/>
                    </a:lnTo>
                    <a:lnTo>
                      <a:pt x="5176" y="3756"/>
                    </a:lnTo>
                    <a:lnTo>
                      <a:pt x="5180" y="3741"/>
                    </a:lnTo>
                    <a:lnTo>
                      <a:pt x="5182" y="3727"/>
                    </a:lnTo>
                    <a:lnTo>
                      <a:pt x="5184" y="3713"/>
                    </a:lnTo>
                    <a:lnTo>
                      <a:pt x="5185" y="3700"/>
                    </a:lnTo>
                    <a:lnTo>
                      <a:pt x="5172" y="367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bIns="360000"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629059" y="3333253"/>
              <a:ext cx="579590" cy="579590"/>
              <a:chOff x="4196734" y="2647416"/>
              <a:chExt cx="576064" cy="576064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4196734" y="2647416"/>
                <a:ext cx="576064" cy="576064"/>
                <a:chOff x="1535154" y="1313269"/>
                <a:chExt cx="576064" cy="576064"/>
              </a:xfrm>
            </p:grpSpPr>
            <p:sp>
              <p:nvSpPr>
                <p:cNvPr id="20" name="椭圆 19"/>
                <p:cNvSpPr>
                  <a:spLocks noChangeAspect="1"/>
                </p:cNvSpPr>
                <p:nvPr/>
              </p:nvSpPr>
              <p:spPr>
                <a:xfrm>
                  <a:off x="1535154" y="1313269"/>
                  <a:ext cx="576064" cy="576064"/>
                </a:xfrm>
                <a:prstGeom prst="ellipse">
                  <a:avLst/>
                </a:prstGeom>
                <a:noFill/>
                <a:ln w="19050" cap="flat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椭圆 20"/>
                <p:cNvSpPr>
                  <a:spLocks noChangeAspect="1"/>
                </p:cNvSpPr>
                <p:nvPr/>
              </p:nvSpPr>
              <p:spPr>
                <a:xfrm>
                  <a:off x="1572696" y="1350811"/>
                  <a:ext cx="500981" cy="50098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>
                  <a:noFill/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9" name="KSO_Shape"/>
              <p:cNvSpPr/>
              <p:nvPr/>
            </p:nvSpPr>
            <p:spPr bwMode="auto">
              <a:xfrm>
                <a:off x="4349168" y="2821094"/>
                <a:ext cx="271195" cy="228708"/>
              </a:xfrm>
              <a:custGeom>
                <a:avLst/>
                <a:gdLst>
                  <a:gd name="T0" fmla="*/ 332222 w 2301876"/>
                  <a:gd name="T1" fmla="*/ 1410232 h 1941513"/>
                  <a:gd name="T2" fmla="*/ 321717 w 2301876"/>
                  <a:gd name="T3" fmla="*/ 1470415 h 1941513"/>
                  <a:gd name="T4" fmla="*/ 382384 w 2301876"/>
                  <a:gd name="T5" fmla="*/ 1525343 h 1941513"/>
                  <a:gd name="T6" fmla="*/ 696485 w 2301876"/>
                  <a:gd name="T7" fmla="*/ 1509573 h 1941513"/>
                  <a:gd name="T8" fmla="*/ 723010 w 2301876"/>
                  <a:gd name="T9" fmla="*/ 1444398 h 1941513"/>
                  <a:gd name="T10" fmla="*/ 671273 w 2301876"/>
                  <a:gd name="T11" fmla="*/ 1380797 h 1941513"/>
                  <a:gd name="T12" fmla="*/ 1348867 w 2301876"/>
                  <a:gd name="T13" fmla="*/ 1247408 h 1941513"/>
                  <a:gd name="T14" fmla="*/ 1327043 w 2301876"/>
                  <a:gd name="T15" fmla="*/ 1320445 h 1941513"/>
                  <a:gd name="T16" fmla="*/ 1593934 w 2301876"/>
                  <a:gd name="T17" fmla="*/ 1356438 h 1941513"/>
                  <a:gd name="T18" fmla="*/ 1647838 w 2301876"/>
                  <a:gd name="T19" fmla="*/ 1303105 h 1941513"/>
                  <a:gd name="T20" fmla="*/ 1606030 w 2301876"/>
                  <a:gd name="T21" fmla="*/ 1239789 h 1941513"/>
                  <a:gd name="T22" fmla="*/ 1529191 w 2301876"/>
                  <a:gd name="T23" fmla="*/ 516517 h 1941513"/>
                  <a:gd name="T24" fmla="*/ 1584982 w 2301876"/>
                  <a:gd name="T25" fmla="*/ 576970 h 1941513"/>
                  <a:gd name="T26" fmla="*/ 1601035 w 2301876"/>
                  <a:gd name="T27" fmla="*/ 667649 h 1941513"/>
                  <a:gd name="T28" fmla="*/ 1640510 w 2301876"/>
                  <a:gd name="T29" fmla="*/ 716799 h 1941513"/>
                  <a:gd name="T30" fmla="*/ 1583140 w 2301876"/>
                  <a:gd name="T31" fmla="*/ 840071 h 1941513"/>
                  <a:gd name="T32" fmla="*/ 1691827 w 2301876"/>
                  <a:gd name="T33" fmla="*/ 916820 h 1941513"/>
                  <a:gd name="T34" fmla="*/ 1229710 w 2301876"/>
                  <a:gd name="T35" fmla="*/ 1106063 h 1941513"/>
                  <a:gd name="T36" fmla="*/ 1284448 w 2301876"/>
                  <a:gd name="T37" fmla="*/ 909460 h 1941513"/>
                  <a:gd name="T38" fmla="*/ 1396556 w 2301876"/>
                  <a:gd name="T39" fmla="*/ 836654 h 1941513"/>
                  <a:gd name="T40" fmla="*/ 1335239 w 2301876"/>
                  <a:gd name="T41" fmla="*/ 712857 h 1941513"/>
                  <a:gd name="T42" fmla="*/ 1370240 w 2301876"/>
                  <a:gd name="T43" fmla="*/ 660815 h 1941513"/>
                  <a:gd name="T44" fmla="*/ 1388398 w 2301876"/>
                  <a:gd name="T45" fmla="*/ 571451 h 1941513"/>
                  <a:gd name="T46" fmla="*/ 1446031 w 2301876"/>
                  <a:gd name="T47" fmla="*/ 514152 h 1941513"/>
                  <a:gd name="T48" fmla="*/ 570227 w 2301876"/>
                  <a:gd name="T49" fmla="*/ 477627 h 1941513"/>
                  <a:gd name="T50" fmla="*/ 641756 w 2301876"/>
                  <a:gd name="T51" fmla="*/ 549062 h 1941513"/>
                  <a:gd name="T52" fmla="*/ 661216 w 2301876"/>
                  <a:gd name="T53" fmla="*/ 657005 h 1941513"/>
                  <a:gd name="T54" fmla="*/ 633078 w 2301876"/>
                  <a:gd name="T55" fmla="*/ 739471 h 1941513"/>
                  <a:gd name="T56" fmla="*/ 574697 w 2301876"/>
                  <a:gd name="T57" fmla="*/ 792786 h 1941513"/>
                  <a:gd name="T58" fmla="*/ 708552 w 2301876"/>
                  <a:gd name="T59" fmla="*/ 915697 h 1941513"/>
                  <a:gd name="T60" fmla="*/ 815320 w 2301876"/>
                  <a:gd name="T61" fmla="*/ 1036508 h 1941513"/>
                  <a:gd name="T62" fmla="*/ 222836 w 2301876"/>
                  <a:gd name="T63" fmla="*/ 1047276 h 1941513"/>
                  <a:gd name="T64" fmla="*/ 324870 w 2301876"/>
                  <a:gd name="T65" fmla="*/ 922526 h 1941513"/>
                  <a:gd name="T66" fmla="*/ 473189 w 2301876"/>
                  <a:gd name="T67" fmla="*/ 794886 h 1941513"/>
                  <a:gd name="T68" fmla="*/ 413493 w 2301876"/>
                  <a:gd name="T69" fmla="*/ 744461 h 1941513"/>
                  <a:gd name="T70" fmla="*/ 382462 w 2301876"/>
                  <a:gd name="T71" fmla="*/ 663570 h 1941513"/>
                  <a:gd name="T72" fmla="*/ 397978 w 2301876"/>
                  <a:gd name="T73" fmla="*/ 556154 h 1941513"/>
                  <a:gd name="T74" fmla="*/ 466878 w 2301876"/>
                  <a:gd name="T75" fmla="*/ 480778 h 1941513"/>
                  <a:gd name="T76" fmla="*/ 140242 w 2301876"/>
                  <a:gd name="T77" fmla="*/ 134558 h 1941513"/>
                  <a:gd name="T78" fmla="*/ 133677 w 2301876"/>
                  <a:gd name="T79" fmla="*/ 1210760 h 1941513"/>
                  <a:gd name="T80" fmla="*/ 198545 w 2301876"/>
                  <a:gd name="T81" fmla="*/ 1290654 h 1941513"/>
                  <a:gd name="T82" fmla="*/ 905010 w 2301876"/>
                  <a:gd name="T83" fmla="*/ 1223901 h 1941513"/>
                  <a:gd name="T84" fmla="*/ 906061 w 2301876"/>
                  <a:gd name="T85" fmla="*/ 137186 h 1941513"/>
                  <a:gd name="T86" fmla="*/ 1795088 w 2301876"/>
                  <a:gd name="T87" fmla="*/ 130835 h 1941513"/>
                  <a:gd name="T88" fmla="*/ 1869239 w 2301876"/>
                  <a:gd name="T89" fmla="*/ 166040 h 1941513"/>
                  <a:gd name="T90" fmla="*/ 1904211 w 2301876"/>
                  <a:gd name="T91" fmla="*/ 240391 h 1941513"/>
                  <a:gd name="T92" fmla="*/ 1879757 w 2301876"/>
                  <a:gd name="T93" fmla="*/ 1330166 h 1941513"/>
                  <a:gd name="T94" fmla="*/ 1769057 w 2301876"/>
                  <a:gd name="T95" fmla="*/ 1410033 h 1941513"/>
                  <a:gd name="T96" fmla="*/ 1237904 w 2301876"/>
                  <a:gd name="T97" fmla="*/ 1415550 h 1941513"/>
                  <a:gd name="T98" fmla="*/ 1189785 w 2301876"/>
                  <a:gd name="T99" fmla="*/ 1139429 h 1941513"/>
                  <a:gd name="T100" fmla="*/ 1756435 w 2301876"/>
                  <a:gd name="T101" fmla="*/ 1159921 h 1941513"/>
                  <a:gd name="T102" fmla="*/ 1799821 w 2301876"/>
                  <a:gd name="T103" fmla="*/ 1088198 h 1941513"/>
                  <a:gd name="T104" fmla="*/ 898445 w 2301876"/>
                  <a:gd name="T105" fmla="*/ 262 h 1941513"/>
                  <a:gd name="T106" fmla="*/ 992990 w 2301876"/>
                  <a:gd name="T107" fmla="*/ 39421 h 1941513"/>
                  <a:gd name="T108" fmla="*/ 1041313 w 2301876"/>
                  <a:gd name="T109" fmla="*/ 129302 h 1941513"/>
                  <a:gd name="T110" fmla="*/ 1017414 w 2301876"/>
                  <a:gd name="T111" fmla="*/ 1483030 h 1941513"/>
                  <a:gd name="T112" fmla="*/ 887939 w 2301876"/>
                  <a:gd name="T113" fmla="*/ 1588417 h 1941513"/>
                  <a:gd name="T114" fmla="*/ 200909 w 2301876"/>
                  <a:gd name="T115" fmla="*/ 1599454 h 1941513"/>
                  <a:gd name="T116" fmla="*/ 45959 w 2301876"/>
                  <a:gd name="T117" fmla="*/ 1513779 h 1941513"/>
                  <a:gd name="T118" fmla="*/ 0 w 2301876"/>
                  <a:gd name="T119" fmla="*/ 152429 h 1941513"/>
                  <a:gd name="T120" fmla="*/ 34667 w 2301876"/>
                  <a:gd name="T121" fmla="*/ 55452 h 1941513"/>
                  <a:gd name="T122" fmla="*/ 121596 w 2301876"/>
                  <a:gd name="T123" fmla="*/ 2891 h 194151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01876" h="1941513">
                    <a:moveTo>
                      <a:pt x="475693" y="1664563"/>
                    </a:moveTo>
                    <a:lnTo>
                      <a:pt x="471250" y="1664880"/>
                    </a:lnTo>
                    <a:lnTo>
                      <a:pt x="466490" y="1665198"/>
                    </a:lnTo>
                    <a:lnTo>
                      <a:pt x="462047" y="1665515"/>
                    </a:lnTo>
                    <a:lnTo>
                      <a:pt x="457605" y="1666468"/>
                    </a:lnTo>
                    <a:lnTo>
                      <a:pt x="453162" y="1667421"/>
                    </a:lnTo>
                    <a:lnTo>
                      <a:pt x="449354" y="1668691"/>
                    </a:lnTo>
                    <a:lnTo>
                      <a:pt x="440786" y="1671550"/>
                    </a:lnTo>
                    <a:lnTo>
                      <a:pt x="433170" y="1675679"/>
                    </a:lnTo>
                    <a:lnTo>
                      <a:pt x="425553" y="1680125"/>
                    </a:lnTo>
                    <a:lnTo>
                      <a:pt x="418572" y="1685207"/>
                    </a:lnTo>
                    <a:lnTo>
                      <a:pt x="412542" y="1691241"/>
                    </a:lnTo>
                    <a:lnTo>
                      <a:pt x="406513" y="1697276"/>
                    </a:lnTo>
                    <a:lnTo>
                      <a:pt x="401435" y="1704263"/>
                    </a:lnTo>
                    <a:lnTo>
                      <a:pt x="396993" y="1711886"/>
                    </a:lnTo>
                    <a:lnTo>
                      <a:pt x="392867" y="1719508"/>
                    </a:lnTo>
                    <a:lnTo>
                      <a:pt x="390011" y="1728083"/>
                    </a:lnTo>
                    <a:lnTo>
                      <a:pt x="388742" y="1732212"/>
                    </a:lnTo>
                    <a:lnTo>
                      <a:pt x="387790" y="1736341"/>
                    </a:lnTo>
                    <a:lnTo>
                      <a:pt x="386838" y="1740787"/>
                    </a:lnTo>
                    <a:lnTo>
                      <a:pt x="386203" y="1745552"/>
                    </a:lnTo>
                    <a:lnTo>
                      <a:pt x="385886" y="1749998"/>
                    </a:lnTo>
                    <a:lnTo>
                      <a:pt x="385886" y="1754444"/>
                    </a:lnTo>
                    <a:lnTo>
                      <a:pt x="385886" y="1759209"/>
                    </a:lnTo>
                    <a:lnTo>
                      <a:pt x="386203" y="1763655"/>
                    </a:lnTo>
                    <a:lnTo>
                      <a:pt x="386838" y="1768419"/>
                    </a:lnTo>
                    <a:lnTo>
                      <a:pt x="387790" y="1772865"/>
                    </a:lnTo>
                    <a:lnTo>
                      <a:pt x="388742" y="1776994"/>
                    </a:lnTo>
                    <a:lnTo>
                      <a:pt x="390011" y="1781441"/>
                    </a:lnTo>
                    <a:lnTo>
                      <a:pt x="392867" y="1789698"/>
                    </a:lnTo>
                    <a:lnTo>
                      <a:pt x="396993" y="1797639"/>
                    </a:lnTo>
                    <a:lnTo>
                      <a:pt x="401435" y="1804943"/>
                    </a:lnTo>
                    <a:lnTo>
                      <a:pt x="406513" y="1812248"/>
                    </a:lnTo>
                    <a:lnTo>
                      <a:pt x="412542" y="1818283"/>
                    </a:lnTo>
                    <a:lnTo>
                      <a:pt x="418572" y="1824317"/>
                    </a:lnTo>
                    <a:lnTo>
                      <a:pt x="425553" y="1829399"/>
                    </a:lnTo>
                    <a:lnTo>
                      <a:pt x="433170" y="1833845"/>
                    </a:lnTo>
                    <a:lnTo>
                      <a:pt x="440786" y="1837657"/>
                    </a:lnTo>
                    <a:lnTo>
                      <a:pt x="449354" y="1840515"/>
                    </a:lnTo>
                    <a:lnTo>
                      <a:pt x="453162" y="1842103"/>
                    </a:lnTo>
                    <a:lnTo>
                      <a:pt x="457605" y="1842738"/>
                    </a:lnTo>
                    <a:lnTo>
                      <a:pt x="462047" y="1843374"/>
                    </a:lnTo>
                    <a:lnTo>
                      <a:pt x="466490" y="1844326"/>
                    </a:lnTo>
                    <a:lnTo>
                      <a:pt x="471250" y="1844644"/>
                    </a:lnTo>
                    <a:lnTo>
                      <a:pt x="475693" y="1844644"/>
                    </a:lnTo>
                    <a:lnTo>
                      <a:pt x="784465" y="1844644"/>
                    </a:lnTo>
                    <a:lnTo>
                      <a:pt x="788908" y="1844644"/>
                    </a:lnTo>
                    <a:lnTo>
                      <a:pt x="793668" y="1844326"/>
                    </a:lnTo>
                    <a:lnTo>
                      <a:pt x="798111" y="1843374"/>
                    </a:lnTo>
                    <a:lnTo>
                      <a:pt x="802553" y="1842738"/>
                    </a:lnTo>
                    <a:lnTo>
                      <a:pt x="806996" y="1842103"/>
                    </a:lnTo>
                    <a:lnTo>
                      <a:pt x="811122" y="1840515"/>
                    </a:lnTo>
                    <a:lnTo>
                      <a:pt x="819690" y="1837657"/>
                    </a:lnTo>
                    <a:lnTo>
                      <a:pt x="827306" y="1833845"/>
                    </a:lnTo>
                    <a:lnTo>
                      <a:pt x="834605" y="1829399"/>
                    </a:lnTo>
                    <a:lnTo>
                      <a:pt x="841586" y="1824317"/>
                    </a:lnTo>
                    <a:lnTo>
                      <a:pt x="847933" y="1818283"/>
                    </a:lnTo>
                    <a:lnTo>
                      <a:pt x="853963" y="1812248"/>
                    </a:lnTo>
                    <a:lnTo>
                      <a:pt x="859040" y="1804943"/>
                    </a:lnTo>
                    <a:lnTo>
                      <a:pt x="863483" y="1797639"/>
                    </a:lnTo>
                    <a:lnTo>
                      <a:pt x="867608" y="1789698"/>
                    </a:lnTo>
                    <a:lnTo>
                      <a:pt x="870464" y="1781441"/>
                    </a:lnTo>
                    <a:lnTo>
                      <a:pt x="871734" y="1776994"/>
                    </a:lnTo>
                    <a:lnTo>
                      <a:pt x="872686" y="1772865"/>
                    </a:lnTo>
                    <a:lnTo>
                      <a:pt x="873320" y="1768419"/>
                    </a:lnTo>
                    <a:lnTo>
                      <a:pt x="873638" y="1763655"/>
                    </a:lnTo>
                    <a:lnTo>
                      <a:pt x="874272" y="1759209"/>
                    </a:lnTo>
                    <a:lnTo>
                      <a:pt x="874590" y="1754444"/>
                    </a:lnTo>
                    <a:lnTo>
                      <a:pt x="874272" y="1749998"/>
                    </a:lnTo>
                    <a:lnTo>
                      <a:pt x="873638" y="1745552"/>
                    </a:lnTo>
                    <a:lnTo>
                      <a:pt x="873320" y="1740787"/>
                    </a:lnTo>
                    <a:lnTo>
                      <a:pt x="872686" y="1736341"/>
                    </a:lnTo>
                    <a:lnTo>
                      <a:pt x="871734" y="1732212"/>
                    </a:lnTo>
                    <a:lnTo>
                      <a:pt x="870464" y="1728083"/>
                    </a:lnTo>
                    <a:lnTo>
                      <a:pt x="867608" y="1719508"/>
                    </a:lnTo>
                    <a:lnTo>
                      <a:pt x="863483" y="1711886"/>
                    </a:lnTo>
                    <a:lnTo>
                      <a:pt x="859040" y="1704263"/>
                    </a:lnTo>
                    <a:lnTo>
                      <a:pt x="853963" y="1697276"/>
                    </a:lnTo>
                    <a:lnTo>
                      <a:pt x="847933" y="1691241"/>
                    </a:lnTo>
                    <a:lnTo>
                      <a:pt x="841586" y="1685207"/>
                    </a:lnTo>
                    <a:lnTo>
                      <a:pt x="834605" y="1680125"/>
                    </a:lnTo>
                    <a:lnTo>
                      <a:pt x="827306" y="1675679"/>
                    </a:lnTo>
                    <a:lnTo>
                      <a:pt x="819690" y="1671550"/>
                    </a:lnTo>
                    <a:lnTo>
                      <a:pt x="811122" y="1668691"/>
                    </a:lnTo>
                    <a:lnTo>
                      <a:pt x="806996" y="1667421"/>
                    </a:lnTo>
                    <a:lnTo>
                      <a:pt x="802553" y="1666468"/>
                    </a:lnTo>
                    <a:lnTo>
                      <a:pt x="798111" y="1665515"/>
                    </a:lnTo>
                    <a:lnTo>
                      <a:pt x="793668" y="1665198"/>
                    </a:lnTo>
                    <a:lnTo>
                      <a:pt x="788908" y="1664880"/>
                    </a:lnTo>
                    <a:lnTo>
                      <a:pt x="784465" y="1664563"/>
                    </a:lnTo>
                    <a:lnTo>
                      <a:pt x="475693" y="1664563"/>
                    </a:lnTo>
                    <a:close/>
                    <a:moveTo>
                      <a:pt x="1670551" y="1495108"/>
                    </a:moveTo>
                    <a:lnTo>
                      <a:pt x="1662926" y="1495425"/>
                    </a:lnTo>
                    <a:lnTo>
                      <a:pt x="1655936" y="1496695"/>
                    </a:lnTo>
                    <a:lnTo>
                      <a:pt x="1648946" y="1498283"/>
                    </a:lnTo>
                    <a:lnTo>
                      <a:pt x="1642274" y="1500823"/>
                    </a:lnTo>
                    <a:lnTo>
                      <a:pt x="1636237" y="1503998"/>
                    </a:lnTo>
                    <a:lnTo>
                      <a:pt x="1629882" y="1507490"/>
                    </a:lnTo>
                    <a:lnTo>
                      <a:pt x="1624481" y="1511618"/>
                    </a:lnTo>
                    <a:lnTo>
                      <a:pt x="1619080" y="1516380"/>
                    </a:lnTo>
                    <a:lnTo>
                      <a:pt x="1614631" y="1521778"/>
                    </a:lnTo>
                    <a:lnTo>
                      <a:pt x="1610183" y="1527175"/>
                    </a:lnTo>
                    <a:lnTo>
                      <a:pt x="1606688" y="1533208"/>
                    </a:lnTo>
                    <a:lnTo>
                      <a:pt x="1603511" y="1539240"/>
                    </a:lnTo>
                    <a:lnTo>
                      <a:pt x="1601605" y="1545908"/>
                    </a:lnTo>
                    <a:lnTo>
                      <a:pt x="1599698" y="1552893"/>
                    </a:lnTo>
                    <a:lnTo>
                      <a:pt x="1598427" y="1559878"/>
                    </a:lnTo>
                    <a:lnTo>
                      <a:pt x="1598110" y="1567498"/>
                    </a:lnTo>
                    <a:lnTo>
                      <a:pt x="1598427" y="1574800"/>
                    </a:lnTo>
                    <a:lnTo>
                      <a:pt x="1599698" y="1582103"/>
                    </a:lnTo>
                    <a:lnTo>
                      <a:pt x="1601605" y="1589088"/>
                    </a:lnTo>
                    <a:lnTo>
                      <a:pt x="1603511" y="1595755"/>
                    </a:lnTo>
                    <a:lnTo>
                      <a:pt x="1606688" y="1602105"/>
                    </a:lnTo>
                    <a:lnTo>
                      <a:pt x="1610183" y="1607820"/>
                    </a:lnTo>
                    <a:lnTo>
                      <a:pt x="1614631" y="1613535"/>
                    </a:lnTo>
                    <a:lnTo>
                      <a:pt x="1619080" y="1618615"/>
                    </a:lnTo>
                    <a:lnTo>
                      <a:pt x="1624481" y="1623378"/>
                    </a:lnTo>
                    <a:lnTo>
                      <a:pt x="1629882" y="1627505"/>
                    </a:lnTo>
                    <a:lnTo>
                      <a:pt x="1636237" y="1630998"/>
                    </a:lnTo>
                    <a:lnTo>
                      <a:pt x="1642274" y="1634173"/>
                    </a:lnTo>
                    <a:lnTo>
                      <a:pt x="1648946" y="1636713"/>
                    </a:lnTo>
                    <a:lnTo>
                      <a:pt x="1655936" y="1638300"/>
                    </a:lnTo>
                    <a:lnTo>
                      <a:pt x="1662926" y="1639253"/>
                    </a:lnTo>
                    <a:lnTo>
                      <a:pt x="1670551" y="1639570"/>
                    </a:lnTo>
                    <a:lnTo>
                      <a:pt x="1918697" y="1639570"/>
                    </a:lnTo>
                    <a:lnTo>
                      <a:pt x="1926004" y="1639253"/>
                    </a:lnTo>
                    <a:lnTo>
                      <a:pt x="1933630" y="1638300"/>
                    </a:lnTo>
                    <a:lnTo>
                      <a:pt x="1940620" y="1636713"/>
                    </a:lnTo>
                    <a:lnTo>
                      <a:pt x="1947292" y="1634173"/>
                    </a:lnTo>
                    <a:lnTo>
                      <a:pt x="1953329" y="1630998"/>
                    </a:lnTo>
                    <a:lnTo>
                      <a:pt x="1959366" y="1627505"/>
                    </a:lnTo>
                    <a:lnTo>
                      <a:pt x="1964767" y="1623378"/>
                    </a:lnTo>
                    <a:lnTo>
                      <a:pt x="1970168" y="1618615"/>
                    </a:lnTo>
                    <a:lnTo>
                      <a:pt x="1974934" y="1613535"/>
                    </a:lnTo>
                    <a:lnTo>
                      <a:pt x="1979065" y="1607820"/>
                    </a:lnTo>
                    <a:lnTo>
                      <a:pt x="1982560" y="1602105"/>
                    </a:lnTo>
                    <a:lnTo>
                      <a:pt x="1985419" y="1595755"/>
                    </a:lnTo>
                    <a:lnTo>
                      <a:pt x="1988279" y="1589088"/>
                    </a:lnTo>
                    <a:lnTo>
                      <a:pt x="1989868" y="1582103"/>
                    </a:lnTo>
                    <a:lnTo>
                      <a:pt x="1991138" y="1574800"/>
                    </a:lnTo>
                    <a:lnTo>
                      <a:pt x="1991456" y="1567498"/>
                    </a:lnTo>
                    <a:lnTo>
                      <a:pt x="1991138" y="1559878"/>
                    </a:lnTo>
                    <a:lnTo>
                      <a:pt x="1989868" y="1552893"/>
                    </a:lnTo>
                    <a:lnTo>
                      <a:pt x="1988279" y="1545908"/>
                    </a:lnTo>
                    <a:lnTo>
                      <a:pt x="1985419" y="1539240"/>
                    </a:lnTo>
                    <a:lnTo>
                      <a:pt x="1982560" y="1533208"/>
                    </a:lnTo>
                    <a:lnTo>
                      <a:pt x="1979065" y="1527175"/>
                    </a:lnTo>
                    <a:lnTo>
                      <a:pt x="1974934" y="1521778"/>
                    </a:lnTo>
                    <a:lnTo>
                      <a:pt x="1970168" y="1516380"/>
                    </a:lnTo>
                    <a:lnTo>
                      <a:pt x="1964767" y="1511618"/>
                    </a:lnTo>
                    <a:lnTo>
                      <a:pt x="1959366" y="1507490"/>
                    </a:lnTo>
                    <a:lnTo>
                      <a:pt x="1953329" y="1503998"/>
                    </a:lnTo>
                    <a:lnTo>
                      <a:pt x="1947292" y="1500823"/>
                    </a:lnTo>
                    <a:lnTo>
                      <a:pt x="1940620" y="1498283"/>
                    </a:lnTo>
                    <a:lnTo>
                      <a:pt x="1933630" y="1496695"/>
                    </a:lnTo>
                    <a:lnTo>
                      <a:pt x="1926004" y="1495425"/>
                    </a:lnTo>
                    <a:lnTo>
                      <a:pt x="1918697" y="1495108"/>
                    </a:lnTo>
                    <a:lnTo>
                      <a:pt x="1670551" y="1495108"/>
                    </a:lnTo>
                    <a:close/>
                    <a:moveTo>
                      <a:pt x="1787673" y="611187"/>
                    </a:moveTo>
                    <a:lnTo>
                      <a:pt x="1794669" y="611187"/>
                    </a:lnTo>
                    <a:lnTo>
                      <a:pt x="1801665" y="611187"/>
                    </a:lnTo>
                    <a:lnTo>
                      <a:pt x="1808661" y="612140"/>
                    </a:lnTo>
                    <a:lnTo>
                      <a:pt x="1815338" y="613093"/>
                    </a:lnTo>
                    <a:lnTo>
                      <a:pt x="1822016" y="614681"/>
                    </a:lnTo>
                    <a:lnTo>
                      <a:pt x="1828694" y="616587"/>
                    </a:lnTo>
                    <a:lnTo>
                      <a:pt x="1835372" y="618810"/>
                    </a:lnTo>
                    <a:lnTo>
                      <a:pt x="1841732" y="621352"/>
                    </a:lnTo>
                    <a:lnTo>
                      <a:pt x="1847773" y="624210"/>
                    </a:lnTo>
                    <a:lnTo>
                      <a:pt x="1853815" y="627387"/>
                    </a:lnTo>
                    <a:lnTo>
                      <a:pt x="1859539" y="631198"/>
                    </a:lnTo>
                    <a:lnTo>
                      <a:pt x="1865581" y="635010"/>
                    </a:lnTo>
                    <a:lnTo>
                      <a:pt x="1870987" y="639457"/>
                    </a:lnTo>
                    <a:lnTo>
                      <a:pt x="1876393" y="643904"/>
                    </a:lnTo>
                    <a:lnTo>
                      <a:pt x="1881480" y="648986"/>
                    </a:lnTo>
                    <a:lnTo>
                      <a:pt x="1886568" y="654068"/>
                    </a:lnTo>
                    <a:lnTo>
                      <a:pt x="1891338" y="659151"/>
                    </a:lnTo>
                    <a:lnTo>
                      <a:pt x="1895790" y="665186"/>
                    </a:lnTo>
                    <a:lnTo>
                      <a:pt x="1900242" y="670903"/>
                    </a:lnTo>
                    <a:lnTo>
                      <a:pt x="1904376" y="677256"/>
                    </a:lnTo>
                    <a:lnTo>
                      <a:pt x="1908192" y="683609"/>
                    </a:lnTo>
                    <a:lnTo>
                      <a:pt x="1911690" y="690597"/>
                    </a:lnTo>
                    <a:lnTo>
                      <a:pt x="1915188" y="697267"/>
                    </a:lnTo>
                    <a:lnTo>
                      <a:pt x="1918049" y="704255"/>
                    </a:lnTo>
                    <a:lnTo>
                      <a:pt x="1920593" y="711561"/>
                    </a:lnTo>
                    <a:lnTo>
                      <a:pt x="1923137" y="718867"/>
                    </a:lnTo>
                    <a:lnTo>
                      <a:pt x="1925363" y="726808"/>
                    </a:lnTo>
                    <a:lnTo>
                      <a:pt x="1927271" y="734431"/>
                    </a:lnTo>
                    <a:lnTo>
                      <a:pt x="1928861" y="742690"/>
                    </a:lnTo>
                    <a:lnTo>
                      <a:pt x="1929815" y="750631"/>
                    </a:lnTo>
                    <a:lnTo>
                      <a:pt x="1930451" y="758889"/>
                    </a:lnTo>
                    <a:lnTo>
                      <a:pt x="1931405" y="767466"/>
                    </a:lnTo>
                    <a:lnTo>
                      <a:pt x="1931405" y="775724"/>
                    </a:lnTo>
                    <a:lnTo>
                      <a:pt x="1931723" y="784301"/>
                    </a:lnTo>
                    <a:lnTo>
                      <a:pt x="1932359" y="791924"/>
                    </a:lnTo>
                    <a:lnTo>
                      <a:pt x="1933313" y="799865"/>
                    </a:lnTo>
                    <a:lnTo>
                      <a:pt x="1934585" y="806853"/>
                    </a:lnTo>
                    <a:lnTo>
                      <a:pt x="1936175" y="813206"/>
                    </a:lnTo>
                    <a:lnTo>
                      <a:pt x="1938401" y="819241"/>
                    </a:lnTo>
                    <a:lnTo>
                      <a:pt x="1940627" y="824958"/>
                    </a:lnTo>
                    <a:lnTo>
                      <a:pt x="1943171" y="830041"/>
                    </a:lnTo>
                    <a:lnTo>
                      <a:pt x="1945715" y="834805"/>
                    </a:lnTo>
                    <a:lnTo>
                      <a:pt x="1948576" y="839252"/>
                    </a:lnTo>
                    <a:lnTo>
                      <a:pt x="1951756" y="843381"/>
                    </a:lnTo>
                    <a:lnTo>
                      <a:pt x="1954936" y="846875"/>
                    </a:lnTo>
                    <a:lnTo>
                      <a:pt x="1958116" y="850687"/>
                    </a:lnTo>
                    <a:lnTo>
                      <a:pt x="1961614" y="853546"/>
                    </a:lnTo>
                    <a:lnTo>
                      <a:pt x="1965430" y="856087"/>
                    </a:lnTo>
                    <a:lnTo>
                      <a:pt x="1968610" y="858946"/>
                    </a:lnTo>
                    <a:lnTo>
                      <a:pt x="1975606" y="862757"/>
                    </a:lnTo>
                    <a:lnTo>
                      <a:pt x="1982284" y="866251"/>
                    </a:lnTo>
                    <a:lnTo>
                      <a:pt x="1988643" y="868475"/>
                    </a:lnTo>
                    <a:lnTo>
                      <a:pt x="1994049" y="869745"/>
                    </a:lnTo>
                    <a:lnTo>
                      <a:pt x="1998819" y="871016"/>
                    </a:lnTo>
                    <a:lnTo>
                      <a:pt x="2002635" y="871334"/>
                    </a:lnTo>
                    <a:lnTo>
                      <a:pt x="2005815" y="871651"/>
                    </a:lnTo>
                    <a:lnTo>
                      <a:pt x="2005815" y="932320"/>
                    </a:lnTo>
                    <a:lnTo>
                      <a:pt x="1841096" y="932320"/>
                    </a:lnTo>
                    <a:lnTo>
                      <a:pt x="1841096" y="997119"/>
                    </a:lnTo>
                    <a:lnTo>
                      <a:pt x="1853815" y="999025"/>
                    </a:lnTo>
                    <a:lnTo>
                      <a:pt x="1865899" y="1001566"/>
                    </a:lnTo>
                    <a:lnTo>
                      <a:pt x="1877983" y="1004107"/>
                    </a:lnTo>
                    <a:lnTo>
                      <a:pt x="1890066" y="1007601"/>
                    </a:lnTo>
                    <a:lnTo>
                      <a:pt x="1901514" y="1011095"/>
                    </a:lnTo>
                    <a:lnTo>
                      <a:pt x="1912962" y="1015224"/>
                    </a:lnTo>
                    <a:lnTo>
                      <a:pt x="1923773" y="1019354"/>
                    </a:lnTo>
                    <a:lnTo>
                      <a:pt x="1934903" y="1024118"/>
                    </a:lnTo>
                    <a:lnTo>
                      <a:pt x="1945715" y="1029200"/>
                    </a:lnTo>
                    <a:lnTo>
                      <a:pt x="1956208" y="1034918"/>
                    </a:lnTo>
                    <a:lnTo>
                      <a:pt x="1966384" y="1040635"/>
                    </a:lnTo>
                    <a:lnTo>
                      <a:pt x="1976242" y="1046988"/>
                    </a:lnTo>
                    <a:lnTo>
                      <a:pt x="1986099" y="1053659"/>
                    </a:lnTo>
                    <a:lnTo>
                      <a:pt x="1995321" y="1060329"/>
                    </a:lnTo>
                    <a:lnTo>
                      <a:pt x="2003907" y="1067635"/>
                    </a:lnTo>
                    <a:lnTo>
                      <a:pt x="2012811" y="1074940"/>
                    </a:lnTo>
                    <a:lnTo>
                      <a:pt x="2021396" y="1082881"/>
                    </a:lnTo>
                    <a:lnTo>
                      <a:pt x="2029028" y="1090822"/>
                    </a:lnTo>
                    <a:lnTo>
                      <a:pt x="2036978" y="1099081"/>
                    </a:lnTo>
                    <a:lnTo>
                      <a:pt x="2044292" y="1107975"/>
                    </a:lnTo>
                    <a:lnTo>
                      <a:pt x="2051288" y="1116551"/>
                    </a:lnTo>
                    <a:lnTo>
                      <a:pt x="2057965" y="1125445"/>
                    </a:lnTo>
                    <a:lnTo>
                      <a:pt x="2064325" y="1135292"/>
                    </a:lnTo>
                    <a:lnTo>
                      <a:pt x="2069731" y="1144821"/>
                    </a:lnTo>
                    <a:lnTo>
                      <a:pt x="2075455" y="1154350"/>
                    </a:lnTo>
                    <a:lnTo>
                      <a:pt x="2080225" y="1164515"/>
                    </a:lnTo>
                    <a:lnTo>
                      <a:pt x="2084995" y="1174679"/>
                    </a:lnTo>
                    <a:lnTo>
                      <a:pt x="2089128" y="1185161"/>
                    </a:lnTo>
                    <a:lnTo>
                      <a:pt x="2092626" y="1195643"/>
                    </a:lnTo>
                    <a:lnTo>
                      <a:pt x="2095488" y="1206761"/>
                    </a:lnTo>
                    <a:lnTo>
                      <a:pt x="2098668" y="1217560"/>
                    </a:lnTo>
                    <a:lnTo>
                      <a:pt x="2100894" y="1228995"/>
                    </a:lnTo>
                    <a:lnTo>
                      <a:pt x="2103438" y="1336675"/>
                    </a:lnTo>
                    <a:lnTo>
                      <a:pt x="1485900" y="1336675"/>
                    </a:lnTo>
                    <a:lnTo>
                      <a:pt x="1488444" y="1228995"/>
                    </a:lnTo>
                    <a:lnTo>
                      <a:pt x="1490670" y="1217560"/>
                    </a:lnTo>
                    <a:lnTo>
                      <a:pt x="1493214" y="1206761"/>
                    </a:lnTo>
                    <a:lnTo>
                      <a:pt x="1496712" y="1195643"/>
                    </a:lnTo>
                    <a:lnTo>
                      <a:pt x="1500210" y="1185161"/>
                    </a:lnTo>
                    <a:lnTo>
                      <a:pt x="1504343" y="1174679"/>
                    </a:lnTo>
                    <a:lnTo>
                      <a:pt x="1508795" y="1164515"/>
                    </a:lnTo>
                    <a:lnTo>
                      <a:pt x="1513565" y="1154350"/>
                    </a:lnTo>
                    <a:lnTo>
                      <a:pt x="1519289" y="1144821"/>
                    </a:lnTo>
                    <a:lnTo>
                      <a:pt x="1525013" y="1135292"/>
                    </a:lnTo>
                    <a:lnTo>
                      <a:pt x="1531055" y="1125763"/>
                    </a:lnTo>
                    <a:lnTo>
                      <a:pt x="1537732" y="1116551"/>
                    </a:lnTo>
                    <a:lnTo>
                      <a:pt x="1544728" y="1107975"/>
                    </a:lnTo>
                    <a:lnTo>
                      <a:pt x="1552042" y="1099081"/>
                    </a:lnTo>
                    <a:lnTo>
                      <a:pt x="1559674" y="1090822"/>
                    </a:lnTo>
                    <a:lnTo>
                      <a:pt x="1567942" y="1082881"/>
                    </a:lnTo>
                    <a:lnTo>
                      <a:pt x="1576209" y="1074940"/>
                    </a:lnTo>
                    <a:lnTo>
                      <a:pt x="1584795" y="1067635"/>
                    </a:lnTo>
                    <a:lnTo>
                      <a:pt x="1593699" y="1060329"/>
                    </a:lnTo>
                    <a:lnTo>
                      <a:pt x="1603239" y="1053659"/>
                    </a:lnTo>
                    <a:lnTo>
                      <a:pt x="1613096" y="1046988"/>
                    </a:lnTo>
                    <a:lnTo>
                      <a:pt x="1622954" y="1040635"/>
                    </a:lnTo>
                    <a:lnTo>
                      <a:pt x="1632812" y="1034918"/>
                    </a:lnTo>
                    <a:lnTo>
                      <a:pt x="1643305" y="1029200"/>
                    </a:lnTo>
                    <a:lnTo>
                      <a:pt x="1654117" y="1024118"/>
                    </a:lnTo>
                    <a:lnTo>
                      <a:pt x="1664929" y="1019671"/>
                    </a:lnTo>
                    <a:lnTo>
                      <a:pt x="1676058" y="1015224"/>
                    </a:lnTo>
                    <a:lnTo>
                      <a:pt x="1687506" y="1011095"/>
                    </a:lnTo>
                    <a:lnTo>
                      <a:pt x="1699272" y="1007601"/>
                    </a:lnTo>
                    <a:lnTo>
                      <a:pt x="1711355" y="1004107"/>
                    </a:lnTo>
                    <a:lnTo>
                      <a:pt x="1723439" y="1001566"/>
                    </a:lnTo>
                    <a:lnTo>
                      <a:pt x="1735523" y="999025"/>
                    </a:lnTo>
                    <a:lnTo>
                      <a:pt x="1747924" y="997119"/>
                    </a:lnTo>
                    <a:lnTo>
                      <a:pt x="1747924" y="932320"/>
                    </a:lnTo>
                    <a:lnTo>
                      <a:pt x="1583205" y="932320"/>
                    </a:lnTo>
                    <a:lnTo>
                      <a:pt x="1583205" y="871651"/>
                    </a:lnTo>
                    <a:lnTo>
                      <a:pt x="1586385" y="871334"/>
                    </a:lnTo>
                    <a:lnTo>
                      <a:pt x="1590201" y="870698"/>
                    </a:lnTo>
                    <a:lnTo>
                      <a:pt x="1594971" y="869110"/>
                    </a:lnTo>
                    <a:lnTo>
                      <a:pt x="1600377" y="867204"/>
                    </a:lnTo>
                    <a:lnTo>
                      <a:pt x="1606736" y="864663"/>
                    </a:lnTo>
                    <a:lnTo>
                      <a:pt x="1613414" y="861487"/>
                    </a:lnTo>
                    <a:lnTo>
                      <a:pt x="1620410" y="857358"/>
                    </a:lnTo>
                    <a:lnTo>
                      <a:pt x="1624226" y="854816"/>
                    </a:lnTo>
                    <a:lnTo>
                      <a:pt x="1627406" y="851958"/>
                    </a:lnTo>
                    <a:lnTo>
                      <a:pt x="1630586" y="848464"/>
                    </a:lnTo>
                    <a:lnTo>
                      <a:pt x="1634084" y="845287"/>
                    </a:lnTo>
                    <a:lnTo>
                      <a:pt x="1637264" y="841476"/>
                    </a:lnTo>
                    <a:lnTo>
                      <a:pt x="1640444" y="837346"/>
                    </a:lnTo>
                    <a:lnTo>
                      <a:pt x="1643305" y="832899"/>
                    </a:lnTo>
                    <a:lnTo>
                      <a:pt x="1646167" y="828135"/>
                    </a:lnTo>
                    <a:lnTo>
                      <a:pt x="1648393" y="823052"/>
                    </a:lnTo>
                    <a:lnTo>
                      <a:pt x="1650619" y="817653"/>
                    </a:lnTo>
                    <a:lnTo>
                      <a:pt x="1652845" y="811617"/>
                    </a:lnTo>
                    <a:lnTo>
                      <a:pt x="1654435" y="805265"/>
                    </a:lnTo>
                    <a:lnTo>
                      <a:pt x="1655707" y="798594"/>
                    </a:lnTo>
                    <a:lnTo>
                      <a:pt x="1656979" y="791289"/>
                    </a:lnTo>
                    <a:lnTo>
                      <a:pt x="1657297" y="783983"/>
                    </a:lnTo>
                    <a:lnTo>
                      <a:pt x="1657615" y="775724"/>
                    </a:lnTo>
                    <a:lnTo>
                      <a:pt x="1657933" y="767466"/>
                    </a:lnTo>
                    <a:lnTo>
                      <a:pt x="1658569" y="758889"/>
                    </a:lnTo>
                    <a:lnTo>
                      <a:pt x="1659205" y="750631"/>
                    </a:lnTo>
                    <a:lnTo>
                      <a:pt x="1660477" y="742690"/>
                    </a:lnTo>
                    <a:lnTo>
                      <a:pt x="1662067" y="734431"/>
                    </a:lnTo>
                    <a:lnTo>
                      <a:pt x="1663975" y="726808"/>
                    </a:lnTo>
                    <a:lnTo>
                      <a:pt x="1666201" y="718867"/>
                    </a:lnTo>
                    <a:lnTo>
                      <a:pt x="1668427" y="711561"/>
                    </a:lnTo>
                    <a:lnTo>
                      <a:pt x="1671289" y="704255"/>
                    </a:lnTo>
                    <a:lnTo>
                      <a:pt x="1674151" y="697267"/>
                    </a:lnTo>
                    <a:lnTo>
                      <a:pt x="1677648" y="690597"/>
                    </a:lnTo>
                    <a:lnTo>
                      <a:pt x="1680828" y="683609"/>
                    </a:lnTo>
                    <a:lnTo>
                      <a:pt x="1684962" y="677256"/>
                    </a:lnTo>
                    <a:lnTo>
                      <a:pt x="1689096" y="670903"/>
                    </a:lnTo>
                    <a:lnTo>
                      <a:pt x="1693230" y="665186"/>
                    </a:lnTo>
                    <a:lnTo>
                      <a:pt x="1698000" y="659151"/>
                    </a:lnTo>
                    <a:lnTo>
                      <a:pt x="1702770" y="654068"/>
                    </a:lnTo>
                    <a:lnTo>
                      <a:pt x="1707540" y="648986"/>
                    </a:lnTo>
                    <a:lnTo>
                      <a:pt x="1712627" y="643904"/>
                    </a:lnTo>
                    <a:lnTo>
                      <a:pt x="1718351" y="639457"/>
                    </a:lnTo>
                    <a:lnTo>
                      <a:pt x="1723757" y="635010"/>
                    </a:lnTo>
                    <a:lnTo>
                      <a:pt x="1729163" y="631198"/>
                    </a:lnTo>
                    <a:lnTo>
                      <a:pt x="1735205" y="627387"/>
                    </a:lnTo>
                    <a:lnTo>
                      <a:pt x="1741565" y="624210"/>
                    </a:lnTo>
                    <a:lnTo>
                      <a:pt x="1747288" y="621352"/>
                    </a:lnTo>
                    <a:lnTo>
                      <a:pt x="1753966" y="618810"/>
                    </a:lnTo>
                    <a:lnTo>
                      <a:pt x="1760326" y="616587"/>
                    </a:lnTo>
                    <a:lnTo>
                      <a:pt x="1767004" y="614681"/>
                    </a:lnTo>
                    <a:lnTo>
                      <a:pt x="1773682" y="613093"/>
                    </a:lnTo>
                    <a:lnTo>
                      <a:pt x="1780677" y="612140"/>
                    </a:lnTo>
                    <a:lnTo>
                      <a:pt x="1787673" y="611187"/>
                    </a:lnTo>
                    <a:close/>
                    <a:moveTo>
                      <a:pt x="630238" y="565150"/>
                    </a:moveTo>
                    <a:lnTo>
                      <a:pt x="639136" y="565468"/>
                    </a:lnTo>
                    <a:lnTo>
                      <a:pt x="647397" y="566420"/>
                    </a:lnTo>
                    <a:lnTo>
                      <a:pt x="655977" y="567372"/>
                    </a:lnTo>
                    <a:lnTo>
                      <a:pt x="664557" y="569276"/>
                    </a:lnTo>
                    <a:lnTo>
                      <a:pt x="672501" y="571498"/>
                    </a:lnTo>
                    <a:lnTo>
                      <a:pt x="680762" y="574354"/>
                    </a:lnTo>
                    <a:lnTo>
                      <a:pt x="689024" y="577211"/>
                    </a:lnTo>
                    <a:lnTo>
                      <a:pt x="696333" y="581020"/>
                    </a:lnTo>
                    <a:lnTo>
                      <a:pt x="703959" y="585463"/>
                    </a:lnTo>
                    <a:lnTo>
                      <a:pt x="711268" y="589907"/>
                    </a:lnTo>
                    <a:lnTo>
                      <a:pt x="718258" y="594667"/>
                    </a:lnTo>
                    <a:lnTo>
                      <a:pt x="725249" y="600063"/>
                    </a:lnTo>
                    <a:lnTo>
                      <a:pt x="731922" y="605776"/>
                    </a:lnTo>
                    <a:lnTo>
                      <a:pt x="738278" y="611489"/>
                    </a:lnTo>
                    <a:lnTo>
                      <a:pt x="744633" y="618154"/>
                    </a:lnTo>
                    <a:lnTo>
                      <a:pt x="750353" y="624820"/>
                    </a:lnTo>
                    <a:lnTo>
                      <a:pt x="756072" y="632437"/>
                    </a:lnTo>
                    <a:lnTo>
                      <a:pt x="761474" y="639737"/>
                    </a:lnTo>
                    <a:lnTo>
                      <a:pt x="766241" y="647354"/>
                    </a:lnTo>
                    <a:lnTo>
                      <a:pt x="771007" y="655289"/>
                    </a:lnTo>
                    <a:lnTo>
                      <a:pt x="775456" y="663541"/>
                    </a:lnTo>
                    <a:lnTo>
                      <a:pt x="779587" y="672111"/>
                    </a:lnTo>
                    <a:lnTo>
                      <a:pt x="783400" y="680998"/>
                    </a:lnTo>
                    <a:lnTo>
                      <a:pt x="786895" y="690202"/>
                    </a:lnTo>
                    <a:lnTo>
                      <a:pt x="790073" y="699406"/>
                    </a:lnTo>
                    <a:lnTo>
                      <a:pt x="792615" y="708611"/>
                    </a:lnTo>
                    <a:lnTo>
                      <a:pt x="794839" y="718450"/>
                    </a:lnTo>
                    <a:lnTo>
                      <a:pt x="796746" y="728606"/>
                    </a:lnTo>
                    <a:lnTo>
                      <a:pt x="798017" y="738445"/>
                    </a:lnTo>
                    <a:lnTo>
                      <a:pt x="799288" y="748919"/>
                    </a:lnTo>
                    <a:lnTo>
                      <a:pt x="799923" y="759076"/>
                    </a:lnTo>
                    <a:lnTo>
                      <a:pt x="800241" y="769550"/>
                    </a:lnTo>
                    <a:lnTo>
                      <a:pt x="799923" y="777802"/>
                    </a:lnTo>
                    <a:lnTo>
                      <a:pt x="799606" y="786054"/>
                    </a:lnTo>
                    <a:lnTo>
                      <a:pt x="798970" y="793989"/>
                    </a:lnTo>
                    <a:lnTo>
                      <a:pt x="798017" y="801923"/>
                    </a:lnTo>
                    <a:lnTo>
                      <a:pt x="797064" y="809541"/>
                    </a:lnTo>
                    <a:lnTo>
                      <a:pt x="795475" y="817476"/>
                    </a:lnTo>
                    <a:lnTo>
                      <a:pt x="793568" y="825093"/>
                    </a:lnTo>
                    <a:lnTo>
                      <a:pt x="791979" y="832710"/>
                    </a:lnTo>
                    <a:lnTo>
                      <a:pt x="789755" y="840328"/>
                    </a:lnTo>
                    <a:lnTo>
                      <a:pt x="787531" y="847310"/>
                    </a:lnTo>
                    <a:lnTo>
                      <a:pt x="784671" y="854293"/>
                    </a:lnTo>
                    <a:lnTo>
                      <a:pt x="781811" y="861276"/>
                    </a:lnTo>
                    <a:lnTo>
                      <a:pt x="778951" y="868258"/>
                    </a:lnTo>
                    <a:lnTo>
                      <a:pt x="775456" y="874923"/>
                    </a:lnTo>
                    <a:lnTo>
                      <a:pt x="772278" y="880954"/>
                    </a:lnTo>
                    <a:lnTo>
                      <a:pt x="768465" y="887619"/>
                    </a:lnTo>
                    <a:lnTo>
                      <a:pt x="764970" y="893649"/>
                    </a:lnTo>
                    <a:lnTo>
                      <a:pt x="760839" y="899680"/>
                    </a:lnTo>
                    <a:lnTo>
                      <a:pt x="756708" y="905393"/>
                    </a:lnTo>
                    <a:lnTo>
                      <a:pt x="752259" y="911106"/>
                    </a:lnTo>
                    <a:lnTo>
                      <a:pt x="747810" y="916501"/>
                    </a:lnTo>
                    <a:lnTo>
                      <a:pt x="743044" y="921580"/>
                    </a:lnTo>
                    <a:lnTo>
                      <a:pt x="738278" y="926341"/>
                    </a:lnTo>
                    <a:lnTo>
                      <a:pt x="733193" y="931101"/>
                    </a:lnTo>
                    <a:lnTo>
                      <a:pt x="728109" y="936180"/>
                    </a:lnTo>
                    <a:lnTo>
                      <a:pt x="722707" y="939988"/>
                    </a:lnTo>
                    <a:lnTo>
                      <a:pt x="717305" y="944114"/>
                    </a:lnTo>
                    <a:lnTo>
                      <a:pt x="711903" y="948241"/>
                    </a:lnTo>
                    <a:lnTo>
                      <a:pt x="706183" y="951414"/>
                    </a:lnTo>
                    <a:lnTo>
                      <a:pt x="700464" y="954906"/>
                    </a:lnTo>
                    <a:lnTo>
                      <a:pt x="694426" y="958080"/>
                    </a:lnTo>
                    <a:lnTo>
                      <a:pt x="688071" y="960619"/>
                    </a:lnTo>
                    <a:lnTo>
                      <a:pt x="688071" y="1044727"/>
                    </a:lnTo>
                    <a:lnTo>
                      <a:pt x="703641" y="1047266"/>
                    </a:lnTo>
                    <a:lnTo>
                      <a:pt x="718894" y="1050440"/>
                    </a:lnTo>
                    <a:lnTo>
                      <a:pt x="733829" y="1053614"/>
                    </a:lnTo>
                    <a:lnTo>
                      <a:pt x="748764" y="1057740"/>
                    </a:lnTo>
                    <a:lnTo>
                      <a:pt x="763063" y="1062184"/>
                    </a:lnTo>
                    <a:lnTo>
                      <a:pt x="777045" y="1066945"/>
                    </a:lnTo>
                    <a:lnTo>
                      <a:pt x="791026" y="1072340"/>
                    </a:lnTo>
                    <a:lnTo>
                      <a:pt x="804690" y="1078371"/>
                    </a:lnTo>
                    <a:lnTo>
                      <a:pt x="818036" y="1085036"/>
                    </a:lnTo>
                    <a:lnTo>
                      <a:pt x="831064" y="1091701"/>
                    </a:lnTo>
                    <a:lnTo>
                      <a:pt x="843775" y="1099001"/>
                    </a:lnTo>
                    <a:lnTo>
                      <a:pt x="856167" y="1106618"/>
                    </a:lnTo>
                    <a:lnTo>
                      <a:pt x="867925" y="1114871"/>
                    </a:lnTo>
                    <a:lnTo>
                      <a:pt x="879682" y="1123440"/>
                    </a:lnTo>
                    <a:lnTo>
                      <a:pt x="890804" y="1132010"/>
                    </a:lnTo>
                    <a:lnTo>
                      <a:pt x="901925" y="1141214"/>
                    </a:lnTo>
                    <a:lnTo>
                      <a:pt x="912094" y="1151370"/>
                    </a:lnTo>
                    <a:lnTo>
                      <a:pt x="921944" y="1161210"/>
                    </a:lnTo>
                    <a:lnTo>
                      <a:pt x="931795" y="1171683"/>
                    </a:lnTo>
                    <a:lnTo>
                      <a:pt x="940692" y="1182157"/>
                    </a:lnTo>
                    <a:lnTo>
                      <a:pt x="949272" y="1193266"/>
                    </a:lnTo>
                    <a:lnTo>
                      <a:pt x="957534" y="1204692"/>
                    </a:lnTo>
                    <a:lnTo>
                      <a:pt x="965160" y="1216118"/>
                    </a:lnTo>
                    <a:lnTo>
                      <a:pt x="972151" y="1227862"/>
                    </a:lnTo>
                    <a:lnTo>
                      <a:pt x="979142" y="1240557"/>
                    </a:lnTo>
                    <a:lnTo>
                      <a:pt x="985179" y="1252618"/>
                    </a:lnTo>
                    <a:lnTo>
                      <a:pt x="991217" y="1265631"/>
                    </a:lnTo>
                    <a:lnTo>
                      <a:pt x="995983" y="1278327"/>
                    </a:lnTo>
                    <a:lnTo>
                      <a:pt x="1000749" y="1291657"/>
                    </a:lnTo>
                    <a:lnTo>
                      <a:pt x="1004880" y="1304988"/>
                    </a:lnTo>
                    <a:lnTo>
                      <a:pt x="1008058" y="1318635"/>
                    </a:lnTo>
                    <a:lnTo>
                      <a:pt x="1010600" y="1332600"/>
                    </a:lnTo>
                    <a:lnTo>
                      <a:pt x="1014413" y="1484313"/>
                    </a:lnTo>
                    <a:lnTo>
                      <a:pt x="246063" y="1484313"/>
                    </a:lnTo>
                    <a:lnTo>
                      <a:pt x="249876" y="1332600"/>
                    </a:lnTo>
                    <a:lnTo>
                      <a:pt x="252419" y="1318635"/>
                    </a:lnTo>
                    <a:lnTo>
                      <a:pt x="255596" y="1304988"/>
                    </a:lnTo>
                    <a:lnTo>
                      <a:pt x="259727" y="1291657"/>
                    </a:lnTo>
                    <a:lnTo>
                      <a:pt x="264176" y="1278327"/>
                    </a:lnTo>
                    <a:lnTo>
                      <a:pt x="269260" y="1265631"/>
                    </a:lnTo>
                    <a:lnTo>
                      <a:pt x="275297" y="1252618"/>
                    </a:lnTo>
                    <a:lnTo>
                      <a:pt x="281017" y="1240557"/>
                    </a:lnTo>
                    <a:lnTo>
                      <a:pt x="288008" y="1227862"/>
                    </a:lnTo>
                    <a:lnTo>
                      <a:pt x="294999" y="1216118"/>
                    </a:lnTo>
                    <a:lnTo>
                      <a:pt x="302943" y="1204692"/>
                    </a:lnTo>
                    <a:lnTo>
                      <a:pt x="310887" y="1193266"/>
                    </a:lnTo>
                    <a:lnTo>
                      <a:pt x="319784" y="1182157"/>
                    </a:lnTo>
                    <a:lnTo>
                      <a:pt x="328682" y="1171683"/>
                    </a:lnTo>
                    <a:lnTo>
                      <a:pt x="338214" y="1161210"/>
                    </a:lnTo>
                    <a:lnTo>
                      <a:pt x="348383" y="1151370"/>
                    </a:lnTo>
                    <a:lnTo>
                      <a:pt x="358869" y="1141214"/>
                    </a:lnTo>
                    <a:lnTo>
                      <a:pt x="369673" y="1132010"/>
                    </a:lnTo>
                    <a:lnTo>
                      <a:pt x="380795" y="1123440"/>
                    </a:lnTo>
                    <a:lnTo>
                      <a:pt x="392552" y="1114871"/>
                    </a:lnTo>
                    <a:lnTo>
                      <a:pt x="404309" y="1106618"/>
                    </a:lnTo>
                    <a:lnTo>
                      <a:pt x="417020" y="1099001"/>
                    </a:lnTo>
                    <a:lnTo>
                      <a:pt x="429412" y="1091701"/>
                    </a:lnTo>
                    <a:lnTo>
                      <a:pt x="442441" y="1085036"/>
                    </a:lnTo>
                    <a:lnTo>
                      <a:pt x="455787" y="1078371"/>
                    </a:lnTo>
                    <a:lnTo>
                      <a:pt x="469450" y="1072340"/>
                    </a:lnTo>
                    <a:lnTo>
                      <a:pt x="483432" y="1066945"/>
                    </a:lnTo>
                    <a:lnTo>
                      <a:pt x="497413" y="1062184"/>
                    </a:lnTo>
                    <a:lnTo>
                      <a:pt x="511713" y="1057740"/>
                    </a:lnTo>
                    <a:lnTo>
                      <a:pt x="526648" y="1053614"/>
                    </a:lnTo>
                    <a:lnTo>
                      <a:pt x="541582" y="1050440"/>
                    </a:lnTo>
                    <a:lnTo>
                      <a:pt x="556835" y="1047266"/>
                    </a:lnTo>
                    <a:lnTo>
                      <a:pt x="571770" y="1044727"/>
                    </a:lnTo>
                    <a:lnTo>
                      <a:pt x="571770" y="960619"/>
                    </a:lnTo>
                    <a:lnTo>
                      <a:pt x="566050" y="958080"/>
                    </a:lnTo>
                    <a:lnTo>
                      <a:pt x="560013" y="954906"/>
                    </a:lnTo>
                    <a:lnTo>
                      <a:pt x="554293" y="951414"/>
                    </a:lnTo>
                    <a:lnTo>
                      <a:pt x="548573" y="948241"/>
                    </a:lnTo>
                    <a:lnTo>
                      <a:pt x="543171" y="944114"/>
                    </a:lnTo>
                    <a:lnTo>
                      <a:pt x="537452" y="939988"/>
                    </a:lnTo>
                    <a:lnTo>
                      <a:pt x="532367" y="935545"/>
                    </a:lnTo>
                    <a:lnTo>
                      <a:pt x="527283" y="931101"/>
                    </a:lnTo>
                    <a:lnTo>
                      <a:pt x="522199" y="926341"/>
                    </a:lnTo>
                    <a:lnTo>
                      <a:pt x="517433" y="921580"/>
                    </a:lnTo>
                    <a:lnTo>
                      <a:pt x="512348" y="916501"/>
                    </a:lnTo>
                    <a:lnTo>
                      <a:pt x="507900" y="911106"/>
                    </a:lnTo>
                    <a:lnTo>
                      <a:pt x="503769" y="905393"/>
                    </a:lnTo>
                    <a:lnTo>
                      <a:pt x="499638" y="899680"/>
                    </a:lnTo>
                    <a:lnTo>
                      <a:pt x="495507" y="893649"/>
                    </a:lnTo>
                    <a:lnTo>
                      <a:pt x="491694" y="887302"/>
                    </a:lnTo>
                    <a:lnTo>
                      <a:pt x="488198" y="880954"/>
                    </a:lnTo>
                    <a:lnTo>
                      <a:pt x="484385" y="874923"/>
                    </a:lnTo>
                    <a:lnTo>
                      <a:pt x="481525" y="868258"/>
                    </a:lnTo>
                    <a:lnTo>
                      <a:pt x="478665" y="861276"/>
                    </a:lnTo>
                    <a:lnTo>
                      <a:pt x="475488" y="854293"/>
                    </a:lnTo>
                    <a:lnTo>
                      <a:pt x="472946" y="847310"/>
                    </a:lnTo>
                    <a:lnTo>
                      <a:pt x="470404" y="839693"/>
                    </a:lnTo>
                    <a:lnTo>
                      <a:pt x="468497" y="832393"/>
                    </a:lnTo>
                    <a:lnTo>
                      <a:pt x="466273" y="825093"/>
                    </a:lnTo>
                    <a:lnTo>
                      <a:pt x="465002" y="817476"/>
                    </a:lnTo>
                    <a:lnTo>
                      <a:pt x="463413" y="809541"/>
                    </a:lnTo>
                    <a:lnTo>
                      <a:pt x="462142" y="801923"/>
                    </a:lnTo>
                    <a:lnTo>
                      <a:pt x="461189" y="793989"/>
                    </a:lnTo>
                    <a:lnTo>
                      <a:pt x="460871" y="786054"/>
                    </a:lnTo>
                    <a:lnTo>
                      <a:pt x="460235" y="777802"/>
                    </a:lnTo>
                    <a:lnTo>
                      <a:pt x="460235" y="769550"/>
                    </a:lnTo>
                    <a:lnTo>
                      <a:pt x="460553" y="759076"/>
                    </a:lnTo>
                    <a:lnTo>
                      <a:pt x="460871" y="748919"/>
                    </a:lnTo>
                    <a:lnTo>
                      <a:pt x="461824" y="738445"/>
                    </a:lnTo>
                    <a:lnTo>
                      <a:pt x="463413" y="728606"/>
                    </a:lnTo>
                    <a:lnTo>
                      <a:pt x="465637" y="718450"/>
                    </a:lnTo>
                    <a:lnTo>
                      <a:pt x="467862" y="708611"/>
                    </a:lnTo>
                    <a:lnTo>
                      <a:pt x="470404" y="699406"/>
                    </a:lnTo>
                    <a:lnTo>
                      <a:pt x="473264" y="690202"/>
                    </a:lnTo>
                    <a:lnTo>
                      <a:pt x="477077" y="680998"/>
                    </a:lnTo>
                    <a:lnTo>
                      <a:pt x="480890" y="672111"/>
                    </a:lnTo>
                    <a:lnTo>
                      <a:pt x="484703" y="663541"/>
                    </a:lnTo>
                    <a:lnTo>
                      <a:pt x="489152" y="655289"/>
                    </a:lnTo>
                    <a:lnTo>
                      <a:pt x="493918" y="647354"/>
                    </a:lnTo>
                    <a:lnTo>
                      <a:pt x="498685" y="639737"/>
                    </a:lnTo>
                    <a:lnTo>
                      <a:pt x="504404" y="632437"/>
                    </a:lnTo>
                    <a:lnTo>
                      <a:pt x="509806" y="624820"/>
                    </a:lnTo>
                    <a:lnTo>
                      <a:pt x="515844" y="618154"/>
                    </a:lnTo>
                    <a:lnTo>
                      <a:pt x="522199" y="611489"/>
                    </a:lnTo>
                    <a:lnTo>
                      <a:pt x="528236" y="605776"/>
                    </a:lnTo>
                    <a:lnTo>
                      <a:pt x="534909" y="600063"/>
                    </a:lnTo>
                    <a:lnTo>
                      <a:pt x="541900" y="594667"/>
                    </a:lnTo>
                    <a:lnTo>
                      <a:pt x="548891" y="589907"/>
                    </a:lnTo>
                    <a:lnTo>
                      <a:pt x="556517" y="585463"/>
                    </a:lnTo>
                    <a:lnTo>
                      <a:pt x="564144" y="581020"/>
                    </a:lnTo>
                    <a:lnTo>
                      <a:pt x="571770" y="577211"/>
                    </a:lnTo>
                    <a:lnTo>
                      <a:pt x="579714" y="574354"/>
                    </a:lnTo>
                    <a:lnTo>
                      <a:pt x="587658" y="571498"/>
                    </a:lnTo>
                    <a:lnTo>
                      <a:pt x="595920" y="569276"/>
                    </a:lnTo>
                    <a:lnTo>
                      <a:pt x="604499" y="567372"/>
                    </a:lnTo>
                    <a:lnTo>
                      <a:pt x="612761" y="566420"/>
                    </a:lnTo>
                    <a:lnTo>
                      <a:pt x="621659" y="565468"/>
                    </a:lnTo>
                    <a:lnTo>
                      <a:pt x="630238" y="565150"/>
                    </a:lnTo>
                    <a:close/>
                    <a:moveTo>
                      <a:pt x="181836" y="158167"/>
                    </a:moveTo>
                    <a:lnTo>
                      <a:pt x="178980" y="158484"/>
                    </a:lnTo>
                    <a:lnTo>
                      <a:pt x="176441" y="159119"/>
                    </a:lnTo>
                    <a:lnTo>
                      <a:pt x="173902" y="160390"/>
                    </a:lnTo>
                    <a:lnTo>
                      <a:pt x="171681" y="161343"/>
                    </a:lnTo>
                    <a:lnTo>
                      <a:pt x="169459" y="162613"/>
                    </a:lnTo>
                    <a:lnTo>
                      <a:pt x="167238" y="163884"/>
                    </a:lnTo>
                    <a:lnTo>
                      <a:pt x="165651" y="165789"/>
                    </a:lnTo>
                    <a:lnTo>
                      <a:pt x="164065" y="167695"/>
                    </a:lnTo>
                    <a:lnTo>
                      <a:pt x="162478" y="169918"/>
                    </a:lnTo>
                    <a:lnTo>
                      <a:pt x="161209" y="171824"/>
                    </a:lnTo>
                    <a:lnTo>
                      <a:pt x="159939" y="174364"/>
                    </a:lnTo>
                    <a:lnTo>
                      <a:pt x="159305" y="176588"/>
                    </a:lnTo>
                    <a:lnTo>
                      <a:pt x="158352" y="179128"/>
                    </a:lnTo>
                    <a:lnTo>
                      <a:pt x="158035" y="181669"/>
                    </a:lnTo>
                    <a:lnTo>
                      <a:pt x="157718" y="184210"/>
                    </a:lnTo>
                    <a:lnTo>
                      <a:pt x="157718" y="1440334"/>
                    </a:lnTo>
                    <a:lnTo>
                      <a:pt x="158352" y="1447639"/>
                    </a:lnTo>
                    <a:lnTo>
                      <a:pt x="159622" y="1454944"/>
                    </a:lnTo>
                    <a:lnTo>
                      <a:pt x="161526" y="1463202"/>
                    </a:lnTo>
                    <a:lnTo>
                      <a:pt x="164065" y="1471142"/>
                    </a:lnTo>
                    <a:lnTo>
                      <a:pt x="167238" y="1479717"/>
                    </a:lnTo>
                    <a:lnTo>
                      <a:pt x="171363" y="1488610"/>
                    </a:lnTo>
                    <a:lnTo>
                      <a:pt x="175806" y="1497185"/>
                    </a:lnTo>
                    <a:lnTo>
                      <a:pt x="181201" y="1506078"/>
                    </a:lnTo>
                    <a:lnTo>
                      <a:pt x="187230" y="1514336"/>
                    </a:lnTo>
                    <a:lnTo>
                      <a:pt x="193577" y="1522594"/>
                    </a:lnTo>
                    <a:lnTo>
                      <a:pt x="200876" y="1530534"/>
                    </a:lnTo>
                    <a:lnTo>
                      <a:pt x="208492" y="1538156"/>
                    </a:lnTo>
                    <a:lnTo>
                      <a:pt x="216743" y="1545143"/>
                    </a:lnTo>
                    <a:lnTo>
                      <a:pt x="225629" y="1551178"/>
                    </a:lnTo>
                    <a:lnTo>
                      <a:pt x="230389" y="1554354"/>
                    </a:lnTo>
                    <a:lnTo>
                      <a:pt x="235149" y="1557212"/>
                    </a:lnTo>
                    <a:lnTo>
                      <a:pt x="239909" y="1559753"/>
                    </a:lnTo>
                    <a:lnTo>
                      <a:pt x="244669" y="1561976"/>
                    </a:lnTo>
                    <a:lnTo>
                      <a:pt x="1018979" y="1561976"/>
                    </a:lnTo>
                    <a:lnTo>
                      <a:pt x="1018979" y="1559436"/>
                    </a:lnTo>
                    <a:lnTo>
                      <a:pt x="1028182" y="1554354"/>
                    </a:lnTo>
                    <a:lnTo>
                      <a:pt x="1037068" y="1548637"/>
                    </a:lnTo>
                    <a:lnTo>
                      <a:pt x="1045636" y="1542603"/>
                    </a:lnTo>
                    <a:lnTo>
                      <a:pt x="1053252" y="1535298"/>
                    </a:lnTo>
                    <a:lnTo>
                      <a:pt x="1060551" y="1527993"/>
                    </a:lnTo>
                    <a:lnTo>
                      <a:pt x="1067532" y="1520370"/>
                    </a:lnTo>
                    <a:lnTo>
                      <a:pt x="1073879" y="1512113"/>
                    </a:lnTo>
                    <a:lnTo>
                      <a:pt x="1079908" y="1504173"/>
                    </a:lnTo>
                    <a:lnTo>
                      <a:pt x="1084986" y="1495597"/>
                    </a:lnTo>
                    <a:lnTo>
                      <a:pt x="1089429" y="1487022"/>
                    </a:lnTo>
                    <a:lnTo>
                      <a:pt x="1093554" y="1479082"/>
                    </a:lnTo>
                    <a:lnTo>
                      <a:pt x="1096728" y="1470507"/>
                    </a:lnTo>
                    <a:lnTo>
                      <a:pt x="1099266" y="1462884"/>
                    </a:lnTo>
                    <a:lnTo>
                      <a:pt x="1101170" y="1454626"/>
                    </a:lnTo>
                    <a:lnTo>
                      <a:pt x="1102122" y="1447321"/>
                    </a:lnTo>
                    <a:lnTo>
                      <a:pt x="1102757" y="1440334"/>
                    </a:lnTo>
                    <a:lnTo>
                      <a:pt x="1102757" y="184210"/>
                    </a:lnTo>
                    <a:lnTo>
                      <a:pt x="1102122" y="181669"/>
                    </a:lnTo>
                    <a:lnTo>
                      <a:pt x="1101805" y="179128"/>
                    </a:lnTo>
                    <a:lnTo>
                      <a:pt x="1101170" y="176588"/>
                    </a:lnTo>
                    <a:lnTo>
                      <a:pt x="1100536" y="174364"/>
                    </a:lnTo>
                    <a:lnTo>
                      <a:pt x="1099266" y="171824"/>
                    </a:lnTo>
                    <a:lnTo>
                      <a:pt x="1097997" y="169918"/>
                    </a:lnTo>
                    <a:lnTo>
                      <a:pt x="1096410" y="167695"/>
                    </a:lnTo>
                    <a:lnTo>
                      <a:pt x="1094824" y="165789"/>
                    </a:lnTo>
                    <a:lnTo>
                      <a:pt x="1092919" y="163884"/>
                    </a:lnTo>
                    <a:lnTo>
                      <a:pt x="1090698" y="162613"/>
                    </a:lnTo>
                    <a:lnTo>
                      <a:pt x="1088794" y="161343"/>
                    </a:lnTo>
                    <a:lnTo>
                      <a:pt x="1086573" y="160390"/>
                    </a:lnTo>
                    <a:lnTo>
                      <a:pt x="1083716" y="159119"/>
                    </a:lnTo>
                    <a:lnTo>
                      <a:pt x="1081178" y="158484"/>
                    </a:lnTo>
                    <a:lnTo>
                      <a:pt x="1078639" y="158167"/>
                    </a:lnTo>
                    <a:lnTo>
                      <a:pt x="1076100" y="158167"/>
                    </a:lnTo>
                    <a:lnTo>
                      <a:pt x="184374" y="158167"/>
                    </a:lnTo>
                    <a:lnTo>
                      <a:pt x="181836" y="158167"/>
                    </a:lnTo>
                    <a:close/>
                    <a:moveTo>
                      <a:pt x="1414463" y="157162"/>
                    </a:moveTo>
                    <a:lnTo>
                      <a:pt x="2153497" y="157162"/>
                    </a:lnTo>
                    <a:lnTo>
                      <a:pt x="2161123" y="157162"/>
                    </a:lnTo>
                    <a:lnTo>
                      <a:pt x="2169066" y="158114"/>
                    </a:lnTo>
                    <a:lnTo>
                      <a:pt x="2176374" y="158749"/>
                    </a:lnTo>
                    <a:lnTo>
                      <a:pt x="2183364" y="160337"/>
                    </a:lnTo>
                    <a:lnTo>
                      <a:pt x="2190671" y="161924"/>
                    </a:lnTo>
                    <a:lnTo>
                      <a:pt x="2197661" y="163829"/>
                    </a:lnTo>
                    <a:lnTo>
                      <a:pt x="2204651" y="166052"/>
                    </a:lnTo>
                    <a:lnTo>
                      <a:pt x="2211324" y="168909"/>
                    </a:lnTo>
                    <a:lnTo>
                      <a:pt x="2217996" y="172084"/>
                    </a:lnTo>
                    <a:lnTo>
                      <a:pt x="2224350" y="174942"/>
                    </a:lnTo>
                    <a:lnTo>
                      <a:pt x="2230387" y="178752"/>
                    </a:lnTo>
                    <a:lnTo>
                      <a:pt x="2236424" y="182562"/>
                    </a:lnTo>
                    <a:lnTo>
                      <a:pt x="2242461" y="186689"/>
                    </a:lnTo>
                    <a:lnTo>
                      <a:pt x="2247862" y="191134"/>
                    </a:lnTo>
                    <a:lnTo>
                      <a:pt x="2253264" y="195579"/>
                    </a:lnTo>
                    <a:lnTo>
                      <a:pt x="2258665" y="200659"/>
                    </a:lnTo>
                    <a:lnTo>
                      <a:pt x="2263431" y="206057"/>
                    </a:lnTo>
                    <a:lnTo>
                      <a:pt x="2268197" y="211137"/>
                    </a:lnTo>
                    <a:lnTo>
                      <a:pt x="2272645" y="216852"/>
                    </a:lnTo>
                    <a:lnTo>
                      <a:pt x="2276776" y="222567"/>
                    </a:lnTo>
                    <a:lnTo>
                      <a:pt x="2280270" y="228917"/>
                    </a:lnTo>
                    <a:lnTo>
                      <a:pt x="2284083" y="234949"/>
                    </a:lnTo>
                    <a:lnTo>
                      <a:pt x="2287261" y="241299"/>
                    </a:lnTo>
                    <a:lnTo>
                      <a:pt x="2290438" y="247967"/>
                    </a:lnTo>
                    <a:lnTo>
                      <a:pt x="2292980" y="254634"/>
                    </a:lnTo>
                    <a:lnTo>
                      <a:pt x="2295204" y="261619"/>
                    </a:lnTo>
                    <a:lnTo>
                      <a:pt x="2297428" y="268604"/>
                    </a:lnTo>
                    <a:lnTo>
                      <a:pt x="2298699" y="275589"/>
                    </a:lnTo>
                    <a:lnTo>
                      <a:pt x="2300287" y="282892"/>
                    </a:lnTo>
                    <a:lnTo>
                      <a:pt x="2300923" y="290512"/>
                    </a:lnTo>
                    <a:lnTo>
                      <a:pt x="2301876" y="297814"/>
                    </a:lnTo>
                    <a:lnTo>
                      <a:pt x="2301876" y="305434"/>
                    </a:lnTo>
                    <a:lnTo>
                      <a:pt x="2301876" y="1484630"/>
                    </a:lnTo>
                    <a:lnTo>
                      <a:pt x="2301876" y="1497013"/>
                    </a:lnTo>
                    <a:lnTo>
                      <a:pt x="2300923" y="1509078"/>
                    </a:lnTo>
                    <a:lnTo>
                      <a:pt x="2299652" y="1521143"/>
                    </a:lnTo>
                    <a:lnTo>
                      <a:pt x="2298063" y="1533208"/>
                    </a:lnTo>
                    <a:lnTo>
                      <a:pt x="2295839" y="1544638"/>
                    </a:lnTo>
                    <a:lnTo>
                      <a:pt x="2292980" y="1555433"/>
                    </a:lnTo>
                    <a:lnTo>
                      <a:pt x="2289802" y="1566545"/>
                    </a:lnTo>
                    <a:lnTo>
                      <a:pt x="2285990" y="1577340"/>
                    </a:lnTo>
                    <a:lnTo>
                      <a:pt x="2281859" y="1587500"/>
                    </a:lnTo>
                    <a:lnTo>
                      <a:pt x="2277093" y="1597660"/>
                    </a:lnTo>
                    <a:lnTo>
                      <a:pt x="2271374" y="1607503"/>
                    </a:lnTo>
                    <a:lnTo>
                      <a:pt x="2265655" y="1616710"/>
                    </a:lnTo>
                    <a:lnTo>
                      <a:pt x="2259300" y="1625918"/>
                    </a:lnTo>
                    <a:lnTo>
                      <a:pt x="2252310" y="1634808"/>
                    </a:lnTo>
                    <a:lnTo>
                      <a:pt x="2244685" y="1643063"/>
                    </a:lnTo>
                    <a:lnTo>
                      <a:pt x="2236424" y="1651000"/>
                    </a:lnTo>
                    <a:lnTo>
                      <a:pt x="2227846" y="1658938"/>
                    </a:lnTo>
                    <a:lnTo>
                      <a:pt x="2218631" y="1665923"/>
                    </a:lnTo>
                    <a:lnTo>
                      <a:pt x="2208782" y="1672908"/>
                    </a:lnTo>
                    <a:lnTo>
                      <a:pt x="2198297" y="1678940"/>
                    </a:lnTo>
                    <a:lnTo>
                      <a:pt x="2187494" y="1684973"/>
                    </a:lnTo>
                    <a:lnTo>
                      <a:pt x="2176056" y="1690370"/>
                    </a:lnTo>
                    <a:lnTo>
                      <a:pt x="2163664" y="1695450"/>
                    </a:lnTo>
                    <a:lnTo>
                      <a:pt x="2150955" y="1700213"/>
                    </a:lnTo>
                    <a:lnTo>
                      <a:pt x="2137611" y="1704023"/>
                    </a:lnTo>
                    <a:lnTo>
                      <a:pt x="2123631" y="1707515"/>
                    </a:lnTo>
                    <a:lnTo>
                      <a:pt x="2108698" y="1710373"/>
                    </a:lnTo>
                    <a:lnTo>
                      <a:pt x="2093764" y="1712913"/>
                    </a:lnTo>
                    <a:lnTo>
                      <a:pt x="2077878" y="1715135"/>
                    </a:lnTo>
                    <a:lnTo>
                      <a:pt x="2061038" y="1716405"/>
                    </a:lnTo>
                    <a:lnTo>
                      <a:pt x="2044199" y="1717358"/>
                    </a:lnTo>
                    <a:lnTo>
                      <a:pt x="2026406" y="1717675"/>
                    </a:lnTo>
                    <a:lnTo>
                      <a:pt x="1563159" y="1717675"/>
                    </a:lnTo>
                    <a:lnTo>
                      <a:pt x="1551721" y="1717358"/>
                    </a:lnTo>
                    <a:lnTo>
                      <a:pt x="1540601" y="1716723"/>
                    </a:lnTo>
                    <a:lnTo>
                      <a:pt x="1529163" y="1715453"/>
                    </a:lnTo>
                    <a:lnTo>
                      <a:pt x="1518042" y="1714500"/>
                    </a:lnTo>
                    <a:lnTo>
                      <a:pt x="1506922" y="1712913"/>
                    </a:lnTo>
                    <a:lnTo>
                      <a:pt x="1495801" y="1710690"/>
                    </a:lnTo>
                    <a:lnTo>
                      <a:pt x="1485634" y="1709103"/>
                    </a:lnTo>
                    <a:lnTo>
                      <a:pt x="1475149" y="1706880"/>
                    </a:lnTo>
                    <a:lnTo>
                      <a:pt x="1456085" y="1701800"/>
                    </a:lnTo>
                    <a:lnTo>
                      <a:pt x="1439246" y="1697038"/>
                    </a:lnTo>
                    <a:lnTo>
                      <a:pt x="1424948" y="1692593"/>
                    </a:lnTo>
                    <a:lnTo>
                      <a:pt x="1414463" y="1688783"/>
                    </a:lnTo>
                    <a:lnTo>
                      <a:pt x="1414463" y="1342708"/>
                    </a:lnTo>
                    <a:lnTo>
                      <a:pt x="1416687" y="1347470"/>
                    </a:lnTo>
                    <a:lnTo>
                      <a:pt x="1419229" y="1352233"/>
                    </a:lnTo>
                    <a:lnTo>
                      <a:pt x="1422088" y="1357630"/>
                    </a:lnTo>
                    <a:lnTo>
                      <a:pt x="1425583" y="1362393"/>
                    </a:lnTo>
                    <a:lnTo>
                      <a:pt x="1429078" y="1367473"/>
                    </a:lnTo>
                    <a:lnTo>
                      <a:pt x="1433209" y="1372235"/>
                    </a:lnTo>
                    <a:lnTo>
                      <a:pt x="1437657" y="1376998"/>
                    </a:lnTo>
                    <a:lnTo>
                      <a:pt x="1442105" y="1381760"/>
                    </a:lnTo>
                    <a:lnTo>
                      <a:pt x="1446871" y="1386523"/>
                    </a:lnTo>
                    <a:lnTo>
                      <a:pt x="1451637" y="1390968"/>
                    </a:lnTo>
                    <a:lnTo>
                      <a:pt x="1456721" y="1395413"/>
                    </a:lnTo>
                    <a:lnTo>
                      <a:pt x="1462440" y="1399540"/>
                    </a:lnTo>
                    <a:lnTo>
                      <a:pt x="1467523" y="1403350"/>
                    </a:lnTo>
                    <a:lnTo>
                      <a:pt x="1472925" y="1406525"/>
                    </a:lnTo>
                    <a:lnTo>
                      <a:pt x="1478644" y="1410018"/>
                    </a:lnTo>
                    <a:lnTo>
                      <a:pt x="1484045" y="1412558"/>
                    </a:lnTo>
                    <a:lnTo>
                      <a:pt x="1484045" y="1413510"/>
                    </a:lnTo>
                    <a:lnTo>
                      <a:pt x="2108062" y="1413510"/>
                    </a:lnTo>
                    <a:lnTo>
                      <a:pt x="2108062" y="1410335"/>
                    </a:lnTo>
                    <a:lnTo>
                      <a:pt x="2115370" y="1406208"/>
                    </a:lnTo>
                    <a:lnTo>
                      <a:pt x="2122360" y="1401763"/>
                    </a:lnTo>
                    <a:lnTo>
                      <a:pt x="2129032" y="1396683"/>
                    </a:lnTo>
                    <a:lnTo>
                      <a:pt x="2135387" y="1390968"/>
                    </a:lnTo>
                    <a:lnTo>
                      <a:pt x="2141106" y="1385253"/>
                    </a:lnTo>
                    <a:lnTo>
                      <a:pt x="2146825" y="1378903"/>
                    </a:lnTo>
                    <a:lnTo>
                      <a:pt x="2151909" y="1372235"/>
                    </a:lnTo>
                    <a:lnTo>
                      <a:pt x="2156357" y="1365568"/>
                    </a:lnTo>
                    <a:lnTo>
                      <a:pt x="2160805" y="1358900"/>
                    </a:lnTo>
                    <a:lnTo>
                      <a:pt x="2163982" y="1352233"/>
                    </a:lnTo>
                    <a:lnTo>
                      <a:pt x="2167477" y="1345883"/>
                    </a:lnTo>
                    <a:lnTo>
                      <a:pt x="2170019" y="1339215"/>
                    </a:lnTo>
                    <a:lnTo>
                      <a:pt x="2172243" y="1332865"/>
                    </a:lnTo>
                    <a:lnTo>
                      <a:pt x="2173832" y="1326515"/>
                    </a:lnTo>
                    <a:lnTo>
                      <a:pt x="2174467" y="1320800"/>
                    </a:lnTo>
                    <a:lnTo>
                      <a:pt x="2174785" y="1315085"/>
                    </a:lnTo>
                    <a:lnTo>
                      <a:pt x="2174785" y="305434"/>
                    </a:lnTo>
                    <a:lnTo>
                      <a:pt x="2174467" y="301307"/>
                    </a:lnTo>
                    <a:lnTo>
                      <a:pt x="2172879" y="297497"/>
                    </a:lnTo>
                    <a:lnTo>
                      <a:pt x="2171290" y="293687"/>
                    </a:lnTo>
                    <a:lnTo>
                      <a:pt x="2168430" y="290829"/>
                    </a:lnTo>
                    <a:lnTo>
                      <a:pt x="2165571" y="288289"/>
                    </a:lnTo>
                    <a:lnTo>
                      <a:pt x="2162076" y="286067"/>
                    </a:lnTo>
                    <a:lnTo>
                      <a:pt x="2157945" y="284797"/>
                    </a:lnTo>
                    <a:lnTo>
                      <a:pt x="2153497" y="284479"/>
                    </a:lnTo>
                    <a:lnTo>
                      <a:pt x="1414463" y="284479"/>
                    </a:lnTo>
                    <a:lnTo>
                      <a:pt x="1414463" y="157162"/>
                    </a:lnTo>
                    <a:close/>
                    <a:moveTo>
                      <a:pt x="184374" y="0"/>
                    </a:moveTo>
                    <a:lnTo>
                      <a:pt x="1076100" y="0"/>
                    </a:lnTo>
                    <a:lnTo>
                      <a:pt x="1085621" y="317"/>
                    </a:lnTo>
                    <a:lnTo>
                      <a:pt x="1094824" y="953"/>
                    </a:lnTo>
                    <a:lnTo>
                      <a:pt x="1104026" y="1905"/>
                    </a:lnTo>
                    <a:lnTo>
                      <a:pt x="1113229" y="3494"/>
                    </a:lnTo>
                    <a:lnTo>
                      <a:pt x="1122115" y="5717"/>
                    </a:lnTo>
                    <a:lnTo>
                      <a:pt x="1131000" y="8258"/>
                    </a:lnTo>
                    <a:lnTo>
                      <a:pt x="1139568" y="11434"/>
                    </a:lnTo>
                    <a:lnTo>
                      <a:pt x="1147502" y="14610"/>
                    </a:lnTo>
                    <a:lnTo>
                      <a:pt x="1156070" y="18421"/>
                    </a:lnTo>
                    <a:lnTo>
                      <a:pt x="1163686" y="22232"/>
                    </a:lnTo>
                    <a:lnTo>
                      <a:pt x="1171620" y="26679"/>
                    </a:lnTo>
                    <a:lnTo>
                      <a:pt x="1178919" y="31443"/>
                    </a:lnTo>
                    <a:lnTo>
                      <a:pt x="1186217" y="36842"/>
                    </a:lnTo>
                    <a:lnTo>
                      <a:pt x="1193199" y="42241"/>
                    </a:lnTo>
                    <a:lnTo>
                      <a:pt x="1199863" y="47640"/>
                    </a:lnTo>
                    <a:lnTo>
                      <a:pt x="1206210" y="53993"/>
                    </a:lnTo>
                    <a:lnTo>
                      <a:pt x="1212557" y="60345"/>
                    </a:lnTo>
                    <a:lnTo>
                      <a:pt x="1218269" y="67014"/>
                    </a:lnTo>
                    <a:lnTo>
                      <a:pt x="1223981" y="74002"/>
                    </a:lnTo>
                    <a:lnTo>
                      <a:pt x="1229058" y="81306"/>
                    </a:lnTo>
                    <a:lnTo>
                      <a:pt x="1233818" y="88611"/>
                    </a:lnTo>
                    <a:lnTo>
                      <a:pt x="1238261" y="96551"/>
                    </a:lnTo>
                    <a:lnTo>
                      <a:pt x="1242387" y="104492"/>
                    </a:lnTo>
                    <a:lnTo>
                      <a:pt x="1245877" y="112749"/>
                    </a:lnTo>
                    <a:lnTo>
                      <a:pt x="1249368" y="121325"/>
                    </a:lnTo>
                    <a:lnTo>
                      <a:pt x="1252224" y="129582"/>
                    </a:lnTo>
                    <a:lnTo>
                      <a:pt x="1254446" y="138475"/>
                    </a:lnTo>
                    <a:lnTo>
                      <a:pt x="1256667" y="147368"/>
                    </a:lnTo>
                    <a:lnTo>
                      <a:pt x="1258254" y="156261"/>
                    </a:lnTo>
                    <a:lnTo>
                      <a:pt x="1259523" y="165472"/>
                    </a:lnTo>
                    <a:lnTo>
                      <a:pt x="1259840" y="175000"/>
                    </a:lnTo>
                    <a:lnTo>
                      <a:pt x="1260475" y="184210"/>
                    </a:lnTo>
                    <a:lnTo>
                      <a:pt x="1260475" y="1651541"/>
                    </a:lnTo>
                    <a:lnTo>
                      <a:pt x="1259840" y="1667103"/>
                    </a:lnTo>
                    <a:lnTo>
                      <a:pt x="1259206" y="1682348"/>
                    </a:lnTo>
                    <a:lnTo>
                      <a:pt x="1257936" y="1696958"/>
                    </a:lnTo>
                    <a:lnTo>
                      <a:pt x="1255715" y="1711886"/>
                    </a:lnTo>
                    <a:lnTo>
                      <a:pt x="1252542" y="1725860"/>
                    </a:lnTo>
                    <a:lnTo>
                      <a:pt x="1249368" y="1739835"/>
                    </a:lnTo>
                    <a:lnTo>
                      <a:pt x="1245243" y="1753492"/>
                    </a:lnTo>
                    <a:lnTo>
                      <a:pt x="1240483" y="1766831"/>
                    </a:lnTo>
                    <a:lnTo>
                      <a:pt x="1235405" y="1779535"/>
                    </a:lnTo>
                    <a:lnTo>
                      <a:pt x="1229376" y="1792239"/>
                    </a:lnTo>
                    <a:lnTo>
                      <a:pt x="1222712" y="1804308"/>
                    </a:lnTo>
                    <a:lnTo>
                      <a:pt x="1215413" y="1816060"/>
                    </a:lnTo>
                    <a:lnTo>
                      <a:pt x="1207162" y="1827493"/>
                    </a:lnTo>
                    <a:lnTo>
                      <a:pt x="1198594" y="1838292"/>
                    </a:lnTo>
                    <a:lnTo>
                      <a:pt x="1189391" y="1848773"/>
                    </a:lnTo>
                    <a:lnTo>
                      <a:pt x="1179236" y="1858619"/>
                    </a:lnTo>
                    <a:lnTo>
                      <a:pt x="1168129" y="1868147"/>
                    </a:lnTo>
                    <a:lnTo>
                      <a:pt x="1156705" y="1877040"/>
                    </a:lnTo>
                    <a:lnTo>
                      <a:pt x="1144646" y="1885615"/>
                    </a:lnTo>
                    <a:lnTo>
                      <a:pt x="1131635" y="1893555"/>
                    </a:lnTo>
                    <a:lnTo>
                      <a:pt x="1117989" y="1900860"/>
                    </a:lnTo>
                    <a:lnTo>
                      <a:pt x="1103709" y="1907530"/>
                    </a:lnTo>
                    <a:lnTo>
                      <a:pt x="1088794" y="1913882"/>
                    </a:lnTo>
                    <a:lnTo>
                      <a:pt x="1072927" y="1919599"/>
                    </a:lnTo>
                    <a:lnTo>
                      <a:pt x="1056108" y="1924680"/>
                    </a:lnTo>
                    <a:lnTo>
                      <a:pt x="1038654" y="1929127"/>
                    </a:lnTo>
                    <a:lnTo>
                      <a:pt x="1020566" y="1932620"/>
                    </a:lnTo>
                    <a:lnTo>
                      <a:pt x="1001526" y="1936114"/>
                    </a:lnTo>
                    <a:lnTo>
                      <a:pt x="981851" y="1938337"/>
                    </a:lnTo>
                    <a:lnTo>
                      <a:pt x="961541" y="1940243"/>
                    </a:lnTo>
                    <a:lnTo>
                      <a:pt x="940279" y="1941196"/>
                    </a:lnTo>
                    <a:lnTo>
                      <a:pt x="918065" y="1941513"/>
                    </a:lnTo>
                    <a:lnTo>
                      <a:pt x="342410" y="1941513"/>
                    </a:lnTo>
                    <a:lnTo>
                      <a:pt x="321148" y="1941196"/>
                    </a:lnTo>
                    <a:lnTo>
                      <a:pt x="300839" y="1940243"/>
                    </a:lnTo>
                    <a:lnTo>
                      <a:pt x="280846" y="1938337"/>
                    </a:lnTo>
                    <a:lnTo>
                      <a:pt x="261806" y="1936114"/>
                    </a:lnTo>
                    <a:lnTo>
                      <a:pt x="242765" y="1932938"/>
                    </a:lnTo>
                    <a:lnTo>
                      <a:pt x="225311" y="1929444"/>
                    </a:lnTo>
                    <a:lnTo>
                      <a:pt x="208175" y="1924998"/>
                    </a:lnTo>
                    <a:lnTo>
                      <a:pt x="191673" y="1920234"/>
                    </a:lnTo>
                    <a:lnTo>
                      <a:pt x="175806" y="1914517"/>
                    </a:lnTo>
                    <a:lnTo>
                      <a:pt x="160574" y="1908800"/>
                    </a:lnTo>
                    <a:lnTo>
                      <a:pt x="146294" y="1902130"/>
                    </a:lnTo>
                    <a:lnTo>
                      <a:pt x="132648" y="1894825"/>
                    </a:lnTo>
                    <a:lnTo>
                      <a:pt x="119954" y="1886885"/>
                    </a:lnTo>
                    <a:lnTo>
                      <a:pt x="107261" y="1878628"/>
                    </a:lnTo>
                    <a:lnTo>
                      <a:pt x="95836" y="1869735"/>
                    </a:lnTo>
                    <a:lnTo>
                      <a:pt x="84730" y="1860524"/>
                    </a:lnTo>
                    <a:lnTo>
                      <a:pt x="74575" y="1850361"/>
                    </a:lnTo>
                    <a:lnTo>
                      <a:pt x="64737" y="1840198"/>
                    </a:lnTo>
                    <a:lnTo>
                      <a:pt x="55534" y="1829399"/>
                    </a:lnTo>
                    <a:lnTo>
                      <a:pt x="47601" y="1817965"/>
                    </a:lnTo>
                    <a:lnTo>
                      <a:pt x="39985" y="1806532"/>
                    </a:lnTo>
                    <a:lnTo>
                      <a:pt x="32686" y="1794463"/>
                    </a:lnTo>
                    <a:lnTo>
                      <a:pt x="26656" y="1781758"/>
                    </a:lnTo>
                    <a:lnTo>
                      <a:pt x="20944" y="1768419"/>
                    </a:lnTo>
                    <a:lnTo>
                      <a:pt x="16184" y="1755397"/>
                    </a:lnTo>
                    <a:lnTo>
                      <a:pt x="11741" y="1741740"/>
                    </a:lnTo>
                    <a:lnTo>
                      <a:pt x="8251" y="1727131"/>
                    </a:lnTo>
                    <a:lnTo>
                      <a:pt x="5077" y="1712838"/>
                    </a:lnTo>
                    <a:lnTo>
                      <a:pt x="2856" y="1698229"/>
                    </a:lnTo>
                    <a:lnTo>
                      <a:pt x="1269" y="1682984"/>
                    </a:lnTo>
                    <a:lnTo>
                      <a:pt x="317" y="1667421"/>
                    </a:lnTo>
                    <a:lnTo>
                      <a:pt x="0" y="1651541"/>
                    </a:lnTo>
                    <a:lnTo>
                      <a:pt x="0" y="184210"/>
                    </a:lnTo>
                    <a:lnTo>
                      <a:pt x="0" y="175000"/>
                    </a:lnTo>
                    <a:lnTo>
                      <a:pt x="634" y="165472"/>
                    </a:lnTo>
                    <a:lnTo>
                      <a:pt x="1904" y="156261"/>
                    </a:lnTo>
                    <a:lnTo>
                      <a:pt x="3808" y="147368"/>
                    </a:lnTo>
                    <a:lnTo>
                      <a:pt x="6029" y="138475"/>
                    </a:lnTo>
                    <a:lnTo>
                      <a:pt x="8251" y="129582"/>
                    </a:lnTo>
                    <a:lnTo>
                      <a:pt x="11107" y="121325"/>
                    </a:lnTo>
                    <a:lnTo>
                      <a:pt x="14280" y="112749"/>
                    </a:lnTo>
                    <a:lnTo>
                      <a:pt x="18088" y="104492"/>
                    </a:lnTo>
                    <a:lnTo>
                      <a:pt x="22214" y="96551"/>
                    </a:lnTo>
                    <a:lnTo>
                      <a:pt x="26656" y="88611"/>
                    </a:lnTo>
                    <a:lnTo>
                      <a:pt x="31416" y="81306"/>
                    </a:lnTo>
                    <a:lnTo>
                      <a:pt x="36494" y="74002"/>
                    </a:lnTo>
                    <a:lnTo>
                      <a:pt x="41889" y="67014"/>
                    </a:lnTo>
                    <a:lnTo>
                      <a:pt x="47918" y="60345"/>
                    </a:lnTo>
                    <a:lnTo>
                      <a:pt x="53948" y="53993"/>
                    </a:lnTo>
                    <a:lnTo>
                      <a:pt x="60612" y="47640"/>
                    </a:lnTo>
                    <a:lnTo>
                      <a:pt x="66959" y="42241"/>
                    </a:lnTo>
                    <a:lnTo>
                      <a:pt x="74257" y="36842"/>
                    </a:lnTo>
                    <a:lnTo>
                      <a:pt x="81556" y="31443"/>
                    </a:lnTo>
                    <a:lnTo>
                      <a:pt x="88855" y="26679"/>
                    </a:lnTo>
                    <a:lnTo>
                      <a:pt x="96471" y="22232"/>
                    </a:lnTo>
                    <a:lnTo>
                      <a:pt x="104405" y="18421"/>
                    </a:lnTo>
                    <a:lnTo>
                      <a:pt x="112338" y="14610"/>
                    </a:lnTo>
                    <a:lnTo>
                      <a:pt x="120906" y="11434"/>
                    </a:lnTo>
                    <a:lnTo>
                      <a:pt x="129475" y="8258"/>
                    </a:lnTo>
                    <a:lnTo>
                      <a:pt x="138360" y="5717"/>
                    </a:lnTo>
                    <a:lnTo>
                      <a:pt x="146928" y="3494"/>
                    </a:lnTo>
                    <a:lnTo>
                      <a:pt x="156131" y="1905"/>
                    </a:lnTo>
                    <a:lnTo>
                      <a:pt x="165651" y="953"/>
                    </a:lnTo>
                    <a:lnTo>
                      <a:pt x="174854" y="317"/>
                    </a:lnTo>
                    <a:lnTo>
                      <a:pt x="18437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629059" y="4431235"/>
              <a:ext cx="579590" cy="579590"/>
              <a:chOff x="4196734" y="3371579"/>
              <a:chExt cx="576064" cy="57606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4196734" y="3371579"/>
                <a:ext cx="576064" cy="576064"/>
                <a:chOff x="1535154" y="1313269"/>
                <a:chExt cx="576064" cy="576064"/>
              </a:xfrm>
            </p:grpSpPr>
            <p:sp>
              <p:nvSpPr>
                <p:cNvPr id="29" name="椭圆 28"/>
                <p:cNvSpPr>
                  <a:spLocks noChangeAspect="1"/>
                </p:cNvSpPr>
                <p:nvPr/>
              </p:nvSpPr>
              <p:spPr>
                <a:xfrm>
                  <a:off x="1535154" y="1313269"/>
                  <a:ext cx="576064" cy="576064"/>
                </a:xfrm>
                <a:prstGeom prst="ellipse">
                  <a:avLst/>
                </a:prstGeom>
                <a:noFill/>
                <a:ln w="19050" cap="flat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0" name="椭圆 29"/>
                <p:cNvSpPr>
                  <a:spLocks noChangeAspect="1"/>
                </p:cNvSpPr>
                <p:nvPr/>
              </p:nvSpPr>
              <p:spPr>
                <a:xfrm>
                  <a:off x="1572696" y="1350811"/>
                  <a:ext cx="500981" cy="50098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>
                  <a:noFill/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4391071" y="3521070"/>
                <a:ext cx="229292" cy="277082"/>
                <a:chOff x="603250" y="1588"/>
                <a:chExt cx="715963" cy="865188"/>
              </a:xfrm>
              <a:solidFill>
                <a:schemeClr val="bg1"/>
              </a:solidFill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695325" y="325438"/>
                  <a:ext cx="138113" cy="5413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881063" y="439738"/>
                  <a:ext cx="139700" cy="4270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1058863" y="609601"/>
                  <a:ext cx="141288" cy="2571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" name="Freeform 8"/>
                <p:cNvSpPr/>
                <p:nvPr/>
              </p:nvSpPr>
              <p:spPr bwMode="auto">
                <a:xfrm>
                  <a:off x="603250" y="1588"/>
                  <a:ext cx="715963" cy="584200"/>
                </a:xfrm>
                <a:custGeom>
                  <a:avLst/>
                  <a:gdLst>
                    <a:gd name="T0" fmla="*/ 64 w 319"/>
                    <a:gd name="T1" fmla="*/ 76 h 260"/>
                    <a:gd name="T2" fmla="*/ 109 w 319"/>
                    <a:gd name="T3" fmla="*/ 120 h 260"/>
                    <a:gd name="T4" fmla="*/ 169 w 319"/>
                    <a:gd name="T5" fmla="*/ 120 h 260"/>
                    <a:gd name="T6" fmla="*/ 268 w 319"/>
                    <a:gd name="T7" fmla="*/ 219 h 260"/>
                    <a:gd name="T8" fmla="*/ 265 w 319"/>
                    <a:gd name="T9" fmla="*/ 233 h 260"/>
                    <a:gd name="T10" fmla="*/ 292 w 319"/>
                    <a:gd name="T11" fmla="*/ 260 h 260"/>
                    <a:gd name="T12" fmla="*/ 319 w 319"/>
                    <a:gd name="T13" fmla="*/ 233 h 260"/>
                    <a:gd name="T14" fmla="*/ 292 w 319"/>
                    <a:gd name="T15" fmla="*/ 205 h 260"/>
                    <a:gd name="T16" fmla="*/ 282 w 319"/>
                    <a:gd name="T17" fmla="*/ 207 h 260"/>
                    <a:gd name="T18" fmla="*/ 177 w 319"/>
                    <a:gd name="T19" fmla="*/ 102 h 260"/>
                    <a:gd name="T20" fmla="*/ 117 w 319"/>
                    <a:gd name="T21" fmla="*/ 102 h 260"/>
                    <a:gd name="T22" fmla="*/ 77 w 319"/>
                    <a:gd name="T23" fmla="*/ 63 h 260"/>
                    <a:gd name="T24" fmla="*/ 110 w 319"/>
                    <a:gd name="T25" fmla="*/ 30 h 260"/>
                    <a:gd name="T26" fmla="*/ 0 w 319"/>
                    <a:gd name="T27" fmla="*/ 0 h 260"/>
                    <a:gd name="T28" fmla="*/ 30 w 319"/>
                    <a:gd name="T29" fmla="*/ 110 h 260"/>
                    <a:gd name="T30" fmla="*/ 64 w 319"/>
                    <a:gd name="T31" fmla="*/ 76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9" h="260">
                      <a:moveTo>
                        <a:pt x="64" y="76"/>
                      </a:moveTo>
                      <a:cubicBezTo>
                        <a:pt x="109" y="120"/>
                        <a:pt x="109" y="120"/>
                        <a:pt x="109" y="120"/>
                      </a:cubicBezTo>
                      <a:cubicBezTo>
                        <a:pt x="169" y="120"/>
                        <a:pt x="169" y="120"/>
                        <a:pt x="169" y="120"/>
                      </a:cubicBezTo>
                      <a:cubicBezTo>
                        <a:pt x="268" y="219"/>
                        <a:pt x="268" y="219"/>
                        <a:pt x="268" y="219"/>
                      </a:cubicBezTo>
                      <a:cubicBezTo>
                        <a:pt x="266" y="223"/>
                        <a:pt x="265" y="228"/>
                        <a:pt x="265" y="233"/>
                      </a:cubicBezTo>
                      <a:cubicBezTo>
                        <a:pt x="265" y="248"/>
                        <a:pt x="277" y="260"/>
                        <a:pt x="292" y="260"/>
                      </a:cubicBezTo>
                      <a:cubicBezTo>
                        <a:pt x="307" y="260"/>
                        <a:pt x="319" y="248"/>
                        <a:pt x="319" y="233"/>
                      </a:cubicBezTo>
                      <a:cubicBezTo>
                        <a:pt x="319" y="218"/>
                        <a:pt x="307" y="205"/>
                        <a:pt x="292" y="205"/>
                      </a:cubicBezTo>
                      <a:cubicBezTo>
                        <a:pt x="288" y="205"/>
                        <a:pt x="285" y="206"/>
                        <a:pt x="282" y="207"/>
                      </a:cubicBezTo>
                      <a:cubicBezTo>
                        <a:pt x="177" y="102"/>
                        <a:pt x="177" y="102"/>
                        <a:pt x="177" y="102"/>
                      </a:cubicBezTo>
                      <a:cubicBezTo>
                        <a:pt x="117" y="102"/>
                        <a:pt x="117" y="102"/>
                        <a:pt x="117" y="102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110" y="30"/>
                        <a:pt x="110" y="30"/>
                        <a:pt x="110" y="3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0" y="110"/>
                        <a:pt x="30" y="110"/>
                        <a:pt x="30" y="110"/>
                      </a:cubicBezTo>
                      <a:lnTo>
                        <a:pt x="64" y="7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3629059" y="5511289"/>
              <a:ext cx="579590" cy="579590"/>
              <a:chOff x="4196734" y="4083918"/>
              <a:chExt cx="576064" cy="576064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196734" y="4083918"/>
                <a:ext cx="576064" cy="576064"/>
                <a:chOff x="1535154" y="1313269"/>
                <a:chExt cx="576064" cy="576064"/>
              </a:xfrm>
            </p:grpSpPr>
            <p:sp>
              <p:nvSpPr>
                <p:cNvPr id="34" name="椭圆 33"/>
                <p:cNvSpPr>
                  <a:spLocks noChangeAspect="1"/>
                </p:cNvSpPr>
                <p:nvPr/>
              </p:nvSpPr>
              <p:spPr>
                <a:xfrm>
                  <a:off x="1535154" y="1313269"/>
                  <a:ext cx="576064" cy="576064"/>
                </a:xfrm>
                <a:prstGeom prst="ellipse">
                  <a:avLst/>
                </a:prstGeom>
                <a:noFill/>
                <a:ln w="19050" cap="flat">
                  <a:solidFill>
                    <a:schemeClr val="bg2">
                      <a:lumMod val="90000"/>
                    </a:schemeClr>
                  </a:solidFill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椭圆 34"/>
                <p:cNvSpPr>
                  <a:spLocks noChangeAspect="1"/>
                </p:cNvSpPr>
                <p:nvPr/>
              </p:nvSpPr>
              <p:spPr>
                <a:xfrm>
                  <a:off x="1572696" y="1350811"/>
                  <a:ext cx="500981" cy="50098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>
                  <a:noFill/>
                  <a:prstDash val="solid"/>
                  <a:miter lim="800000"/>
                </a:ln>
                <a:effectLst>
                  <a:outerShdw blurRad="152400" dist="762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lIns="68580" tIns="34290" rIns="68580" bIns="34290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33" name="Freeform 17"/>
              <p:cNvSpPr>
                <a:spLocks noEditPoints="1" noChangeArrowheads="1"/>
              </p:cNvSpPr>
              <p:nvPr/>
            </p:nvSpPr>
            <p:spPr bwMode="auto">
              <a:xfrm>
                <a:off x="4354337" y="4211893"/>
                <a:ext cx="266418" cy="310134"/>
              </a:xfrm>
              <a:custGeom>
                <a:avLst/>
                <a:gdLst>
                  <a:gd name="T0" fmla="*/ 2147483647 w 63"/>
                  <a:gd name="T1" fmla="*/ 0 h 73"/>
                  <a:gd name="T2" fmla="*/ 2147483647 w 63"/>
                  <a:gd name="T3" fmla="*/ 0 h 73"/>
                  <a:gd name="T4" fmla="*/ 2147483647 w 63"/>
                  <a:gd name="T5" fmla="*/ 2147483647 h 73"/>
                  <a:gd name="T6" fmla="*/ 2147483647 w 63"/>
                  <a:gd name="T7" fmla="*/ 2147483647 h 73"/>
                  <a:gd name="T8" fmla="*/ 2147483647 w 63"/>
                  <a:gd name="T9" fmla="*/ 2147483647 h 73"/>
                  <a:gd name="T10" fmla="*/ 2147483647 w 63"/>
                  <a:gd name="T11" fmla="*/ 2147483647 h 73"/>
                  <a:gd name="T12" fmla="*/ 2147483647 w 63"/>
                  <a:gd name="T13" fmla="*/ 2147483647 h 73"/>
                  <a:gd name="T14" fmla="*/ 2147483647 w 63"/>
                  <a:gd name="T15" fmla="*/ 2147483647 h 73"/>
                  <a:gd name="T16" fmla="*/ 2147483647 w 63"/>
                  <a:gd name="T17" fmla="*/ 2147483647 h 73"/>
                  <a:gd name="T18" fmla="*/ 2147483647 w 63"/>
                  <a:gd name="T19" fmla="*/ 2147483647 h 73"/>
                  <a:gd name="T20" fmla="*/ 2147483647 w 63"/>
                  <a:gd name="T21" fmla="*/ 2147483647 h 73"/>
                  <a:gd name="T22" fmla="*/ 2147483647 w 63"/>
                  <a:gd name="T23" fmla="*/ 0 h 73"/>
                  <a:gd name="T24" fmla="*/ 2147483647 w 63"/>
                  <a:gd name="T25" fmla="*/ 2147483647 h 73"/>
                  <a:gd name="T26" fmla="*/ 2147483647 w 63"/>
                  <a:gd name="T27" fmla="*/ 2147483647 h 73"/>
                  <a:gd name="T28" fmla="*/ 2147483647 w 63"/>
                  <a:gd name="T29" fmla="*/ 2147483647 h 73"/>
                  <a:gd name="T30" fmla="*/ 2147483647 w 63"/>
                  <a:gd name="T31" fmla="*/ 2147483647 h 73"/>
                  <a:gd name="T32" fmla="*/ 2147483647 w 63"/>
                  <a:gd name="T33" fmla="*/ 2147483647 h 73"/>
                  <a:gd name="T34" fmla="*/ 2147483647 w 63"/>
                  <a:gd name="T35" fmla="*/ 2147483647 h 73"/>
                  <a:gd name="T36" fmla="*/ 2147483647 w 63"/>
                  <a:gd name="T37" fmla="*/ 2147483647 h 73"/>
                  <a:gd name="T38" fmla="*/ 2147483647 w 63"/>
                  <a:gd name="T39" fmla="*/ 2147483647 h 73"/>
                  <a:gd name="T40" fmla="*/ 2147483647 w 63"/>
                  <a:gd name="T41" fmla="*/ 2147483647 h 73"/>
                  <a:gd name="T42" fmla="*/ 2147483647 w 63"/>
                  <a:gd name="T43" fmla="*/ 2147483647 h 73"/>
                  <a:gd name="T44" fmla="*/ 2147483647 w 63"/>
                  <a:gd name="T45" fmla="*/ 2147483647 h 73"/>
                  <a:gd name="T46" fmla="*/ 2147483647 w 63"/>
                  <a:gd name="T47" fmla="*/ 2147483647 h 73"/>
                  <a:gd name="T48" fmla="*/ 2147483647 w 63"/>
                  <a:gd name="T49" fmla="*/ 2147483647 h 73"/>
                  <a:gd name="T50" fmla="*/ 2147483647 w 63"/>
                  <a:gd name="T51" fmla="*/ 2147483647 h 73"/>
                  <a:gd name="T52" fmla="*/ 2147483647 w 63"/>
                  <a:gd name="T53" fmla="*/ 2147483647 h 73"/>
                  <a:gd name="T54" fmla="*/ 2147483647 w 63"/>
                  <a:gd name="T55" fmla="*/ 2147483647 h 73"/>
                  <a:gd name="T56" fmla="*/ 2147483647 w 63"/>
                  <a:gd name="T57" fmla="*/ 2147483647 h 73"/>
                  <a:gd name="T58" fmla="*/ 2147483647 w 63"/>
                  <a:gd name="T59" fmla="*/ 2147483647 h 73"/>
                  <a:gd name="T60" fmla="*/ 0 w 63"/>
                  <a:gd name="T61" fmla="*/ 2147483647 h 73"/>
                  <a:gd name="T62" fmla="*/ 2147483647 w 63"/>
                  <a:gd name="T63" fmla="*/ 2147483647 h 73"/>
                  <a:gd name="T64" fmla="*/ 2147483647 w 63"/>
                  <a:gd name="T65" fmla="*/ 2147483647 h 73"/>
                  <a:gd name="T66" fmla="*/ 2147483647 w 63"/>
                  <a:gd name="T67" fmla="*/ 2147483647 h 7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3"/>
                  <a:gd name="T103" fmla="*/ 0 h 73"/>
                  <a:gd name="T104" fmla="*/ 63 w 63"/>
                  <a:gd name="T105" fmla="*/ 73 h 7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3" h="73">
                    <a:moveTo>
                      <a:pt x="4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5" y="0"/>
                      <a:pt x="10" y="4"/>
                      <a:pt x="10" y="10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3" y="17"/>
                      <a:pt x="14" y="17"/>
                    </a:cubicBezTo>
                    <a:cubicBezTo>
                      <a:pt x="24" y="17"/>
                      <a:pt x="33" y="26"/>
                      <a:pt x="33" y="37"/>
                    </a:cubicBezTo>
                    <a:cubicBezTo>
                      <a:pt x="33" y="41"/>
                      <a:pt x="32" y="45"/>
                      <a:pt x="29" y="48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8" y="64"/>
                      <a:pt x="63" y="59"/>
                      <a:pt x="63" y="54"/>
                    </a:cubicBezTo>
                    <a:cubicBezTo>
                      <a:pt x="63" y="20"/>
                      <a:pt x="63" y="20"/>
                      <a:pt x="63" y="20"/>
                    </a:cubicBezTo>
                    <a:lnTo>
                      <a:pt x="43" y="0"/>
                    </a:lnTo>
                    <a:close/>
                    <a:moveTo>
                      <a:pt x="50" y="24"/>
                    </a:moveTo>
                    <a:cubicBezTo>
                      <a:pt x="44" y="24"/>
                      <a:pt x="39" y="19"/>
                      <a:pt x="39" y="13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6"/>
                      <a:pt x="47" y="20"/>
                      <a:pt x="53" y="2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2" y="24"/>
                      <a:pt x="62" y="24"/>
                      <a:pt x="62" y="24"/>
                    </a:cubicBezTo>
                    <a:lnTo>
                      <a:pt x="50" y="24"/>
                    </a:lnTo>
                    <a:close/>
                    <a:moveTo>
                      <a:pt x="4" y="52"/>
                    </a:moveTo>
                    <a:cubicBezTo>
                      <a:pt x="4" y="73"/>
                      <a:pt x="4" y="73"/>
                      <a:pt x="4" y="73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1" y="54"/>
                      <a:pt x="17" y="55"/>
                      <a:pt x="14" y="55"/>
                    </a:cubicBezTo>
                    <a:cubicBezTo>
                      <a:pt x="10" y="55"/>
                      <a:pt x="7" y="54"/>
                      <a:pt x="4" y="52"/>
                    </a:cubicBezTo>
                    <a:close/>
                    <a:moveTo>
                      <a:pt x="14" y="23"/>
                    </a:moveTo>
                    <a:cubicBezTo>
                      <a:pt x="6" y="23"/>
                      <a:pt x="0" y="29"/>
                      <a:pt x="0" y="37"/>
                    </a:cubicBezTo>
                    <a:cubicBezTo>
                      <a:pt x="0" y="44"/>
                      <a:pt x="6" y="50"/>
                      <a:pt x="14" y="50"/>
                    </a:cubicBezTo>
                    <a:cubicBezTo>
                      <a:pt x="21" y="50"/>
                      <a:pt x="27" y="44"/>
                      <a:pt x="27" y="37"/>
                    </a:cubicBezTo>
                    <a:cubicBezTo>
                      <a:pt x="27" y="29"/>
                      <a:pt x="21" y="23"/>
                      <a:pt x="14" y="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endParaRPr lang="zh-CN" altLang="en-US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1761393" y="1447774"/>
              <a:ext cx="1785627" cy="650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用户可以在投影仪或者计算机上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76"/>
            <p:cNvSpPr txBox="1"/>
            <p:nvPr/>
          </p:nvSpPr>
          <p:spPr>
            <a:xfrm>
              <a:off x="2093839" y="1078660"/>
              <a:ext cx="1453180" cy="44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761393" y="3507995"/>
              <a:ext cx="1785627" cy="650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用户可以在投影仪或者计算机上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76"/>
            <p:cNvSpPr txBox="1"/>
            <p:nvPr/>
          </p:nvSpPr>
          <p:spPr>
            <a:xfrm>
              <a:off x="2093839" y="3138880"/>
              <a:ext cx="1453180" cy="44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761393" y="5748409"/>
              <a:ext cx="1785627" cy="650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用户可以在投影仪或者计算机上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76"/>
            <p:cNvSpPr txBox="1"/>
            <p:nvPr/>
          </p:nvSpPr>
          <p:spPr>
            <a:xfrm>
              <a:off x="2093839" y="5379295"/>
              <a:ext cx="1453180" cy="44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391950" y="2467342"/>
              <a:ext cx="1816483" cy="650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用户可以在投影仪或者计算机上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76"/>
            <p:cNvSpPr txBox="1"/>
            <p:nvPr/>
          </p:nvSpPr>
          <p:spPr>
            <a:xfrm>
              <a:off x="4391950" y="2086082"/>
              <a:ext cx="1453180" cy="44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391950" y="4751031"/>
              <a:ext cx="1816483" cy="650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用户可以在投影仪或者计算机上</a:t>
              </a:r>
              <a:r>
                <a:rPr lang="zh-CN" altLang="en-US" sz="1200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endPara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76"/>
            <p:cNvSpPr txBox="1"/>
            <p:nvPr/>
          </p:nvSpPr>
          <p:spPr>
            <a:xfrm>
              <a:off x="4391950" y="4369769"/>
              <a:ext cx="1453180" cy="44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TextBox 8"/>
          <p:cNvSpPr txBox="1"/>
          <p:nvPr/>
        </p:nvSpPr>
        <p:spPr>
          <a:xfrm>
            <a:off x="7943149" y="453765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943149" y="971740"/>
            <a:ext cx="15244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918032" y="1257939"/>
            <a:ext cx="339389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639" y="2769408"/>
            <a:ext cx="752576" cy="752576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8934282" y="3007778"/>
            <a:ext cx="237764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6"/>
          <p:cNvSpPr txBox="1"/>
          <p:nvPr/>
        </p:nvSpPr>
        <p:spPr>
          <a:xfrm>
            <a:off x="8934282" y="2689756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639" y="3949468"/>
            <a:ext cx="752576" cy="752576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8934282" y="4187838"/>
            <a:ext cx="237764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76"/>
          <p:cNvSpPr txBox="1"/>
          <p:nvPr/>
        </p:nvSpPr>
        <p:spPr>
          <a:xfrm>
            <a:off x="8934282" y="3869816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639" y="5129528"/>
            <a:ext cx="752576" cy="752576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8934282" y="5367898"/>
            <a:ext cx="237764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用户可以在投影仪或者计算机上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进行投影可以。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76"/>
          <p:cNvSpPr txBox="1"/>
          <p:nvPr/>
        </p:nvSpPr>
        <p:spPr>
          <a:xfrm>
            <a:off x="8934282" y="5049876"/>
            <a:ext cx="145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8"/>
          <p:cNvSpPr txBox="1"/>
          <p:nvPr/>
        </p:nvSpPr>
        <p:spPr>
          <a:xfrm>
            <a:off x="856342" y="474542"/>
            <a:ext cx="284480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OUR HISTORY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5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灰色商务工作汇报PPT模板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</TotalTime>
  <Words>1640</Words>
  <Application>Microsoft Office PowerPoint</Application>
  <PresentationFormat>宽屏</PresentationFormat>
  <Paragraphs>246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 Unicode MS</vt:lpstr>
      <vt:lpstr>Open Sans Extrabold</vt:lpstr>
      <vt:lpstr>黑体</vt:lpstr>
      <vt:lpstr>华文中宋</vt:lpstr>
      <vt:lpstr>思源黑体 CN Bold</vt:lpstr>
      <vt:lpstr>思源黑体 CN Light</vt:lpstr>
      <vt:lpstr>宋体</vt:lpstr>
      <vt:lpstr>微软雅黑</vt:lpstr>
      <vt:lpstr>Arial</vt:lpstr>
      <vt:lpstr>Calibri</vt:lpstr>
      <vt:lpstr>Calibri Light</vt:lpstr>
      <vt:lpstr>Impact</vt:lpstr>
      <vt:lpstr>Segoe UI Light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简洁黑白</dc:title>
  <dc:creator>第一PPT</dc:creator>
  <cp:keywords>www.1ppt.com</cp:keywords>
  <dc:description>www.1ppt.com</dc:description>
  <cp:lastModifiedBy>Dai phantom</cp:lastModifiedBy>
  <cp:revision>491</cp:revision>
  <dcterms:created xsi:type="dcterms:W3CDTF">2019-04-09T06:58:04Z</dcterms:created>
  <dcterms:modified xsi:type="dcterms:W3CDTF">2020-08-14T02:15:36Z</dcterms:modified>
</cp:coreProperties>
</file>