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60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76648-C5C8-4F48-A1DD-542EFB0279C3}" type="datetimeFigureOut">
              <a:rPr lang="zh-CN" altLang="en-US" smtClean="0"/>
              <a:t>2015/1/8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173F0-A29C-4639-B45C-03C3377D0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9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99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6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992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0226">
            <a:off x="-1032629" y="-938301"/>
            <a:ext cx="2065257" cy="254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4168"/>
            <a:ext cx="5577691" cy="29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503"/>
            <a:ext cx="3627669" cy="226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" y="3564144"/>
            <a:ext cx="9141007" cy="329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77461"/>
            <a:ext cx="11252658" cy="385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536" y="1"/>
            <a:ext cx="3063464" cy="70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0248" y="471252"/>
            <a:ext cx="6465152" cy="554355"/>
          </a:xfrm>
          <a:prstGeom prst="rect">
            <a:avLst/>
          </a:prstGeom>
        </p:spPr>
        <p:txBody>
          <a:bodyPr lIns="94207" tIns="47102" rIns="94207" bIns="47102"/>
          <a:lstStyle>
            <a:lvl1pPr>
              <a:defRPr sz="33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948" y="6244604"/>
            <a:ext cx="2132603" cy="477553"/>
          </a:xfrm>
        </p:spPr>
        <p:txBody>
          <a:bodyPr wrap="square" lIns="94207" tIns="47102" rIns="94207" bIns="4710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824" y="6244604"/>
            <a:ext cx="2894353" cy="477553"/>
          </a:xfrm>
        </p:spPr>
        <p:txBody>
          <a:bodyPr wrap="square" lIns="94207" tIns="47102" rIns="94207" bIns="4710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39711" y="6185784"/>
            <a:ext cx="2461846" cy="476153"/>
          </a:xfrm>
        </p:spPr>
        <p:txBody>
          <a:bodyPr wrap="square" lIns="94207" tIns="47102" rIns="94207" bIns="47102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020A97-3A1F-4049-B573-26EF40714754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5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00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06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4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47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56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0000"/>
                <a:satMod val="400000"/>
              </a:schemeClr>
            </a:gs>
            <a:gs pos="53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E0E8B4-2401-4616-88F3-CA6908C42A4D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2015/1/8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CB9E8C-B711-44B7-AB41-42DC8494755C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65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691681" y="1484784"/>
            <a:ext cx="74888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 dirty="0"/>
              <a:t>2015</a:t>
            </a:r>
            <a:r>
              <a:rPr lang="zh-CN" altLang="zh-CN" sz="4000" b="1" dirty="0"/>
              <a:t>年服务软件的测试与</a:t>
            </a:r>
            <a:r>
              <a:rPr lang="zh-CN" altLang="zh-CN" sz="4000" b="1" dirty="0" smtClean="0"/>
              <a:t>分析</a:t>
            </a:r>
            <a:endParaRPr lang="en-US" altLang="zh-CN" sz="4000" b="1" dirty="0" smtClean="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zh-CN" sz="4000" b="1" dirty="0" smtClean="0"/>
              <a:t>研讨会</a:t>
            </a:r>
            <a:endParaRPr lang="zh-CN" altLang="en-US" sz="4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03004" y="5149641"/>
            <a:ext cx="56661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地         址：</a:t>
            </a:r>
            <a:r>
              <a:rPr lang="zh-CN" altLang="zh-CN" sz="2000" b="1" dirty="0" smtClean="0"/>
              <a:t>北京西郊宾馆</a:t>
            </a:r>
            <a:endParaRPr lang="zh-CN" altLang="zh-CN" sz="2000" dirty="0" smtClean="0"/>
          </a:p>
          <a:p>
            <a:r>
              <a:rPr lang="zh-CN" altLang="en-US" sz="2000" b="1" dirty="0" smtClean="0"/>
              <a:t>时         间：</a:t>
            </a:r>
            <a:r>
              <a:rPr lang="en-US" altLang="zh-CN" sz="2000" b="1" dirty="0" smtClean="0"/>
              <a:t>2015</a:t>
            </a:r>
            <a:r>
              <a:rPr lang="zh-CN" altLang="zh-CN" sz="2000" b="1" dirty="0" smtClean="0"/>
              <a:t>年</a:t>
            </a:r>
            <a:r>
              <a:rPr lang="en-US" altLang="zh-CN" sz="2000" b="1" dirty="0" smtClean="0"/>
              <a:t>1</a:t>
            </a:r>
            <a:r>
              <a:rPr lang="zh-CN" altLang="zh-CN" sz="2000" b="1" dirty="0" smtClean="0"/>
              <a:t>月</a:t>
            </a:r>
            <a:r>
              <a:rPr lang="en-US" altLang="zh-CN" sz="2000" b="1" dirty="0" smtClean="0"/>
              <a:t>9-10</a:t>
            </a:r>
            <a:r>
              <a:rPr lang="zh-CN" altLang="zh-CN" sz="2000" b="1" dirty="0" smtClean="0"/>
              <a:t>日</a:t>
            </a:r>
            <a:endParaRPr lang="zh-CN" altLang="zh-CN" sz="2000" dirty="0" smtClean="0"/>
          </a:p>
          <a:p>
            <a:r>
              <a:rPr lang="zh-CN" altLang="zh-CN" sz="2000" b="1" dirty="0" smtClean="0"/>
              <a:t>主办</a:t>
            </a:r>
            <a:r>
              <a:rPr lang="zh-CN" altLang="zh-CN" sz="2000" b="1" dirty="0"/>
              <a:t>单位：</a:t>
            </a:r>
            <a:r>
              <a:rPr lang="zh-CN" altLang="zh-CN" sz="2000" b="1" dirty="0" smtClean="0"/>
              <a:t>北京科技大学</a:t>
            </a:r>
            <a:r>
              <a:rPr lang="en-US" altLang="zh-CN" sz="2000" b="1" dirty="0" smtClean="0"/>
              <a:t> </a:t>
            </a:r>
            <a:r>
              <a:rPr lang="zh-CN" altLang="zh-CN" sz="2000" b="1" dirty="0" smtClean="0"/>
              <a:t>计算机</a:t>
            </a:r>
            <a:r>
              <a:rPr lang="zh-CN" altLang="zh-CN" sz="2000" b="1" dirty="0"/>
              <a:t>与通信工程学院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6316944" y="389706"/>
            <a:ext cx="2827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STA4ScS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8" name="Picture 2" descr="C:\Users\lkclear\Desktop\新校徽\新校徽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354451"/>
            <a:ext cx="1811338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4700041"/>
            <a:ext cx="1928812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1716057" y="3338558"/>
            <a:ext cx="74888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开幕式</a:t>
            </a:r>
            <a:endParaRPr lang="zh-CN" altLang="en-US" sz="40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45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11178"/>
              </p:ext>
            </p:extLst>
          </p:nvPr>
        </p:nvGraphicFramePr>
        <p:xfrm>
          <a:off x="456284" y="908716"/>
          <a:ext cx="8231432" cy="598350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79592"/>
                <a:gridCol w="5273746"/>
                <a:gridCol w="1578094"/>
              </a:tblGrid>
              <a:tr h="4769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2015.01.09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</a:rPr>
                        <a:t>注册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tx1"/>
                          </a:solidFill>
                          <a:effectLst/>
                        </a:rPr>
                        <a:t>西郊宾馆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38716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</a:rPr>
                        <a:t>2015.01.10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071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08:30 - 08:40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开幕式 </a:t>
                      </a:r>
                      <a:endParaRPr lang="en-US" altLang="zh-CN" sz="160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en-US" altLang="zh-CN" sz="160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北京科技大学权良柱副校长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致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欢迎辞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2. </a:t>
                      </a: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集体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合影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主持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zh-CN" alt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隆克平院长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08:40 - 09:20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陈宗岳：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Random Testing: An Undervalued Method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主持</a:t>
                      </a:r>
                      <a:r>
                        <a:rPr lang="en-US" altLang="zh-CN" sz="1200" kern="10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endParaRPr lang="zh-CN" altLang="zh-CN" sz="1050" kern="100" dirty="0" smtClean="0"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Times New Roman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09:20 - 09:50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张路：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An Empirical Study on the Scalability of Selective Mutation Testing 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09:50 - 10:20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聂长海：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组合测试的最新研究进展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31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10:20 - 10:40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茶息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2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10:40 - 11:10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刘超：面向网络化应用交互特征的软件测试技术研究 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主持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11:10 - 11:40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李征：基于依赖性分析的模型规划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11:40 - 12:10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刘璘：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Requirements-Driven Software Services Evolution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12:10 - 12:40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梁鹏：</a:t>
                      </a:r>
                      <a:r>
                        <a:rPr lang="zh-CN" sz="1600" kern="0" dirty="0">
                          <a:solidFill>
                            <a:schemeClr val="tx1"/>
                          </a:solidFill>
                          <a:effectLst/>
                        </a:rPr>
                        <a:t>基于本体技术的软件体系结构归档方法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35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12:50 - 14:00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午餐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地点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: 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西郊宾馆 自助餐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          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28397" y="194747"/>
            <a:ext cx="8780850" cy="58477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prstClr val="black"/>
                </a:solidFill>
              </a:rPr>
              <a:t>会议日程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2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730138"/>
              </p:ext>
            </p:extLst>
          </p:nvPr>
        </p:nvGraphicFramePr>
        <p:xfrm>
          <a:off x="457200" y="908718"/>
          <a:ext cx="8229600" cy="505891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372697"/>
                <a:gridCol w="5286695"/>
                <a:gridCol w="1570208"/>
              </a:tblGrid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14:00 - 14:40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陈荣光：</a:t>
                      </a:r>
                      <a:r>
                        <a:rPr lang="en-US" sz="16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and Re-Testing of Services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主持</a:t>
                      </a:r>
                      <a:r>
                        <a:rPr lang="en-US" sz="1600" b="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3751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14:40 - 15:10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严俊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张健：轻量级的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应用软件静态分析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15:10 - 15:40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江贺：基于机器学习的软件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Bug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仓库挖掘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15:40 - 16:00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茶息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16:00 - 16:30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李必信：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服务回归测试现状和发展趋势分析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主持</a:t>
                      </a:r>
                      <a:r>
                        <a:rPr lang="en-US" sz="16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16:30 - 17:00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巩敦卫：服务软件的进化变异测试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28787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17:00 - 17:30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刘进：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Causal Inference Based Service Dependency Graph for Statistical Service Fault Localization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17:30 - 18:00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孙昌爱：面向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SOA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的新型软件测试技术与工具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1323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18:00-20:00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晚餐</a:t>
                      </a: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470" marR="624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28397" y="194747"/>
            <a:ext cx="8780850" cy="58477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 smtClean="0"/>
              <a:t>会议日程</a:t>
            </a:r>
            <a:r>
              <a:rPr lang="en-US" altLang="zh-CN" sz="3200" b="1" dirty="0" smtClean="0"/>
              <a:t>(</a:t>
            </a:r>
            <a:r>
              <a:rPr lang="zh-CN" altLang="en-US" sz="3200" b="1" dirty="0" smtClean="0"/>
              <a:t>续</a:t>
            </a:r>
            <a:r>
              <a:rPr lang="en-US" altLang="zh-CN" sz="3200" b="1" dirty="0" smtClean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45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281</Words>
  <Application>Microsoft Office PowerPoint</Application>
  <PresentationFormat>全屏显示(4:3)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流畅</vt:lpstr>
      <vt:lpstr>PowerPoint 演示文稿</vt:lpstr>
      <vt:lpstr>PowerPoint 演示文稿</vt:lpstr>
      <vt:lpstr>PowerPoint 演示文稿</vt:lpstr>
    </vt:vector>
  </TitlesOfParts>
  <Company>USTB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ZhangXin</dc:creator>
  <cp:lastModifiedBy>ZhangXin</cp:lastModifiedBy>
  <cp:revision>11</cp:revision>
  <dcterms:created xsi:type="dcterms:W3CDTF">2015-01-06T07:13:06Z</dcterms:created>
  <dcterms:modified xsi:type="dcterms:W3CDTF">2015-01-08T10:25:59Z</dcterms:modified>
</cp:coreProperties>
</file>