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390525" y="1819275"/>
            <a:ext cx="8222100" cy="933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0950" y="2065350"/>
            <a:ext cx="8222100" cy="1012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8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8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8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4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49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3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3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3994750" y="2607298"/>
            <a:ext cx="1238100" cy="47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Site header and footer</a:t>
            </a:r>
          </a:p>
        </p:txBody>
      </p:sp>
      <p:sp>
        <p:nvSpPr>
          <p:cNvPr id="69" name="Shape 69"/>
          <p:cNvSpPr/>
          <p:nvPr/>
        </p:nvSpPr>
        <p:spPr>
          <a:xfrm>
            <a:off x="2602075" y="2607299"/>
            <a:ext cx="1238100" cy="3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Photos collections </a:t>
            </a:r>
          </a:p>
        </p:txBody>
      </p:sp>
      <p:sp>
        <p:nvSpPr>
          <p:cNvPr id="70" name="Shape 70"/>
          <p:cNvSpPr/>
          <p:nvPr/>
        </p:nvSpPr>
        <p:spPr>
          <a:xfrm>
            <a:off x="6780100" y="3084771"/>
            <a:ext cx="1238100" cy="70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Contact by Social media (github, linkin ...)</a:t>
            </a:r>
          </a:p>
        </p:txBody>
      </p:sp>
      <p:sp>
        <p:nvSpPr>
          <p:cNvPr id="71" name="Shape 71"/>
          <p:cNvSpPr/>
          <p:nvPr/>
        </p:nvSpPr>
        <p:spPr>
          <a:xfrm>
            <a:off x="5387425" y="2575497"/>
            <a:ext cx="1238100" cy="59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Tabs menu link to different pages</a:t>
            </a:r>
          </a:p>
        </p:txBody>
      </p:sp>
      <p:sp>
        <p:nvSpPr>
          <p:cNvPr id="72" name="Shape 72"/>
          <p:cNvSpPr/>
          <p:nvPr/>
        </p:nvSpPr>
        <p:spPr>
          <a:xfrm>
            <a:off x="6780100" y="2468199"/>
            <a:ext cx="1238100" cy="43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Contact by Email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1"/>
            <a:ext cx="8729773" cy="328199"/>
            <a:chOff x="207112" y="2318075"/>
            <a:chExt cx="8729773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6" y="2318075"/>
              <a:ext cx="857098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8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1209400" y="2607298"/>
            <a:ext cx="1238100" cy="47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Traded message board/forum</a:t>
            </a:r>
            <a:r>
              <a:rPr lang="en" sz="10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3" name="Shape 83"/>
            <p:cNvCxnSpPr>
              <a:stCxn id="84" idx="2"/>
              <a:endCxn id="85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6" name="Shape 86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7" name="Shape 87"/>
            <p:cNvSpPr/>
            <p:nvPr/>
          </p:nvSpPr>
          <p:spPr>
            <a:xfrm flipH="1" rot="9066449">
              <a:off x="2330753" y="1305483"/>
              <a:ext cx="3798416" cy="642954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9365" y="100257"/>
                    <a:pt x="36195" y="12663"/>
                    <a:pt x="56195" y="1554"/>
                  </a:cubicBezTo>
                  <a:cubicBezTo>
                    <a:pt x="76195" y="-9555"/>
                    <a:pt x="109365" y="44703"/>
                    <a:pt x="120000" y="53333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1014352">
              <a:off x="3551023" y="3258730"/>
              <a:ext cx="3798530" cy="642925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9365" y="100257"/>
                    <a:pt x="36195" y="12663"/>
                    <a:pt x="56195" y="1554"/>
                  </a:cubicBezTo>
                  <a:cubicBezTo>
                    <a:pt x="76195" y="-9555"/>
                    <a:pt x="109365" y="44703"/>
                    <a:pt x="120000" y="53333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Shape 89"/>
            <p:cNvCxnSpPr/>
            <p:nvPr/>
          </p:nvCxnSpPr>
          <p:spPr>
            <a:xfrm flipH="1" rot="10800000">
              <a:off x="2653825" y="1600548"/>
              <a:ext cx="4247398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90" name="Shape 90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8" name="Shape 98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Kano 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952950" y="895196"/>
            <a:ext cx="1238100" cy="70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Contact by Social media (github, linkin ...)</a:t>
            </a:r>
          </a:p>
        </p:txBody>
      </p:sp>
      <p:sp>
        <p:nvSpPr>
          <p:cNvPr id="100" name="Shape 100"/>
          <p:cNvSpPr/>
          <p:nvPr/>
        </p:nvSpPr>
        <p:spPr>
          <a:xfrm>
            <a:off x="3952950" y="1712399"/>
            <a:ext cx="1238100" cy="43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Contact by Email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4105350" y="3702223"/>
            <a:ext cx="1238100" cy="47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Site header and footer</a:t>
            </a:r>
          </a:p>
        </p:txBody>
      </p:sp>
      <p:sp>
        <p:nvSpPr>
          <p:cNvPr id="102" name="Shape 102"/>
          <p:cNvSpPr/>
          <p:nvPr/>
        </p:nvSpPr>
        <p:spPr>
          <a:xfrm>
            <a:off x="3952950" y="3340724"/>
            <a:ext cx="1238100" cy="36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Photos collections </a:t>
            </a:r>
          </a:p>
        </p:txBody>
      </p:sp>
      <p:sp>
        <p:nvSpPr>
          <p:cNvPr id="103" name="Shape 103"/>
          <p:cNvSpPr/>
          <p:nvPr/>
        </p:nvSpPr>
        <p:spPr>
          <a:xfrm>
            <a:off x="3952950" y="2699322"/>
            <a:ext cx="1238100" cy="59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Tabs menu link to different pages</a:t>
            </a:r>
          </a:p>
        </p:txBody>
      </p:sp>
      <p:sp>
        <p:nvSpPr>
          <p:cNvPr id="104" name="Shape 104"/>
          <p:cNvSpPr/>
          <p:nvPr/>
        </p:nvSpPr>
        <p:spPr>
          <a:xfrm>
            <a:off x="1590400" y="4007025"/>
            <a:ext cx="1189200" cy="47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 </a:t>
            </a: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</a:rPr>
              <a:t>Traded message board/forum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