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 id="2147483661" r:id="rId2"/>
  </p:sldMasterIdLst>
  <p:notesMasterIdLst>
    <p:notesMasterId r:id="rId33"/>
  </p:notesMasterIdLst>
  <p:sldIdLst>
    <p:sldId id="256" r:id="rId3"/>
    <p:sldId id="264" r:id="rId4"/>
    <p:sldId id="259" r:id="rId5"/>
    <p:sldId id="261" r:id="rId6"/>
    <p:sldId id="262" r:id="rId7"/>
    <p:sldId id="257" r:id="rId8"/>
    <p:sldId id="263" r:id="rId9"/>
    <p:sldId id="266" r:id="rId10"/>
    <p:sldId id="268" r:id="rId11"/>
    <p:sldId id="270" r:id="rId12"/>
    <p:sldId id="269" r:id="rId13"/>
    <p:sldId id="271" r:id="rId14"/>
    <p:sldId id="286" r:id="rId15"/>
    <p:sldId id="284" r:id="rId16"/>
    <p:sldId id="272" r:id="rId17"/>
    <p:sldId id="273" r:id="rId18"/>
    <p:sldId id="274" r:id="rId19"/>
    <p:sldId id="275" r:id="rId20"/>
    <p:sldId id="276" r:id="rId21"/>
    <p:sldId id="277" r:id="rId22"/>
    <p:sldId id="278" r:id="rId23"/>
    <p:sldId id="279" r:id="rId24"/>
    <p:sldId id="280" r:id="rId25"/>
    <p:sldId id="281" r:id="rId26"/>
    <p:sldId id="282" r:id="rId27"/>
    <p:sldId id="288" r:id="rId28"/>
    <p:sldId id="267" r:id="rId29"/>
    <p:sldId id="287" r:id="rId30"/>
    <p:sldId id="283" r:id="rId31"/>
    <p:sldId id="285" r:id="rId32"/>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A5A626D-5D17-4C23-B8AA-C20697E762DB}">
          <p14:sldIdLst>
            <p14:sldId id="256"/>
            <p14:sldId id="264"/>
            <p14:sldId id="259"/>
            <p14:sldId id="261"/>
            <p14:sldId id="262"/>
            <p14:sldId id="257"/>
            <p14:sldId id="263"/>
            <p14:sldId id="266"/>
            <p14:sldId id="268"/>
            <p14:sldId id="270"/>
            <p14:sldId id="269"/>
            <p14:sldId id="271"/>
            <p14:sldId id="286"/>
            <p14:sldId id="284"/>
            <p14:sldId id="272"/>
            <p14:sldId id="273"/>
            <p14:sldId id="274"/>
            <p14:sldId id="275"/>
            <p14:sldId id="276"/>
            <p14:sldId id="277"/>
            <p14:sldId id="278"/>
            <p14:sldId id="279"/>
            <p14:sldId id="280"/>
            <p14:sldId id="281"/>
            <p14:sldId id="282"/>
            <p14:sldId id="288"/>
            <p14:sldId id="267"/>
            <p14:sldId id="287"/>
            <p14:sldId id="283"/>
            <p14:sldId id="285"/>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99"/>
    <a:srgbClr val="00AACC"/>
    <a:srgbClr val="990099"/>
    <a:srgbClr val="E50D79"/>
    <a:srgbClr val="E2109C"/>
    <a:srgbClr val="FE9202"/>
    <a:srgbClr val="007033"/>
    <a:srgbClr val="6C1A00"/>
    <a:srgbClr val="5EEC3C"/>
    <a:srgbClr val="1D3A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11" d="100"/>
          <a:sy n="111" d="100"/>
        </p:scale>
        <p:origin x="634" y="62"/>
      </p:cViewPr>
      <p:guideLst>
        <p:guide orient="horz" pos="1620"/>
        <p:guide pos="288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D18E60-4300-4729-A0D7-6AB984C3922D}" type="datetimeFigureOut">
              <a:rPr lang="en-US" smtClean="0"/>
              <a:t>8/3/2023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533E96-F078-4B3D-A8F4-F1AF21EBC357}" type="slidenum">
              <a:rPr lang="en-US" smtClean="0"/>
              <a:t>‹#›</a:t>
            </a:fld>
            <a:endParaRPr lang="en-US"/>
          </a:p>
        </p:txBody>
      </p:sp>
    </p:spTree>
    <p:extLst>
      <p:ext uri="{BB962C8B-B14F-4D97-AF65-F5344CB8AC3E}">
        <p14:creationId xmlns:p14="http://schemas.microsoft.com/office/powerpoint/2010/main" val="2844300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F533E96-F078-4B3D-A8F4-F1AF21EBC357}" type="slidenum">
              <a:rPr lang="en-US" smtClean="0"/>
              <a:t>16</a:t>
            </a:fld>
            <a:endParaRPr lang="en-US"/>
          </a:p>
        </p:txBody>
      </p:sp>
    </p:spTree>
    <p:extLst>
      <p:ext uri="{BB962C8B-B14F-4D97-AF65-F5344CB8AC3E}">
        <p14:creationId xmlns:p14="http://schemas.microsoft.com/office/powerpoint/2010/main" val="22836061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F533E96-F078-4B3D-A8F4-F1AF21EBC357}" type="slidenum">
              <a:rPr lang="en-US" smtClean="0"/>
              <a:t>25</a:t>
            </a:fld>
            <a:endParaRPr lang="en-US"/>
          </a:p>
        </p:txBody>
      </p:sp>
    </p:spTree>
    <p:extLst>
      <p:ext uri="{BB962C8B-B14F-4D97-AF65-F5344CB8AC3E}">
        <p14:creationId xmlns:p14="http://schemas.microsoft.com/office/powerpoint/2010/main" val="16944178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F533E96-F078-4B3D-A8F4-F1AF21EBC357}" type="slidenum">
              <a:rPr lang="en-US" smtClean="0"/>
              <a:t>27</a:t>
            </a:fld>
            <a:endParaRPr lang="en-US"/>
          </a:p>
        </p:txBody>
      </p:sp>
    </p:spTree>
    <p:extLst>
      <p:ext uri="{BB962C8B-B14F-4D97-AF65-F5344CB8AC3E}">
        <p14:creationId xmlns:p14="http://schemas.microsoft.com/office/powerpoint/2010/main" val="29443203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F533E96-F078-4B3D-A8F4-F1AF21EBC357}" type="slidenum">
              <a:rPr lang="en-US" smtClean="0"/>
              <a:t>28</a:t>
            </a:fld>
            <a:endParaRPr lang="en-US"/>
          </a:p>
        </p:txBody>
      </p:sp>
    </p:spTree>
    <p:extLst>
      <p:ext uri="{BB962C8B-B14F-4D97-AF65-F5344CB8AC3E}">
        <p14:creationId xmlns:p14="http://schemas.microsoft.com/office/powerpoint/2010/main" val="42782386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F533E96-F078-4B3D-A8F4-F1AF21EBC357}" type="slidenum">
              <a:rPr lang="en-US" smtClean="0"/>
              <a:t>29</a:t>
            </a:fld>
            <a:endParaRPr lang="en-US"/>
          </a:p>
        </p:txBody>
      </p:sp>
    </p:spTree>
    <p:extLst>
      <p:ext uri="{BB962C8B-B14F-4D97-AF65-F5344CB8AC3E}">
        <p14:creationId xmlns:p14="http://schemas.microsoft.com/office/powerpoint/2010/main" val="26156196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F533E96-F078-4B3D-A8F4-F1AF21EBC357}" type="slidenum">
              <a:rPr lang="en-US" smtClean="0"/>
              <a:t>17</a:t>
            </a:fld>
            <a:endParaRPr lang="en-US"/>
          </a:p>
        </p:txBody>
      </p:sp>
    </p:spTree>
    <p:extLst>
      <p:ext uri="{BB962C8B-B14F-4D97-AF65-F5344CB8AC3E}">
        <p14:creationId xmlns:p14="http://schemas.microsoft.com/office/powerpoint/2010/main" val="36030076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F533E96-F078-4B3D-A8F4-F1AF21EBC357}" type="slidenum">
              <a:rPr lang="en-US" smtClean="0"/>
              <a:t>18</a:t>
            </a:fld>
            <a:endParaRPr lang="en-US"/>
          </a:p>
        </p:txBody>
      </p:sp>
    </p:spTree>
    <p:extLst>
      <p:ext uri="{BB962C8B-B14F-4D97-AF65-F5344CB8AC3E}">
        <p14:creationId xmlns:p14="http://schemas.microsoft.com/office/powerpoint/2010/main" val="35977616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F533E96-F078-4B3D-A8F4-F1AF21EBC357}" type="slidenum">
              <a:rPr lang="en-US" smtClean="0"/>
              <a:t>19</a:t>
            </a:fld>
            <a:endParaRPr lang="en-US"/>
          </a:p>
        </p:txBody>
      </p:sp>
    </p:spTree>
    <p:extLst>
      <p:ext uri="{BB962C8B-B14F-4D97-AF65-F5344CB8AC3E}">
        <p14:creationId xmlns:p14="http://schemas.microsoft.com/office/powerpoint/2010/main" val="25529791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F533E96-F078-4B3D-A8F4-F1AF21EBC357}" type="slidenum">
              <a:rPr lang="en-US" smtClean="0"/>
              <a:t>20</a:t>
            </a:fld>
            <a:endParaRPr lang="en-US"/>
          </a:p>
        </p:txBody>
      </p:sp>
    </p:spTree>
    <p:extLst>
      <p:ext uri="{BB962C8B-B14F-4D97-AF65-F5344CB8AC3E}">
        <p14:creationId xmlns:p14="http://schemas.microsoft.com/office/powerpoint/2010/main" val="3009548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F533E96-F078-4B3D-A8F4-F1AF21EBC357}" type="slidenum">
              <a:rPr lang="en-US" smtClean="0"/>
              <a:t>21</a:t>
            </a:fld>
            <a:endParaRPr lang="en-US"/>
          </a:p>
        </p:txBody>
      </p:sp>
    </p:spTree>
    <p:extLst>
      <p:ext uri="{BB962C8B-B14F-4D97-AF65-F5344CB8AC3E}">
        <p14:creationId xmlns:p14="http://schemas.microsoft.com/office/powerpoint/2010/main" val="10699883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F533E96-F078-4B3D-A8F4-F1AF21EBC357}" type="slidenum">
              <a:rPr lang="en-US" smtClean="0"/>
              <a:t>22</a:t>
            </a:fld>
            <a:endParaRPr lang="en-US"/>
          </a:p>
        </p:txBody>
      </p:sp>
    </p:spTree>
    <p:extLst>
      <p:ext uri="{BB962C8B-B14F-4D97-AF65-F5344CB8AC3E}">
        <p14:creationId xmlns:p14="http://schemas.microsoft.com/office/powerpoint/2010/main" val="16731908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F533E96-F078-4B3D-A8F4-F1AF21EBC357}" type="slidenum">
              <a:rPr lang="en-US" smtClean="0"/>
              <a:t>23</a:t>
            </a:fld>
            <a:endParaRPr lang="en-US"/>
          </a:p>
        </p:txBody>
      </p:sp>
    </p:spTree>
    <p:extLst>
      <p:ext uri="{BB962C8B-B14F-4D97-AF65-F5344CB8AC3E}">
        <p14:creationId xmlns:p14="http://schemas.microsoft.com/office/powerpoint/2010/main" val="39222587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F533E96-F078-4B3D-A8F4-F1AF21EBC357}" type="slidenum">
              <a:rPr lang="en-US" smtClean="0"/>
              <a:t>24</a:t>
            </a:fld>
            <a:endParaRPr lang="en-US"/>
          </a:p>
        </p:txBody>
      </p:sp>
    </p:spTree>
    <p:extLst>
      <p:ext uri="{BB962C8B-B14F-4D97-AF65-F5344CB8AC3E}">
        <p14:creationId xmlns:p14="http://schemas.microsoft.com/office/powerpoint/2010/main" val="263569707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01670" y="376237"/>
            <a:ext cx="6260905" cy="1737398"/>
          </a:xfrm>
          <a:noFill/>
          <a:effectLst>
            <a:outerShdw blurRad="50800" dist="38100" dir="2700000" algn="tl" rotWithShape="0">
              <a:prstClr val="black">
                <a:alpha val="40000"/>
              </a:prstClr>
            </a:outerShdw>
          </a:effectLst>
        </p:spPr>
        <p:txBody>
          <a:bodyPr>
            <a:normAutofit/>
          </a:bodyPr>
          <a:lstStyle>
            <a:lvl1pPr algn="l">
              <a:defRPr sz="3600">
                <a:solidFill>
                  <a:srgbClr val="002060"/>
                </a:solidFil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601670" y="3182570"/>
            <a:ext cx="6260905" cy="654741"/>
          </a:xfrm>
        </p:spPr>
        <p:txBody>
          <a:bodyPr>
            <a:normAutofit/>
          </a:bodyPr>
          <a:lstStyle>
            <a:lvl1pPr marL="0" indent="0" algn="l">
              <a:buNone/>
              <a:defRPr sz="2800" b="0" i="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EA1B9A5F-945D-4D4A-8522-5AAC55A98B66}" type="datetime1">
              <a:rPr lang="en-US" smtClean="0"/>
              <a:t>8/3/2023</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1D6B6DA-EE28-474A-8782-CD9AFDCF3E85}" type="datetime1">
              <a:rPr lang="en-US" smtClean="0"/>
              <a:t>8/3/2023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7DDCEC4-A4A7-4E69-9149-BCDD180AC606}" type="datetime1">
              <a:rPr lang="en-US" smtClean="0"/>
              <a:t>8/3/2023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D451C74-8C9A-4A42-B7E8-4EA42823841B}" type="datetime1">
              <a:rPr lang="en-US" smtClean="0"/>
              <a:t>8/3/2023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6" descr="E:\websites\free-power-point-templates\2012\logos.png">
            <a:extLst>
              <a:ext uri="{FF2B5EF4-FFF2-40B4-BE49-F238E27FC236}">
                <a16:creationId xmlns:a16="http://schemas.microsoft.com/office/drawing/2014/main" xmlns="" id="{08B89D22-1D6E-450B-881F-4D2A4C527F7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808475" y="2326213"/>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6099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A1B9A5F-945D-4D4A-8522-5AAC55A98B66}" type="datetime1">
              <a:rPr lang="en-US" smtClean="0"/>
              <a:t>8/3/2023</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404994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AC717C2-4356-43BF-AE7C-5F3B19AD627F}" type="datetime1">
              <a:rPr lang="en-US" smtClean="0"/>
              <a:t>8/3/2023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52835456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B8B90D8-1E6A-4D3A-B541-CC41B437B150}" type="datetime1">
              <a:rPr lang="en-US" smtClean="0"/>
              <a:t>8/3/2023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26787966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369219"/>
            <a:ext cx="3886200" cy="326350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29150" y="1369219"/>
            <a:ext cx="3886200" cy="326350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28747D0-DF70-4D70-B83D-9B7F6470176B}" type="datetime1">
              <a:rPr lang="en-US" smtClean="0"/>
              <a:t>8/3/2023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245455592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629842" y="1878806"/>
            <a:ext cx="3868340" cy="276344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29150" y="1878806"/>
            <a:ext cx="3887391" cy="276344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3ECC840-EE87-4A01-BB67-254AC12F9869}" type="datetime1">
              <a:rPr lang="en-US" smtClean="0"/>
              <a:t>8/3/2023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280346779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1FC41D3-77D4-47AE-8C1A-B4E520A27D2D}" type="datetime1">
              <a:rPr lang="en-US" smtClean="0"/>
              <a:t>8/3/2023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94681775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ABD0423-443B-4F6F-A6ED-6B901D622645}" type="datetime1">
              <a:rPr lang="en-US" smtClean="0"/>
              <a:t>8/3/2023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958053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0730" y="102393"/>
            <a:ext cx="8246070" cy="763524"/>
          </a:xfrm>
        </p:spPr>
        <p:txBody>
          <a:bodyPr>
            <a:normAutofit/>
          </a:bodyPr>
          <a:lstStyle>
            <a:lvl1pPr algn="l">
              <a:defRPr sz="3600" baseline="0">
                <a:solidFill>
                  <a:srgbClr val="00206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48965" y="1350111"/>
            <a:ext cx="8246070" cy="3417152"/>
          </a:xfrm>
        </p:spPr>
        <p:txBody>
          <a:bodyPr/>
          <a:lstStyle>
            <a:lvl1pPr algn="l">
              <a:defRPr sz="2800">
                <a:solidFill>
                  <a:schemeClr val="tx1"/>
                </a:solidFill>
              </a:defRPr>
            </a:lvl1pPr>
            <a:lvl2pPr algn="l">
              <a:defRPr>
                <a:solidFill>
                  <a:schemeClr val="tx1"/>
                </a:solidFill>
              </a:defRPr>
            </a:lvl2pPr>
            <a:lvl3pPr algn="l">
              <a:defRPr>
                <a:solidFill>
                  <a:schemeClr val="tx1"/>
                </a:solidFill>
              </a:defRPr>
            </a:lvl3pPr>
            <a:lvl4pPr algn="l">
              <a:defRPr>
                <a:solidFill>
                  <a:schemeClr val="tx1"/>
                </a:solidFill>
              </a:defRPr>
            </a:lvl4pPr>
            <a:lvl5pPr algn="l">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FAC717C2-4356-43BF-AE7C-5F3B19AD627F}" type="datetime1">
              <a:rPr lang="en-US" smtClean="0"/>
              <a:t>8/3/2023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ED08A4C-B5B9-45DD-A260-FDEACAC9CFD7}" type="datetime1">
              <a:rPr lang="en-US" smtClean="0"/>
              <a:t>8/3/2023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297100416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1D6B6DA-EE28-474A-8782-CD9AFDCF3E85}" type="datetime1">
              <a:rPr lang="en-US" smtClean="0"/>
              <a:t>8/3/2023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3145979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7DDCEC4-A4A7-4E69-9149-BCDD180AC606}" type="datetime1">
              <a:rPr lang="en-US" smtClean="0"/>
              <a:t>8/3/2023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217907402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D451C74-8C9A-4A42-B7E8-4EA42823841B}" type="datetime1">
              <a:rPr lang="en-US" smtClean="0"/>
              <a:t>8/3/2023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6" descr="E:\websites\free-power-point-templates\2012\logos.png">
            <a:extLst>
              <a:ext uri="{FF2B5EF4-FFF2-40B4-BE49-F238E27FC236}">
                <a16:creationId xmlns:a16="http://schemas.microsoft.com/office/drawing/2014/main" xmlns="" id="{08B89D22-1D6E-450B-881F-4D2A4C527F7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808475" y="2326213"/>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772989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376237"/>
            <a:ext cx="7016194" cy="763525"/>
          </a:xfrm>
        </p:spPr>
        <p:txBody>
          <a:bodyPr>
            <a:normAutofit/>
          </a:bodyPr>
          <a:lstStyle>
            <a:lvl1pPr algn="l">
              <a:defRPr sz="3600">
                <a:solidFill>
                  <a:schemeClr val="accent6">
                    <a:lumMod val="75000"/>
                  </a:schemeClr>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57201" y="1197405"/>
            <a:ext cx="7016194" cy="3576168"/>
          </a:xfrm>
        </p:spPr>
        <p:txBody>
          <a:bodyPr/>
          <a:lstStyle>
            <a:lvl1pPr>
              <a:defRPr sz="280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041BB3F4-8AC7-4170-BE94-EB5C71FF7B70}" type="datetime1">
              <a:rPr lang="en-US" smtClean="0"/>
              <a:t>8/3/2023</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B8B90D8-1E6A-4D3A-B541-CC41B437B150}" type="datetime1">
              <a:rPr lang="en-US" smtClean="0"/>
              <a:t>8/3/2023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28747D0-DF70-4D70-B83D-9B7F6470176B}" type="datetime1">
              <a:rPr lang="en-US" smtClean="0"/>
              <a:t>8/3/2023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8171" y="102393"/>
            <a:ext cx="8076896" cy="763525"/>
          </a:xfrm>
        </p:spPr>
        <p:txBody>
          <a:bodyPr>
            <a:normAutofit/>
          </a:bodyPr>
          <a:lstStyle>
            <a:lvl1pPr algn="l">
              <a:defRPr sz="3600" baseline="0">
                <a:solidFill>
                  <a:srgbClr val="00206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536879" y="1655520"/>
            <a:ext cx="4040188" cy="479822"/>
          </a:xfrm>
        </p:spPr>
        <p:txBody>
          <a:bodyPr anchor="b"/>
          <a:lstStyle>
            <a:lvl1pPr marL="0" indent="0" algn="ctr">
              <a:buNone/>
              <a:defRPr sz="24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36879" y="2127917"/>
            <a:ext cx="4040188" cy="2276294"/>
          </a:xfrm>
        </p:spPr>
        <p:txBody>
          <a:bodyPr/>
          <a:lstStyle>
            <a:lvl1pPr algn="ctr">
              <a:defRPr sz="2400">
                <a:solidFill>
                  <a:schemeClr val="tx1"/>
                </a:solidFill>
              </a:defRPr>
            </a:lvl1pPr>
            <a:lvl2pPr algn="ctr">
              <a:defRPr sz="2000">
                <a:solidFill>
                  <a:schemeClr val="tx1"/>
                </a:solidFill>
              </a:defRPr>
            </a:lvl2pPr>
            <a:lvl3pPr algn="ctr">
              <a:defRPr sz="1800">
                <a:solidFill>
                  <a:schemeClr val="tx1"/>
                </a:solidFill>
              </a:defRPr>
            </a:lvl3pPr>
            <a:lvl4pPr algn="ctr">
              <a:defRPr sz="1600">
                <a:solidFill>
                  <a:schemeClr val="tx1"/>
                </a:solidFill>
              </a:defRPr>
            </a:lvl4pPr>
            <a:lvl5pPr algn="ctr">
              <a:defRPr sz="1600">
                <a:solidFill>
                  <a:schemeClr val="tx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72000" y="1655520"/>
            <a:ext cx="4041775" cy="479822"/>
          </a:xfrm>
        </p:spPr>
        <p:txBody>
          <a:bodyPr anchor="b"/>
          <a:lstStyle>
            <a:lvl1pPr marL="0" indent="0" algn="ctr">
              <a:buNone/>
              <a:defRPr sz="24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72000" y="2127917"/>
            <a:ext cx="4041775" cy="2276294"/>
          </a:xfrm>
        </p:spPr>
        <p:txBody>
          <a:bodyPr/>
          <a:lstStyle>
            <a:lvl1pPr algn="ctr">
              <a:defRPr sz="2400">
                <a:solidFill>
                  <a:schemeClr val="tx1"/>
                </a:solidFill>
              </a:defRPr>
            </a:lvl1pPr>
            <a:lvl2pPr algn="ctr">
              <a:defRPr sz="2000">
                <a:solidFill>
                  <a:schemeClr val="tx1"/>
                </a:solidFill>
              </a:defRPr>
            </a:lvl2pPr>
            <a:lvl3pPr algn="ctr">
              <a:defRPr sz="1800">
                <a:solidFill>
                  <a:schemeClr val="tx1"/>
                </a:solidFill>
              </a:defRPr>
            </a:lvl3pPr>
            <a:lvl4pPr algn="ctr">
              <a:defRPr sz="1600">
                <a:solidFill>
                  <a:schemeClr val="tx1"/>
                </a:solidFill>
              </a:defRPr>
            </a:lvl4pPr>
            <a:lvl5pPr algn="ctr">
              <a:defRPr sz="1600">
                <a:solidFill>
                  <a:schemeClr val="tx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A3ECC840-EE87-4A01-BB67-254AC12F9869}" type="datetime1">
              <a:rPr lang="en-US" smtClean="0"/>
              <a:t>8/3/2023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1FC41D3-77D4-47AE-8C1A-B4E520A27D2D}" type="datetime1">
              <a:rPr lang="en-US" smtClean="0"/>
              <a:t>8/3/2023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ABD0423-443B-4F6F-A6ED-6B901D622645}" type="datetime1">
              <a:rPr lang="en-US" smtClean="0"/>
              <a:t>8/3/2023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ED08A4C-B5B9-45DD-A260-FDEACAC9CFD7}" type="datetime1">
              <a:rPr lang="en-US" smtClean="0"/>
              <a:t>8/3/2023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0C5901B-175F-4C73-BCAE-C72CCF925E8E}" type="datetime1">
              <a:rPr lang="en-US" smtClean="0"/>
              <a:t>8/3/2023</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
        <p:nvSpPr>
          <p:cNvPr id="7" name="TextBox 6">
            <a:extLst>
              <a:ext uri="{FF2B5EF4-FFF2-40B4-BE49-F238E27FC236}">
                <a16:creationId xmlns:a16="http://schemas.microsoft.com/office/drawing/2014/main" xmlns="" id="{11E867DF-3DCA-4725-94F0-F2B6BD747A82}"/>
              </a:ext>
            </a:extLst>
          </p:cNvPr>
          <p:cNvSpPr txBox="1"/>
          <p:nvPr userDrawn="1"/>
        </p:nvSpPr>
        <p:spPr>
          <a:xfrm>
            <a:off x="-9150" y="5213747"/>
            <a:ext cx="8389625" cy="523220"/>
          </a:xfrm>
          <a:prstGeom prst="rect">
            <a:avLst/>
          </a:prstGeom>
          <a:noFill/>
        </p:spPr>
        <p:txBody>
          <a:bodyPr wrap="square" rtlCol="0">
            <a:spAutoFit/>
          </a:bodyPr>
          <a:lstStyle/>
          <a:p>
            <a:r>
              <a:rPr lang="en-US" sz="1400" dirty="0">
                <a:solidFill>
                  <a:schemeClr val="bg1">
                    <a:lumMod val="65000"/>
                  </a:schemeClr>
                </a:solidFill>
              </a:rPr>
              <a:t>This presentation uses a free template provided by FPPT.com</a:t>
            </a:r>
          </a:p>
          <a:p>
            <a:r>
              <a:rPr lang="en-US" sz="1400" dirty="0">
                <a:solidFill>
                  <a:schemeClr val="bg1">
                    <a:lumMod val="65000"/>
                  </a:schemeClr>
                </a:solidFill>
              </a:rPr>
              <a:t>www.free-power-point-templates.com</a:t>
            </a:r>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50C5901B-175F-4C73-BCAE-C72CCF925E8E}" type="datetime1">
              <a:rPr lang="en-US" smtClean="0"/>
              <a:t>8/3/2023</a:t>
            </a:fld>
            <a:endParaRPr 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B82CCC60-E8CD-4174-8B1A-7DF615B22EEF}" type="slidenum">
              <a:rPr lang="en-US" smtClean="0"/>
              <a:pPr/>
              <a:t>‹#›</a:t>
            </a:fld>
            <a:endParaRPr lang="en-US"/>
          </a:p>
        </p:txBody>
      </p:sp>
      <p:sp>
        <p:nvSpPr>
          <p:cNvPr id="7" name="TextBox 6">
            <a:extLst>
              <a:ext uri="{FF2B5EF4-FFF2-40B4-BE49-F238E27FC236}">
                <a16:creationId xmlns:a16="http://schemas.microsoft.com/office/drawing/2014/main" xmlns="" id="{11E867DF-3DCA-4725-94F0-F2B6BD747A82}"/>
              </a:ext>
            </a:extLst>
          </p:cNvPr>
          <p:cNvSpPr txBox="1"/>
          <p:nvPr userDrawn="1"/>
        </p:nvSpPr>
        <p:spPr>
          <a:xfrm>
            <a:off x="-9150" y="5213747"/>
            <a:ext cx="8389625" cy="523220"/>
          </a:xfrm>
          <a:prstGeom prst="rect">
            <a:avLst/>
          </a:prstGeom>
          <a:noFill/>
        </p:spPr>
        <p:txBody>
          <a:bodyPr wrap="square" rtlCol="0">
            <a:spAutoFit/>
          </a:bodyPr>
          <a:lstStyle/>
          <a:p>
            <a:r>
              <a:rPr lang="en-US" sz="1400" dirty="0">
                <a:solidFill>
                  <a:schemeClr val="bg1">
                    <a:lumMod val="65000"/>
                  </a:schemeClr>
                </a:solidFill>
              </a:rPr>
              <a:t>This presentation uses a free template provided by FPPT.com</a:t>
            </a:r>
          </a:p>
          <a:p>
            <a:r>
              <a:rPr lang="en-US" sz="1400" dirty="0">
                <a:solidFill>
                  <a:schemeClr val="bg1">
                    <a:lumMod val="65000"/>
                  </a:schemeClr>
                </a:solidFill>
              </a:rPr>
              <a:t>www.free-power-point-templates.com</a:t>
            </a:r>
          </a:p>
        </p:txBody>
      </p:sp>
    </p:spTree>
    <p:extLst>
      <p:ext uri="{BB962C8B-B14F-4D97-AF65-F5344CB8AC3E}">
        <p14:creationId xmlns:p14="http://schemas.microsoft.com/office/powerpoint/2010/main" val="681738403"/>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github.com/" TargetMode="External"/><Relationship Id="rId2" Type="http://schemas.openxmlformats.org/officeDocument/2006/relationships/notesSlide" Target="../notesSlides/notesSlide1.xml"/><Relationship Id="rId1" Type="http://schemas.openxmlformats.org/officeDocument/2006/relationships/slideLayout" Target="../slideLayouts/slideLayout3.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17.png"/></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18.png"/></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20.png"/></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14.xml"/><Relationship Id="rId4" Type="http://schemas.openxmlformats.org/officeDocument/2006/relationships/image" Target="../media/image21.png"/></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14.xml"/><Relationship Id="rId4" Type="http://schemas.openxmlformats.org/officeDocument/2006/relationships/image" Target="../media/image2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23.png"/></Relationships>
</file>

<file path=ppt/slides/_rels/slide2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gitforwindows.org/" TargetMode="Externa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82CCC60-E8CD-4174-8B1A-7DF615B22EEF}" type="slidenum">
              <a:rPr lang="en-US" smtClean="0"/>
              <a:pPr/>
              <a:t>1</a:t>
            </a:fld>
            <a:endParaRPr lang="en-US"/>
          </a:p>
        </p:txBody>
      </p:sp>
      <p:sp>
        <p:nvSpPr>
          <p:cNvPr id="3" name="TextBox 2"/>
          <p:cNvSpPr txBox="1"/>
          <p:nvPr/>
        </p:nvSpPr>
        <p:spPr>
          <a:xfrm>
            <a:off x="296260" y="586585"/>
            <a:ext cx="3512215" cy="769441"/>
          </a:xfrm>
          <a:prstGeom prst="rect">
            <a:avLst/>
          </a:prstGeom>
          <a:noFill/>
        </p:spPr>
        <p:txBody>
          <a:bodyPr wrap="square" rtlCol="0">
            <a:spAutoFit/>
          </a:bodyPr>
          <a:lstStyle/>
          <a:p>
            <a:pPr algn="ctr"/>
            <a:r>
              <a:rPr lang="fa-IR" sz="4400" b="1" dirty="0" smtClean="0">
                <a:effectLst>
                  <a:outerShdw blurRad="38100" dist="38100" dir="2700000" algn="tl">
                    <a:srgbClr val="000000">
                      <a:alpha val="43137"/>
                    </a:srgbClr>
                  </a:outerShdw>
                </a:effectLst>
                <a:latin typeface="Adobe Arabic" panose="02040503050201020203" pitchFamily="18" charset="-78"/>
                <a:cs typeface="Adobe Arabic" panose="02040503050201020203" pitchFamily="18" charset="-78"/>
              </a:rPr>
              <a:t>به نام خدا</a:t>
            </a:r>
            <a:endParaRPr lang="en-US" sz="4400" b="1" dirty="0">
              <a:effectLst>
                <a:outerShdw blurRad="38100" dist="38100" dir="2700000" algn="tl">
                  <a:srgbClr val="000000">
                    <a:alpha val="43137"/>
                  </a:srgbClr>
                </a:outerShdw>
              </a:effectLst>
              <a:latin typeface="Adobe Arabic" panose="02040503050201020203" pitchFamily="18" charset="-78"/>
              <a:cs typeface="Adobe Arabic" panose="02040503050201020203" pitchFamily="18" charset="-78"/>
            </a:endParaRPr>
          </a:p>
        </p:txBody>
      </p:sp>
    </p:spTree>
    <p:extLst>
      <p:ext uri="{BB962C8B-B14F-4D97-AF65-F5344CB8AC3E}">
        <p14:creationId xmlns:p14="http://schemas.microsoft.com/office/powerpoint/2010/main" val="36392037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4"/>
          <p:cNvSpPr>
            <a:spLocks noGrp="1"/>
          </p:cNvSpPr>
          <p:nvPr>
            <p:ph idx="1"/>
          </p:nvPr>
        </p:nvSpPr>
        <p:spPr>
          <a:xfrm>
            <a:off x="4419295" y="739290"/>
            <a:ext cx="2893160" cy="3970330"/>
          </a:xfrm>
        </p:spPr>
        <p:txBody>
          <a:bodyPr>
            <a:normAutofit lnSpcReduction="10000"/>
          </a:bodyPr>
          <a:lstStyle/>
          <a:p>
            <a:pPr marL="0" indent="0" algn="r" rtl="1">
              <a:buNone/>
            </a:pPr>
            <a:r>
              <a:rPr lang="fa-IR" sz="2000" dirty="0" smtClean="0">
                <a:latin typeface="Adobe Arabic" panose="02040503050201020203" pitchFamily="18" charset="-78"/>
                <a:cs typeface="Adobe Arabic" panose="02040503050201020203" pitchFamily="18" charset="-78"/>
              </a:rPr>
              <a:t>احتمالا با شکل روبرو مواجه میشین </a:t>
            </a:r>
            <a:r>
              <a:rPr lang="fa-IR" sz="2000" dirty="0" smtClean="0">
                <a:latin typeface="Adobe Arabic" panose="02040503050201020203" pitchFamily="18" charset="-78"/>
                <a:cs typeface="Adobe Arabic" panose="02040503050201020203" pitchFamily="18" charset="-78"/>
                <a:sym typeface="Wingdings" panose="05000000000000000000" pitchFamily="2" charset="2"/>
              </a:rPr>
              <a:t></a:t>
            </a:r>
          </a:p>
          <a:p>
            <a:pPr marL="0" indent="0" algn="r" rtl="1">
              <a:buNone/>
            </a:pPr>
            <a:r>
              <a:rPr lang="fa-IR" sz="2000" dirty="0" smtClean="0">
                <a:latin typeface="Adobe Arabic" panose="02040503050201020203" pitchFamily="18" charset="-78"/>
                <a:cs typeface="Adobe Arabic" panose="02040503050201020203" pitchFamily="18" charset="-78"/>
                <a:sym typeface="Wingdings" panose="05000000000000000000" pitchFamily="2" charset="2"/>
              </a:rPr>
              <a:t>می بینین که اسم فایلتون رو با رنگ </a:t>
            </a:r>
            <a:r>
              <a:rPr lang="fa-IR" sz="2000" dirty="0" smtClean="0">
                <a:solidFill>
                  <a:srgbClr val="FF0000"/>
                </a:solidFill>
                <a:latin typeface="Adobe Arabic" panose="02040503050201020203" pitchFamily="18" charset="-78"/>
                <a:cs typeface="Adobe Arabic" panose="02040503050201020203" pitchFamily="18" charset="-78"/>
                <a:sym typeface="Wingdings" panose="05000000000000000000" pitchFamily="2" charset="2"/>
              </a:rPr>
              <a:t>قرمز</a:t>
            </a:r>
            <a:r>
              <a:rPr lang="fa-IR" sz="2000" dirty="0" smtClean="0">
                <a:latin typeface="Adobe Arabic" panose="02040503050201020203" pitchFamily="18" charset="-78"/>
                <a:cs typeface="Adobe Arabic" panose="02040503050201020203" pitchFamily="18" charset="-78"/>
                <a:sym typeface="Wingdings" panose="05000000000000000000" pitchFamily="2" charset="2"/>
              </a:rPr>
              <a:t> نوشته؛ یعنی هنووز فایلتون به گیت اضافه نشده.</a:t>
            </a:r>
          </a:p>
          <a:p>
            <a:pPr marL="0" indent="0" algn="r" rtl="1">
              <a:buNone/>
            </a:pPr>
            <a:r>
              <a:rPr lang="fa-IR" sz="2000" b="1" dirty="0">
                <a:solidFill>
                  <a:schemeClr val="accent5">
                    <a:lumMod val="75000"/>
                  </a:schemeClr>
                </a:solidFill>
                <a:latin typeface="Adobe Arabic" panose="02040503050201020203" pitchFamily="18" charset="-78"/>
                <a:cs typeface="Adobe Arabic" panose="02040503050201020203" pitchFamily="18" charset="-78"/>
              </a:rPr>
              <a:t>حالا چجوری </a:t>
            </a:r>
            <a:r>
              <a:rPr lang="fa-IR" sz="2000" b="1" dirty="0" smtClean="0">
                <a:solidFill>
                  <a:schemeClr val="accent5">
                    <a:lumMod val="75000"/>
                  </a:schemeClr>
                </a:solidFill>
                <a:latin typeface="Adobe Arabic" panose="02040503050201020203" pitchFamily="18" charset="-78"/>
                <a:cs typeface="Adobe Arabic" panose="02040503050201020203" pitchFamily="18" charset="-78"/>
              </a:rPr>
              <a:t>فایل </a:t>
            </a:r>
            <a:r>
              <a:rPr lang="fa-IR" sz="2000" b="1" dirty="0">
                <a:solidFill>
                  <a:schemeClr val="accent5">
                    <a:lumMod val="75000"/>
                  </a:schemeClr>
                </a:solidFill>
                <a:latin typeface="Adobe Arabic" panose="02040503050201020203" pitchFamily="18" charset="-78"/>
                <a:cs typeface="Adobe Arabic" panose="02040503050201020203" pitchFamily="18" charset="-78"/>
              </a:rPr>
              <a:t>رو به </a:t>
            </a:r>
            <a:r>
              <a:rPr lang="fa-IR" sz="2000" b="1" dirty="0" smtClean="0">
                <a:solidFill>
                  <a:schemeClr val="accent5">
                    <a:lumMod val="75000"/>
                  </a:schemeClr>
                </a:solidFill>
                <a:latin typeface="Adobe Arabic" panose="02040503050201020203" pitchFamily="18" charset="-78"/>
                <a:cs typeface="Adobe Arabic" panose="02040503050201020203" pitchFamily="18" charset="-78"/>
              </a:rPr>
              <a:t>گیت </a:t>
            </a:r>
            <a:r>
              <a:rPr lang="fa-IR" sz="2000" b="1" dirty="0">
                <a:solidFill>
                  <a:schemeClr val="accent5">
                    <a:lumMod val="75000"/>
                  </a:schemeClr>
                </a:solidFill>
                <a:latin typeface="Adobe Arabic" panose="02040503050201020203" pitchFamily="18" charset="-78"/>
                <a:cs typeface="Adobe Arabic" panose="02040503050201020203" pitchFamily="18" charset="-78"/>
              </a:rPr>
              <a:t>اضافه کنیم؟</a:t>
            </a:r>
          </a:p>
          <a:p>
            <a:pPr marL="0" indent="0" algn="r" rtl="1">
              <a:buNone/>
            </a:pPr>
            <a:r>
              <a:rPr lang="fa-IR" sz="2000" dirty="0" smtClean="0">
                <a:solidFill>
                  <a:schemeClr val="tx1">
                    <a:lumMod val="95000"/>
                    <a:lumOff val="5000"/>
                  </a:schemeClr>
                </a:solidFill>
                <a:latin typeface="Adobe Arabic" panose="02040503050201020203" pitchFamily="18" charset="-78"/>
                <a:cs typeface="Adobe Arabic" panose="02040503050201020203" pitchFamily="18" charset="-78"/>
              </a:rPr>
              <a:t>دستور </a:t>
            </a:r>
            <a:r>
              <a:rPr lang="fa-IR" sz="2000" dirty="0">
                <a:solidFill>
                  <a:schemeClr val="tx1">
                    <a:lumMod val="95000"/>
                    <a:lumOff val="5000"/>
                  </a:schemeClr>
                </a:solidFill>
                <a:latin typeface="Adobe Arabic" panose="02040503050201020203" pitchFamily="18" charset="-78"/>
                <a:cs typeface="Adobe Arabic" panose="02040503050201020203" pitchFamily="18" charset="-78"/>
              </a:rPr>
              <a:t>زیر رو بنویسین و بجای </a:t>
            </a:r>
            <a:r>
              <a:rPr lang="en-US" sz="2000" dirty="0" smtClean="0">
                <a:solidFill>
                  <a:schemeClr val="tx1">
                    <a:lumMod val="95000"/>
                    <a:lumOff val="5000"/>
                  </a:schemeClr>
                </a:solidFill>
                <a:latin typeface="Adobe Arabic" panose="02040503050201020203" pitchFamily="18" charset="-78"/>
                <a:cs typeface="Adobe Arabic" panose="02040503050201020203" pitchFamily="18" charset="-78"/>
              </a:rPr>
              <a:t>FILE</a:t>
            </a:r>
            <a:r>
              <a:rPr lang="fa-IR" sz="2000" dirty="0" smtClean="0">
                <a:solidFill>
                  <a:schemeClr val="tx1">
                    <a:lumMod val="95000"/>
                    <a:lumOff val="5000"/>
                  </a:schemeClr>
                </a:solidFill>
                <a:latin typeface="Adobe Arabic" panose="02040503050201020203" pitchFamily="18" charset="-78"/>
                <a:cs typeface="Adobe Arabic" panose="02040503050201020203" pitchFamily="18" charset="-78"/>
              </a:rPr>
              <a:t> </a:t>
            </a:r>
            <a:r>
              <a:rPr lang="fa-IR" sz="2000" dirty="0">
                <a:solidFill>
                  <a:schemeClr val="tx1">
                    <a:lumMod val="95000"/>
                    <a:lumOff val="5000"/>
                  </a:schemeClr>
                </a:solidFill>
                <a:latin typeface="Adobe Arabic" panose="02040503050201020203" pitchFamily="18" charset="-78"/>
                <a:cs typeface="Adobe Arabic" panose="02040503050201020203" pitchFamily="18" charset="-78"/>
              </a:rPr>
              <a:t>اسم فایلی که داخلش کدتون رو نوشتید، بنویسید.</a:t>
            </a:r>
          </a:p>
          <a:p>
            <a:pPr marL="0" indent="0" rtl="1">
              <a:buNone/>
            </a:pPr>
            <a:r>
              <a:rPr lang="en-US" sz="2000" dirty="0">
                <a:solidFill>
                  <a:srgbClr val="FF0000"/>
                </a:solidFill>
                <a:latin typeface="Adobe Arabic" panose="02040503050201020203" pitchFamily="18" charset="-78"/>
                <a:cs typeface="Adobe Arabic" panose="02040503050201020203" pitchFamily="18" charset="-78"/>
              </a:rPr>
              <a:t>git</a:t>
            </a:r>
            <a:r>
              <a:rPr lang="en-US" sz="2000" dirty="0">
                <a:solidFill>
                  <a:schemeClr val="tx1">
                    <a:lumMod val="95000"/>
                    <a:lumOff val="5000"/>
                  </a:schemeClr>
                </a:solidFill>
                <a:latin typeface="Adobe Arabic" panose="02040503050201020203" pitchFamily="18" charset="-78"/>
                <a:cs typeface="Adobe Arabic" panose="02040503050201020203" pitchFamily="18" charset="-78"/>
              </a:rPr>
              <a:t> </a:t>
            </a:r>
            <a:r>
              <a:rPr lang="en-US" sz="2000" dirty="0">
                <a:solidFill>
                  <a:srgbClr val="0070C0"/>
                </a:solidFill>
                <a:latin typeface="Adobe Arabic" panose="02040503050201020203" pitchFamily="18" charset="-78"/>
                <a:cs typeface="Adobe Arabic" panose="02040503050201020203" pitchFamily="18" charset="-78"/>
              </a:rPr>
              <a:t>add</a:t>
            </a:r>
            <a:r>
              <a:rPr lang="en-US" sz="2000" dirty="0">
                <a:solidFill>
                  <a:schemeClr val="tx1">
                    <a:lumMod val="95000"/>
                    <a:lumOff val="5000"/>
                  </a:schemeClr>
                </a:solidFill>
                <a:latin typeface="Adobe Arabic" panose="02040503050201020203" pitchFamily="18" charset="-78"/>
                <a:cs typeface="Adobe Arabic" panose="02040503050201020203" pitchFamily="18" charset="-78"/>
              </a:rPr>
              <a:t> </a:t>
            </a:r>
            <a:r>
              <a:rPr lang="en-US" sz="2000" dirty="0" smtClean="0">
                <a:solidFill>
                  <a:schemeClr val="accent3">
                    <a:lumMod val="75000"/>
                  </a:schemeClr>
                </a:solidFill>
                <a:latin typeface="Adobe Arabic" panose="02040503050201020203" pitchFamily="18" charset="-78"/>
                <a:cs typeface="Adobe Arabic" panose="02040503050201020203" pitchFamily="18" charset="-78"/>
              </a:rPr>
              <a:t>&lt;FILE&gt;</a:t>
            </a:r>
            <a:endParaRPr lang="fa-IR" sz="2000" dirty="0" smtClean="0">
              <a:solidFill>
                <a:schemeClr val="accent3">
                  <a:lumMod val="75000"/>
                </a:schemeClr>
              </a:solidFill>
              <a:latin typeface="Adobe Arabic" panose="02040503050201020203" pitchFamily="18" charset="-78"/>
              <a:cs typeface="Adobe Arabic" panose="02040503050201020203" pitchFamily="18" charset="-78"/>
            </a:endParaRPr>
          </a:p>
          <a:p>
            <a:pPr marL="0" indent="0" algn="r" rtl="1">
              <a:buNone/>
            </a:pPr>
            <a:r>
              <a:rPr lang="fa-IR" sz="2000" dirty="0" smtClean="0">
                <a:latin typeface="Adobe Arabic" panose="02040503050201020203" pitchFamily="18" charset="-78"/>
                <a:cs typeface="Adobe Arabic" panose="02040503050201020203" pitchFamily="18" charset="-78"/>
              </a:rPr>
              <a:t>مثلا</a:t>
            </a:r>
            <a:r>
              <a:rPr lang="fa-IR" sz="2000" dirty="0" smtClean="0">
                <a:solidFill>
                  <a:schemeClr val="accent3">
                    <a:lumMod val="75000"/>
                  </a:schemeClr>
                </a:solidFill>
                <a:latin typeface="Adobe Arabic" panose="02040503050201020203" pitchFamily="18" charset="-78"/>
                <a:cs typeface="Adobe Arabic" panose="02040503050201020203" pitchFamily="18" charset="-78"/>
              </a:rPr>
              <a:t> </a:t>
            </a:r>
          </a:p>
          <a:p>
            <a:pPr marL="0" indent="0" rtl="1">
              <a:buNone/>
            </a:pPr>
            <a:r>
              <a:rPr lang="en-US" sz="2000" dirty="0" smtClean="0">
                <a:solidFill>
                  <a:srgbClr val="FF0000"/>
                </a:solidFill>
                <a:latin typeface="Adobe Arabic" panose="02040503050201020203" pitchFamily="18" charset="-78"/>
                <a:cs typeface="Adobe Arabic" panose="02040503050201020203" pitchFamily="18" charset="-78"/>
              </a:rPr>
              <a:t>git</a:t>
            </a:r>
            <a:r>
              <a:rPr lang="en-US" sz="2000" dirty="0" smtClean="0">
                <a:solidFill>
                  <a:schemeClr val="accent3">
                    <a:lumMod val="75000"/>
                  </a:schemeClr>
                </a:solidFill>
                <a:latin typeface="Adobe Arabic" panose="02040503050201020203" pitchFamily="18" charset="-78"/>
                <a:cs typeface="Adobe Arabic" panose="02040503050201020203" pitchFamily="18" charset="-78"/>
              </a:rPr>
              <a:t> </a:t>
            </a:r>
            <a:r>
              <a:rPr lang="en-US" sz="2000" dirty="0" smtClean="0">
                <a:solidFill>
                  <a:srgbClr val="0070C0"/>
                </a:solidFill>
                <a:latin typeface="Adobe Arabic" panose="02040503050201020203" pitchFamily="18" charset="-78"/>
                <a:cs typeface="Adobe Arabic" panose="02040503050201020203" pitchFamily="18" charset="-78"/>
              </a:rPr>
              <a:t>add</a:t>
            </a:r>
            <a:r>
              <a:rPr lang="en-US" sz="2000" dirty="0" smtClean="0">
                <a:solidFill>
                  <a:schemeClr val="accent3">
                    <a:lumMod val="75000"/>
                  </a:schemeClr>
                </a:solidFill>
                <a:latin typeface="Adobe Arabic" panose="02040503050201020203" pitchFamily="18" charset="-78"/>
                <a:cs typeface="Adobe Arabic" panose="02040503050201020203" pitchFamily="18" charset="-78"/>
              </a:rPr>
              <a:t> file.py</a:t>
            </a:r>
            <a:endParaRPr lang="fa-IR" sz="2000" dirty="0">
              <a:solidFill>
                <a:schemeClr val="accent3">
                  <a:lumMod val="75000"/>
                </a:schemeClr>
              </a:solidFill>
              <a:latin typeface="Adobe Arabic" panose="02040503050201020203" pitchFamily="18" charset="-78"/>
              <a:cs typeface="Adobe Arabic" panose="02040503050201020203" pitchFamily="18" charset="-78"/>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3555" y="1044700"/>
            <a:ext cx="4123035" cy="3206805"/>
          </a:xfrm>
          <a:prstGeom prst="rect">
            <a:avLst/>
          </a:prstGeom>
          <a:ln>
            <a:noFill/>
          </a:ln>
          <a:effectLst>
            <a:outerShdw blurRad="292100" dist="139700" dir="2700000" algn="tl" rotWithShape="0">
              <a:srgbClr val="333333">
                <a:alpha val="65000"/>
              </a:srgbClr>
            </a:outerShdw>
          </a:effectLst>
        </p:spPr>
      </p:pic>
      <p:sp>
        <p:nvSpPr>
          <p:cNvPr id="2" name="Slide Number Placeholder 1"/>
          <p:cNvSpPr>
            <a:spLocks noGrp="1"/>
          </p:cNvSpPr>
          <p:nvPr>
            <p:ph type="sldNum" sz="quarter" idx="12"/>
          </p:nvPr>
        </p:nvSpPr>
        <p:spPr/>
        <p:txBody>
          <a:bodyPr/>
          <a:lstStyle/>
          <a:p>
            <a:fld id="{B82CCC60-E8CD-4174-8B1A-7DF615B22EEF}" type="slidenum">
              <a:rPr lang="en-US" smtClean="0"/>
              <a:pPr/>
              <a:t>10</a:t>
            </a:fld>
            <a:endParaRPr lang="en-US"/>
          </a:p>
        </p:txBody>
      </p:sp>
    </p:spTree>
    <p:extLst>
      <p:ext uri="{BB962C8B-B14F-4D97-AF65-F5344CB8AC3E}">
        <p14:creationId xmlns:p14="http://schemas.microsoft.com/office/powerpoint/2010/main" val="7096211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4"/>
          <p:cNvSpPr>
            <a:spLocks noGrp="1"/>
          </p:cNvSpPr>
          <p:nvPr>
            <p:ph idx="1"/>
          </p:nvPr>
        </p:nvSpPr>
        <p:spPr>
          <a:xfrm>
            <a:off x="4419295" y="433880"/>
            <a:ext cx="3045865" cy="4581150"/>
          </a:xfrm>
        </p:spPr>
        <p:txBody>
          <a:bodyPr>
            <a:normAutofit/>
          </a:bodyPr>
          <a:lstStyle/>
          <a:p>
            <a:pPr marL="0" indent="0" algn="r" rtl="1">
              <a:buNone/>
            </a:pPr>
            <a:r>
              <a:rPr lang="fa-IR" sz="2000" dirty="0" smtClean="0">
                <a:latin typeface="Adobe Arabic" panose="02040503050201020203" pitchFamily="18" charset="-78"/>
                <a:cs typeface="Adobe Arabic" panose="02040503050201020203" pitchFamily="18" charset="-78"/>
              </a:rPr>
              <a:t>حالا دوباره دستور </a:t>
            </a:r>
            <a:r>
              <a:rPr lang="en-US" sz="2000" dirty="0" smtClean="0">
                <a:latin typeface="Adobe Arabic" panose="02040503050201020203" pitchFamily="18" charset="-78"/>
                <a:cs typeface="Adobe Arabic" panose="02040503050201020203" pitchFamily="18" charset="-78"/>
              </a:rPr>
              <a:t>git status</a:t>
            </a:r>
            <a:r>
              <a:rPr lang="fa-IR" sz="2000" dirty="0" smtClean="0">
                <a:latin typeface="Adobe Arabic" panose="02040503050201020203" pitchFamily="18" charset="-78"/>
                <a:cs typeface="Adobe Arabic" panose="02040503050201020203" pitchFamily="18" charset="-78"/>
              </a:rPr>
              <a:t> را وارد کنید.</a:t>
            </a:r>
          </a:p>
          <a:p>
            <a:pPr marL="0" indent="0" algn="r" rtl="1">
              <a:buNone/>
            </a:pPr>
            <a:r>
              <a:rPr lang="fa-IR" sz="2000" dirty="0" smtClean="0">
                <a:latin typeface="Adobe Arabic" panose="02040503050201020203" pitchFamily="18" charset="-78"/>
                <a:cs typeface="Adobe Arabic" panose="02040503050201020203" pitchFamily="18" charset="-78"/>
              </a:rPr>
              <a:t>می بینید که این بار اسم فایلتون رو نوشته اماااا با رنگ </a:t>
            </a:r>
            <a:r>
              <a:rPr lang="fa-IR" sz="2000" dirty="0" smtClean="0">
                <a:solidFill>
                  <a:schemeClr val="accent3">
                    <a:lumMod val="75000"/>
                  </a:schemeClr>
                </a:solidFill>
                <a:latin typeface="Adobe Arabic" panose="02040503050201020203" pitchFamily="18" charset="-78"/>
                <a:cs typeface="Adobe Arabic" panose="02040503050201020203" pitchFamily="18" charset="-78"/>
              </a:rPr>
              <a:t>سبز</a:t>
            </a:r>
            <a:r>
              <a:rPr lang="fa-IR" sz="2000" dirty="0" smtClean="0">
                <a:latin typeface="Adobe Arabic" panose="02040503050201020203" pitchFamily="18" charset="-78"/>
                <a:cs typeface="Adobe Arabic" panose="02040503050201020203" pitchFamily="18" charset="-78"/>
              </a:rPr>
              <a:t>؛ یعنی فایلتون اضافه شده اما هنوز یک مرحله دیگر مونده:</a:t>
            </a:r>
          </a:p>
          <a:p>
            <a:pPr marL="0" indent="0" algn="r" rtl="1">
              <a:buNone/>
            </a:pPr>
            <a:r>
              <a:rPr lang="fa-IR" sz="2000" b="1" dirty="0" smtClean="0">
                <a:solidFill>
                  <a:schemeClr val="accent2">
                    <a:lumMod val="75000"/>
                  </a:schemeClr>
                </a:solidFill>
                <a:latin typeface="Adobe Arabic" panose="02040503050201020203" pitchFamily="18" charset="-78"/>
                <a:cs typeface="Adobe Arabic" panose="02040503050201020203" pitchFamily="18" charset="-78"/>
              </a:rPr>
              <a:t>مرحله بعدی: کامیت یا ثبت تاریخچه!!</a:t>
            </a:r>
          </a:p>
          <a:p>
            <a:pPr marL="0" indent="0" algn="r" rtl="1">
              <a:buNone/>
            </a:pPr>
            <a:r>
              <a:rPr lang="fa-IR" sz="2000" b="1" dirty="0" smtClean="0">
                <a:solidFill>
                  <a:schemeClr val="accent2">
                    <a:lumMod val="75000"/>
                  </a:schemeClr>
                </a:solidFill>
                <a:latin typeface="Adobe Arabic" panose="02040503050201020203" pitchFamily="18" charset="-78"/>
                <a:cs typeface="Adobe Arabic" panose="02040503050201020203" pitchFamily="18" charset="-78"/>
              </a:rPr>
              <a:t>خب چجوری کامیت کنیم؟!</a:t>
            </a:r>
          </a:p>
          <a:p>
            <a:pPr marL="0" indent="0" algn="r" rtl="1">
              <a:buNone/>
            </a:pPr>
            <a:r>
              <a:rPr lang="fa-IR" sz="2000" dirty="0" smtClean="0">
                <a:latin typeface="Adobe Arabic" panose="02040503050201020203" pitchFamily="18" charset="-78"/>
                <a:cs typeface="Adobe Arabic" panose="02040503050201020203" pitchFamily="18" charset="-78"/>
              </a:rPr>
              <a:t>دستور زیر را بنویسید.</a:t>
            </a:r>
          </a:p>
          <a:p>
            <a:pPr marL="0" indent="0" rtl="1">
              <a:buNone/>
            </a:pPr>
            <a:r>
              <a:rPr lang="en-US" sz="2000" dirty="0" smtClean="0">
                <a:solidFill>
                  <a:srgbClr val="FF0000"/>
                </a:solidFill>
                <a:latin typeface="Adobe Arabic" panose="02040503050201020203" pitchFamily="18" charset="-78"/>
                <a:cs typeface="Adobe Arabic" panose="02040503050201020203" pitchFamily="18" charset="-78"/>
              </a:rPr>
              <a:t>git</a:t>
            </a:r>
            <a:r>
              <a:rPr lang="en-US" sz="2000" dirty="0" smtClean="0">
                <a:latin typeface="Adobe Arabic" panose="02040503050201020203" pitchFamily="18" charset="-78"/>
                <a:cs typeface="Adobe Arabic" panose="02040503050201020203" pitchFamily="18" charset="-78"/>
              </a:rPr>
              <a:t> </a:t>
            </a:r>
            <a:r>
              <a:rPr lang="en-US" sz="2000" dirty="0" smtClean="0">
                <a:solidFill>
                  <a:srgbClr val="0070C0"/>
                </a:solidFill>
                <a:latin typeface="Adobe Arabic" panose="02040503050201020203" pitchFamily="18" charset="-78"/>
                <a:cs typeface="Adobe Arabic" panose="02040503050201020203" pitchFamily="18" charset="-78"/>
              </a:rPr>
              <a:t>commit</a:t>
            </a:r>
            <a:r>
              <a:rPr lang="en-US" sz="2000" dirty="0" smtClean="0">
                <a:latin typeface="Adobe Arabic" panose="02040503050201020203" pitchFamily="18" charset="-78"/>
                <a:cs typeface="Adobe Arabic" panose="02040503050201020203" pitchFamily="18" charset="-78"/>
              </a:rPr>
              <a:t> </a:t>
            </a:r>
            <a:r>
              <a:rPr lang="en-US" sz="2000" dirty="0" smtClean="0">
                <a:solidFill>
                  <a:srgbClr val="7030A0"/>
                </a:solidFill>
                <a:latin typeface="Adobe Arabic" panose="02040503050201020203" pitchFamily="18" charset="-78"/>
                <a:cs typeface="Adobe Arabic" panose="02040503050201020203" pitchFamily="18" charset="-78"/>
              </a:rPr>
              <a:t>–m </a:t>
            </a:r>
            <a:r>
              <a:rPr lang="en-US" sz="2000" dirty="0" smtClean="0">
                <a:solidFill>
                  <a:schemeClr val="accent3">
                    <a:lumMod val="75000"/>
                  </a:schemeClr>
                </a:solidFill>
                <a:latin typeface="Adobe Arabic" panose="02040503050201020203" pitchFamily="18" charset="-78"/>
                <a:cs typeface="Adobe Arabic" panose="02040503050201020203" pitchFamily="18" charset="-78"/>
              </a:rPr>
              <a:t>“TEXT”</a:t>
            </a:r>
          </a:p>
          <a:p>
            <a:pPr marL="0" indent="0" algn="r" rtl="1">
              <a:buNone/>
            </a:pPr>
            <a:r>
              <a:rPr lang="fa-IR" sz="2000" dirty="0" smtClean="0">
                <a:latin typeface="Adobe Arabic" panose="02040503050201020203" pitchFamily="18" charset="-78"/>
                <a:cs typeface="Adobe Arabic" panose="02040503050201020203" pitchFamily="18" charset="-78"/>
              </a:rPr>
              <a:t>به جای </a:t>
            </a:r>
            <a:r>
              <a:rPr lang="en-US" sz="2000" dirty="0" smtClean="0">
                <a:latin typeface="Adobe Arabic" panose="02040503050201020203" pitchFamily="18" charset="-78"/>
                <a:cs typeface="Adobe Arabic" panose="02040503050201020203" pitchFamily="18" charset="-78"/>
              </a:rPr>
              <a:t>TEXT</a:t>
            </a:r>
            <a:r>
              <a:rPr lang="fa-IR" sz="2000" dirty="0">
                <a:latin typeface="Adobe Arabic" panose="02040503050201020203" pitchFamily="18" charset="-78"/>
                <a:cs typeface="Adobe Arabic" panose="02040503050201020203" pitchFamily="18" charset="-78"/>
              </a:rPr>
              <a:t> </a:t>
            </a:r>
            <a:r>
              <a:rPr lang="fa-IR" sz="2000" dirty="0" smtClean="0">
                <a:latin typeface="Adobe Arabic" panose="02040503050201020203" pitchFamily="18" charset="-78"/>
                <a:cs typeface="Adobe Arabic" panose="02040503050201020203" pitchFamily="18" charset="-78"/>
              </a:rPr>
              <a:t>متن موردنظرتون رو برای ثبت این تاریخچه یا کامیت بنویسید.</a:t>
            </a:r>
          </a:p>
          <a:p>
            <a:pPr marL="0" indent="0" algn="r" rtl="1">
              <a:buNone/>
            </a:pPr>
            <a:r>
              <a:rPr lang="fa-IR" sz="2000" dirty="0" smtClean="0">
                <a:latin typeface="Adobe Arabic" panose="02040503050201020203" pitchFamily="18" charset="-78"/>
                <a:cs typeface="Adobe Arabic" panose="02040503050201020203" pitchFamily="18" charset="-78"/>
              </a:rPr>
              <a:t>مثلا: </a:t>
            </a:r>
          </a:p>
          <a:p>
            <a:pPr marL="0" indent="0" rtl="1">
              <a:buNone/>
            </a:pPr>
            <a:r>
              <a:rPr lang="en-US" sz="2000" dirty="0" smtClean="0">
                <a:solidFill>
                  <a:srgbClr val="FF0000"/>
                </a:solidFill>
                <a:latin typeface="Adobe Arabic" panose="02040503050201020203" pitchFamily="18" charset="-78"/>
                <a:cs typeface="Adobe Arabic" panose="02040503050201020203" pitchFamily="18" charset="-78"/>
              </a:rPr>
              <a:t>git</a:t>
            </a:r>
            <a:r>
              <a:rPr lang="en-US" sz="2000" dirty="0" smtClean="0">
                <a:latin typeface="Adobe Arabic" panose="02040503050201020203" pitchFamily="18" charset="-78"/>
                <a:cs typeface="Adobe Arabic" panose="02040503050201020203" pitchFamily="18" charset="-78"/>
              </a:rPr>
              <a:t> </a:t>
            </a:r>
            <a:r>
              <a:rPr lang="en-US" sz="2000" dirty="0" smtClean="0">
                <a:solidFill>
                  <a:srgbClr val="0070C0"/>
                </a:solidFill>
                <a:latin typeface="Adobe Arabic" panose="02040503050201020203" pitchFamily="18" charset="-78"/>
                <a:cs typeface="Adobe Arabic" panose="02040503050201020203" pitchFamily="18" charset="-78"/>
              </a:rPr>
              <a:t>commit</a:t>
            </a:r>
            <a:r>
              <a:rPr lang="en-US" sz="2000" dirty="0" smtClean="0">
                <a:latin typeface="Adobe Arabic" panose="02040503050201020203" pitchFamily="18" charset="-78"/>
                <a:cs typeface="Adobe Arabic" panose="02040503050201020203" pitchFamily="18" charset="-78"/>
              </a:rPr>
              <a:t> </a:t>
            </a:r>
            <a:r>
              <a:rPr lang="en-US" sz="2000" dirty="0" smtClean="0">
                <a:solidFill>
                  <a:srgbClr val="7030A0"/>
                </a:solidFill>
                <a:latin typeface="Adobe Arabic" panose="02040503050201020203" pitchFamily="18" charset="-78"/>
                <a:cs typeface="Adobe Arabic" panose="02040503050201020203" pitchFamily="18" charset="-78"/>
              </a:rPr>
              <a:t>–m </a:t>
            </a:r>
            <a:r>
              <a:rPr lang="en-US" sz="2000" dirty="0" smtClean="0">
                <a:solidFill>
                  <a:schemeClr val="accent3">
                    <a:lumMod val="75000"/>
                  </a:schemeClr>
                </a:solidFill>
                <a:latin typeface="Adobe Arabic" panose="02040503050201020203" pitchFamily="18" charset="-78"/>
                <a:cs typeface="Adobe Arabic" panose="02040503050201020203" pitchFamily="18" charset="-78"/>
              </a:rPr>
              <a:t>“create function”</a:t>
            </a:r>
            <a:endParaRPr lang="fa-IR" sz="2000" dirty="0">
              <a:solidFill>
                <a:schemeClr val="accent3">
                  <a:lumMod val="75000"/>
                </a:schemeClr>
              </a:solidFill>
              <a:latin typeface="Adobe Arabic" panose="02040503050201020203" pitchFamily="18" charset="-78"/>
              <a:cs typeface="Adobe Arabic" panose="02040503050201020203" pitchFamily="18" charset="-78"/>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3555" y="1044700"/>
            <a:ext cx="4123035" cy="3054100"/>
          </a:xfrm>
          <a:prstGeom prst="rect">
            <a:avLst/>
          </a:prstGeom>
          <a:ln>
            <a:noFill/>
          </a:ln>
          <a:effectLst>
            <a:outerShdw blurRad="292100" dist="139700" dir="2700000" algn="tl" rotWithShape="0">
              <a:srgbClr val="333333">
                <a:alpha val="65000"/>
              </a:srgbClr>
            </a:outerShdw>
          </a:effectLst>
        </p:spPr>
      </p:pic>
      <p:sp>
        <p:nvSpPr>
          <p:cNvPr id="2" name="Slide Number Placeholder 1"/>
          <p:cNvSpPr>
            <a:spLocks noGrp="1"/>
          </p:cNvSpPr>
          <p:nvPr>
            <p:ph type="sldNum" sz="quarter" idx="12"/>
          </p:nvPr>
        </p:nvSpPr>
        <p:spPr/>
        <p:txBody>
          <a:bodyPr/>
          <a:lstStyle/>
          <a:p>
            <a:fld id="{B82CCC60-E8CD-4174-8B1A-7DF615B22EEF}" type="slidenum">
              <a:rPr lang="en-US" smtClean="0"/>
              <a:pPr/>
              <a:t>11</a:t>
            </a:fld>
            <a:endParaRPr lang="en-US"/>
          </a:p>
        </p:txBody>
      </p:sp>
    </p:spTree>
    <p:extLst>
      <p:ext uri="{BB962C8B-B14F-4D97-AF65-F5344CB8AC3E}">
        <p14:creationId xmlns:p14="http://schemas.microsoft.com/office/powerpoint/2010/main" val="41771628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4"/>
          <p:cNvSpPr>
            <a:spLocks noGrp="1"/>
          </p:cNvSpPr>
          <p:nvPr>
            <p:ph idx="1"/>
          </p:nvPr>
        </p:nvSpPr>
        <p:spPr>
          <a:xfrm>
            <a:off x="4572000" y="739290"/>
            <a:ext cx="4275740" cy="4113602"/>
          </a:xfrm>
        </p:spPr>
        <p:txBody>
          <a:bodyPr>
            <a:normAutofit/>
          </a:bodyPr>
          <a:lstStyle/>
          <a:p>
            <a:pPr marL="0" indent="0" algn="r" rtl="1">
              <a:buNone/>
            </a:pPr>
            <a:r>
              <a:rPr lang="fa-IR" sz="2000" dirty="0" smtClean="0">
                <a:latin typeface="Adobe Arabic" panose="02040503050201020203" pitchFamily="18" charset="-78"/>
                <a:cs typeface="Adobe Arabic" panose="02040503050201020203" pitchFamily="18" charset="-78"/>
              </a:rPr>
              <a:t>برای آخرین بار دستور </a:t>
            </a:r>
            <a:r>
              <a:rPr lang="en-US" sz="2000" dirty="0" smtClean="0">
                <a:latin typeface="Adobe Arabic" panose="02040503050201020203" pitchFamily="18" charset="-78"/>
                <a:cs typeface="Adobe Arabic" panose="02040503050201020203" pitchFamily="18" charset="-78"/>
              </a:rPr>
              <a:t>git status</a:t>
            </a:r>
            <a:r>
              <a:rPr lang="fa-IR" sz="2000" dirty="0" smtClean="0">
                <a:latin typeface="Adobe Arabic" panose="02040503050201020203" pitchFamily="18" charset="-78"/>
                <a:cs typeface="Adobe Arabic" panose="02040503050201020203" pitchFamily="18" charset="-78"/>
              </a:rPr>
              <a:t> را وارد کنید و وضعیت فایلهاتون رو چک کنید.</a:t>
            </a:r>
          </a:p>
          <a:p>
            <a:pPr marL="0" indent="0" algn="r" rtl="1">
              <a:buNone/>
            </a:pPr>
            <a:endParaRPr lang="fa-IR" sz="2000" dirty="0">
              <a:solidFill>
                <a:schemeClr val="accent3">
                  <a:lumMod val="75000"/>
                </a:schemeClr>
              </a:solidFill>
              <a:latin typeface="Adobe Arabic" panose="02040503050201020203" pitchFamily="18" charset="-78"/>
              <a:cs typeface="Adobe Arabic" panose="02040503050201020203" pitchFamily="18" charset="-78"/>
            </a:endParaRPr>
          </a:p>
          <a:p>
            <a:pPr marL="0" indent="0" algn="r" rtl="1">
              <a:buNone/>
            </a:pPr>
            <a:r>
              <a:rPr lang="fa-IR" sz="2000" dirty="0" smtClean="0">
                <a:latin typeface="Adobe Arabic" panose="02040503050201020203" pitchFamily="18" charset="-78"/>
                <a:cs typeface="Adobe Arabic" panose="02040503050201020203" pitchFamily="18" charset="-78"/>
              </a:rPr>
              <a:t>اینجا با پیغام </a:t>
            </a:r>
          </a:p>
          <a:p>
            <a:pPr marL="0" indent="0" rtl="1">
              <a:buNone/>
            </a:pPr>
            <a:r>
              <a:rPr lang="en-US" sz="2000" dirty="0" smtClean="0">
                <a:latin typeface="Adobe Arabic" panose="02040503050201020203" pitchFamily="18" charset="-78"/>
                <a:cs typeface="Adobe Arabic" panose="02040503050201020203" pitchFamily="18" charset="-78"/>
              </a:rPr>
              <a:t>nothing to commit, working tree clean</a:t>
            </a:r>
          </a:p>
          <a:p>
            <a:pPr marL="0" indent="0" algn="r" rtl="1">
              <a:buNone/>
            </a:pPr>
            <a:r>
              <a:rPr lang="fa-IR" sz="2000" dirty="0" smtClean="0">
                <a:latin typeface="Adobe Arabic" panose="02040503050201020203" pitchFamily="18" charset="-78"/>
                <a:cs typeface="Adobe Arabic" panose="02040503050201020203" pitchFamily="18" charset="-78"/>
              </a:rPr>
              <a:t>و این یعنی دیگر فایلی برای </a:t>
            </a:r>
            <a:r>
              <a:rPr lang="en-US" sz="2000" dirty="0" smtClean="0">
                <a:latin typeface="Adobe Arabic" panose="02040503050201020203" pitchFamily="18" charset="-78"/>
                <a:cs typeface="Adobe Arabic" panose="02040503050201020203" pitchFamily="18" charset="-78"/>
              </a:rPr>
              <a:t>add</a:t>
            </a:r>
            <a:r>
              <a:rPr lang="fa-IR" sz="2000" dirty="0" smtClean="0">
                <a:latin typeface="Adobe Arabic" panose="02040503050201020203" pitchFamily="18" charset="-78"/>
                <a:cs typeface="Adobe Arabic" panose="02040503050201020203" pitchFamily="18" charset="-78"/>
              </a:rPr>
              <a:t> یا کامیت وجود نداره و شما کارتون رو درست انجام دادید! </a:t>
            </a:r>
            <a:r>
              <a:rPr lang="fa-IR" sz="2000" dirty="0" smtClean="0">
                <a:latin typeface="Adobe Arabic" panose="02040503050201020203" pitchFamily="18" charset="-78"/>
                <a:cs typeface="Adobe Arabic" panose="02040503050201020203" pitchFamily="18" charset="-78"/>
                <a:sym typeface="Wingdings" panose="05000000000000000000" pitchFamily="2" charset="2"/>
              </a:rPr>
              <a:t></a:t>
            </a:r>
          </a:p>
          <a:p>
            <a:pPr marL="0" indent="0" algn="r" rtl="1">
              <a:buNone/>
            </a:pPr>
            <a:endParaRPr lang="fa-IR" sz="2000" dirty="0">
              <a:latin typeface="Adobe Arabic" panose="02040503050201020203" pitchFamily="18" charset="-78"/>
              <a:cs typeface="Adobe Arabic" panose="02040503050201020203" pitchFamily="18" charset="-78"/>
              <a:sym typeface="Wingdings" panose="05000000000000000000" pitchFamily="2" charset="2"/>
            </a:endParaRPr>
          </a:p>
          <a:p>
            <a:pPr marL="0" indent="0" algn="r" rtl="1">
              <a:buNone/>
            </a:pPr>
            <a:r>
              <a:rPr lang="fa-IR" sz="2000" b="1" dirty="0" smtClean="0">
                <a:solidFill>
                  <a:srgbClr val="FF0000"/>
                </a:solidFill>
                <a:latin typeface="Adobe Arabic" panose="02040503050201020203" pitchFamily="18" charset="-78"/>
                <a:cs typeface="Adobe Arabic" panose="02040503050201020203" pitchFamily="18" charset="-78"/>
                <a:sym typeface="Wingdings" panose="05000000000000000000" pitchFamily="2" charset="2"/>
              </a:rPr>
              <a:t>نکته: </a:t>
            </a:r>
            <a:r>
              <a:rPr lang="fa-IR" sz="2000" dirty="0" smtClean="0">
                <a:latin typeface="Adobe Arabic" panose="02040503050201020203" pitchFamily="18" charset="-78"/>
                <a:cs typeface="Adobe Arabic" panose="02040503050201020203" pitchFamily="18" charset="-78"/>
                <a:sym typeface="Wingdings" panose="05000000000000000000" pitchFamily="2" charset="2"/>
              </a:rPr>
              <a:t>حواستون باشه هربار که کدتون رو یه تغییر اساسی دادین، باید تغییرات رو به گیت اضافه و سپس کامیت کنین.</a:t>
            </a:r>
            <a:endParaRPr lang="fa-IR" sz="2000" dirty="0">
              <a:latin typeface="Adobe Arabic" panose="02040503050201020203" pitchFamily="18" charset="-78"/>
              <a:cs typeface="Adobe Arabic" panose="02040503050201020203" pitchFamily="18" charset="-78"/>
            </a:endParaRPr>
          </a:p>
        </p:txBody>
      </p:sp>
      <p:sp>
        <p:nvSpPr>
          <p:cNvPr id="3" name="Slide Number Placeholder 2"/>
          <p:cNvSpPr>
            <a:spLocks noGrp="1"/>
          </p:cNvSpPr>
          <p:nvPr>
            <p:ph type="sldNum" sz="quarter" idx="12"/>
          </p:nvPr>
        </p:nvSpPr>
        <p:spPr/>
        <p:txBody>
          <a:bodyPr/>
          <a:lstStyle/>
          <a:p>
            <a:fld id="{B82CCC60-E8CD-4174-8B1A-7DF615B22EEF}" type="slidenum">
              <a:rPr lang="en-US" smtClean="0"/>
              <a:pPr/>
              <a:t>12</a:t>
            </a:fld>
            <a:endParaRPr lang="en-US"/>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3555" y="1044700"/>
            <a:ext cx="4275740" cy="274869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0141332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4"/>
          <p:cNvSpPr>
            <a:spLocks noGrp="1"/>
          </p:cNvSpPr>
          <p:nvPr>
            <p:ph idx="1"/>
          </p:nvPr>
        </p:nvSpPr>
        <p:spPr>
          <a:xfrm>
            <a:off x="296260" y="739290"/>
            <a:ext cx="7016194" cy="3664920"/>
          </a:xfrm>
        </p:spPr>
        <p:txBody>
          <a:bodyPr>
            <a:normAutofit/>
          </a:bodyPr>
          <a:lstStyle/>
          <a:p>
            <a:pPr marL="0" indent="0" algn="r" rtl="1">
              <a:buNone/>
            </a:pPr>
            <a:r>
              <a:rPr lang="fa-IR" sz="3600" b="1" dirty="0" smtClean="0">
                <a:effectLst>
                  <a:outerShdw blurRad="38100" dist="38100" dir="2700000" algn="tl">
                    <a:srgbClr val="000000">
                      <a:alpha val="43137"/>
                    </a:srgbClr>
                  </a:outerShdw>
                </a:effectLst>
                <a:latin typeface="Adobe Arabic" panose="02040503050201020203" pitchFamily="18" charset="-78"/>
                <a:cs typeface="Adobe Arabic" panose="02040503050201020203" pitchFamily="18" charset="-78"/>
              </a:rPr>
              <a:t>نکات دستور </a:t>
            </a:r>
            <a:r>
              <a:rPr lang="en-US" sz="3600" b="1" dirty="0" smtClean="0">
                <a:solidFill>
                  <a:srgbClr val="FF0000"/>
                </a:solidFill>
                <a:effectLst>
                  <a:outerShdw blurRad="38100" dist="38100" dir="2700000" algn="tl">
                    <a:srgbClr val="000000">
                      <a:alpha val="43137"/>
                    </a:srgbClr>
                  </a:outerShdw>
                </a:effectLst>
                <a:latin typeface="Adobe Arabic" panose="02040503050201020203" pitchFamily="18" charset="-78"/>
                <a:cs typeface="Adobe Arabic" panose="02040503050201020203" pitchFamily="18" charset="-78"/>
              </a:rPr>
              <a:t>git</a:t>
            </a:r>
            <a:r>
              <a:rPr lang="en-US" sz="3600" b="1" dirty="0" smtClean="0">
                <a:effectLst>
                  <a:outerShdw blurRad="38100" dist="38100" dir="2700000" algn="tl">
                    <a:srgbClr val="000000">
                      <a:alpha val="43137"/>
                    </a:srgbClr>
                  </a:outerShdw>
                </a:effectLst>
                <a:latin typeface="Adobe Arabic" panose="02040503050201020203" pitchFamily="18" charset="-78"/>
                <a:cs typeface="Adobe Arabic" panose="02040503050201020203" pitchFamily="18" charset="-78"/>
              </a:rPr>
              <a:t> </a:t>
            </a:r>
            <a:r>
              <a:rPr lang="en-US" sz="3600" b="1" dirty="0" smtClean="0">
                <a:solidFill>
                  <a:srgbClr val="0070C0"/>
                </a:solidFill>
                <a:effectLst>
                  <a:outerShdw blurRad="38100" dist="38100" dir="2700000" algn="tl">
                    <a:srgbClr val="000000">
                      <a:alpha val="43137"/>
                    </a:srgbClr>
                  </a:outerShdw>
                </a:effectLst>
                <a:latin typeface="Adobe Arabic" panose="02040503050201020203" pitchFamily="18" charset="-78"/>
                <a:cs typeface="Adobe Arabic" panose="02040503050201020203" pitchFamily="18" charset="-78"/>
              </a:rPr>
              <a:t>add</a:t>
            </a:r>
          </a:p>
          <a:p>
            <a:pPr marL="0" indent="0" algn="r" rtl="1">
              <a:buNone/>
            </a:pPr>
            <a:endParaRPr lang="fa-IR" sz="2000" dirty="0" smtClean="0">
              <a:latin typeface="Adobe Arabic" panose="02040503050201020203" pitchFamily="18" charset="-78"/>
              <a:cs typeface="Adobe Arabic" panose="02040503050201020203" pitchFamily="18" charset="-78"/>
            </a:endParaRPr>
          </a:p>
          <a:p>
            <a:pPr marL="0" indent="0" algn="r" rtl="1">
              <a:buNone/>
            </a:pPr>
            <a:r>
              <a:rPr lang="fa-IR" sz="2000" dirty="0" smtClean="0">
                <a:latin typeface="Adobe Arabic" panose="02040503050201020203" pitchFamily="18" charset="-78"/>
                <a:cs typeface="Adobe Arabic" panose="02040503050201020203" pitchFamily="18" charset="-78"/>
              </a:rPr>
              <a:t>اگر می خواهید تمام فایل های موجود در دایرکتوری را به گیت اضافه کنید، میتونید به جای نوشتن نام فایل (فایل ها) از یکی از دستورات زیر استفاده کنید.</a:t>
            </a:r>
          </a:p>
          <a:p>
            <a:pPr marL="0" indent="0" algn="r" rtl="1">
              <a:buNone/>
            </a:pPr>
            <a:endParaRPr lang="en-US" sz="2000" dirty="0" smtClean="0">
              <a:latin typeface="Adobe Arabic" panose="02040503050201020203" pitchFamily="18" charset="-78"/>
              <a:cs typeface="Adobe Arabic" panose="02040503050201020203" pitchFamily="18" charset="-78"/>
            </a:endParaRPr>
          </a:p>
          <a:p>
            <a:pPr marL="0" indent="0" rtl="1">
              <a:buNone/>
            </a:pPr>
            <a:r>
              <a:rPr lang="en-US" sz="2000" dirty="0">
                <a:solidFill>
                  <a:srgbClr val="FF0000"/>
                </a:solidFill>
                <a:latin typeface="Adobe Arabic" panose="02040503050201020203" pitchFamily="18" charset="-78"/>
                <a:cs typeface="Adobe Arabic" panose="02040503050201020203" pitchFamily="18" charset="-78"/>
              </a:rPr>
              <a:t>git</a:t>
            </a:r>
            <a:r>
              <a:rPr lang="en-US" sz="2000" dirty="0">
                <a:solidFill>
                  <a:schemeClr val="accent3">
                    <a:lumMod val="75000"/>
                  </a:schemeClr>
                </a:solidFill>
                <a:latin typeface="Adobe Arabic" panose="02040503050201020203" pitchFamily="18" charset="-78"/>
                <a:cs typeface="Adobe Arabic" panose="02040503050201020203" pitchFamily="18" charset="-78"/>
              </a:rPr>
              <a:t> </a:t>
            </a:r>
            <a:r>
              <a:rPr lang="en-US" sz="2000" dirty="0">
                <a:solidFill>
                  <a:srgbClr val="0070C0"/>
                </a:solidFill>
                <a:latin typeface="Adobe Arabic" panose="02040503050201020203" pitchFamily="18" charset="-78"/>
                <a:cs typeface="Adobe Arabic" panose="02040503050201020203" pitchFamily="18" charset="-78"/>
              </a:rPr>
              <a:t>add</a:t>
            </a:r>
            <a:r>
              <a:rPr lang="en-US" sz="2000" dirty="0">
                <a:solidFill>
                  <a:schemeClr val="accent3">
                    <a:lumMod val="75000"/>
                  </a:schemeClr>
                </a:solidFill>
                <a:latin typeface="Adobe Arabic" panose="02040503050201020203" pitchFamily="18" charset="-78"/>
                <a:cs typeface="Adobe Arabic" panose="02040503050201020203" pitchFamily="18" charset="-78"/>
              </a:rPr>
              <a:t> </a:t>
            </a:r>
            <a:r>
              <a:rPr lang="en-US" sz="2000" dirty="0" smtClean="0">
                <a:solidFill>
                  <a:srgbClr val="7030A0"/>
                </a:solidFill>
                <a:latin typeface="Adobe Arabic" panose="02040503050201020203" pitchFamily="18" charset="-78"/>
                <a:cs typeface="Adobe Arabic" panose="02040503050201020203" pitchFamily="18" charset="-78"/>
              </a:rPr>
              <a:t>–A</a:t>
            </a:r>
            <a:endParaRPr lang="fa-IR" sz="2000" dirty="0" smtClean="0">
              <a:solidFill>
                <a:srgbClr val="7030A0"/>
              </a:solidFill>
              <a:latin typeface="Adobe Arabic" panose="02040503050201020203" pitchFamily="18" charset="-78"/>
              <a:cs typeface="Adobe Arabic" panose="02040503050201020203" pitchFamily="18" charset="-78"/>
            </a:endParaRPr>
          </a:p>
          <a:p>
            <a:pPr marL="0" indent="0" rtl="1">
              <a:buNone/>
            </a:pPr>
            <a:r>
              <a:rPr lang="en-US" sz="2000" dirty="0">
                <a:solidFill>
                  <a:srgbClr val="FF0000"/>
                </a:solidFill>
                <a:latin typeface="Adobe Arabic" panose="02040503050201020203" pitchFamily="18" charset="-78"/>
                <a:cs typeface="Adobe Arabic" panose="02040503050201020203" pitchFamily="18" charset="-78"/>
              </a:rPr>
              <a:t>git</a:t>
            </a:r>
            <a:r>
              <a:rPr lang="en-US" sz="2000" dirty="0">
                <a:solidFill>
                  <a:schemeClr val="accent3">
                    <a:lumMod val="75000"/>
                  </a:schemeClr>
                </a:solidFill>
                <a:latin typeface="Adobe Arabic" panose="02040503050201020203" pitchFamily="18" charset="-78"/>
                <a:cs typeface="Adobe Arabic" panose="02040503050201020203" pitchFamily="18" charset="-78"/>
              </a:rPr>
              <a:t> </a:t>
            </a:r>
            <a:r>
              <a:rPr lang="en-US" sz="2000" dirty="0">
                <a:solidFill>
                  <a:srgbClr val="0070C0"/>
                </a:solidFill>
                <a:latin typeface="Adobe Arabic" panose="02040503050201020203" pitchFamily="18" charset="-78"/>
                <a:cs typeface="Adobe Arabic" panose="02040503050201020203" pitchFamily="18" charset="-78"/>
              </a:rPr>
              <a:t>add</a:t>
            </a:r>
            <a:r>
              <a:rPr lang="en-US" sz="2000" dirty="0">
                <a:solidFill>
                  <a:schemeClr val="accent3">
                    <a:lumMod val="75000"/>
                  </a:schemeClr>
                </a:solidFill>
                <a:latin typeface="Adobe Arabic" panose="02040503050201020203" pitchFamily="18" charset="-78"/>
                <a:cs typeface="Adobe Arabic" panose="02040503050201020203" pitchFamily="18" charset="-78"/>
              </a:rPr>
              <a:t> . </a:t>
            </a:r>
            <a:endParaRPr lang="fa-IR" sz="2000" dirty="0" smtClean="0">
              <a:solidFill>
                <a:schemeClr val="accent3">
                  <a:lumMod val="75000"/>
                </a:schemeClr>
              </a:solidFill>
              <a:latin typeface="Adobe Arabic" panose="02040503050201020203" pitchFamily="18" charset="-78"/>
              <a:cs typeface="Adobe Arabic" panose="02040503050201020203" pitchFamily="18" charset="-78"/>
            </a:endParaRPr>
          </a:p>
          <a:p>
            <a:pPr marL="0" indent="0" algn="r" rtl="1">
              <a:buNone/>
            </a:pPr>
            <a:r>
              <a:rPr lang="fa-IR" sz="2000" dirty="0" smtClean="0">
                <a:latin typeface="Adobe Arabic" panose="02040503050201020203" pitchFamily="18" charset="-78"/>
                <a:cs typeface="Adobe Arabic" panose="02040503050201020203" pitchFamily="18" charset="-78"/>
              </a:rPr>
              <a:t>هر دو دستور یک کار رو انجام میدن، از هرکدوم که دوست داشتی استفاده کن.</a:t>
            </a:r>
            <a:endParaRPr lang="fa-IR" sz="2000" dirty="0">
              <a:latin typeface="Adobe Arabic" panose="02040503050201020203" pitchFamily="18" charset="-78"/>
              <a:cs typeface="Adobe Arabic" panose="02040503050201020203" pitchFamily="18" charset="-78"/>
            </a:endParaRPr>
          </a:p>
        </p:txBody>
      </p:sp>
      <p:sp>
        <p:nvSpPr>
          <p:cNvPr id="2" name="Slide Number Placeholder 1"/>
          <p:cNvSpPr>
            <a:spLocks noGrp="1"/>
          </p:cNvSpPr>
          <p:nvPr>
            <p:ph type="sldNum" sz="quarter" idx="12"/>
          </p:nvPr>
        </p:nvSpPr>
        <p:spPr/>
        <p:txBody>
          <a:bodyPr/>
          <a:lstStyle/>
          <a:p>
            <a:fld id="{B82CCC60-E8CD-4174-8B1A-7DF615B22EEF}" type="slidenum">
              <a:rPr lang="en-US" smtClean="0"/>
              <a:pPr/>
              <a:t>13</a:t>
            </a:fld>
            <a:endParaRPr lang="en-US"/>
          </a:p>
        </p:txBody>
      </p:sp>
    </p:spTree>
    <p:extLst>
      <p:ext uri="{BB962C8B-B14F-4D97-AF65-F5344CB8AC3E}">
        <p14:creationId xmlns:p14="http://schemas.microsoft.com/office/powerpoint/2010/main" val="5421703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4"/>
          <p:cNvSpPr>
            <a:spLocks noGrp="1"/>
          </p:cNvSpPr>
          <p:nvPr>
            <p:ph idx="1"/>
          </p:nvPr>
        </p:nvSpPr>
        <p:spPr>
          <a:xfrm>
            <a:off x="448965" y="1350110"/>
            <a:ext cx="8246070" cy="3417152"/>
          </a:xfrm>
        </p:spPr>
        <p:txBody>
          <a:bodyPr>
            <a:normAutofit/>
          </a:bodyPr>
          <a:lstStyle/>
          <a:p>
            <a:pPr algn="r" rtl="1">
              <a:buFont typeface="Wingdings" panose="05000000000000000000" pitchFamily="2" charset="2"/>
              <a:buChar char="q"/>
            </a:pPr>
            <a:endParaRPr lang="fa-IR" sz="2000" dirty="0" smtClean="0">
              <a:solidFill>
                <a:schemeClr val="accent3">
                  <a:lumMod val="75000"/>
                </a:schemeClr>
              </a:solidFill>
              <a:latin typeface="Adobe Arabic" panose="02040503050201020203" pitchFamily="18" charset="-78"/>
              <a:cs typeface="Adobe Arabic" panose="02040503050201020203" pitchFamily="18" charset="-78"/>
            </a:endParaRPr>
          </a:p>
          <a:p>
            <a:pPr algn="r" rtl="1">
              <a:buFont typeface="Wingdings" panose="05000000000000000000" pitchFamily="2" charset="2"/>
              <a:buChar char="q"/>
            </a:pPr>
            <a:r>
              <a:rPr lang="fa-IR" sz="2000" dirty="0" smtClean="0">
                <a:latin typeface="Adobe Arabic" panose="02040503050201020203" pitchFamily="18" charset="-78"/>
                <a:cs typeface="Adobe Arabic" panose="02040503050201020203" pitchFamily="18" charset="-78"/>
              </a:rPr>
              <a:t>این بار بخش جدیدی به تمرینتون اضافه کنین. به کل برنامتون یک پارامتر اضافه کنین؛ یعنی تابع 3 پارامتر ورودی داشته باشد و حاصل جمع 3 پارامتر را محاسبه و حاصل را پرینت کند.</a:t>
            </a:r>
          </a:p>
          <a:p>
            <a:pPr marL="0" indent="0" algn="r" rtl="1">
              <a:buNone/>
            </a:pPr>
            <a:endParaRPr lang="fa-IR" sz="2000" dirty="0" smtClean="0">
              <a:latin typeface="Adobe Arabic" panose="02040503050201020203" pitchFamily="18" charset="-78"/>
              <a:cs typeface="Adobe Arabic" panose="02040503050201020203" pitchFamily="18" charset="-78"/>
            </a:endParaRPr>
          </a:p>
          <a:p>
            <a:pPr marL="457200" indent="-457200" algn="r" rtl="1">
              <a:buFont typeface="+mj-lt"/>
              <a:buAutoNum type="arabicParenR"/>
            </a:pPr>
            <a:r>
              <a:rPr lang="fa-IR" sz="2000" dirty="0" smtClean="0">
                <a:latin typeface="Adobe Arabic" panose="02040503050201020203" pitchFamily="18" charset="-78"/>
                <a:cs typeface="Adobe Arabic" panose="02040503050201020203" pitchFamily="18" charset="-78"/>
              </a:rPr>
              <a:t>بعد از اینکه تمرین رو انجام دادید، تغییرات جدید رو به گیت اضافه و سپس با یک پیغام مناسب کامیت کنید.</a:t>
            </a:r>
          </a:p>
          <a:p>
            <a:pPr marL="457200" indent="-457200" algn="r" rtl="1">
              <a:buFont typeface="+mj-lt"/>
              <a:buAutoNum type="arabicParenR"/>
            </a:pPr>
            <a:r>
              <a:rPr lang="fa-IR" sz="2000" dirty="0" smtClean="0">
                <a:latin typeface="Adobe Arabic" panose="02040503050201020203" pitchFamily="18" charset="-78"/>
                <a:cs typeface="Adobe Arabic" panose="02040503050201020203" pitchFamily="18" charset="-78"/>
              </a:rPr>
              <a:t>با استفاده از </a:t>
            </a:r>
            <a:r>
              <a:rPr lang="en-US" sz="2000" dirty="0" smtClean="0">
                <a:solidFill>
                  <a:srgbClr val="FF0000"/>
                </a:solidFill>
                <a:latin typeface="Adobe Arabic" panose="02040503050201020203" pitchFamily="18" charset="-78"/>
                <a:cs typeface="Adobe Arabic" panose="02040503050201020203" pitchFamily="18" charset="-78"/>
              </a:rPr>
              <a:t>git</a:t>
            </a:r>
            <a:r>
              <a:rPr lang="en-US" sz="2000" dirty="0" smtClean="0">
                <a:latin typeface="Adobe Arabic" panose="02040503050201020203" pitchFamily="18" charset="-78"/>
                <a:cs typeface="Adobe Arabic" panose="02040503050201020203" pitchFamily="18" charset="-78"/>
              </a:rPr>
              <a:t> </a:t>
            </a:r>
            <a:r>
              <a:rPr lang="en-US" sz="2000" dirty="0" smtClean="0">
                <a:solidFill>
                  <a:srgbClr val="0070C0"/>
                </a:solidFill>
                <a:latin typeface="Adobe Arabic" panose="02040503050201020203" pitchFamily="18" charset="-78"/>
                <a:cs typeface="Adobe Arabic" panose="02040503050201020203" pitchFamily="18" charset="-78"/>
              </a:rPr>
              <a:t>status</a:t>
            </a:r>
            <a:r>
              <a:rPr lang="fa-IR" sz="2000" dirty="0" smtClean="0">
                <a:latin typeface="Adobe Arabic" panose="02040503050201020203" pitchFamily="18" charset="-78"/>
                <a:cs typeface="Adobe Arabic" panose="02040503050201020203" pitchFamily="18" charset="-78"/>
              </a:rPr>
              <a:t> وضعیت دایرکتوری پروژه رو بررسی کنید و ببینید که آیا تمامی تغییرات اضافه و کامیت شدن؟! </a:t>
            </a:r>
          </a:p>
          <a:p>
            <a:pPr marL="457200" indent="-457200" algn="r" rtl="1">
              <a:buFont typeface="+mj-lt"/>
              <a:buAutoNum type="arabicParenR"/>
            </a:pPr>
            <a:r>
              <a:rPr lang="fa-IR" sz="2000" dirty="0" smtClean="0">
                <a:latin typeface="Adobe Arabic" panose="02040503050201020203" pitchFamily="18" charset="-78"/>
                <a:cs typeface="Adobe Arabic" panose="02040503050201020203" pitchFamily="18" charset="-78"/>
              </a:rPr>
              <a:t>به کمک </a:t>
            </a:r>
            <a:r>
              <a:rPr lang="en-US" sz="2000" dirty="0" smtClean="0">
                <a:solidFill>
                  <a:srgbClr val="FF0000"/>
                </a:solidFill>
                <a:latin typeface="Adobe Arabic" panose="02040503050201020203" pitchFamily="18" charset="-78"/>
                <a:cs typeface="Adobe Arabic" panose="02040503050201020203" pitchFamily="18" charset="-78"/>
              </a:rPr>
              <a:t>git</a:t>
            </a:r>
            <a:r>
              <a:rPr lang="en-US" sz="2000" dirty="0" smtClean="0">
                <a:latin typeface="Adobe Arabic" panose="02040503050201020203" pitchFamily="18" charset="-78"/>
                <a:cs typeface="Adobe Arabic" panose="02040503050201020203" pitchFamily="18" charset="-78"/>
              </a:rPr>
              <a:t> </a:t>
            </a:r>
            <a:r>
              <a:rPr lang="en-US" sz="2000" dirty="0" smtClean="0">
                <a:solidFill>
                  <a:srgbClr val="0070C0"/>
                </a:solidFill>
                <a:latin typeface="Adobe Arabic" panose="02040503050201020203" pitchFamily="18" charset="-78"/>
                <a:cs typeface="Adobe Arabic" panose="02040503050201020203" pitchFamily="18" charset="-78"/>
              </a:rPr>
              <a:t>log</a:t>
            </a:r>
            <a:r>
              <a:rPr lang="fa-IR" sz="2000" dirty="0" smtClean="0">
                <a:latin typeface="Adobe Arabic" panose="02040503050201020203" pitchFamily="18" charset="-78"/>
                <a:cs typeface="Adobe Arabic" panose="02040503050201020203" pitchFamily="18" charset="-78"/>
              </a:rPr>
              <a:t> کامیت هایی که تا الان زدید رو مشاهده کنید.</a:t>
            </a:r>
          </a:p>
          <a:p>
            <a:pPr marL="0" indent="0" algn="r" rtl="1">
              <a:buNone/>
            </a:pPr>
            <a:endParaRPr lang="fa-IR" sz="2000" dirty="0">
              <a:latin typeface="Adobe Arabic" panose="02040503050201020203" pitchFamily="18" charset="-78"/>
              <a:cs typeface="Adobe Arabic" panose="02040503050201020203" pitchFamily="18" charset="-78"/>
            </a:endParaRPr>
          </a:p>
        </p:txBody>
      </p:sp>
      <p:sp>
        <p:nvSpPr>
          <p:cNvPr id="2" name="Slide Number Placeholder 1"/>
          <p:cNvSpPr>
            <a:spLocks noGrp="1"/>
          </p:cNvSpPr>
          <p:nvPr>
            <p:ph type="sldNum" sz="quarter" idx="12"/>
          </p:nvPr>
        </p:nvSpPr>
        <p:spPr/>
        <p:txBody>
          <a:bodyPr/>
          <a:lstStyle/>
          <a:p>
            <a:fld id="{B82CCC60-E8CD-4174-8B1A-7DF615B22EEF}" type="slidenum">
              <a:rPr lang="en-US" smtClean="0"/>
              <a:pPr/>
              <a:t>14</a:t>
            </a:fld>
            <a:endParaRPr lang="en-US"/>
          </a:p>
        </p:txBody>
      </p:sp>
    </p:spTree>
    <p:extLst>
      <p:ext uri="{BB962C8B-B14F-4D97-AF65-F5344CB8AC3E}">
        <p14:creationId xmlns:p14="http://schemas.microsoft.com/office/powerpoint/2010/main" val="6807681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80235" y="281175"/>
            <a:ext cx="4114800" cy="763524"/>
          </a:xfrm>
        </p:spPr>
        <p:txBody>
          <a:bodyPr>
            <a:normAutofit/>
          </a:bodyPr>
          <a:lstStyle/>
          <a:p>
            <a:pPr algn="r" rtl="1"/>
            <a:r>
              <a:rPr lang="fa-IR" b="1" dirty="0" smtClean="0">
                <a:solidFill>
                  <a:schemeClr val="bg1"/>
                </a:solidFill>
                <a:latin typeface="Adobe Arabic" panose="02040503050201020203" pitchFamily="18" charset="-78"/>
                <a:cs typeface="Adobe Arabic" panose="02040503050201020203" pitchFamily="18" charset="-78"/>
              </a:rPr>
              <a:t>دستور </a:t>
            </a:r>
            <a:r>
              <a:rPr lang="en-US" b="1" dirty="0" smtClean="0">
                <a:solidFill>
                  <a:schemeClr val="bg1"/>
                </a:solidFill>
                <a:latin typeface="Adobe Arabic" panose="02040503050201020203" pitchFamily="18" charset="-78"/>
                <a:cs typeface="Adobe Arabic" panose="02040503050201020203" pitchFamily="18" charset="-78"/>
              </a:rPr>
              <a:t>git log</a:t>
            </a:r>
            <a:endParaRPr lang="en-US" b="1" dirty="0">
              <a:solidFill>
                <a:schemeClr val="bg1"/>
              </a:solidFill>
              <a:latin typeface="Adobe Arabic" panose="02040503050201020203" pitchFamily="18" charset="-78"/>
              <a:cs typeface="Adobe Arabic" panose="02040503050201020203" pitchFamily="18" charset="-78"/>
            </a:endParaRPr>
          </a:p>
        </p:txBody>
      </p:sp>
      <p:sp>
        <p:nvSpPr>
          <p:cNvPr id="4" name="TextBox 3"/>
          <p:cNvSpPr txBox="1"/>
          <p:nvPr/>
        </p:nvSpPr>
        <p:spPr>
          <a:xfrm>
            <a:off x="6099050" y="1655520"/>
            <a:ext cx="2595985" cy="2862322"/>
          </a:xfrm>
          <a:prstGeom prst="rect">
            <a:avLst/>
          </a:prstGeom>
          <a:noFill/>
        </p:spPr>
        <p:txBody>
          <a:bodyPr wrap="square" rtlCol="0">
            <a:spAutoFit/>
          </a:bodyPr>
          <a:lstStyle/>
          <a:p>
            <a:pPr algn="r" rtl="1"/>
            <a:r>
              <a:rPr lang="fa-IR" sz="2000" dirty="0" smtClean="0">
                <a:latin typeface="Adobe Arabic" panose="02040503050201020203" pitchFamily="18" charset="-78"/>
                <a:cs typeface="Adobe Arabic" panose="02040503050201020203" pitchFamily="18" charset="-78"/>
              </a:rPr>
              <a:t>با استفاده از این دستور میتونین لیست کامیتهای خودتون و بقیه اعضای تیم رو ببینید.</a:t>
            </a:r>
          </a:p>
          <a:p>
            <a:pPr rtl="1"/>
            <a:r>
              <a:rPr lang="en-US" sz="2000" dirty="0" smtClean="0">
                <a:solidFill>
                  <a:srgbClr val="FF0000"/>
                </a:solidFill>
                <a:latin typeface="Adobe Arabic" panose="02040503050201020203" pitchFamily="18" charset="-78"/>
                <a:cs typeface="Adobe Arabic" panose="02040503050201020203" pitchFamily="18" charset="-78"/>
              </a:rPr>
              <a:t>git</a:t>
            </a:r>
            <a:r>
              <a:rPr lang="en-US" sz="2000" dirty="0" smtClean="0">
                <a:latin typeface="Adobe Arabic" panose="02040503050201020203" pitchFamily="18" charset="-78"/>
                <a:cs typeface="Adobe Arabic" panose="02040503050201020203" pitchFamily="18" charset="-78"/>
              </a:rPr>
              <a:t> </a:t>
            </a:r>
            <a:r>
              <a:rPr lang="en-US" sz="2000" dirty="0" smtClean="0">
                <a:solidFill>
                  <a:srgbClr val="0070C0"/>
                </a:solidFill>
                <a:latin typeface="Adobe Arabic" panose="02040503050201020203" pitchFamily="18" charset="-78"/>
                <a:cs typeface="Adobe Arabic" panose="02040503050201020203" pitchFamily="18" charset="-78"/>
              </a:rPr>
              <a:t>log</a:t>
            </a:r>
          </a:p>
          <a:p>
            <a:pPr algn="r" rtl="1"/>
            <a:r>
              <a:rPr lang="fa-IR" sz="2000" dirty="0" smtClean="0">
                <a:latin typeface="Adobe Arabic" panose="02040503050201020203" pitchFamily="18" charset="-78"/>
                <a:cs typeface="Adobe Arabic" panose="02040503050201020203" pitchFamily="18" charset="-78"/>
              </a:rPr>
              <a:t>مثلا در شکل زیر به ترتیب 3 کامیت زدیم:</a:t>
            </a:r>
          </a:p>
          <a:p>
            <a:pPr marL="457200" indent="-457200" algn="r" rtl="1">
              <a:buFont typeface="+mj-lt"/>
              <a:buAutoNum type="arabicParenR"/>
            </a:pPr>
            <a:r>
              <a:rPr lang="en-US" sz="2000" dirty="0" smtClean="0">
                <a:latin typeface="Adobe Arabic" panose="02040503050201020203" pitchFamily="18" charset="-78"/>
                <a:cs typeface="Adobe Arabic" panose="02040503050201020203" pitchFamily="18" charset="-78"/>
              </a:rPr>
              <a:t>first commit</a:t>
            </a:r>
          </a:p>
          <a:p>
            <a:pPr marL="457200" indent="-457200" algn="r" rtl="1">
              <a:buFont typeface="+mj-lt"/>
              <a:buAutoNum type="arabicParenR"/>
            </a:pPr>
            <a:r>
              <a:rPr lang="en-US" sz="2000" dirty="0" smtClean="0">
                <a:latin typeface="Adobe Arabic" panose="02040503050201020203" pitchFamily="18" charset="-78"/>
                <a:cs typeface="Adobe Arabic" panose="02040503050201020203" pitchFamily="18" charset="-78"/>
              </a:rPr>
              <a:t>create function</a:t>
            </a:r>
          </a:p>
          <a:p>
            <a:pPr marL="457200" indent="-457200" algn="r" rtl="1">
              <a:buFont typeface="+mj-lt"/>
              <a:buAutoNum type="arabicParenR"/>
            </a:pPr>
            <a:r>
              <a:rPr lang="en-US" sz="2000" dirty="0" smtClean="0">
                <a:latin typeface="Adobe Arabic" panose="02040503050201020203" pitchFamily="18" charset="-78"/>
                <a:cs typeface="Adobe Arabic" panose="02040503050201020203" pitchFamily="18" charset="-78"/>
              </a:rPr>
              <a:t>add calling</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6260" y="1655520"/>
            <a:ext cx="5509737" cy="3109229"/>
          </a:xfrm>
          <a:prstGeom prst="rect">
            <a:avLst/>
          </a:prstGeom>
          <a:ln>
            <a:noFill/>
          </a:ln>
          <a:effectLst>
            <a:outerShdw blurRad="292100" dist="139700" dir="2700000" algn="tl" rotWithShape="0">
              <a:srgbClr val="333333">
                <a:alpha val="65000"/>
              </a:srgbClr>
            </a:outerShdw>
          </a:effectLst>
        </p:spPr>
      </p:pic>
      <p:sp>
        <p:nvSpPr>
          <p:cNvPr id="5" name="Slide Number Placeholder 4"/>
          <p:cNvSpPr>
            <a:spLocks noGrp="1"/>
          </p:cNvSpPr>
          <p:nvPr>
            <p:ph type="sldNum" sz="quarter" idx="12"/>
          </p:nvPr>
        </p:nvSpPr>
        <p:spPr/>
        <p:txBody>
          <a:bodyPr/>
          <a:lstStyle/>
          <a:p>
            <a:fld id="{B82CCC60-E8CD-4174-8B1A-7DF615B22EEF}" type="slidenum">
              <a:rPr lang="en-US" smtClean="0"/>
              <a:pPr/>
              <a:t>15</a:t>
            </a:fld>
            <a:endParaRPr lang="en-US"/>
          </a:p>
        </p:txBody>
      </p:sp>
    </p:spTree>
    <p:extLst>
      <p:ext uri="{BB962C8B-B14F-4D97-AF65-F5344CB8AC3E}">
        <p14:creationId xmlns:p14="http://schemas.microsoft.com/office/powerpoint/2010/main" val="85903902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4"/>
          <p:cNvSpPr>
            <a:spLocks noGrp="1"/>
          </p:cNvSpPr>
          <p:nvPr>
            <p:ph idx="1"/>
          </p:nvPr>
        </p:nvSpPr>
        <p:spPr>
          <a:xfrm>
            <a:off x="1976015" y="433881"/>
            <a:ext cx="5336440" cy="3359509"/>
          </a:xfrm>
        </p:spPr>
        <p:txBody>
          <a:bodyPr>
            <a:normAutofit/>
          </a:bodyPr>
          <a:lstStyle/>
          <a:p>
            <a:pPr marL="0" indent="0" algn="r" rtl="1">
              <a:buNone/>
            </a:pPr>
            <a:r>
              <a:rPr lang="fa-IR" sz="3600" b="1" dirty="0" smtClean="0">
                <a:effectLst>
                  <a:outerShdw blurRad="38100" dist="38100" dir="2700000" algn="tl">
                    <a:srgbClr val="000000">
                      <a:alpha val="43137"/>
                    </a:srgbClr>
                  </a:outerShdw>
                </a:effectLst>
                <a:latin typeface="Adobe Arabic" panose="02040503050201020203" pitchFamily="18" charset="-78"/>
                <a:cs typeface="Adobe Arabic" panose="02040503050201020203" pitchFamily="18" charset="-78"/>
              </a:rPr>
              <a:t>ساخت حساب کاربری در گیت هاب</a:t>
            </a:r>
          </a:p>
          <a:p>
            <a:pPr algn="r" rtl="1"/>
            <a:r>
              <a:rPr lang="fa-IR" sz="2000" dirty="0" smtClean="0">
                <a:latin typeface="Adobe Arabic" panose="02040503050201020203" pitchFamily="18" charset="-78"/>
                <a:cs typeface="Adobe Arabic" panose="02040503050201020203" pitchFamily="18" charset="-78"/>
              </a:rPr>
              <a:t>روی این </a:t>
            </a:r>
            <a:r>
              <a:rPr lang="fa-IR" sz="2000" dirty="0" smtClean="0">
                <a:latin typeface="Adobe Arabic" panose="02040503050201020203" pitchFamily="18" charset="-78"/>
                <a:cs typeface="Adobe Arabic" panose="02040503050201020203" pitchFamily="18" charset="-78"/>
                <a:hlinkClick r:id="rId3"/>
              </a:rPr>
              <a:t>لینک</a:t>
            </a:r>
            <a:r>
              <a:rPr lang="fa-IR" sz="2000" dirty="0" smtClean="0">
                <a:latin typeface="Adobe Arabic" panose="02040503050201020203" pitchFamily="18" charset="-78"/>
                <a:cs typeface="Adobe Arabic" panose="02040503050201020203" pitchFamily="18" charset="-78"/>
              </a:rPr>
              <a:t> کلیک کنید.</a:t>
            </a:r>
          </a:p>
          <a:p>
            <a:pPr algn="r" rtl="1"/>
            <a:r>
              <a:rPr lang="fa-IR" sz="2000" dirty="0" smtClean="0">
                <a:latin typeface="Adobe Arabic" panose="02040503050201020203" pitchFamily="18" charset="-78"/>
                <a:cs typeface="Adobe Arabic" panose="02040503050201020203" pitchFamily="18" charset="-78"/>
              </a:rPr>
              <a:t>از قسمت </a:t>
            </a:r>
            <a:r>
              <a:rPr lang="en-US" sz="2000" dirty="0" smtClean="0">
                <a:latin typeface="Adobe Arabic" panose="02040503050201020203" pitchFamily="18" charset="-78"/>
                <a:cs typeface="Adobe Arabic" panose="02040503050201020203" pitchFamily="18" charset="-78"/>
              </a:rPr>
              <a:t>sign up</a:t>
            </a:r>
            <a:r>
              <a:rPr lang="fa-IR" sz="2000" dirty="0" smtClean="0">
                <a:latin typeface="Adobe Arabic" panose="02040503050201020203" pitchFamily="18" charset="-78"/>
                <a:cs typeface="Adobe Arabic" panose="02040503050201020203" pitchFamily="18" charset="-78"/>
              </a:rPr>
              <a:t> در بالای صفحه ثبت نام کنید.</a:t>
            </a:r>
          </a:p>
          <a:p>
            <a:pPr marL="457200" indent="-457200" algn="r" rtl="1">
              <a:buFont typeface="+mj-lt"/>
              <a:buAutoNum type="arabicParenR"/>
            </a:pPr>
            <a:endParaRPr lang="fa-IR" sz="2000" dirty="0" smtClean="0">
              <a:latin typeface="Adobe Arabic" panose="02040503050201020203" pitchFamily="18" charset="-78"/>
              <a:cs typeface="Adobe Arabic" panose="02040503050201020203" pitchFamily="18" charset="-78"/>
            </a:endParaRPr>
          </a:p>
          <a:p>
            <a:pPr marL="457200" indent="-457200" algn="r" rtl="1">
              <a:buFont typeface="+mj-lt"/>
              <a:buAutoNum type="arabicParenR"/>
            </a:pPr>
            <a:endParaRPr lang="fa-IR" sz="2000" dirty="0" smtClean="0">
              <a:latin typeface="Adobe Arabic" panose="02040503050201020203" pitchFamily="18" charset="-78"/>
              <a:cs typeface="Adobe Arabic" panose="02040503050201020203" pitchFamily="18" charset="-78"/>
            </a:endParaRPr>
          </a:p>
          <a:p>
            <a:pPr algn="r" rtl="1"/>
            <a:r>
              <a:rPr lang="fa-IR" sz="2000" dirty="0">
                <a:latin typeface="Adobe Arabic" panose="02040503050201020203" pitchFamily="18" charset="-78"/>
                <a:cs typeface="Adobe Arabic" panose="02040503050201020203" pitchFamily="18" charset="-78"/>
              </a:rPr>
              <a:t>ا</a:t>
            </a:r>
            <a:r>
              <a:rPr lang="fa-IR" sz="2000" dirty="0" smtClean="0">
                <a:latin typeface="Adobe Arabic" panose="02040503050201020203" pitchFamily="18" charset="-78"/>
                <a:cs typeface="Adobe Arabic" panose="02040503050201020203" pitchFamily="18" charset="-78"/>
              </a:rPr>
              <a:t>یمیل، پسورد و نام کاربری را به ترتیب وارد کنید و </a:t>
            </a:r>
            <a:r>
              <a:rPr lang="en-US" sz="2000" dirty="0" smtClean="0">
                <a:latin typeface="Adobe Arabic" panose="02040503050201020203" pitchFamily="18" charset="-78"/>
                <a:cs typeface="Adobe Arabic" panose="02040503050201020203" pitchFamily="18" charset="-78"/>
              </a:rPr>
              <a:t>continue</a:t>
            </a:r>
            <a:r>
              <a:rPr lang="fa-IR" sz="2000" dirty="0" smtClean="0">
                <a:latin typeface="Adobe Arabic" panose="02040503050201020203" pitchFamily="18" charset="-78"/>
                <a:cs typeface="Adobe Arabic" panose="02040503050201020203" pitchFamily="18" charset="-78"/>
              </a:rPr>
              <a:t> را بزنید.</a:t>
            </a:r>
            <a:r>
              <a:rPr lang="en-US" sz="2000" dirty="0">
                <a:latin typeface="Adobe Arabic" panose="02040503050201020203" pitchFamily="18" charset="-78"/>
                <a:cs typeface="Adobe Arabic" panose="02040503050201020203" pitchFamily="18" charset="-78"/>
              </a:rPr>
              <a:t> </a:t>
            </a:r>
            <a:r>
              <a:rPr lang="fa-IR" sz="2000" dirty="0" smtClean="0">
                <a:latin typeface="Adobe Arabic" panose="02040503050201020203" pitchFamily="18" charset="-78"/>
                <a:cs typeface="Adobe Arabic" panose="02040503050201020203" pitchFamily="18" charset="-78"/>
              </a:rPr>
              <a:t>دقت کنین که زمانی اطلاعات وارد شده معتبر و درسته که قسمت </a:t>
            </a:r>
            <a:r>
              <a:rPr lang="en-US" sz="2000" dirty="0" smtClean="0">
                <a:latin typeface="Adobe Arabic" panose="02040503050201020203" pitchFamily="18" charset="-78"/>
                <a:cs typeface="Adobe Arabic" panose="02040503050201020203" pitchFamily="18" charset="-78"/>
              </a:rPr>
              <a:t>continue</a:t>
            </a:r>
            <a:r>
              <a:rPr lang="fa-IR" sz="2000" dirty="0" smtClean="0">
                <a:latin typeface="Adobe Arabic" panose="02040503050201020203" pitchFamily="18" charset="-78"/>
                <a:cs typeface="Adobe Arabic" panose="02040503050201020203" pitchFamily="18" charset="-78"/>
              </a:rPr>
              <a:t> سبز رنگ بشه!!</a:t>
            </a:r>
            <a:r>
              <a:rPr lang="en-US" sz="2000" dirty="0" smtClean="0">
                <a:latin typeface="Adobe Arabic" panose="02040503050201020203" pitchFamily="18" charset="-78"/>
                <a:cs typeface="Adobe Arabic" panose="02040503050201020203" pitchFamily="18" charset="-78"/>
              </a:rPr>
              <a:t> </a:t>
            </a:r>
            <a:endParaRPr lang="fa-IR" sz="2000" dirty="0" smtClean="0">
              <a:latin typeface="Adobe Arabic" panose="02040503050201020203" pitchFamily="18" charset="-78"/>
              <a:cs typeface="Adobe Arabic" panose="02040503050201020203" pitchFamily="18" charset="-78"/>
            </a:endParaRPr>
          </a:p>
          <a:p>
            <a:pPr marL="457200" indent="-457200" algn="r" rtl="1">
              <a:buFont typeface="+mj-lt"/>
              <a:buAutoNum type="arabicParenR"/>
            </a:pPr>
            <a:endParaRPr lang="fa-IR" sz="2000" dirty="0">
              <a:latin typeface="Adobe Arabic" panose="02040503050201020203" pitchFamily="18" charset="-78"/>
              <a:cs typeface="Adobe Arabic" panose="02040503050201020203" pitchFamily="18" charset="-78"/>
            </a:endParaRPr>
          </a:p>
        </p:txBody>
      </p:sp>
      <p:pic>
        <p:nvPicPr>
          <p:cNvPr id="3" name="Picture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28835"/>
            <a:ext cx="1517900" cy="136610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2" name="Slide Number Placeholder 1"/>
          <p:cNvSpPr>
            <a:spLocks noGrp="1"/>
          </p:cNvSpPr>
          <p:nvPr>
            <p:ph type="sldNum" sz="quarter" idx="12"/>
          </p:nvPr>
        </p:nvSpPr>
        <p:spPr/>
        <p:txBody>
          <a:bodyPr/>
          <a:lstStyle/>
          <a:p>
            <a:fld id="{B82CCC60-E8CD-4174-8B1A-7DF615B22EEF}" type="slidenum">
              <a:rPr lang="en-US" smtClean="0"/>
              <a:pPr/>
              <a:t>16</a:t>
            </a:fld>
            <a:endParaRPr lang="en-US"/>
          </a:p>
        </p:txBody>
      </p:sp>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96260" y="1502815"/>
            <a:ext cx="2901395" cy="916230"/>
          </a:xfrm>
          <a:prstGeom prst="rect">
            <a:avLst/>
          </a:prstGeom>
          <a:ln>
            <a:noFill/>
          </a:ln>
          <a:effectLst>
            <a:outerShdw blurRad="292100" dist="139700" dir="2700000" algn="tl" rotWithShape="0">
              <a:srgbClr val="333333">
                <a:alpha val="65000"/>
              </a:srgbClr>
            </a:outerShdw>
          </a:effectLst>
        </p:spPr>
      </p:pic>
      <p:pic>
        <p:nvPicPr>
          <p:cNvPr id="5" name="Picture 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96260" y="3335275"/>
            <a:ext cx="4275740" cy="152704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9418551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4"/>
          <p:cNvSpPr>
            <a:spLocks noGrp="1"/>
          </p:cNvSpPr>
          <p:nvPr>
            <p:ph idx="1"/>
          </p:nvPr>
        </p:nvSpPr>
        <p:spPr>
          <a:xfrm>
            <a:off x="2128720" y="739290"/>
            <a:ext cx="5336440" cy="1221640"/>
          </a:xfrm>
        </p:spPr>
        <p:txBody>
          <a:bodyPr>
            <a:normAutofit/>
          </a:bodyPr>
          <a:lstStyle/>
          <a:p>
            <a:pPr algn="r" rtl="1"/>
            <a:r>
              <a:rPr lang="fa-IR" sz="2000" dirty="0" smtClean="0">
                <a:latin typeface="Adobe Arabic" panose="02040503050201020203" pitchFamily="18" charset="-78"/>
                <a:cs typeface="Adobe Arabic" panose="02040503050201020203" pitchFamily="18" charset="-78"/>
              </a:rPr>
              <a:t>در این قسمت گیت هاب می پرسه که آیا تمایل دارین بروزرسانی ها و اطلاعیه ها به ایمیلتون ارسال بشه؟ در صورت تمایل حرف </a:t>
            </a:r>
            <a:r>
              <a:rPr lang="en-US" sz="2000" dirty="0" smtClean="0">
                <a:latin typeface="Adobe Arabic" panose="02040503050201020203" pitchFamily="18" charset="-78"/>
                <a:cs typeface="Adobe Arabic" panose="02040503050201020203" pitchFamily="18" charset="-78"/>
              </a:rPr>
              <a:t>y</a:t>
            </a:r>
            <a:r>
              <a:rPr lang="fa-IR" sz="2000" dirty="0" smtClean="0">
                <a:latin typeface="Adobe Arabic" panose="02040503050201020203" pitchFamily="18" charset="-78"/>
                <a:cs typeface="Adobe Arabic" panose="02040503050201020203" pitchFamily="18" charset="-78"/>
              </a:rPr>
              <a:t> و در غیر این صورت حرف </a:t>
            </a:r>
            <a:r>
              <a:rPr lang="en-US" sz="2000" dirty="0" smtClean="0">
                <a:latin typeface="Adobe Arabic" panose="02040503050201020203" pitchFamily="18" charset="-78"/>
                <a:cs typeface="Adobe Arabic" panose="02040503050201020203" pitchFamily="18" charset="-78"/>
              </a:rPr>
              <a:t>n</a:t>
            </a:r>
            <a:r>
              <a:rPr lang="fa-IR" sz="2000" dirty="0" smtClean="0">
                <a:latin typeface="Adobe Arabic" panose="02040503050201020203" pitchFamily="18" charset="-78"/>
                <a:cs typeface="Adobe Arabic" panose="02040503050201020203" pitchFamily="18" charset="-78"/>
              </a:rPr>
              <a:t> را تایپ کنین و </a:t>
            </a:r>
            <a:r>
              <a:rPr lang="en-US" sz="2000" dirty="0" smtClean="0">
                <a:latin typeface="Adobe Arabic" panose="02040503050201020203" pitchFamily="18" charset="-78"/>
                <a:cs typeface="Adobe Arabic" panose="02040503050201020203" pitchFamily="18" charset="-78"/>
              </a:rPr>
              <a:t>continue</a:t>
            </a:r>
            <a:r>
              <a:rPr lang="fa-IR" sz="2000" dirty="0" smtClean="0">
                <a:latin typeface="Adobe Arabic" panose="02040503050201020203" pitchFamily="18" charset="-78"/>
                <a:cs typeface="Adobe Arabic" panose="02040503050201020203" pitchFamily="18" charset="-78"/>
              </a:rPr>
              <a:t> را بزنید.</a:t>
            </a: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28835"/>
            <a:ext cx="1517900" cy="136610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2" name="Slide Number Placeholder 1"/>
          <p:cNvSpPr>
            <a:spLocks noGrp="1"/>
          </p:cNvSpPr>
          <p:nvPr>
            <p:ph type="sldNum" sz="quarter" idx="12"/>
          </p:nvPr>
        </p:nvSpPr>
        <p:spPr/>
        <p:txBody>
          <a:bodyPr/>
          <a:lstStyle/>
          <a:p>
            <a:fld id="{B82CCC60-E8CD-4174-8B1A-7DF615B22EEF}" type="slidenum">
              <a:rPr lang="en-US" smtClean="0"/>
              <a:pPr/>
              <a:t>17</a:t>
            </a:fld>
            <a:endParaRPr lang="en-US"/>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6260" y="2113635"/>
            <a:ext cx="3663187" cy="281110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8952721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4"/>
          <p:cNvSpPr>
            <a:spLocks noGrp="1"/>
          </p:cNvSpPr>
          <p:nvPr>
            <p:ph idx="1"/>
          </p:nvPr>
        </p:nvSpPr>
        <p:spPr>
          <a:xfrm>
            <a:off x="1976015" y="739290"/>
            <a:ext cx="5336440" cy="610820"/>
          </a:xfrm>
        </p:spPr>
        <p:txBody>
          <a:bodyPr>
            <a:normAutofit/>
          </a:bodyPr>
          <a:lstStyle/>
          <a:p>
            <a:pPr algn="r" rtl="1"/>
            <a:r>
              <a:rPr lang="fa-IR" sz="2000" dirty="0" smtClean="0">
                <a:latin typeface="Adobe Arabic" panose="02040503050201020203" pitchFamily="18" charset="-78"/>
                <a:cs typeface="Adobe Arabic" panose="02040503050201020203" pitchFamily="18" charset="-78"/>
              </a:rPr>
              <a:t>حالا تایید رو بزنید تا معما نمایش داده شود.</a:t>
            </a: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28835"/>
            <a:ext cx="1517900" cy="136610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2" name="Slide Number Placeholder 1"/>
          <p:cNvSpPr>
            <a:spLocks noGrp="1"/>
          </p:cNvSpPr>
          <p:nvPr>
            <p:ph type="sldNum" sz="quarter" idx="12"/>
          </p:nvPr>
        </p:nvSpPr>
        <p:spPr/>
        <p:txBody>
          <a:bodyPr/>
          <a:lstStyle/>
          <a:p>
            <a:fld id="{B82CCC60-E8CD-4174-8B1A-7DF615B22EEF}" type="slidenum">
              <a:rPr lang="en-US" smtClean="0"/>
              <a:pPr/>
              <a:t>18</a:t>
            </a:fld>
            <a:endParaRPr lang="en-US"/>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6260" y="1808225"/>
            <a:ext cx="3817625" cy="289701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8513818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4"/>
          <p:cNvSpPr>
            <a:spLocks noGrp="1"/>
          </p:cNvSpPr>
          <p:nvPr>
            <p:ph idx="1"/>
          </p:nvPr>
        </p:nvSpPr>
        <p:spPr>
          <a:xfrm>
            <a:off x="1823310" y="739290"/>
            <a:ext cx="5489144" cy="1221640"/>
          </a:xfrm>
        </p:spPr>
        <p:txBody>
          <a:bodyPr>
            <a:normAutofit/>
          </a:bodyPr>
          <a:lstStyle/>
          <a:p>
            <a:pPr algn="r" rtl="1"/>
            <a:r>
              <a:rPr lang="fa-IR" sz="2000" dirty="0" smtClean="0">
                <a:latin typeface="Adobe Arabic" panose="02040503050201020203" pitchFamily="18" charset="-78"/>
                <a:cs typeface="Adobe Arabic" panose="02040503050201020203" pitchFamily="18" charset="-78"/>
              </a:rPr>
              <a:t>برای حل هر معما روی مربع درست کلیک کنید.</a:t>
            </a:r>
            <a:r>
              <a:rPr lang="fa-IR" sz="2000" dirty="0">
                <a:latin typeface="Adobe Arabic" panose="02040503050201020203" pitchFamily="18" charset="-78"/>
                <a:cs typeface="Adobe Arabic" panose="02040503050201020203" pitchFamily="18" charset="-78"/>
              </a:rPr>
              <a:t> </a:t>
            </a:r>
            <a:r>
              <a:rPr lang="fa-IR" sz="2000" dirty="0" smtClean="0">
                <a:latin typeface="Adobe Arabic" panose="02040503050201020203" pitchFamily="18" charset="-78"/>
                <a:cs typeface="Adobe Arabic" panose="02040503050201020203" pitchFamily="18" charset="-78"/>
              </a:rPr>
              <a:t>وقتی که معماها را به درستی حل کنید بخش زیر نمایش داده می شود.</a:t>
            </a:r>
            <a:r>
              <a:rPr lang="fa-IR" sz="2000" dirty="0">
                <a:latin typeface="Adobe Arabic" panose="02040503050201020203" pitchFamily="18" charset="-78"/>
                <a:cs typeface="Adobe Arabic" panose="02040503050201020203" pitchFamily="18" charset="-78"/>
              </a:rPr>
              <a:t> </a:t>
            </a:r>
          </a:p>
          <a:p>
            <a:pPr algn="r" rtl="1"/>
            <a:r>
              <a:rPr lang="fa-IR" sz="2000" dirty="0" smtClean="0">
                <a:latin typeface="Adobe Arabic" panose="02040503050201020203" pitchFamily="18" charset="-78"/>
                <a:cs typeface="Adobe Arabic" panose="02040503050201020203" pitchFamily="18" charset="-78"/>
              </a:rPr>
              <a:t>روی </a:t>
            </a:r>
            <a:r>
              <a:rPr lang="en-US" sz="2000" dirty="0" smtClean="0">
                <a:latin typeface="Adobe Arabic" panose="02040503050201020203" pitchFamily="18" charset="-78"/>
                <a:cs typeface="Adobe Arabic" panose="02040503050201020203" pitchFamily="18" charset="-78"/>
              </a:rPr>
              <a:t>Create account</a:t>
            </a:r>
            <a:r>
              <a:rPr lang="fa-IR" sz="2000" dirty="0" smtClean="0">
                <a:latin typeface="Adobe Arabic" panose="02040503050201020203" pitchFamily="18" charset="-78"/>
                <a:cs typeface="Adobe Arabic" panose="02040503050201020203" pitchFamily="18" charset="-78"/>
              </a:rPr>
              <a:t> کلیک کنید تا اکانت گیت هابتان ساخته شود.</a:t>
            </a: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28835"/>
            <a:ext cx="1517900" cy="136610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2" name="Slide Number Placeholder 1"/>
          <p:cNvSpPr>
            <a:spLocks noGrp="1"/>
          </p:cNvSpPr>
          <p:nvPr>
            <p:ph type="sldNum" sz="quarter" idx="12"/>
          </p:nvPr>
        </p:nvSpPr>
        <p:spPr/>
        <p:txBody>
          <a:bodyPr/>
          <a:lstStyle/>
          <a:p>
            <a:fld id="{B82CCC60-E8CD-4174-8B1A-7DF615B22EEF}" type="slidenum">
              <a:rPr lang="en-US" smtClean="0"/>
              <a:pPr/>
              <a:t>19</a:t>
            </a:fld>
            <a:endParaRPr lang="en-US"/>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81425" y="2419045"/>
            <a:ext cx="3512215" cy="220178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1984709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503065" y="2419045"/>
            <a:ext cx="1832460" cy="1631216"/>
          </a:xfrm>
          <a:prstGeom prst="rect">
            <a:avLst/>
          </a:prstGeom>
          <a:noFill/>
        </p:spPr>
        <p:txBody>
          <a:bodyPr wrap="square" rtlCol="0">
            <a:spAutoFit/>
          </a:bodyPr>
          <a:lstStyle/>
          <a:p>
            <a:pPr algn="ctr"/>
            <a:r>
              <a:rPr lang="fa-IR" sz="2000" b="1" dirty="0">
                <a:effectLst>
                  <a:outerShdw blurRad="38100" dist="38100" dir="2700000" algn="tl">
                    <a:srgbClr val="000000">
                      <a:alpha val="43137"/>
                    </a:srgbClr>
                  </a:outerShdw>
                </a:effectLst>
                <a:latin typeface="Adobe Arabic" panose="02040503050201020203" pitchFamily="18" charset="-78"/>
                <a:cs typeface="Adobe Arabic" panose="02040503050201020203" pitchFamily="18" charset="-78"/>
              </a:rPr>
              <a:t>زیر نظر دکتر قنبری</a:t>
            </a:r>
            <a:br>
              <a:rPr lang="fa-IR" sz="2000" b="1" dirty="0">
                <a:effectLst>
                  <a:outerShdw blurRad="38100" dist="38100" dir="2700000" algn="tl">
                    <a:srgbClr val="000000">
                      <a:alpha val="43137"/>
                    </a:srgbClr>
                  </a:outerShdw>
                </a:effectLst>
                <a:latin typeface="Adobe Arabic" panose="02040503050201020203" pitchFamily="18" charset="-78"/>
                <a:cs typeface="Adobe Arabic" panose="02040503050201020203" pitchFamily="18" charset="-78"/>
              </a:rPr>
            </a:br>
            <a:r>
              <a:rPr lang="fa-IR" sz="2000" b="1" dirty="0">
                <a:effectLst>
                  <a:outerShdw blurRad="38100" dist="38100" dir="2700000" algn="tl">
                    <a:srgbClr val="000000">
                      <a:alpha val="43137"/>
                    </a:srgbClr>
                  </a:outerShdw>
                </a:effectLst>
                <a:latin typeface="Adobe Arabic" panose="02040503050201020203" pitchFamily="18" charset="-78"/>
                <a:cs typeface="Adobe Arabic" panose="02040503050201020203" pitchFamily="18" charset="-78"/>
              </a:rPr>
              <a:t>تدوین گران:</a:t>
            </a:r>
            <a:br>
              <a:rPr lang="fa-IR" sz="2000" b="1" dirty="0">
                <a:effectLst>
                  <a:outerShdw blurRad="38100" dist="38100" dir="2700000" algn="tl">
                    <a:srgbClr val="000000">
                      <a:alpha val="43137"/>
                    </a:srgbClr>
                  </a:outerShdw>
                </a:effectLst>
                <a:latin typeface="Adobe Arabic" panose="02040503050201020203" pitchFamily="18" charset="-78"/>
                <a:cs typeface="Adobe Arabic" panose="02040503050201020203" pitchFamily="18" charset="-78"/>
              </a:rPr>
            </a:br>
            <a:r>
              <a:rPr lang="fa-IR" sz="2000" b="1" dirty="0">
                <a:effectLst>
                  <a:outerShdw blurRad="38100" dist="38100" dir="2700000" algn="tl">
                    <a:srgbClr val="000000">
                      <a:alpha val="43137"/>
                    </a:srgbClr>
                  </a:outerShdw>
                </a:effectLst>
                <a:latin typeface="Adobe Arabic" panose="02040503050201020203" pitchFamily="18" charset="-78"/>
                <a:cs typeface="Adobe Arabic" panose="02040503050201020203" pitchFamily="18" charset="-78"/>
              </a:rPr>
              <a:t>دنیا حیدری</a:t>
            </a:r>
            <a:br>
              <a:rPr lang="fa-IR" sz="2000" b="1" dirty="0">
                <a:effectLst>
                  <a:outerShdw blurRad="38100" dist="38100" dir="2700000" algn="tl">
                    <a:srgbClr val="000000">
                      <a:alpha val="43137"/>
                    </a:srgbClr>
                  </a:outerShdw>
                </a:effectLst>
                <a:latin typeface="Adobe Arabic" panose="02040503050201020203" pitchFamily="18" charset="-78"/>
                <a:cs typeface="Adobe Arabic" panose="02040503050201020203" pitchFamily="18" charset="-78"/>
              </a:rPr>
            </a:br>
            <a:r>
              <a:rPr lang="fa-IR" sz="2000" b="1" dirty="0">
                <a:effectLst>
                  <a:outerShdw blurRad="38100" dist="38100" dir="2700000" algn="tl">
                    <a:srgbClr val="000000">
                      <a:alpha val="43137"/>
                    </a:srgbClr>
                  </a:outerShdw>
                </a:effectLst>
                <a:latin typeface="Adobe Arabic" panose="02040503050201020203" pitchFamily="18" charset="-78"/>
                <a:cs typeface="Adobe Arabic" panose="02040503050201020203" pitchFamily="18" charset="-78"/>
              </a:rPr>
              <a:t>مینا افضلی</a:t>
            </a:r>
            <a:br>
              <a:rPr lang="fa-IR" sz="2000" b="1" dirty="0">
                <a:effectLst>
                  <a:outerShdw blurRad="38100" dist="38100" dir="2700000" algn="tl">
                    <a:srgbClr val="000000">
                      <a:alpha val="43137"/>
                    </a:srgbClr>
                  </a:outerShdw>
                </a:effectLst>
                <a:latin typeface="Adobe Arabic" panose="02040503050201020203" pitchFamily="18" charset="-78"/>
                <a:cs typeface="Adobe Arabic" panose="02040503050201020203" pitchFamily="18" charset="-78"/>
              </a:rPr>
            </a:br>
            <a:r>
              <a:rPr lang="fa-IR" sz="2000" b="1" dirty="0">
                <a:effectLst>
                  <a:outerShdw blurRad="38100" dist="38100" dir="2700000" algn="tl">
                    <a:srgbClr val="000000">
                      <a:alpha val="43137"/>
                    </a:srgbClr>
                  </a:outerShdw>
                </a:effectLst>
                <a:latin typeface="Adobe Arabic" panose="02040503050201020203" pitchFamily="18" charset="-78"/>
                <a:cs typeface="Adobe Arabic" panose="02040503050201020203" pitchFamily="18" charset="-78"/>
              </a:rPr>
              <a:t>سجاد رنجبر</a:t>
            </a:r>
            <a:endParaRPr lang="en-US" sz="2000" b="1" dirty="0"/>
          </a:p>
        </p:txBody>
      </p:sp>
      <p:sp>
        <p:nvSpPr>
          <p:cNvPr id="5" name="Title 4"/>
          <p:cNvSpPr>
            <a:spLocks noGrp="1"/>
          </p:cNvSpPr>
          <p:nvPr>
            <p:ph type="ctrTitle"/>
          </p:nvPr>
        </p:nvSpPr>
        <p:spPr>
          <a:xfrm>
            <a:off x="1059785" y="739290"/>
            <a:ext cx="6858000" cy="966453"/>
          </a:xfrm>
          <a:noFill/>
        </p:spPr>
        <p:txBody>
          <a:bodyPr>
            <a:normAutofit/>
          </a:bodyPr>
          <a:lstStyle/>
          <a:p>
            <a:r>
              <a:rPr lang="fa-IR" sz="4400" b="1" dirty="0" smtClean="0">
                <a:solidFill>
                  <a:schemeClr val="accent2">
                    <a:lumMod val="50000"/>
                  </a:schemeClr>
                </a:solidFill>
                <a:effectLst>
                  <a:outerShdw blurRad="38100" dist="38100" dir="2700000" algn="tl">
                    <a:srgbClr val="000000">
                      <a:alpha val="43137"/>
                    </a:srgbClr>
                  </a:outerShdw>
                </a:effectLst>
                <a:latin typeface="Adobe Arabic" panose="02040503050201020203" pitchFamily="18" charset="-78"/>
                <a:cs typeface="Adobe Arabic" panose="02040503050201020203" pitchFamily="18" charset="-78"/>
              </a:rPr>
              <a:t>آشنایی با سیستم کنترل نسخه گیت</a:t>
            </a:r>
            <a:endParaRPr lang="en-US" sz="4400" b="1" dirty="0">
              <a:solidFill>
                <a:schemeClr val="accent2">
                  <a:lumMod val="50000"/>
                </a:schemeClr>
              </a:solidFill>
              <a:effectLst>
                <a:outerShdw blurRad="38100" dist="38100" dir="2700000" algn="tl">
                  <a:srgbClr val="000000">
                    <a:alpha val="43137"/>
                  </a:srgbClr>
                </a:outerShdw>
              </a:effectLst>
              <a:latin typeface="Adobe Arabic" panose="02040503050201020203" pitchFamily="18" charset="-78"/>
              <a:cs typeface="Adobe Arabic" panose="02040503050201020203" pitchFamily="18" charset="-78"/>
            </a:endParaRPr>
          </a:p>
        </p:txBody>
      </p:sp>
      <p:sp>
        <p:nvSpPr>
          <p:cNvPr id="4" name="Slide Number Placeholder 3"/>
          <p:cNvSpPr>
            <a:spLocks noGrp="1"/>
          </p:cNvSpPr>
          <p:nvPr>
            <p:ph type="sldNum" sz="quarter" idx="12"/>
          </p:nvPr>
        </p:nvSpPr>
        <p:spPr/>
        <p:txBody>
          <a:bodyPr/>
          <a:lstStyle/>
          <a:p>
            <a:fld id="{B82CCC60-E8CD-4174-8B1A-7DF615B22EEF}" type="slidenum">
              <a:rPr lang="en-US" smtClean="0"/>
              <a:pPr/>
              <a:t>2</a:t>
            </a:fld>
            <a:endParaRPr lang="en-US"/>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82820" y="2266340"/>
            <a:ext cx="1679755" cy="1832460"/>
          </a:xfrm>
          <a:prstGeom prst="rect">
            <a:avLst/>
          </a:prstGeom>
        </p:spPr>
      </p:pic>
    </p:spTree>
    <p:extLst>
      <p:ext uri="{BB962C8B-B14F-4D97-AF65-F5344CB8AC3E}">
        <p14:creationId xmlns:p14="http://schemas.microsoft.com/office/powerpoint/2010/main" val="654971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4"/>
          <p:cNvSpPr>
            <a:spLocks noGrp="1"/>
          </p:cNvSpPr>
          <p:nvPr>
            <p:ph idx="1"/>
          </p:nvPr>
        </p:nvSpPr>
        <p:spPr>
          <a:xfrm>
            <a:off x="1823310" y="433880"/>
            <a:ext cx="5489144" cy="1832461"/>
          </a:xfrm>
        </p:spPr>
        <p:txBody>
          <a:bodyPr>
            <a:normAutofit/>
          </a:bodyPr>
          <a:lstStyle/>
          <a:p>
            <a:pPr algn="r" rtl="1"/>
            <a:r>
              <a:rPr lang="fa-IR" sz="2000" dirty="0" smtClean="0">
                <a:latin typeface="Adobe Arabic" panose="02040503050201020203" pitchFamily="18" charset="-78"/>
                <a:cs typeface="Adobe Arabic" panose="02040503050201020203" pitchFamily="18" charset="-78"/>
              </a:rPr>
              <a:t>حالا کدی که به ایمیلتان ارسال شده را اینجا وارد کنید تا گیت هاب مطمئن بشه که ایمیل مال خودتونه.</a:t>
            </a:r>
          </a:p>
          <a:p>
            <a:pPr marL="457200" lvl="1" indent="0" algn="r" rtl="1">
              <a:buNone/>
            </a:pPr>
            <a:r>
              <a:rPr lang="fa-IR" sz="2000" dirty="0" smtClean="0">
                <a:latin typeface="Adobe Arabic" panose="02040503050201020203" pitchFamily="18" charset="-78"/>
                <a:cs typeface="Adobe Arabic" panose="02040503050201020203" pitchFamily="18" charset="-78"/>
              </a:rPr>
              <a:t>اگر کدی براتون ارسال نشده روی بخش 1 داخل عکس کلیک کنید تا مجدد ارسال بشه و اگر می خواهید ایمیلتون رو عوض کنید روی بخش 2 داخل عکس کلیک کنید.</a:t>
            </a:r>
            <a:endParaRPr lang="en-US" sz="2000" dirty="0" smtClean="0">
              <a:latin typeface="Adobe Arabic" panose="02040503050201020203" pitchFamily="18" charset="-78"/>
              <a:cs typeface="Adobe Arabic" panose="02040503050201020203" pitchFamily="18" charset="-78"/>
            </a:endParaRP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28835"/>
            <a:ext cx="1517900" cy="136610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2" name="Slide Number Placeholder 1"/>
          <p:cNvSpPr>
            <a:spLocks noGrp="1"/>
          </p:cNvSpPr>
          <p:nvPr>
            <p:ph type="sldNum" sz="quarter" idx="12"/>
          </p:nvPr>
        </p:nvSpPr>
        <p:spPr/>
        <p:txBody>
          <a:bodyPr/>
          <a:lstStyle/>
          <a:p>
            <a:fld id="{B82CCC60-E8CD-4174-8B1A-7DF615B22EEF}" type="slidenum">
              <a:rPr lang="en-US" smtClean="0"/>
              <a:pPr/>
              <a:t>20</a:t>
            </a:fld>
            <a:endParaRPr lang="en-US"/>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70605" y="2571750"/>
            <a:ext cx="4123035" cy="223901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0578089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4"/>
          <p:cNvSpPr>
            <a:spLocks noGrp="1"/>
          </p:cNvSpPr>
          <p:nvPr>
            <p:ph idx="1"/>
          </p:nvPr>
        </p:nvSpPr>
        <p:spPr>
          <a:xfrm>
            <a:off x="1823310" y="586585"/>
            <a:ext cx="5489144" cy="1221641"/>
          </a:xfrm>
        </p:spPr>
        <p:txBody>
          <a:bodyPr>
            <a:normAutofit/>
          </a:bodyPr>
          <a:lstStyle/>
          <a:p>
            <a:pPr marL="0" indent="0" algn="r" rtl="1">
              <a:buNone/>
            </a:pPr>
            <a:r>
              <a:rPr lang="fa-IR" sz="2000" b="1" dirty="0" smtClean="0">
                <a:solidFill>
                  <a:srgbClr val="00B050"/>
                </a:solidFill>
                <a:latin typeface="Adobe Arabic" panose="02040503050201020203" pitchFamily="18" charset="-78"/>
                <a:cs typeface="Adobe Arabic" panose="02040503050201020203" pitchFamily="18" charset="-78"/>
              </a:rPr>
              <a:t>اگر با صفحه زیر روبرو شدید، تبریک میگم</a:t>
            </a:r>
            <a:r>
              <a:rPr lang="fa-IR" sz="2000" b="1" dirty="0" smtClean="0">
                <a:solidFill>
                  <a:srgbClr val="00B050"/>
                </a:solidFill>
                <a:latin typeface="Adobe Arabic" panose="02040503050201020203" pitchFamily="18" charset="-78"/>
                <a:cs typeface="Adobe Arabic" panose="02040503050201020203" pitchFamily="18" charset="-78"/>
                <a:sym typeface="Wingdings" panose="05000000000000000000" pitchFamily="2" charset="2"/>
              </a:rPr>
              <a:t> شما اولین اکانتتون رو ساختید!</a:t>
            </a:r>
          </a:p>
          <a:p>
            <a:pPr algn="r" rtl="1"/>
            <a:r>
              <a:rPr lang="fa-IR" sz="2000" dirty="0" smtClean="0">
                <a:latin typeface="Adobe Arabic" panose="02040503050201020203" pitchFamily="18" charset="-78"/>
                <a:cs typeface="Adobe Arabic" panose="02040503050201020203" pitchFamily="18" charset="-78"/>
              </a:rPr>
              <a:t>اطلاعات موردنیاز گیت هاب رو هم طبق عکس زیر وارد کنید تا بتونید وارد اکانتتون بشید.</a:t>
            </a: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28835"/>
            <a:ext cx="1517900" cy="136610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2" name="Slide Number Placeholder 1"/>
          <p:cNvSpPr>
            <a:spLocks noGrp="1"/>
          </p:cNvSpPr>
          <p:nvPr>
            <p:ph type="sldNum" sz="quarter" idx="12"/>
          </p:nvPr>
        </p:nvSpPr>
        <p:spPr/>
        <p:txBody>
          <a:bodyPr/>
          <a:lstStyle/>
          <a:p>
            <a:fld id="{B82CCC60-E8CD-4174-8B1A-7DF615B22EEF}" type="slidenum">
              <a:rPr lang="en-US" smtClean="0"/>
              <a:pPr/>
              <a:t>21</a:t>
            </a:fld>
            <a:endParaRPr lang="en-US"/>
          </a:p>
        </p:txBody>
      </p:sp>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96260" y="1960930"/>
            <a:ext cx="5030115" cy="285395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785439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4"/>
          <p:cNvSpPr>
            <a:spLocks noGrp="1"/>
          </p:cNvSpPr>
          <p:nvPr>
            <p:ph idx="1"/>
          </p:nvPr>
        </p:nvSpPr>
        <p:spPr>
          <a:xfrm>
            <a:off x="4266590" y="1655520"/>
            <a:ext cx="4572914" cy="1068935"/>
          </a:xfrm>
        </p:spPr>
        <p:txBody>
          <a:bodyPr>
            <a:normAutofit/>
          </a:bodyPr>
          <a:lstStyle/>
          <a:p>
            <a:pPr algn="r" rtl="1"/>
            <a:r>
              <a:rPr lang="fa-IR" sz="2000" dirty="0" smtClean="0">
                <a:latin typeface="Adobe Arabic" panose="02040503050201020203" pitchFamily="18" charset="-78"/>
                <a:cs typeface="Adobe Arabic" panose="02040503050201020203" pitchFamily="18" charset="-78"/>
              </a:rPr>
              <a:t>در صورت نیاز می توانید بعضی از موارد را انتخاب کنید. اگر هیچ گزینه ای رو هم انتخاب نکردید، مشکلی نداره </a:t>
            </a:r>
            <a:r>
              <a:rPr lang="en-US" sz="2000" dirty="0" smtClean="0">
                <a:latin typeface="Adobe Arabic" panose="02040503050201020203" pitchFamily="18" charset="-78"/>
                <a:cs typeface="Adobe Arabic" panose="02040503050201020203" pitchFamily="18" charset="-78"/>
              </a:rPr>
              <a:t>continue</a:t>
            </a:r>
            <a:r>
              <a:rPr lang="fa-IR" sz="2000" dirty="0" smtClean="0">
                <a:latin typeface="Adobe Arabic" panose="02040503050201020203" pitchFamily="18" charset="-78"/>
                <a:cs typeface="Adobe Arabic" panose="02040503050201020203" pitchFamily="18" charset="-78"/>
              </a:rPr>
              <a:t> رو بزنید.</a:t>
            </a:r>
          </a:p>
        </p:txBody>
      </p:sp>
      <p:sp>
        <p:nvSpPr>
          <p:cNvPr id="2" name="Slide Number Placeholder 1"/>
          <p:cNvSpPr>
            <a:spLocks noGrp="1"/>
          </p:cNvSpPr>
          <p:nvPr>
            <p:ph type="sldNum" sz="quarter" idx="12"/>
          </p:nvPr>
        </p:nvSpPr>
        <p:spPr/>
        <p:txBody>
          <a:bodyPr/>
          <a:lstStyle/>
          <a:p>
            <a:fld id="{B82CCC60-E8CD-4174-8B1A-7DF615B22EEF}" type="slidenum">
              <a:rPr lang="en-US" smtClean="0"/>
              <a:pPr/>
              <a:t>22</a:t>
            </a:fld>
            <a:endParaRPr lang="en-US"/>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28835"/>
            <a:ext cx="1517900" cy="136610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23310" y="128470"/>
            <a:ext cx="2418036" cy="479024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9565147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4"/>
          <p:cNvSpPr>
            <a:spLocks noGrp="1"/>
          </p:cNvSpPr>
          <p:nvPr>
            <p:ph idx="1"/>
          </p:nvPr>
        </p:nvSpPr>
        <p:spPr>
          <a:xfrm>
            <a:off x="2739540" y="586585"/>
            <a:ext cx="4572914" cy="610820"/>
          </a:xfrm>
        </p:spPr>
        <p:txBody>
          <a:bodyPr>
            <a:normAutofit/>
          </a:bodyPr>
          <a:lstStyle/>
          <a:p>
            <a:pPr algn="r" rtl="1"/>
            <a:r>
              <a:rPr lang="fa-IR" sz="2000" dirty="0" smtClean="0">
                <a:latin typeface="Adobe Arabic" panose="02040503050201020203" pitchFamily="18" charset="-78"/>
                <a:cs typeface="Adobe Arabic" panose="02040503050201020203" pitchFamily="18" charset="-78"/>
              </a:rPr>
              <a:t>گزینه </a:t>
            </a:r>
            <a:r>
              <a:rPr lang="en-US" sz="2000" dirty="0" smtClean="0">
                <a:latin typeface="Adobe Arabic" panose="02040503050201020203" pitchFamily="18" charset="-78"/>
                <a:cs typeface="Adobe Arabic" panose="02040503050201020203" pitchFamily="18" charset="-78"/>
              </a:rPr>
              <a:t>continue for free</a:t>
            </a:r>
            <a:r>
              <a:rPr lang="fa-IR" sz="2000" dirty="0" smtClean="0">
                <a:latin typeface="Adobe Arabic" panose="02040503050201020203" pitchFamily="18" charset="-78"/>
                <a:cs typeface="Adobe Arabic" panose="02040503050201020203" pitchFamily="18" charset="-78"/>
              </a:rPr>
              <a:t> را بزنید.</a:t>
            </a:r>
          </a:p>
        </p:txBody>
      </p:sp>
      <p:sp>
        <p:nvSpPr>
          <p:cNvPr id="2" name="Slide Number Placeholder 1"/>
          <p:cNvSpPr>
            <a:spLocks noGrp="1"/>
          </p:cNvSpPr>
          <p:nvPr>
            <p:ph type="sldNum" sz="quarter" idx="12"/>
          </p:nvPr>
        </p:nvSpPr>
        <p:spPr/>
        <p:txBody>
          <a:bodyPr/>
          <a:lstStyle/>
          <a:p>
            <a:fld id="{B82CCC60-E8CD-4174-8B1A-7DF615B22EEF}" type="slidenum">
              <a:rPr lang="en-US" smtClean="0"/>
              <a:pPr/>
              <a:t>23</a:t>
            </a:fld>
            <a:endParaRPr lang="en-US"/>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28835"/>
            <a:ext cx="1517900" cy="136610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6260" y="1502815"/>
            <a:ext cx="4294742" cy="348798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5565828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4"/>
          <p:cNvSpPr>
            <a:spLocks noGrp="1"/>
          </p:cNvSpPr>
          <p:nvPr>
            <p:ph idx="1"/>
          </p:nvPr>
        </p:nvSpPr>
        <p:spPr>
          <a:xfrm>
            <a:off x="2739540" y="433880"/>
            <a:ext cx="6099964" cy="1068935"/>
          </a:xfrm>
        </p:spPr>
        <p:txBody>
          <a:bodyPr>
            <a:normAutofit/>
          </a:bodyPr>
          <a:lstStyle/>
          <a:p>
            <a:pPr marL="0" indent="0" algn="r" rtl="1">
              <a:buNone/>
            </a:pPr>
            <a:r>
              <a:rPr lang="fa-IR" sz="2000" b="1" dirty="0" smtClean="0">
                <a:solidFill>
                  <a:srgbClr val="00B050"/>
                </a:solidFill>
                <a:latin typeface="Adobe Arabic" panose="02040503050201020203" pitchFamily="18" charset="-78"/>
                <a:cs typeface="Adobe Arabic" panose="02040503050201020203" pitchFamily="18" charset="-78"/>
              </a:rPr>
              <a:t>خب خب بالاخره بعد از کلییی مراحل طاقت فرسا تونستید وارد اکانتتون بشید :)</a:t>
            </a:r>
            <a:endParaRPr lang="en-US" sz="2000" b="1" dirty="0" smtClean="0">
              <a:solidFill>
                <a:srgbClr val="00B050"/>
              </a:solidFill>
              <a:latin typeface="Adobe Arabic" panose="02040503050201020203" pitchFamily="18" charset="-78"/>
              <a:cs typeface="Adobe Arabic" panose="02040503050201020203" pitchFamily="18" charset="-78"/>
            </a:endParaRPr>
          </a:p>
          <a:p>
            <a:pPr marL="0" indent="0" algn="r" rtl="1">
              <a:buNone/>
            </a:pPr>
            <a:r>
              <a:rPr lang="fa-IR" sz="2000" dirty="0" smtClean="0">
                <a:latin typeface="Adobe Arabic" panose="02040503050201020203" pitchFamily="18" charset="-78"/>
                <a:cs typeface="Adobe Arabic" panose="02040503050201020203" pitchFamily="18" charset="-78"/>
              </a:rPr>
              <a:t>این صفحه ای که می بینید داشبورد اکانت شماست و از طریق اون می تونید به قابلیت های مختلف دسترسی داشته باشید.</a:t>
            </a:r>
          </a:p>
          <a:p>
            <a:pPr algn="r" rtl="1"/>
            <a:endParaRPr lang="fa-IR" sz="2000" b="1" dirty="0" smtClean="0">
              <a:latin typeface="Adobe Arabic" panose="02040503050201020203" pitchFamily="18" charset="-78"/>
              <a:cs typeface="Adobe Arabic" panose="02040503050201020203" pitchFamily="18" charset="-78"/>
            </a:endParaRPr>
          </a:p>
        </p:txBody>
      </p:sp>
      <p:sp>
        <p:nvSpPr>
          <p:cNvPr id="2" name="Slide Number Placeholder 1"/>
          <p:cNvSpPr>
            <a:spLocks noGrp="1"/>
          </p:cNvSpPr>
          <p:nvPr>
            <p:ph type="sldNum" sz="quarter" idx="12"/>
          </p:nvPr>
        </p:nvSpPr>
        <p:spPr/>
        <p:txBody>
          <a:bodyPr/>
          <a:lstStyle/>
          <a:p>
            <a:fld id="{B82CCC60-E8CD-4174-8B1A-7DF615B22EEF}" type="slidenum">
              <a:rPr lang="en-US" smtClean="0"/>
              <a:pPr/>
              <a:t>24</a:t>
            </a:fld>
            <a:endParaRPr lang="en-US"/>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28835"/>
            <a:ext cx="1517900" cy="136610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96260" y="1502815"/>
            <a:ext cx="6251755" cy="315936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3496198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4"/>
          <p:cNvSpPr>
            <a:spLocks noGrp="1"/>
          </p:cNvSpPr>
          <p:nvPr>
            <p:ph idx="1"/>
          </p:nvPr>
        </p:nvSpPr>
        <p:spPr>
          <a:xfrm>
            <a:off x="4419295" y="433880"/>
            <a:ext cx="4420210" cy="4581150"/>
          </a:xfrm>
        </p:spPr>
        <p:txBody>
          <a:bodyPr>
            <a:normAutofit/>
          </a:bodyPr>
          <a:lstStyle/>
          <a:p>
            <a:pPr marL="0" indent="0" algn="r" rtl="1">
              <a:buNone/>
            </a:pPr>
            <a:r>
              <a:rPr lang="fa-IR" sz="3600" b="1" dirty="0" smtClean="0">
                <a:effectLst>
                  <a:outerShdw blurRad="38100" dist="38100" dir="2700000" algn="tl">
                    <a:srgbClr val="000000">
                      <a:alpha val="43137"/>
                    </a:srgbClr>
                  </a:outerShdw>
                </a:effectLst>
                <a:latin typeface="Adobe Arabic" panose="02040503050201020203" pitchFamily="18" charset="-78"/>
                <a:cs typeface="Adobe Arabic" panose="02040503050201020203" pitchFamily="18" charset="-78"/>
              </a:rPr>
              <a:t>ساخت ریپازیتوری در گیت </a:t>
            </a:r>
            <a:r>
              <a:rPr lang="fa-IR" sz="3600" b="1" dirty="0" smtClean="0">
                <a:effectLst>
                  <a:outerShdw blurRad="38100" dist="38100" dir="2700000" algn="tl">
                    <a:srgbClr val="000000">
                      <a:alpha val="43137"/>
                    </a:srgbClr>
                  </a:outerShdw>
                </a:effectLst>
                <a:latin typeface="Adobe Arabic" panose="02040503050201020203" pitchFamily="18" charset="-78"/>
                <a:cs typeface="Adobe Arabic" panose="02040503050201020203" pitchFamily="18" charset="-78"/>
              </a:rPr>
              <a:t>هاب</a:t>
            </a:r>
            <a:endParaRPr lang="fa-IR" sz="3600" b="1" dirty="0" smtClean="0">
              <a:effectLst>
                <a:outerShdw blurRad="38100" dist="38100" dir="2700000" algn="tl">
                  <a:srgbClr val="000000">
                    <a:alpha val="43137"/>
                  </a:srgbClr>
                </a:outerShdw>
              </a:effectLst>
              <a:latin typeface="Adobe Arabic" panose="02040503050201020203" pitchFamily="18" charset="-78"/>
              <a:cs typeface="Adobe Arabic" panose="02040503050201020203" pitchFamily="18" charset="-78"/>
            </a:endParaRPr>
          </a:p>
          <a:p>
            <a:pPr marL="0" indent="0" algn="r" rtl="1">
              <a:buNone/>
            </a:pPr>
            <a:r>
              <a:rPr lang="fa-IR" sz="2000" dirty="0">
                <a:latin typeface="Adobe Arabic" panose="02040503050201020203" pitchFamily="18" charset="-78"/>
                <a:cs typeface="Adobe Arabic" panose="02040503050201020203" pitchFamily="18" charset="-78"/>
              </a:rPr>
              <a:t>حالا باید یک ریپازیتوری </a:t>
            </a:r>
            <a:r>
              <a:rPr lang="fa-IR" sz="2000" dirty="0" smtClean="0">
                <a:latin typeface="Adobe Arabic" panose="02040503050201020203" pitchFamily="18" charset="-78"/>
                <a:cs typeface="Adobe Arabic" panose="02040503050201020203" pitchFamily="18" charset="-78"/>
              </a:rPr>
              <a:t>سرور </a:t>
            </a:r>
            <a:r>
              <a:rPr lang="fa-IR" sz="2000" dirty="0">
                <a:latin typeface="Adobe Arabic" panose="02040503050201020203" pitchFamily="18" charset="-78"/>
                <a:cs typeface="Adobe Arabic" panose="02040503050201020203" pitchFamily="18" charset="-78"/>
              </a:rPr>
              <a:t>بسازید تا بتونید پروژتون رو روی سرور گیت هاب قرار</a:t>
            </a:r>
            <a:r>
              <a:rPr lang="en-US" sz="2000" dirty="0">
                <a:latin typeface="Adobe Arabic" panose="02040503050201020203" pitchFamily="18" charset="-78"/>
                <a:cs typeface="Adobe Arabic" panose="02040503050201020203" pitchFamily="18" charset="-78"/>
              </a:rPr>
              <a:t> </a:t>
            </a:r>
            <a:r>
              <a:rPr lang="fa-IR" sz="2000" dirty="0">
                <a:latin typeface="Adobe Arabic" panose="02040503050201020203" pitchFamily="18" charset="-78"/>
                <a:cs typeface="Adobe Arabic" panose="02040503050201020203" pitchFamily="18" charset="-78"/>
              </a:rPr>
              <a:t>بدید و بقیه اعضای تیم هم به آن دسترسی داشته باشند</a:t>
            </a:r>
            <a:r>
              <a:rPr lang="fa-IR" sz="2000" dirty="0" smtClean="0">
                <a:latin typeface="Adobe Arabic" panose="02040503050201020203" pitchFamily="18" charset="-78"/>
                <a:cs typeface="Adobe Arabic" panose="02040503050201020203" pitchFamily="18" charset="-78"/>
              </a:rPr>
              <a:t>.</a:t>
            </a:r>
          </a:p>
          <a:p>
            <a:pPr algn="r" rtl="1"/>
            <a:r>
              <a:rPr lang="fa-IR" sz="2000" dirty="0" smtClean="0">
                <a:latin typeface="Adobe Arabic" panose="02040503050201020203" pitchFamily="18" charset="-78"/>
                <a:cs typeface="Adobe Arabic" panose="02040503050201020203" pitchFamily="18" charset="-78"/>
              </a:rPr>
              <a:t>اسم ریپازیتوری مدنظرتون رو در باکس مقابل بنویسید. ما اینجا </a:t>
            </a:r>
            <a:r>
              <a:rPr lang="en-US" sz="2000" dirty="0" smtClean="0">
                <a:latin typeface="Adobe Arabic" panose="02040503050201020203" pitchFamily="18" charset="-78"/>
                <a:cs typeface="Adobe Arabic" panose="02040503050201020203" pitchFamily="18" charset="-78"/>
              </a:rPr>
              <a:t>sum</a:t>
            </a:r>
            <a:r>
              <a:rPr lang="fa-IR" sz="2000" dirty="0" smtClean="0">
                <a:latin typeface="Adobe Arabic" panose="02040503050201020203" pitchFamily="18" charset="-78"/>
                <a:cs typeface="Adobe Arabic" panose="02040503050201020203" pitchFamily="18" charset="-78"/>
              </a:rPr>
              <a:t> به معنای مجموع رو نوشتیم که مرتبط با کد نوشته شده باشه.</a:t>
            </a:r>
          </a:p>
          <a:p>
            <a:pPr algn="r" rtl="1"/>
            <a:r>
              <a:rPr lang="fa-IR" sz="2000" dirty="0" smtClean="0">
                <a:latin typeface="Adobe Arabic" panose="02040503050201020203" pitchFamily="18" charset="-78"/>
                <a:cs typeface="Adobe Arabic" panose="02040503050201020203" pitchFamily="18" charset="-78"/>
              </a:rPr>
              <a:t>گزینه </a:t>
            </a:r>
            <a:r>
              <a:rPr lang="en-US" sz="2000" dirty="0" smtClean="0">
                <a:latin typeface="Adobe Arabic" panose="02040503050201020203" pitchFamily="18" charset="-78"/>
                <a:cs typeface="Adobe Arabic" panose="02040503050201020203" pitchFamily="18" charset="-78"/>
              </a:rPr>
              <a:t>private</a:t>
            </a:r>
            <a:r>
              <a:rPr lang="fa-IR" sz="2000" dirty="0" smtClean="0">
                <a:latin typeface="Adobe Arabic" panose="02040503050201020203" pitchFamily="18" charset="-78"/>
                <a:cs typeface="Adobe Arabic" panose="02040503050201020203" pitchFamily="18" charset="-78"/>
              </a:rPr>
              <a:t> رو انتخاب کنید تا ریپازیتوری برای همه قابل مشاهده نباشه.</a:t>
            </a:r>
            <a:r>
              <a:rPr lang="fa-IR" sz="1700" dirty="0">
                <a:latin typeface="Adobe Arabic" panose="02040503050201020203" pitchFamily="18" charset="-78"/>
                <a:cs typeface="Adobe Arabic" panose="02040503050201020203" pitchFamily="18" charset="-78"/>
              </a:rPr>
              <a:t> </a:t>
            </a:r>
            <a:r>
              <a:rPr lang="fa-IR" sz="2000" dirty="0" smtClean="0">
                <a:latin typeface="Adobe Arabic" panose="02040503050201020203" pitchFamily="18" charset="-78"/>
                <a:cs typeface="Adobe Arabic" panose="02040503050201020203" pitchFamily="18" charset="-78"/>
              </a:rPr>
              <a:t>بعدا که خواستید پروژه خفنی بسازید، گزینه </a:t>
            </a:r>
            <a:r>
              <a:rPr lang="en-US" sz="2000" dirty="0" smtClean="0">
                <a:latin typeface="Adobe Arabic" panose="02040503050201020203" pitchFamily="18" charset="-78"/>
                <a:cs typeface="Adobe Arabic" panose="02040503050201020203" pitchFamily="18" charset="-78"/>
              </a:rPr>
              <a:t>public</a:t>
            </a:r>
            <a:r>
              <a:rPr lang="fa-IR" sz="2000" dirty="0" smtClean="0">
                <a:latin typeface="Adobe Arabic" panose="02040503050201020203" pitchFamily="18" charset="-78"/>
                <a:cs typeface="Adobe Arabic" panose="02040503050201020203" pitchFamily="18" charset="-78"/>
              </a:rPr>
              <a:t> رو انتخاب کنید تا دیگران با سرچ کردن بتونن ریپازیتوری شما رو پیدا کنن.</a:t>
            </a:r>
          </a:p>
          <a:p>
            <a:pPr algn="r" rtl="1"/>
            <a:r>
              <a:rPr lang="fa-IR" sz="2000" dirty="0" smtClean="0">
                <a:latin typeface="Adobe Arabic" panose="02040503050201020203" pitchFamily="18" charset="-78"/>
                <a:cs typeface="Adobe Arabic" panose="02040503050201020203" pitchFamily="18" charset="-78"/>
              </a:rPr>
              <a:t>در آخر </a:t>
            </a:r>
            <a:r>
              <a:rPr lang="en-US" sz="2000" dirty="0" smtClean="0">
                <a:latin typeface="Adobe Arabic" panose="02040503050201020203" pitchFamily="18" charset="-78"/>
                <a:cs typeface="Adobe Arabic" panose="02040503050201020203" pitchFamily="18" charset="-78"/>
              </a:rPr>
              <a:t>create a new repository</a:t>
            </a:r>
            <a:r>
              <a:rPr lang="fa-IR" sz="2000" dirty="0" smtClean="0">
                <a:latin typeface="Adobe Arabic" panose="02040503050201020203" pitchFamily="18" charset="-78"/>
                <a:cs typeface="Adobe Arabic" panose="02040503050201020203" pitchFamily="18" charset="-78"/>
              </a:rPr>
              <a:t> رو بزنید.</a:t>
            </a:r>
          </a:p>
        </p:txBody>
      </p:sp>
      <p:sp>
        <p:nvSpPr>
          <p:cNvPr id="2" name="Slide Number Placeholder 1"/>
          <p:cNvSpPr>
            <a:spLocks noGrp="1"/>
          </p:cNvSpPr>
          <p:nvPr>
            <p:ph type="sldNum" sz="quarter" idx="12"/>
          </p:nvPr>
        </p:nvSpPr>
        <p:spPr/>
        <p:txBody>
          <a:bodyPr/>
          <a:lstStyle/>
          <a:p>
            <a:fld id="{B82CCC60-E8CD-4174-8B1A-7DF615B22EEF}" type="slidenum">
              <a:rPr lang="en-US" smtClean="0"/>
              <a:pPr/>
              <a:t>25</a:t>
            </a:fld>
            <a:endParaRPr lang="en-US" dirty="0"/>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28835"/>
            <a:ext cx="1517900" cy="136610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4375" y="1655520"/>
            <a:ext cx="3322608" cy="3162574"/>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9870693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48965" y="281175"/>
            <a:ext cx="8246070" cy="4486088"/>
          </a:xfrm>
        </p:spPr>
        <p:txBody>
          <a:bodyPr>
            <a:normAutofit/>
          </a:bodyPr>
          <a:lstStyle/>
          <a:p>
            <a:pPr marL="0" indent="0" algn="r" rtl="1">
              <a:buNone/>
            </a:pPr>
            <a:r>
              <a:rPr lang="fa-IR" sz="3600" b="1" dirty="0" smtClean="0">
                <a:solidFill>
                  <a:schemeClr val="bg1"/>
                </a:solidFill>
                <a:effectLst>
                  <a:outerShdw blurRad="38100" dist="38100" dir="2700000" algn="tl">
                    <a:srgbClr val="000000">
                      <a:alpha val="43137"/>
                    </a:srgbClr>
                  </a:outerShdw>
                </a:effectLst>
                <a:latin typeface="Adobe Arabic" panose="02040503050201020203" pitchFamily="18" charset="-78"/>
                <a:cs typeface="Adobe Arabic" panose="02040503050201020203" pitchFamily="18" charset="-78"/>
              </a:rPr>
              <a:t>دستور </a:t>
            </a:r>
            <a:r>
              <a:rPr lang="en-US" sz="3600" b="1" dirty="0" smtClean="0">
                <a:solidFill>
                  <a:schemeClr val="bg1"/>
                </a:solidFill>
                <a:effectLst>
                  <a:outerShdw blurRad="38100" dist="38100" dir="2700000" algn="tl">
                    <a:srgbClr val="000000">
                      <a:alpha val="43137"/>
                    </a:srgbClr>
                  </a:outerShdw>
                </a:effectLst>
                <a:latin typeface="Adobe Arabic" panose="02040503050201020203" pitchFamily="18" charset="-78"/>
                <a:cs typeface="Adobe Arabic" panose="02040503050201020203" pitchFamily="18" charset="-78"/>
              </a:rPr>
              <a:t>git clone</a:t>
            </a:r>
          </a:p>
          <a:p>
            <a:pPr marL="0" indent="0" algn="r" rtl="1">
              <a:buNone/>
            </a:pPr>
            <a:endParaRPr lang="en-US" sz="2000" dirty="0" smtClean="0">
              <a:latin typeface="Adobe Arabic" panose="02040503050201020203" pitchFamily="18" charset="-78"/>
              <a:cs typeface="Adobe Arabic" panose="02040503050201020203" pitchFamily="18" charset="-78"/>
            </a:endParaRPr>
          </a:p>
          <a:p>
            <a:pPr marL="0" indent="0" algn="r" rtl="1">
              <a:buNone/>
            </a:pPr>
            <a:endParaRPr lang="fa-IR" sz="2000" dirty="0" smtClean="0">
              <a:latin typeface="Adobe Arabic" panose="02040503050201020203" pitchFamily="18" charset="-78"/>
              <a:cs typeface="Adobe Arabic" panose="02040503050201020203" pitchFamily="18" charset="-78"/>
            </a:endParaRPr>
          </a:p>
          <a:p>
            <a:pPr marL="0" indent="0" algn="r" rtl="1">
              <a:buNone/>
            </a:pPr>
            <a:r>
              <a:rPr lang="fa-IR" sz="2000" dirty="0" smtClean="0">
                <a:latin typeface="Adobe Arabic" panose="02040503050201020203" pitchFamily="18" charset="-78"/>
                <a:cs typeface="Adobe Arabic" panose="02040503050201020203" pitchFamily="18" charset="-78"/>
              </a:rPr>
              <a:t>اگر پروژه رو هم تیمیتون شروع کرده بود، به جای دستور </a:t>
            </a:r>
            <a:r>
              <a:rPr lang="en-US" sz="2000" dirty="0" smtClean="0">
                <a:solidFill>
                  <a:srgbClr val="FF0000"/>
                </a:solidFill>
                <a:latin typeface="Adobe Arabic" panose="02040503050201020203" pitchFamily="18" charset="-78"/>
                <a:cs typeface="Adobe Arabic" panose="02040503050201020203" pitchFamily="18" charset="-78"/>
              </a:rPr>
              <a:t>git</a:t>
            </a:r>
            <a:r>
              <a:rPr lang="en-US" sz="2000" dirty="0" smtClean="0">
                <a:latin typeface="Adobe Arabic" panose="02040503050201020203" pitchFamily="18" charset="-78"/>
                <a:cs typeface="Adobe Arabic" panose="02040503050201020203" pitchFamily="18" charset="-78"/>
              </a:rPr>
              <a:t> </a:t>
            </a:r>
            <a:r>
              <a:rPr lang="en-US" sz="2000" dirty="0" smtClean="0">
                <a:solidFill>
                  <a:srgbClr val="0070C0"/>
                </a:solidFill>
                <a:latin typeface="Adobe Arabic" panose="02040503050201020203" pitchFamily="18" charset="-78"/>
                <a:cs typeface="Adobe Arabic" panose="02040503050201020203" pitchFamily="18" charset="-78"/>
              </a:rPr>
              <a:t>remote</a:t>
            </a:r>
            <a:r>
              <a:rPr lang="en-US" sz="2000" dirty="0" smtClean="0">
                <a:latin typeface="Adobe Arabic" panose="02040503050201020203" pitchFamily="18" charset="-78"/>
                <a:cs typeface="Adobe Arabic" panose="02040503050201020203" pitchFamily="18" charset="-78"/>
              </a:rPr>
              <a:t> </a:t>
            </a:r>
            <a:r>
              <a:rPr lang="en-US" sz="2000" dirty="0" smtClean="0">
                <a:solidFill>
                  <a:srgbClr val="0070C0"/>
                </a:solidFill>
                <a:latin typeface="Adobe Arabic" panose="02040503050201020203" pitchFamily="18" charset="-78"/>
                <a:cs typeface="Adobe Arabic" panose="02040503050201020203" pitchFamily="18" charset="-78"/>
              </a:rPr>
              <a:t>add</a:t>
            </a:r>
            <a:r>
              <a:rPr lang="fa-IR" sz="2000" dirty="0" smtClean="0">
                <a:latin typeface="Adobe Arabic" panose="02040503050201020203" pitchFamily="18" charset="-78"/>
                <a:cs typeface="Adobe Arabic" panose="02040503050201020203" pitchFamily="18" charset="-78"/>
              </a:rPr>
              <a:t> باید از دستور زیر استفاده کنین:</a:t>
            </a:r>
          </a:p>
          <a:p>
            <a:pPr marL="0" indent="0" rtl="1">
              <a:buNone/>
            </a:pPr>
            <a:r>
              <a:rPr lang="en-US" sz="2000" dirty="0">
                <a:solidFill>
                  <a:srgbClr val="FF0000"/>
                </a:solidFill>
                <a:latin typeface="Adobe Arabic" panose="02040503050201020203" pitchFamily="18" charset="-78"/>
                <a:cs typeface="Adobe Arabic" panose="02040503050201020203" pitchFamily="18" charset="-78"/>
              </a:rPr>
              <a:t>git</a:t>
            </a:r>
            <a:r>
              <a:rPr lang="en-US" sz="2000" dirty="0">
                <a:latin typeface="Adobe Arabic" panose="02040503050201020203" pitchFamily="18" charset="-78"/>
                <a:cs typeface="Adobe Arabic" panose="02040503050201020203" pitchFamily="18" charset="-78"/>
              </a:rPr>
              <a:t> </a:t>
            </a:r>
            <a:r>
              <a:rPr lang="en-US" sz="2000" dirty="0">
                <a:solidFill>
                  <a:srgbClr val="0070C0"/>
                </a:solidFill>
                <a:latin typeface="Adobe Arabic" panose="02040503050201020203" pitchFamily="18" charset="-78"/>
                <a:cs typeface="Adobe Arabic" panose="02040503050201020203" pitchFamily="18" charset="-78"/>
              </a:rPr>
              <a:t>clone</a:t>
            </a:r>
            <a:r>
              <a:rPr lang="en-US" sz="2000" dirty="0">
                <a:latin typeface="Adobe Arabic" panose="02040503050201020203" pitchFamily="18" charset="-78"/>
                <a:cs typeface="Adobe Arabic" panose="02040503050201020203" pitchFamily="18" charset="-78"/>
              </a:rPr>
              <a:t> </a:t>
            </a:r>
            <a:r>
              <a:rPr lang="en-US" sz="2000" dirty="0">
                <a:solidFill>
                  <a:schemeClr val="accent3">
                    <a:lumMod val="75000"/>
                  </a:schemeClr>
                </a:solidFill>
                <a:latin typeface="Adobe Arabic" panose="02040503050201020203" pitchFamily="18" charset="-78"/>
                <a:cs typeface="Adobe Arabic" panose="02040503050201020203" pitchFamily="18" charset="-78"/>
              </a:rPr>
              <a:t>&lt;REPOSITORY_URL</a:t>
            </a:r>
            <a:r>
              <a:rPr lang="en-US" sz="2000" dirty="0" smtClean="0">
                <a:solidFill>
                  <a:schemeClr val="accent3">
                    <a:lumMod val="75000"/>
                  </a:schemeClr>
                </a:solidFill>
                <a:latin typeface="Adobe Arabic" panose="02040503050201020203" pitchFamily="18" charset="-78"/>
                <a:cs typeface="Adobe Arabic" panose="02040503050201020203" pitchFamily="18" charset="-78"/>
              </a:rPr>
              <a:t>&gt;</a:t>
            </a:r>
            <a:endParaRPr lang="fa-IR" sz="2000" dirty="0" smtClean="0">
              <a:solidFill>
                <a:schemeClr val="accent3">
                  <a:lumMod val="75000"/>
                </a:schemeClr>
              </a:solidFill>
              <a:latin typeface="Adobe Arabic" panose="02040503050201020203" pitchFamily="18" charset="-78"/>
              <a:cs typeface="Adobe Arabic" panose="02040503050201020203" pitchFamily="18" charset="-78"/>
            </a:endParaRPr>
          </a:p>
          <a:p>
            <a:pPr marL="0" indent="0" algn="r" rtl="1">
              <a:buNone/>
            </a:pPr>
            <a:r>
              <a:rPr lang="fa-IR" sz="2000" dirty="0" smtClean="0">
                <a:latin typeface="Adobe Arabic" panose="02040503050201020203" pitchFamily="18" charset="-78"/>
                <a:cs typeface="Adobe Arabic" panose="02040503050201020203" pitchFamily="18" charset="-78"/>
              </a:rPr>
              <a:t>این دستور کل پروژه ای که دوستتون زده رو با همه تنظیماتش به سیستم (ریپازیتوری لوکال) شما هم ارسال می کنه. </a:t>
            </a:r>
          </a:p>
          <a:p>
            <a:pPr marL="0" indent="0" algn="r" rtl="1">
              <a:buNone/>
            </a:pPr>
            <a:endParaRPr lang="fa-IR" sz="2000" dirty="0" smtClean="0">
              <a:latin typeface="Adobe Arabic" panose="02040503050201020203" pitchFamily="18" charset="-78"/>
              <a:cs typeface="Adobe Arabic" panose="02040503050201020203" pitchFamily="18" charset="-78"/>
            </a:endParaRPr>
          </a:p>
          <a:p>
            <a:pPr marL="0" indent="0" algn="r" rtl="1">
              <a:buNone/>
            </a:pPr>
            <a:r>
              <a:rPr lang="fa-IR" sz="2000" b="1" dirty="0" smtClean="0">
                <a:solidFill>
                  <a:srgbClr val="0070C0"/>
                </a:solidFill>
                <a:effectLst>
                  <a:outerShdw blurRad="38100" dist="38100" dir="2700000" algn="tl">
                    <a:srgbClr val="000000">
                      <a:alpha val="43137"/>
                    </a:srgbClr>
                  </a:outerShdw>
                </a:effectLst>
                <a:latin typeface="Adobe Arabic" panose="02040503050201020203" pitchFamily="18" charset="-78"/>
                <a:cs typeface="Adobe Arabic" panose="02040503050201020203" pitchFamily="18" charset="-78"/>
              </a:rPr>
              <a:t>پس یادتون باشه!! </a:t>
            </a:r>
          </a:p>
          <a:p>
            <a:pPr marL="0" indent="0" algn="r" rtl="1">
              <a:buNone/>
            </a:pPr>
            <a:r>
              <a:rPr lang="fa-IR" sz="2000" dirty="0" smtClean="0">
                <a:latin typeface="Adobe Arabic" panose="02040503050201020203" pitchFamily="18" charset="-78"/>
                <a:cs typeface="Adobe Arabic" panose="02040503050201020203" pitchFamily="18" charset="-78"/>
              </a:rPr>
              <a:t>اگر پروژه رو خودتون شروع کردین، باید از </a:t>
            </a:r>
            <a:r>
              <a:rPr lang="en-US" sz="2000" dirty="0" smtClean="0">
                <a:solidFill>
                  <a:srgbClr val="FF0000"/>
                </a:solidFill>
                <a:latin typeface="Adobe Arabic" panose="02040503050201020203" pitchFamily="18" charset="-78"/>
                <a:cs typeface="Adobe Arabic" panose="02040503050201020203" pitchFamily="18" charset="-78"/>
              </a:rPr>
              <a:t>git</a:t>
            </a:r>
            <a:r>
              <a:rPr lang="en-US" sz="2000" dirty="0" smtClean="0">
                <a:latin typeface="Adobe Arabic" panose="02040503050201020203" pitchFamily="18" charset="-78"/>
                <a:cs typeface="Adobe Arabic" panose="02040503050201020203" pitchFamily="18" charset="-78"/>
              </a:rPr>
              <a:t> </a:t>
            </a:r>
            <a:r>
              <a:rPr lang="en-US" sz="2000" dirty="0" smtClean="0">
                <a:solidFill>
                  <a:srgbClr val="0070C0"/>
                </a:solidFill>
                <a:latin typeface="Adobe Arabic" panose="02040503050201020203" pitchFamily="18" charset="-78"/>
                <a:cs typeface="Adobe Arabic" panose="02040503050201020203" pitchFamily="18" charset="-78"/>
              </a:rPr>
              <a:t>remote</a:t>
            </a:r>
            <a:r>
              <a:rPr lang="en-US" sz="2000" dirty="0" smtClean="0">
                <a:latin typeface="Adobe Arabic" panose="02040503050201020203" pitchFamily="18" charset="-78"/>
                <a:cs typeface="Adobe Arabic" panose="02040503050201020203" pitchFamily="18" charset="-78"/>
              </a:rPr>
              <a:t> </a:t>
            </a:r>
            <a:r>
              <a:rPr lang="en-US" sz="2000" dirty="0" smtClean="0">
                <a:solidFill>
                  <a:srgbClr val="0070C0"/>
                </a:solidFill>
                <a:latin typeface="Adobe Arabic" panose="02040503050201020203" pitchFamily="18" charset="-78"/>
                <a:cs typeface="Adobe Arabic" panose="02040503050201020203" pitchFamily="18" charset="-78"/>
              </a:rPr>
              <a:t>add</a:t>
            </a:r>
            <a:r>
              <a:rPr lang="fa-IR" sz="2000" dirty="0" smtClean="0">
                <a:latin typeface="Adobe Arabic" panose="02040503050201020203" pitchFamily="18" charset="-78"/>
                <a:cs typeface="Adobe Arabic" panose="02040503050201020203" pitchFamily="18" charset="-78"/>
              </a:rPr>
              <a:t> استفاده کنین و اگر هم تیمیتون شروع کرد از </a:t>
            </a:r>
            <a:r>
              <a:rPr lang="en-US" sz="2000" dirty="0" smtClean="0">
                <a:solidFill>
                  <a:srgbClr val="FF0000"/>
                </a:solidFill>
                <a:latin typeface="Adobe Arabic" panose="02040503050201020203" pitchFamily="18" charset="-78"/>
                <a:cs typeface="Adobe Arabic" panose="02040503050201020203" pitchFamily="18" charset="-78"/>
              </a:rPr>
              <a:t>git</a:t>
            </a:r>
            <a:r>
              <a:rPr lang="en-US" sz="2000" dirty="0" smtClean="0">
                <a:latin typeface="Adobe Arabic" panose="02040503050201020203" pitchFamily="18" charset="-78"/>
                <a:cs typeface="Adobe Arabic" panose="02040503050201020203" pitchFamily="18" charset="-78"/>
              </a:rPr>
              <a:t> </a:t>
            </a:r>
            <a:r>
              <a:rPr lang="en-US" sz="2000" dirty="0" smtClean="0">
                <a:solidFill>
                  <a:srgbClr val="0070C0"/>
                </a:solidFill>
                <a:latin typeface="Adobe Arabic" panose="02040503050201020203" pitchFamily="18" charset="-78"/>
                <a:cs typeface="Adobe Arabic" panose="02040503050201020203" pitchFamily="18" charset="-78"/>
              </a:rPr>
              <a:t>clone</a:t>
            </a:r>
            <a:r>
              <a:rPr lang="fa-IR" sz="2000" dirty="0" smtClean="0">
                <a:latin typeface="Adobe Arabic" panose="02040503050201020203" pitchFamily="18" charset="-78"/>
                <a:cs typeface="Adobe Arabic" panose="02040503050201020203" pitchFamily="18" charset="-78"/>
              </a:rPr>
              <a:t>.</a:t>
            </a:r>
            <a:endParaRPr lang="en-US" sz="2000" dirty="0" smtClean="0">
              <a:latin typeface="Adobe Arabic" panose="02040503050201020203" pitchFamily="18" charset="-78"/>
              <a:cs typeface="Adobe Arabic" panose="02040503050201020203" pitchFamily="18" charset="-78"/>
            </a:endParaRPr>
          </a:p>
        </p:txBody>
      </p:sp>
      <p:sp>
        <p:nvSpPr>
          <p:cNvPr id="4" name="Slide Number Placeholder 3"/>
          <p:cNvSpPr>
            <a:spLocks noGrp="1"/>
          </p:cNvSpPr>
          <p:nvPr>
            <p:ph type="sldNum" sz="quarter" idx="12"/>
          </p:nvPr>
        </p:nvSpPr>
        <p:spPr/>
        <p:txBody>
          <a:bodyPr/>
          <a:lstStyle/>
          <a:p>
            <a:fld id="{B82CCC60-E8CD-4174-8B1A-7DF615B22EEF}" type="slidenum">
              <a:rPr lang="en-US" smtClean="0"/>
              <a:pPr/>
              <a:t>26</a:t>
            </a:fld>
            <a:endParaRPr lang="en-US"/>
          </a:p>
        </p:txBody>
      </p:sp>
    </p:spTree>
    <p:extLst>
      <p:ext uri="{BB962C8B-B14F-4D97-AF65-F5344CB8AC3E}">
        <p14:creationId xmlns:p14="http://schemas.microsoft.com/office/powerpoint/2010/main" val="6030777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4"/>
          <p:cNvSpPr>
            <a:spLocks noGrp="1"/>
          </p:cNvSpPr>
          <p:nvPr>
            <p:ph idx="1"/>
          </p:nvPr>
        </p:nvSpPr>
        <p:spPr>
          <a:xfrm>
            <a:off x="296260" y="433880"/>
            <a:ext cx="7016195" cy="2901395"/>
          </a:xfrm>
        </p:spPr>
        <p:txBody>
          <a:bodyPr>
            <a:normAutofit fontScale="92500" lnSpcReduction="10000"/>
          </a:bodyPr>
          <a:lstStyle/>
          <a:p>
            <a:pPr marL="0" indent="0" algn="r" rtl="1">
              <a:buNone/>
            </a:pPr>
            <a:r>
              <a:rPr lang="fa-IR" sz="3600" b="1" dirty="0" smtClean="0">
                <a:effectLst>
                  <a:outerShdw blurRad="38100" dist="38100" dir="2700000" algn="tl">
                    <a:srgbClr val="000000">
                      <a:alpha val="43137"/>
                    </a:srgbClr>
                  </a:outerShdw>
                </a:effectLst>
                <a:latin typeface="Adobe Arabic" panose="02040503050201020203" pitchFamily="18" charset="-78"/>
                <a:cs typeface="Adobe Arabic" panose="02040503050201020203" pitchFamily="18" charset="-78"/>
              </a:rPr>
              <a:t>اضافه کردن ریپازیتوری به پروژه</a:t>
            </a:r>
          </a:p>
          <a:p>
            <a:pPr marL="0" indent="0" algn="r" rtl="1">
              <a:buNone/>
            </a:pPr>
            <a:endParaRPr lang="fa-IR" sz="2400" b="1" dirty="0">
              <a:latin typeface="Adobe Arabic" panose="02040503050201020203" pitchFamily="18" charset="-78"/>
              <a:cs typeface="Adobe Arabic" panose="02040503050201020203" pitchFamily="18" charset="-78"/>
            </a:endParaRPr>
          </a:p>
          <a:p>
            <a:pPr marL="0" indent="0" algn="r" rtl="1">
              <a:buNone/>
            </a:pPr>
            <a:r>
              <a:rPr lang="fa-IR" sz="2000" dirty="0" smtClean="0">
                <a:latin typeface="Adobe Arabic" panose="02040503050201020203" pitchFamily="18" charset="-78"/>
                <a:cs typeface="Adobe Arabic" panose="02040503050201020203" pitchFamily="18" charset="-78"/>
              </a:rPr>
              <a:t>دستور زیر رو در </a:t>
            </a:r>
            <a:r>
              <a:rPr lang="en-US" sz="2000" dirty="0" smtClean="0">
                <a:latin typeface="Adobe Arabic" panose="02040503050201020203" pitchFamily="18" charset="-78"/>
                <a:cs typeface="Adobe Arabic" panose="02040503050201020203" pitchFamily="18" charset="-78"/>
              </a:rPr>
              <a:t>Git Bash</a:t>
            </a:r>
            <a:r>
              <a:rPr lang="fa-IR" sz="2000" dirty="0" smtClean="0">
                <a:latin typeface="Adobe Arabic" panose="02040503050201020203" pitchFamily="18" charset="-78"/>
                <a:cs typeface="Adobe Arabic" panose="02040503050201020203" pitchFamily="18" charset="-78"/>
              </a:rPr>
              <a:t> وارد کنید تا پروژتون امکان ارسال به سرور رو داشته باشه.</a:t>
            </a:r>
          </a:p>
          <a:p>
            <a:pPr marL="0" indent="0" rtl="1">
              <a:buNone/>
            </a:pPr>
            <a:r>
              <a:rPr lang="en-US" sz="2000" dirty="0" smtClean="0">
                <a:solidFill>
                  <a:srgbClr val="FF0000"/>
                </a:solidFill>
                <a:latin typeface="Adobe Arabic" panose="02040503050201020203" pitchFamily="18" charset="-78"/>
                <a:cs typeface="Adobe Arabic" panose="02040503050201020203" pitchFamily="18" charset="-78"/>
              </a:rPr>
              <a:t>git</a:t>
            </a:r>
            <a:r>
              <a:rPr lang="en-US" sz="2000" dirty="0" smtClean="0">
                <a:latin typeface="Adobe Arabic" panose="02040503050201020203" pitchFamily="18" charset="-78"/>
                <a:cs typeface="Adobe Arabic" panose="02040503050201020203" pitchFamily="18" charset="-78"/>
              </a:rPr>
              <a:t> </a:t>
            </a:r>
            <a:r>
              <a:rPr lang="en-US" sz="2000" dirty="0">
                <a:solidFill>
                  <a:srgbClr val="0070C0"/>
                </a:solidFill>
                <a:latin typeface="Adobe Arabic" panose="02040503050201020203" pitchFamily="18" charset="-78"/>
                <a:cs typeface="Adobe Arabic" panose="02040503050201020203" pitchFamily="18" charset="-78"/>
              </a:rPr>
              <a:t>remote add </a:t>
            </a:r>
            <a:r>
              <a:rPr lang="en-US" sz="2000" dirty="0">
                <a:solidFill>
                  <a:schemeClr val="accent3">
                    <a:lumMod val="75000"/>
                  </a:schemeClr>
                </a:solidFill>
                <a:latin typeface="Adobe Arabic" panose="02040503050201020203" pitchFamily="18" charset="-78"/>
                <a:cs typeface="Adobe Arabic" panose="02040503050201020203" pitchFamily="18" charset="-78"/>
              </a:rPr>
              <a:t>&lt;NAME&gt; &lt;REPOSITORY_URL</a:t>
            </a:r>
            <a:r>
              <a:rPr lang="en-US" sz="2000" dirty="0" smtClean="0">
                <a:solidFill>
                  <a:schemeClr val="accent3">
                    <a:lumMod val="75000"/>
                  </a:schemeClr>
                </a:solidFill>
                <a:latin typeface="Adobe Arabic" panose="02040503050201020203" pitchFamily="18" charset="-78"/>
                <a:cs typeface="Adobe Arabic" panose="02040503050201020203" pitchFamily="18" charset="-78"/>
              </a:rPr>
              <a:t>&gt;</a:t>
            </a:r>
            <a:endParaRPr lang="fa-IR" sz="2000" dirty="0" smtClean="0">
              <a:solidFill>
                <a:schemeClr val="accent3">
                  <a:lumMod val="75000"/>
                </a:schemeClr>
              </a:solidFill>
              <a:latin typeface="Adobe Arabic" panose="02040503050201020203" pitchFamily="18" charset="-78"/>
              <a:cs typeface="Adobe Arabic" panose="02040503050201020203" pitchFamily="18" charset="-78"/>
            </a:endParaRPr>
          </a:p>
          <a:p>
            <a:pPr algn="r" rtl="1"/>
            <a:r>
              <a:rPr lang="en-US" sz="2000" b="1" dirty="0" smtClean="0">
                <a:solidFill>
                  <a:schemeClr val="accent3">
                    <a:lumMod val="75000"/>
                  </a:schemeClr>
                </a:solidFill>
                <a:latin typeface="Adobe Arabic" panose="02040503050201020203" pitchFamily="18" charset="-78"/>
                <a:cs typeface="Adobe Arabic" panose="02040503050201020203" pitchFamily="18" charset="-78"/>
              </a:rPr>
              <a:t>NAME</a:t>
            </a:r>
            <a:r>
              <a:rPr lang="fa-IR" sz="2000" b="1" dirty="0" smtClean="0">
                <a:solidFill>
                  <a:schemeClr val="accent3">
                    <a:lumMod val="75000"/>
                  </a:schemeClr>
                </a:solidFill>
                <a:latin typeface="Adobe Arabic" panose="02040503050201020203" pitchFamily="18" charset="-78"/>
                <a:cs typeface="Adobe Arabic" panose="02040503050201020203" pitchFamily="18" charset="-78"/>
              </a:rPr>
              <a:t>؟ </a:t>
            </a:r>
            <a:r>
              <a:rPr lang="fa-IR" sz="2000" dirty="0" smtClean="0">
                <a:latin typeface="Adobe Arabic" panose="02040503050201020203" pitchFamily="18" charset="-78"/>
                <a:cs typeface="Adobe Arabic" panose="02040503050201020203" pitchFamily="18" charset="-78"/>
              </a:rPr>
              <a:t>در این قسمت باید اسم ریپازیتوری را بنویسید. پیشنهاد ما </a:t>
            </a:r>
            <a:r>
              <a:rPr lang="en-US" sz="2000" dirty="0" smtClean="0">
                <a:latin typeface="Adobe Arabic" panose="02040503050201020203" pitchFamily="18" charset="-78"/>
                <a:cs typeface="Adobe Arabic" panose="02040503050201020203" pitchFamily="18" charset="-78"/>
              </a:rPr>
              <a:t>origin</a:t>
            </a:r>
            <a:r>
              <a:rPr lang="fa-IR" sz="2000" dirty="0" smtClean="0">
                <a:latin typeface="Adobe Arabic" panose="02040503050201020203" pitchFamily="18" charset="-78"/>
                <a:cs typeface="Adobe Arabic" panose="02040503050201020203" pitchFamily="18" charset="-78"/>
              </a:rPr>
              <a:t> هست.</a:t>
            </a:r>
          </a:p>
          <a:p>
            <a:pPr algn="r" rtl="1"/>
            <a:r>
              <a:rPr lang="en-US" sz="2000" b="1" dirty="0" smtClean="0">
                <a:solidFill>
                  <a:schemeClr val="accent3">
                    <a:lumMod val="75000"/>
                  </a:schemeClr>
                </a:solidFill>
                <a:latin typeface="Adobe Arabic" panose="02040503050201020203" pitchFamily="18" charset="-78"/>
                <a:cs typeface="Adobe Arabic" panose="02040503050201020203" pitchFamily="18" charset="-78"/>
              </a:rPr>
              <a:t>REPOSITORY_URL</a:t>
            </a:r>
            <a:r>
              <a:rPr lang="fa-IR" sz="2000" b="1" dirty="0" smtClean="0">
                <a:solidFill>
                  <a:schemeClr val="accent3">
                    <a:lumMod val="75000"/>
                  </a:schemeClr>
                </a:solidFill>
                <a:latin typeface="Adobe Arabic" panose="02040503050201020203" pitchFamily="18" charset="-78"/>
                <a:cs typeface="Adobe Arabic" panose="02040503050201020203" pitchFamily="18" charset="-78"/>
              </a:rPr>
              <a:t>؟</a:t>
            </a:r>
            <a:r>
              <a:rPr lang="fa-IR" sz="2000" dirty="0" smtClean="0">
                <a:solidFill>
                  <a:schemeClr val="accent3">
                    <a:lumMod val="75000"/>
                  </a:schemeClr>
                </a:solidFill>
                <a:latin typeface="Adobe Arabic" panose="02040503050201020203" pitchFamily="18" charset="-78"/>
                <a:cs typeface="Adobe Arabic" panose="02040503050201020203" pitchFamily="18" charset="-78"/>
              </a:rPr>
              <a:t> </a:t>
            </a:r>
            <a:r>
              <a:rPr lang="fa-IR" sz="2000" dirty="0" smtClean="0">
                <a:latin typeface="Adobe Arabic" panose="02040503050201020203" pitchFamily="18" charset="-78"/>
                <a:cs typeface="Adobe Arabic" panose="02040503050201020203" pitchFamily="18" charset="-78"/>
              </a:rPr>
              <a:t>برای این قسمت آدرس ریپازیتوری سرور را لازم داریم. در گیت هاب بر روی قسمت مشخص شده در عکس زیر کلیک کنید تا آدرس کپی شود؛ سپس هنگام وارد کردن دستور، پیست کنید.</a:t>
            </a:r>
            <a:endParaRPr lang="en-US" sz="2000" dirty="0" smtClean="0">
              <a:solidFill>
                <a:schemeClr val="accent3">
                  <a:lumMod val="75000"/>
                </a:schemeClr>
              </a:solidFill>
              <a:latin typeface="Adobe Arabic" panose="02040503050201020203" pitchFamily="18" charset="-78"/>
              <a:cs typeface="Adobe Arabic" panose="02040503050201020203" pitchFamily="18" charset="-78"/>
            </a:endParaRP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28835"/>
            <a:ext cx="1517900" cy="136610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2" name="Slide Number Placeholder 1"/>
          <p:cNvSpPr>
            <a:spLocks noGrp="1"/>
          </p:cNvSpPr>
          <p:nvPr>
            <p:ph type="sldNum" sz="quarter" idx="12"/>
          </p:nvPr>
        </p:nvSpPr>
        <p:spPr/>
        <p:txBody>
          <a:bodyPr/>
          <a:lstStyle/>
          <a:p>
            <a:fld id="{B82CCC60-E8CD-4174-8B1A-7DF615B22EEF}" type="slidenum">
              <a:rPr lang="en-US" smtClean="0"/>
              <a:pPr/>
              <a:t>27</a:t>
            </a:fld>
            <a:endParaRPr lang="en-US"/>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3555" y="3487980"/>
            <a:ext cx="7329840" cy="101666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14258282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4"/>
          <p:cNvSpPr>
            <a:spLocks noGrp="1"/>
          </p:cNvSpPr>
          <p:nvPr>
            <p:ph idx="1"/>
          </p:nvPr>
        </p:nvSpPr>
        <p:spPr>
          <a:xfrm>
            <a:off x="1670605" y="281174"/>
            <a:ext cx="7016195" cy="4123035"/>
          </a:xfrm>
        </p:spPr>
        <p:txBody>
          <a:bodyPr>
            <a:normAutofit/>
          </a:bodyPr>
          <a:lstStyle/>
          <a:p>
            <a:pPr marL="0" indent="0" algn="r" rtl="1">
              <a:buNone/>
            </a:pPr>
            <a:r>
              <a:rPr lang="fa-IR" sz="3600" b="1" dirty="0" smtClean="0">
                <a:solidFill>
                  <a:schemeClr val="bg1"/>
                </a:solidFill>
                <a:effectLst>
                  <a:outerShdw blurRad="38100" dist="38100" dir="2700000" algn="tl">
                    <a:srgbClr val="000000">
                      <a:alpha val="43137"/>
                    </a:srgbClr>
                  </a:outerShdw>
                </a:effectLst>
                <a:latin typeface="Adobe Arabic" panose="02040503050201020203" pitchFamily="18" charset="-78"/>
                <a:cs typeface="Adobe Arabic" panose="02040503050201020203" pitchFamily="18" charset="-78"/>
              </a:rPr>
              <a:t>ارسال تغییرات به سرور گیت </a:t>
            </a:r>
            <a:r>
              <a:rPr lang="fa-IR" sz="3600" b="1" dirty="0" smtClean="0">
                <a:solidFill>
                  <a:schemeClr val="bg1"/>
                </a:solidFill>
                <a:effectLst>
                  <a:outerShdw blurRad="38100" dist="38100" dir="2700000" algn="tl">
                    <a:srgbClr val="000000">
                      <a:alpha val="43137"/>
                    </a:srgbClr>
                  </a:outerShdw>
                </a:effectLst>
                <a:latin typeface="Adobe Arabic" panose="02040503050201020203" pitchFamily="18" charset="-78"/>
                <a:cs typeface="Adobe Arabic" panose="02040503050201020203" pitchFamily="18" charset="-78"/>
              </a:rPr>
              <a:t>هاب</a:t>
            </a:r>
          </a:p>
          <a:p>
            <a:pPr marL="0" indent="0" algn="r" rtl="1">
              <a:buNone/>
            </a:pPr>
            <a:endParaRPr lang="fa-IR" sz="2400" b="1" dirty="0" smtClean="0">
              <a:solidFill>
                <a:srgbClr val="00AACC"/>
              </a:solidFill>
              <a:latin typeface="Adobe Arabic" panose="02040503050201020203" pitchFamily="18" charset="-78"/>
              <a:cs typeface="Adobe Arabic" panose="02040503050201020203" pitchFamily="18" charset="-78"/>
            </a:endParaRPr>
          </a:p>
          <a:p>
            <a:pPr marL="0" indent="0" algn="r" rtl="1">
              <a:buNone/>
            </a:pPr>
            <a:endParaRPr lang="en-US" sz="2000" dirty="0" smtClean="0">
              <a:latin typeface="Adobe Arabic" panose="02040503050201020203" pitchFamily="18" charset="-78"/>
              <a:cs typeface="Adobe Arabic" panose="02040503050201020203" pitchFamily="18" charset="-78"/>
            </a:endParaRPr>
          </a:p>
          <a:p>
            <a:pPr marL="0" indent="0" algn="r" rtl="1">
              <a:buNone/>
            </a:pPr>
            <a:r>
              <a:rPr lang="fa-IR" sz="2000" dirty="0" smtClean="0">
                <a:latin typeface="Adobe Arabic" panose="02040503050201020203" pitchFamily="18" charset="-78"/>
                <a:cs typeface="Adobe Arabic" panose="02040503050201020203" pitchFamily="18" charset="-78"/>
              </a:rPr>
              <a:t>با </a:t>
            </a:r>
            <a:r>
              <a:rPr lang="fa-IR" sz="2000" dirty="0" smtClean="0">
                <a:latin typeface="Adobe Arabic" panose="02040503050201020203" pitchFamily="18" charset="-78"/>
                <a:cs typeface="Adobe Arabic" panose="02040503050201020203" pitchFamily="18" charset="-78"/>
              </a:rPr>
              <a:t>استفاده از دستور زیر تغییرات جدید پروژه به سرور گیت هاب منتقل می شود و هم تیمی شما هم میتواند تغییرات را ببیند.</a:t>
            </a:r>
          </a:p>
          <a:p>
            <a:pPr marL="0" indent="0" rtl="1">
              <a:buNone/>
            </a:pPr>
            <a:r>
              <a:rPr lang="en-US" sz="2000" dirty="0">
                <a:solidFill>
                  <a:srgbClr val="FF0000"/>
                </a:solidFill>
                <a:latin typeface="Adobe Arabic" panose="02040503050201020203" pitchFamily="18" charset="-78"/>
                <a:cs typeface="Adobe Arabic" panose="02040503050201020203" pitchFamily="18" charset="-78"/>
              </a:rPr>
              <a:t>git</a:t>
            </a:r>
            <a:r>
              <a:rPr lang="en-US" sz="2000" dirty="0">
                <a:latin typeface="Adobe Arabic" panose="02040503050201020203" pitchFamily="18" charset="-78"/>
                <a:cs typeface="Adobe Arabic" panose="02040503050201020203" pitchFamily="18" charset="-78"/>
              </a:rPr>
              <a:t> </a:t>
            </a:r>
            <a:r>
              <a:rPr lang="en-US" sz="2000" dirty="0">
                <a:solidFill>
                  <a:srgbClr val="0070C0"/>
                </a:solidFill>
                <a:latin typeface="Adobe Arabic" panose="02040503050201020203" pitchFamily="18" charset="-78"/>
                <a:cs typeface="Adobe Arabic" panose="02040503050201020203" pitchFamily="18" charset="-78"/>
              </a:rPr>
              <a:t>push</a:t>
            </a:r>
            <a:r>
              <a:rPr lang="en-US" sz="2000" dirty="0">
                <a:latin typeface="Adobe Arabic" panose="02040503050201020203" pitchFamily="18" charset="-78"/>
                <a:cs typeface="Adobe Arabic" panose="02040503050201020203" pitchFamily="18" charset="-78"/>
              </a:rPr>
              <a:t> </a:t>
            </a:r>
            <a:r>
              <a:rPr lang="en-US" sz="2000" dirty="0" smtClean="0">
                <a:solidFill>
                  <a:srgbClr val="7030A0"/>
                </a:solidFill>
                <a:latin typeface="Adobe Arabic" panose="02040503050201020203" pitchFamily="18" charset="-78"/>
                <a:cs typeface="Adobe Arabic" panose="02040503050201020203" pitchFamily="18" charset="-78"/>
              </a:rPr>
              <a:t>-u </a:t>
            </a:r>
            <a:r>
              <a:rPr lang="en-US" sz="2000" dirty="0" smtClean="0">
                <a:solidFill>
                  <a:schemeClr val="accent3">
                    <a:lumMod val="75000"/>
                  </a:schemeClr>
                </a:solidFill>
                <a:latin typeface="Adobe Arabic" panose="02040503050201020203" pitchFamily="18" charset="-78"/>
                <a:cs typeface="Adobe Arabic" panose="02040503050201020203" pitchFamily="18" charset="-78"/>
              </a:rPr>
              <a:t>&lt;</a:t>
            </a:r>
            <a:r>
              <a:rPr lang="en-US" sz="2000" dirty="0">
                <a:solidFill>
                  <a:schemeClr val="accent3">
                    <a:lumMod val="75000"/>
                  </a:schemeClr>
                </a:solidFill>
                <a:latin typeface="Adobe Arabic" panose="02040503050201020203" pitchFamily="18" charset="-78"/>
                <a:cs typeface="Adobe Arabic" panose="02040503050201020203" pitchFamily="18" charset="-78"/>
              </a:rPr>
              <a:t>REPOSITORY</a:t>
            </a:r>
            <a:r>
              <a:rPr lang="en-US" sz="2000" dirty="0" smtClean="0">
                <a:solidFill>
                  <a:schemeClr val="accent3">
                    <a:lumMod val="75000"/>
                  </a:schemeClr>
                </a:solidFill>
                <a:latin typeface="Adobe Arabic" panose="02040503050201020203" pitchFamily="18" charset="-78"/>
                <a:cs typeface="Adobe Arabic" panose="02040503050201020203" pitchFamily="18" charset="-78"/>
              </a:rPr>
              <a:t>&gt; &lt;</a:t>
            </a:r>
            <a:r>
              <a:rPr lang="en-US" sz="2000" dirty="0">
                <a:solidFill>
                  <a:schemeClr val="accent3">
                    <a:lumMod val="75000"/>
                  </a:schemeClr>
                </a:solidFill>
                <a:latin typeface="Adobe Arabic" panose="02040503050201020203" pitchFamily="18" charset="-78"/>
                <a:cs typeface="Adobe Arabic" panose="02040503050201020203" pitchFamily="18" charset="-78"/>
              </a:rPr>
              <a:t>BRANCH</a:t>
            </a:r>
            <a:r>
              <a:rPr lang="en-US" sz="2000" dirty="0" smtClean="0">
                <a:solidFill>
                  <a:schemeClr val="accent3">
                    <a:lumMod val="75000"/>
                  </a:schemeClr>
                </a:solidFill>
                <a:latin typeface="Adobe Arabic" panose="02040503050201020203" pitchFamily="18" charset="-78"/>
                <a:cs typeface="Adobe Arabic" panose="02040503050201020203" pitchFamily="18" charset="-78"/>
              </a:rPr>
              <a:t>&gt;</a:t>
            </a:r>
            <a:endParaRPr lang="fa-IR" sz="2000" dirty="0" smtClean="0">
              <a:solidFill>
                <a:schemeClr val="accent3">
                  <a:lumMod val="75000"/>
                </a:schemeClr>
              </a:solidFill>
              <a:latin typeface="Adobe Arabic" panose="02040503050201020203" pitchFamily="18" charset="-78"/>
              <a:cs typeface="Adobe Arabic" panose="02040503050201020203" pitchFamily="18" charset="-78"/>
            </a:endParaRPr>
          </a:p>
          <a:p>
            <a:pPr algn="r" rtl="1">
              <a:buFont typeface="Wingdings" panose="05000000000000000000" pitchFamily="2" charset="2"/>
              <a:buChar char="§"/>
            </a:pPr>
            <a:r>
              <a:rPr lang="en-US" sz="2000" b="1" dirty="0" smtClean="0">
                <a:solidFill>
                  <a:schemeClr val="accent3">
                    <a:lumMod val="75000"/>
                  </a:schemeClr>
                </a:solidFill>
                <a:latin typeface="Adobe Arabic" panose="02040503050201020203" pitchFamily="18" charset="-78"/>
                <a:cs typeface="Adobe Arabic" panose="02040503050201020203" pitchFamily="18" charset="-78"/>
              </a:rPr>
              <a:t>REPOSITORY</a:t>
            </a:r>
            <a:r>
              <a:rPr lang="fa-IR" sz="2000" b="1" dirty="0" smtClean="0">
                <a:solidFill>
                  <a:schemeClr val="accent3">
                    <a:lumMod val="75000"/>
                  </a:schemeClr>
                </a:solidFill>
                <a:latin typeface="Adobe Arabic" panose="02040503050201020203" pitchFamily="18" charset="-78"/>
                <a:cs typeface="Adobe Arabic" panose="02040503050201020203" pitchFamily="18" charset="-78"/>
              </a:rPr>
              <a:t>؟ </a:t>
            </a:r>
            <a:r>
              <a:rPr lang="fa-IR" sz="2000" dirty="0" smtClean="0">
                <a:latin typeface="Adobe Arabic" panose="02040503050201020203" pitchFamily="18" charset="-78"/>
                <a:cs typeface="Adobe Arabic" panose="02040503050201020203" pitchFamily="18" charset="-78"/>
              </a:rPr>
              <a:t>در اینجا اسم ریپازیتوری را بنویسید؛ مثلا </a:t>
            </a:r>
            <a:r>
              <a:rPr lang="en-US" sz="2000" dirty="0" smtClean="0">
                <a:latin typeface="Adobe Arabic" panose="02040503050201020203" pitchFamily="18" charset="-78"/>
                <a:cs typeface="Adobe Arabic" panose="02040503050201020203" pitchFamily="18" charset="-78"/>
              </a:rPr>
              <a:t>origin</a:t>
            </a:r>
          </a:p>
          <a:p>
            <a:pPr algn="r" rtl="1">
              <a:buFont typeface="Wingdings" panose="05000000000000000000" pitchFamily="2" charset="2"/>
              <a:buChar char="§"/>
            </a:pPr>
            <a:r>
              <a:rPr lang="en-US" sz="2000" b="1" dirty="0" smtClean="0">
                <a:solidFill>
                  <a:schemeClr val="accent3">
                    <a:lumMod val="75000"/>
                  </a:schemeClr>
                </a:solidFill>
                <a:latin typeface="Adobe Arabic" panose="02040503050201020203" pitchFamily="18" charset="-78"/>
                <a:cs typeface="Adobe Arabic" panose="02040503050201020203" pitchFamily="18" charset="-78"/>
              </a:rPr>
              <a:t>BRANCH</a:t>
            </a:r>
            <a:r>
              <a:rPr lang="fa-IR" sz="2000" b="1" dirty="0" smtClean="0">
                <a:solidFill>
                  <a:schemeClr val="accent3">
                    <a:lumMod val="75000"/>
                  </a:schemeClr>
                </a:solidFill>
                <a:latin typeface="Adobe Arabic" panose="02040503050201020203" pitchFamily="18" charset="-78"/>
                <a:cs typeface="Adobe Arabic" panose="02040503050201020203" pitchFamily="18" charset="-78"/>
              </a:rPr>
              <a:t>؟ </a:t>
            </a:r>
            <a:r>
              <a:rPr lang="fa-IR" sz="2000" dirty="0" smtClean="0">
                <a:latin typeface="Adobe Arabic" panose="02040503050201020203" pitchFamily="18" charset="-78"/>
                <a:cs typeface="Adobe Arabic" panose="02040503050201020203" pitchFamily="18" charset="-78"/>
              </a:rPr>
              <a:t>در اینجا کلمه </a:t>
            </a:r>
            <a:r>
              <a:rPr lang="en-US" sz="2000" dirty="0" smtClean="0">
                <a:latin typeface="Adobe Arabic" panose="02040503050201020203" pitchFamily="18" charset="-78"/>
                <a:cs typeface="Adobe Arabic" panose="02040503050201020203" pitchFamily="18" charset="-78"/>
              </a:rPr>
              <a:t>master</a:t>
            </a:r>
            <a:r>
              <a:rPr lang="fa-IR" sz="2000" dirty="0" smtClean="0">
                <a:latin typeface="Adobe Arabic" panose="02040503050201020203" pitchFamily="18" charset="-78"/>
                <a:cs typeface="Adobe Arabic" panose="02040503050201020203" pitchFamily="18" charset="-78"/>
              </a:rPr>
              <a:t> را بنویسید.</a:t>
            </a:r>
            <a:endParaRPr lang="en-US" sz="2000" dirty="0" smtClean="0">
              <a:latin typeface="Adobe Arabic" panose="02040503050201020203" pitchFamily="18" charset="-78"/>
              <a:cs typeface="Adobe Arabic" panose="02040503050201020203" pitchFamily="18" charset="-78"/>
            </a:endParaRPr>
          </a:p>
          <a:p>
            <a:pPr algn="r" rtl="1">
              <a:buFont typeface="Wingdings" panose="05000000000000000000" pitchFamily="2" charset="2"/>
              <a:buChar char="§"/>
            </a:pPr>
            <a:r>
              <a:rPr lang="en-US" sz="2000" b="1" dirty="0" smtClean="0">
                <a:solidFill>
                  <a:srgbClr val="7030A0"/>
                </a:solidFill>
                <a:latin typeface="Adobe Arabic" panose="02040503050201020203" pitchFamily="18" charset="-78"/>
                <a:cs typeface="Adobe Arabic" panose="02040503050201020203" pitchFamily="18" charset="-78"/>
              </a:rPr>
              <a:t>-u</a:t>
            </a:r>
            <a:r>
              <a:rPr lang="fa-IR" sz="2000" b="1" dirty="0" smtClean="0">
                <a:solidFill>
                  <a:srgbClr val="7030A0"/>
                </a:solidFill>
                <a:latin typeface="Adobe Arabic" panose="02040503050201020203" pitchFamily="18" charset="-78"/>
                <a:cs typeface="Adobe Arabic" panose="02040503050201020203" pitchFamily="18" charset="-78"/>
              </a:rPr>
              <a:t>؟</a:t>
            </a:r>
            <a:r>
              <a:rPr lang="fa-IR" sz="2000" b="1" dirty="0" smtClean="0">
                <a:solidFill>
                  <a:schemeClr val="accent3">
                    <a:lumMod val="75000"/>
                  </a:schemeClr>
                </a:solidFill>
                <a:latin typeface="Adobe Arabic" panose="02040503050201020203" pitchFamily="18" charset="-78"/>
                <a:cs typeface="Adobe Arabic" panose="02040503050201020203" pitchFamily="18" charset="-78"/>
              </a:rPr>
              <a:t> </a:t>
            </a:r>
            <a:r>
              <a:rPr lang="fa-IR" sz="2000" dirty="0" smtClean="0">
                <a:latin typeface="Adobe Arabic" panose="02040503050201020203" pitchFamily="18" charset="-78"/>
                <a:cs typeface="Adobe Arabic" panose="02040503050201020203" pitchFamily="18" charset="-78"/>
              </a:rPr>
              <a:t>در مورد این </a:t>
            </a:r>
            <a:r>
              <a:rPr lang="en-US" sz="2000" dirty="0" smtClean="0">
                <a:latin typeface="Adobe Arabic" panose="02040503050201020203" pitchFamily="18" charset="-78"/>
                <a:cs typeface="Adobe Arabic" panose="02040503050201020203" pitchFamily="18" charset="-78"/>
              </a:rPr>
              <a:t>flag</a:t>
            </a:r>
            <a:r>
              <a:rPr lang="fa-IR" sz="2000" dirty="0" smtClean="0">
                <a:latin typeface="Adobe Arabic" panose="02040503050201020203" pitchFamily="18" charset="-78"/>
                <a:cs typeface="Adobe Arabic" panose="02040503050201020203" pitchFamily="18" charset="-78"/>
              </a:rPr>
              <a:t> و قسمت دوم جلوتر توضیح میدیم.</a:t>
            </a:r>
            <a:endParaRPr lang="fa-IR" sz="2000" dirty="0">
              <a:latin typeface="Adobe Arabic" panose="02040503050201020203" pitchFamily="18" charset="-78"/>
              <a:cs typeface="Adobe Arabic" panose="02040503050201020203" pitchFamily="18" charset="-78"/>
            </a:endParaRPr>
          </a:p>
        </p:txBody>
      </p:sp>
      <p:sp>
        <p:nvSpPr>
          <p:cNvPr id="2" name="Slide Number Placeholder 1"/>
          <p:cNvSpPr>
            <a:spLocks noGrp="1"/>
          </p:cNvSpPr>
          <p:nvPr>
            <p:ph type="sldNum" sz="quarter" idx="12"/>
          </p:nvPr>
        </p:nvSpPr>
        <p:spPr/>
        <p:txBody>
          <a:bodyPr/>
          <a:lstStyle/>
          <a:p>
            <a:fld id="{B82CCC60-E8CD-4174-8B1A-7DF615B22EEF}" type="slidenum">
              <a:rPr lang="en-US" smtClean="0"/>
              <a:pPr/>
              <a:t>28</a:t>
            </a:fld>
            <a:endParaRPr lang="en-US" dirty="0"/>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28835"/>
            <a:ext cx="1517900" cy="136610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50302420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4"/>
          <p:cNvSpPr>
            <a:spLocks noGrp="1"/>
          </p:cNvSpPr>
          <p:nvPr>
            <p:ph idx="1"/>
          </p:nvPr>
        </p:nvSpPr>
        <p:spPr>
          <a:xfrm>
            <a:off x="1517900" y="281175"/>
            <a:ext cx="7016195" cy="2443280"/>
          </a:xfrm>
        </p:spPr>
        <p:txBody>
          <a:bodyPr>
            <a:normAutofit/>
          </a:bodyPr>
          <a:lstStyle/>
          <a:p>
            <a:pPr marL="0" indent="0" algn="r" rtl="1">
              <a:buNone/>
            </a:pPr>
            <a:r>
              <a:rPr lang="fa-IR" sz="3600" b="1" dirty="0" smtClean="0">
                <a:solidFill>
                  <a:schemeClr val="bg1"/>
                </a:solidFill>
                <a:effectLst>
                  <a:outerShdw blurRad="38100" dist="38100" dir="2700000" algn="tl">
                    <a:srgbClr val="000000">
                      <a:alpha val="43137"/>
                    </a:srgbClr>
                  </a:outerShdw>
                </a:effectLst>
                <a:latin typeface="Adobe Arabic" panose="02040503050201020203" pitchFamily="18" charset="-78"/>
                <a:cs typeface="Adobe Arabic" panose="02040503050201020203" pitchFamily="18" charset="-78"/>
              </a:rPr>
              <a:t>ارسال تغییرات به سرور گیت هاب</a:t>
            </a:r>
          </a:p>
          <a:p>
            <a:pPr marL="0" indent="0" algn="r" rtl="1">
              <a:buNone/>
            </a:pPr>
            <a:endParaRPr lang="fa-IR" sz="2400" b="1" dirty="0" smtClean="0">
              <a:solidFill>
                <a:srgbClr val="00AACC"/>
              </a:solidFill>
              <a:latin typeface="Adobe Arabic" panose="02040503050201020203" pitchFamily="18" charset="-78"/>
              <a:cs typeface="Adobe Arabic" panose="02040503050201020203" pitchFamily="18" charset="-78"/>
            </a:endParaRPr>
          </a:p>
          <a:p>
            <a:pPr marL="0" indent="0" algn="r" rtl="1">
              <a:buNone/>
            </a:pPr>
            <a:r>
              <a:rPr lang="fa-IR" sz="2000" dirty="0" smtClean="0">
                <a:latin typeface="Adobe Arabic" panose="02040503050201020203" pitchFamily="18" charset="-78"/>
                <a:cs typeface="Adobe Arabic" panose="02040503050201020203" pitchFamily="18" charset="-78"/>
              </a:rPr>
              <a:t>اگه بعد از وارد کردن دستور </a:t>
            </a:r>
            <a:r>
              <a:rPr lang="en-US" sz="2000" dirty="0" smtClean="0">
                <a:latin typeface="Adobe Arabic" panose="02040503050201020203" pitchFamily="18" charset="-78"/>
                <a:cs typeface="Adobe Arabic" panose="02040503050201020203" pitchFamily="18" charset="-78"/>
              </a:rPr>
              <a:t>push</a:t>
            </a:r>
            <a:r>
              <a:rPr lang="fa-IR" sz="2000" dirty="0" smtClean="0">
                <a:latin typeface="Adobe Arabic" panose="02040503050201020203" pitchFamily="18" charset="-78"/>
                <a:cs typeface="Adobe Arabic" panose="02040503050201020203" pitchFamily="18" charset="-78"/>
              </a:rPr>
              <a:t> پیغامی مشابه این عکس دیدین، یعنی پروژه به درستی به سرور گیت هاب ارسال شده </a:t>
            </a:r>
            <a:r>
              <a:rPr lang="fa-IR" sz="2000" dirty="0" smtClean="0">
                <a:latin typeface="Adobe Arabic" panose="02040503050201020203" pitchFamily="18" charset="-78"/>
                <a:cs typeface="Adobe Arabic" panose="02040503050201020203" pitchFamily="18" charset="-78"/>
                <a:sym typeface="Wingdings" panose="05000000000000000000" pitchFamily="2" charset="2"/>
              </a:rPr>
              <a:t></a:t>
            </a:r>
          </a:p>
          <a:p>
            <a:pPr algn="r" rtl="1">
              <a:buFont typeface="Wingdings" panose="05000000000000000000" pitchFamily="2" charset="2"/>
              <a:buChar char="v"/>
            </a:pPr>
            <a:r>
              <a:rPr lang="fa-IR" sz="2000" dirty="0" smtClean="0">
                <a:latin typeface="Adobe Arabic" panose="02040503050201020203" pitchFamily="18" charset="-78"/>
                <a:cs typeface="Adobe Arabic" panose="02040503050201020203" pitchFamily="18" charset="-78"/>
                <a:sym typeface="Wingdings" panose="05000000000000000000" pitchFamily="2" charset="2"/>
              </a:rPr>
              <a:t>توی این پیغام توضیح داده که بخش جدیدی از پروژتون که پوش کردین چه تغییراتی نسبت به قبلا داشته؟ چند خط اضافه و کم شده؟ حجمش چقدره و کلی اطلاعات دیگه ...</a:t>
            </a:r>
            <a:endParaRPr lang="fa-IR" sz="2000" dirty="0" smtClean="0">
              <a:latin typeface="Adobe Arabic" panose="02040503050201020203" pitchFamily="18" charset="-78"/>
              <a:cs typeface="Adobe Arabic" panose="02040503050201020203" pitchFamily="18" charset="-78"/>
            </a:endParaRPr>
          </a:p>
        </p:txBody>
      </p:sp>
      <p:sp>
        <p:nvSpPr>
          <p:cNvPr id="2" name="Slide Number Placeholder 1"/>
          <p:cNvSpPr>
            <a:spLocks noGrp="1"/>
          </p:cNvSpPr>
          <p:nvPr>
            <p:ph type="sldNum" sz="quarter" idx="12"/>
          </p:nvPr>
        </p:nvSpPr>
        <p:spPr/>
        <p:txBody>
          <a:bodyPr/>
          <a:lstStyle/>
          <a:p>
            <a:fld id="{B82CCC60-E8CD-4174-8B1A-7DF615B22EEF}" type="slidenum">
              <a:rPr lang="en-US" smtClean="0"/>
              <a:pPr/>
              <a:t>29</a:t>
            </a:fld>
            <a:endParaRPr lang="en-US" dirty="0"/>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28835"/>
            <a:ext cx="1517900" cy="136610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76015" y="3029865"/>
            <a:ext cx="5502117" cy="156985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0552352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pPr algn="r" rtl="1"/>
            <a:r>
              <a:rPr lang="fa-IR" b="1" dirty="0">
                <a:solidFill>
                  <a:schemeClr val="tx1"/>
                </a:solidFill>
                <a:latin typeface="Adobe Arabic" panose="02040503050201020203" pitchFamily="18" charset="-78"/>
                <a:cs typeface="Adobe Arabic" panose="02040503050201020203" pitchFamily="18" charset="-78"/>
              </a:rPr>
              <a:t>چطور وارد محیط گیت بشیم؟</a:t>
            </a:r>
            <a:endParaRPr lang="en-US" dirty="0">
              <a:solidFill>
                <a:schemeClr val="tx1"/>
              </a:solidFill>
            </a:endParaRPr>
          </a:p>
        </p:txBody>
      </p:sp>
      <p:sp>
        <p:nvSpPr>
          <p:cNvPr id="5" name="Content Placeholder 4"/>
          <p:cNvSpPr>
            <a:spLocks noGrp="1"/>
          </p:cNvSpPr>
          <p:nvPr>
            <p:ph idx="1"/>
          </p:nvPr>
        </p:nvSpPr>
        <p:spPr>
          <a:xfrm>
            <a:off x="4877411" y="1197405"/>
            <a:ext cx="2595984" cy="3576168"/>
          </a:xfrm>
        </p:spPr>
        <p:txBody>
          <a:bodyPr>
            <a:normAutofit fontScale="92500" lnSpcReduction="10000"/>
          </a:bodyPr>
          <a:lstStyle/>
          <a:p>
            <a:pPr marL="457200" indent="-457200" algn="r" rtl="1">
              <a:buFont typeface="+mj-lt"/>
              <a:buAutoNum type="arabicParenR"/>
            </a:pPr>
            <a:r>
              <a:rPr lang="fa-IR" sz="2000" dirty="0" smtClean="0">
                <a:latin typeface="Adobe Arabic" panose="02040503050201020203" pitchFamily="18" charset="-78"/>
                <a:cs typeface="Adobe Arabic" panose="02040503050201020203" pitchFamily="18" charset="-78"/>
              </a:rPr>
              <a:t>روی این </a:t>
            </a:r>
            <a:r>
              <a:rPr lang="fa-IR" sz="2000" dirty="0" smtClean="0">
                <a:latin typeface="Adobe Arabic" panose="02040503050201020203" pitchFamily="18" charset="-78"/>
                <a:cs typeface="Adobe Arabic" panose="02040503050201020203" pitchFamily="18" charset="-78"/>
                <a:hlinkClick r:id="rId2"/>
              </a:rPr>
              <a:t>لینک </a:t>
            </a:r>
            <a:r>
              <a:rPr lang="fa-IR" sz="2000" dirty="0" smtClean="0">
                <a:latin typeface="Adobe Arabic" panose="02040503050201020203" pitchFamily="18" charset="-78"/>
                <a:cs typeface="Adobe Arabic" panose="02040503050201020203" pitchFamily="18" charset="-78"/>
              </a:rPr>
              <a:t>کلیک کنید و آخرین نسخه گیت را دانلود و نصب کنید.</a:t>
            </a:r>
          </a:p>
          <a:p>
            <a:pPr marL="457200" indent="-457200" algn="r" rtl="1">
              <a:buFont typeface="+mj-lt"/>
              <a:buAutoNum type="arabicParenR"/>
            </a:pPr>
            <a:r>
              <a:rPr lang="fa-IR" sz="2000" dirty="0">
                <a:latin typeface="Adobe Arabic" panose="02040503050201020203" pitchFamily="18" charset="-78"/>
                <a:cs typeface="Adobe Arabic" panose="02040503050201020203" pitchFamily="18" charset="-78"/>
              </a:rPr>
              <a:t>وارد دایرکتوری </a:t>
            </a:r>
            <a:r>
              <a:rPr lang="fa-IR" sz="2000" dirty="0" smtClean="0">
                <a:latin typeface="Adobe Arabic" panose="02040503050201020203" pitchFamily="18" charset="-78"/>
                <a:cs typeface="Adobe Arabic" panose="02040503050201020203" pitchFamily="18" charset="-78"/>
              </a:rPr>
              <a:t>موردنظرتون بشید </a:t>
            </a:r>
            <a:r>
              <a:rPr lang="fa-IR" sz="2000" dirty="0">
                <a:latin typeface="Adobe Arabic" panose="02040503050201020203" pitchFamily="18" charset="-78"/>
                <a:cs typeface="Adobe Arabic" panose="02040503050201020203" pitchFamily="18" charset="-78"/>
              </a:rPr>
              <a:t>و با کلیک راست، </a:t>
            </a:r>
            <a:r>
              <a:rPr lang="fa-IR" sz="2000" dirty="0" smtClean="0">
                <a:latin typeface="Adobe Arabic" panose="02040503050201020203" pitchFamily="18" charset="-78"/>
                <a:cs typeface="Adobe Arabic" panose="02040503050201020203" pitchFamily="18" charset="-78"/>
              </a:rPr>
              <a:t>روی </a:t>
            </a:r>
            <a:r>
              <a:rPr lang="fa-IR" sz="2000" dirty="0">
                <a:latin typeface="Adobe Arabic" panose="02040503050201020203" pitchFamily="18" charset="-78"/>
                <a:cs typeface="Adobe Arabic" panose="02040503050201020203" pitchFamily="18" charset="-78"/>
              </a:rPr>
              <a:t>گزینه </a:t>
            </a:r>
            <a:r>
              <a:rPr lang="en-US" sz="2000" dirty="0">
                <a:latin typeface="Adobe Arabic" panose="02040503050201020203" pitchFamily="18" charset="-78"/>
                <a:cs typeface="Adobe Arabic" panose="02040503050201020203" pitchFamily="18" charset="-78"/>
              </a:rPr>
              <a:t>Git Bash Here</a:t>
            </a:r>
            <a:r>
              <a:rPr lang="fa-IR" sz="2000" dirty="0">
                <a:latin typeface="Adobe Arabic" panose="02040503050201020203" pitchFamily="18" charset="-78"/>
                <a:cs typeface="Adobe Arabic" panose="02040503050201020203" pitchFamily="18" charset="-78"/>
              </a:rPr>
              <a:t> کلیک کنید تا ترمینال </a:t>
            </a:r>
            <a:r>
              <a:rPr lang="en-US" sz="2000" dirty="0">
                <a:latin typeface="Adobe Arabic" panose="02040503050201020203" pitchFamily="18" charset="-78"/>
                <a:cs typeface="Adobe Arabic" panose="02040503050201020203" pitchFamily="18" charset="-78"/>
              </a:rPr>
              <a:t>Git Bash</a:t>
            </a:r>
            <a:r>
              <a:rPr lang="fa-IR" sz="2000" dirty="0">
                <a:latin typeface="Adobe Arabic" panose="02040503050201020203" pitchFamily="18" charset="-78"/>
                <a:cs typeface="Adobe Arabic" panose="02040503050201020203" pitchFamily="18" charset="-78"/>
              </a:rPr>
              <a:t> برای شما باز شود</a:t>
            </a:r>
            <a:r>
              <a:rPr lang="fa-IR" sz="2000" dirty="0" smtClean="0">
                <a:latin typeface="Adobe Arabic" panose="02040503050201020203" pitchFamily="18" charset="-78"/>
                <a:cs typeface="Adobe Arabic" panose="02040503050201020203" pitchFamily="18" charset="-78"/>
              </a:rPr>
              <a:t>.</a:t>
            </a:r>
          </a:p>
          <a:p>
            <a:pPr marL="457200" indent="-457200" algn="r" rtl="1">
              <a:buFont typeface="+mj-lt"/>
              <a:buAutoNum type="arabicParenR"/>
            </a:pPr>
            <a:r>
              <a:rPr lang="fa-IR" sz="2000" dirty="0" smtClean="0">
                <a:latin typeface="Adobe Arabic" panose="02040503050201020203" pitchFamily="18" charset="-78"/>
                <a:cs typeface="Adobe Arabic" panose="02040503050201020203" pitchFamily="18" charset="-78"/>
              </a:rPr>
              <a:t>دستور زیر را تایپ کرده و سپس اینتر بزنید تا از نصب گیت مطمئن شوید:</a:t>
            </a:r>
          </a:p>
          <a:p>
            <a:pPr marL="0" indent="0" rtl="1">
              <a:buNone/>
            </a:pPr>
            <a:r>
              <a:rPr lang="en-US" sz="2000" dirty="0" smtClean="0">
                <a:solidFill>
                  <a:srgbClr val="FF0000"/>
                </a:solidFill>
                <a:latin typeface="Adobe Arabic" panose="02040503050201020203" pitchFamily="18" charset="-78"/>
                <a:cs typeface="Adobe Arabic" panose="02040503050201020203" pitchFamily="18" charset="-78"/>
              </a:rPr>
              <a:t>git</a:t>
            </a:r>
            <a:r>
              <a:rPr lang="en-US" sz="2000" dirty="0" smtClean="0">
                <a:latin typeface="Adobe Arabic" panose="02040503050201020203" pitchFamily="18" charset="-78"/>
                <a:cs typeface="Adobe Arabic" panose="02040503050201020203" pitchFamily="18" charset="-78"/>
              </a:rPr>
              <a:t> </a:t>
            </a:r>
            <a:r>
              <a:rPr lang="en-US" sz="2000" dirty="0" smtClean="0">
                <a:solidFill>
                  <a:srgbClr val="7030A0"/>
                </a:solidFill>
                <a:latin typeface="Adobe Arabic" panose="02040503050201020203" pitchFamily="18" charset="-78"/>
                <a:cs typeface="Adobe Arabic" panose="02040503050201020203" pitchFamily="18" charset="-78"/>
              </a:rPr>
              <a:t>--version</a:t>
            </a:r>
            <a:endParaRPr lang="fa-IR" sz="2000" dirty="0">
              <a:solidFill>
                <a:srgbClr val="7030A0"/>
              </a:solidFill>
              <a:latin typeface="Adobe Arabic" panose="02040503050201020203" pitchFamily="18" charset="-78"/>
              <a:cs typeface="Adobe Arabic" panose="02040503050201020203" pitchFamily="18" charset="-78"/>
            </a:endParaRPr>
          </a:p>
          <a:p>
            <a:pPr marL="457200" indent="-457200" algn="r" rtl="1">
              <a:buFont typeface="+mj-lt"/>
              <a:buAutoNum type="arabicParenR"/>
            </a:pPr>
            <a:endParaRPr lang="fa-IR" sz="2000" dirty="0" smtClean="0">
              <a:latin typeface="Adobe Arabic" panose="02040503050201020203" pitchFamily="18" charset="-78"/>
              <a:cs typeface="Adobe Arabic" panose="02040503050201020203" pitchFamily="18" charset="-78"/>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3555" y="1282271"/>
            <a:ext cx="4581149" cy="3406435"/>
          </a:xfrm>
          <a:prstGeom prst="rect">
            <a:avLst/>
          </a:prstGeom>
          <a:ln>
            <a:noFill/>
          </a:ln>
          <a:effectLst>
            <a:outerShdw blurRad="292100" dist="139700" dir="2700000" algn="tl" rotWithShape="0">
              <a:srgbClr val="333333">
                <a:alpha val="65000"/>
              </a:srgbClr>
            </a:outerShdw>
          </a:effectLst>
        </p:spPr>
      </p:pic>
      <p:sp>
        <p:nvSpPr>
          <p:cNvPr id="3" name="Slide Number Placeholder 2"/>
          <p:cNvSpPr>
            <a:spLocks noGrp="1"/>
          </p:cNvSpPr>
          <p:nvPr>
            <p:ph type="sldNum" sz="quarter" idx="12"/>
          </p:nvPr>
        </p:nvSpPr>
        <p:spPr/>
        <p:txBody>
          <a:bodyPr/>
          <a:lstStyle/>
          <a:p>
            <a:fld id="{B82CCC60-E8CD-4174-8B1A-7DF615B22EEF}" type="slidenum">
              <a:rPr lang="en-US" smtClean="0"/>
              <a:pPr/>
              <a:t>3</a:t>
            </a:fld>
            <a:endParaRPr lang="en-US"/>
          </a:p>
        </p:txBody>
      </p:sp>
    </p:spTree>
    <p:extLst>
      <p:ext uri="{BB962C8B-B14F-4D97-AF65-F5344CB8AC3E}">
        <p14:creationId xmlns:p14="http://schemas.microsoft.com/office/powerpoint/2010/main" val="110163387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4"/>
          <p:cNvSpPr>
            <a:spLocks noGrp="1"/>
          </p:cNvSpPr>
          <p:nvPr>
            <p:ph idx="1"/>
          </p:nvPr>
        </p:nvSpPr>
        <p:spPr>
          <a:xfrm>
            <a:off x="448965" y="281175"/>
            <a:ext cx="8246070" cy="3359510"/>
          </a:xfrm>
        </p:spPr>
        <p:txBody>
          <a:bodyPr>
            <a:normAutofit/>
          </a:bodyPr>
          <a:lstStyle/>
          <a:p>
            <a:pPr marL="0" indent="0" algn="r" rtl="1">
              <a:buNone/>
            </a:pPr>
            <a:r>
              <a:rPr lang="fa-IR" sz="3600" b="1" dirty="0" smtClean="0">
                <a:solidFill>
                  <a:schemeClr val="bg1"/>
                </a:solidFill>
                <a:effectLst>
                  <a:outerShdw blurRad="38100" dist="38100" dir="2700000" algn="tl">
                    <a:srgbClr val="000000">
                      <a:alpha val="43137"/>
                    </a:srgbClr>
                  </a:outerShdw>
                </a:effectLst>
                <a:latin typeface="Adobe Arabic" panose="02040503050201020203" pitchFamily="18" charset="-78"/>
                <a:cs typeface="Adobe Arabic" panose="02040503050201020203" pitchFamily="18" charset="-78"/>
              </a:rPr>
              <a:t>دریافت تغییرات از سرور </a:t>
            </a:r>
            <a:r>
              <a:rPr lang="fa-IR" sz="3600" b="1" dirty="0">
                <a:solidFill>
                  <a:schemeClr val="bg1"/>
                </a:solidFill>
                <a:effectLst>
                  <a:outerShdw blurRad="38100" dist="38100" dir="2700000" algn="tl">
                    <a:srgbClr val="000000">
                      <a:alpha val="43137"/>
                    </a:srgbClr>
                  </a:outerShdw>
                </a:effectLst>
                <a:latin typeface="Adobe Arabic" panose="02040503050201020203" pitchFamily="18" charset="-78"/>
                <a:cs typeface="Adobe Arabic" panose="02040503050201020203" pitchFamily="18" charset="-78"/>
              </a:rPr>
              <a:t>گیت </a:t>
            </a:r>
            <a:r>
              <a:rPr lang="fa-IR" sz="3600" b="1" dirty="0" smtClean="0">
                <a:solidFill>
                  <a:schemeClr val="bg1"/>
                </a:solidFill>
                <a:effectLst>
                  <a:outerShdw blurRad="38100" dist="38100" dir="2700000" algn="tl">
                    <a:srgbClr val="000000">
                      <a:alpha val="43137"/>
                    </a:srgbClr>
                  </a:outerShdw>
                </a:effectLst>
                <a:latin typeface="Adobe Arabic" panose="02040503050201020203" pitchFamily="18" charset="-78"/>
                <a:cs typeface="Adobe Arabic" panose="02040503050201020203" pitchFamily="18" charset="-78"/>
              </a:rPr>
              <a:t>هاب</a:t>
            </a:r>
            <a:endParaRPr lang="fa-IR" sz="3600" dirty="0" smtClean="0">
              <a:solidFill>
                <a:schemeClr val="bg1"/>
              </a:solidFill>
              <a:latin typeface="Adobe Arabic" panose="02040503050201020203" pitchFamily="18" charset="-78"/>
              <a:cs typeface="Adobe Arabic" panose="02040503050201020203" pitchFamily="18" charset="-78"/>
            </a:endParaRPr>
          </a:p>
          <a:p>
            <a:pPr marL="0" indent="0" algn="r" rtl="1">
              <a:buNone/>
            </a:pPr>
            <a:endParaRPr lang="fa-IR" sz="2200" b="1" dirty="0">
              <a:solidFill>
                <a:srgbClr val="CC0099"/>
              </a:solidFill>
              <a:latin typeface="Adobe Arabic" panose="02040503050201020203" pitchFamily="18" charset="-78"/>
              <a:cs typeface="Adobe Arabic" panose="02040503050201020203" pitchFamily="18" charset="-78"/>
            </a:endParaRPr>
          </a:p>
          <a:p>
            <a:pPr marL="0" indent="0" algn="r" rtl="1">
              <a:buNone/>
            </a:pPr>
            <a:r>
              <a:rPr lang="fa-IR" sz="2000" dirty="0" smtClean="0">
                <a:latin typeface="Adobe Arabic" panose="02040503050201020203" pitchFamily="18" charset="-78"/>
                <a:cs typeface="Adobe Arabic" panose="02040503050201020203" pitchFamily="18" charset="-78"/>
              </a:rPr>
              <a:t>اگر </a:t>
            </a:r>
            <a:r>
              <a:rPr lang="fa-IR" sz="2000" dirty="0">
                <a:latin typeface="Adobe Arabic" panose="02040503050201020203" pitchFamily="18" charset="-78"/>
                <a:cs typeface="Adobe Arabic" panose="02040503050201020203" pitchFamily="18" charset="-78"/>
              </a:rPr>
              <a:t>هم تیمی شما تغییراتی در پروژه ایجاد کنه، شما میتونید با دستور زیر تغییرات رو به ریپازیتوری لوکالتون اضافه کنید.</a:t>
            </a:r>
          </a:p>
          <a:p>
            <a:pPr marL="0" indent="0" algn="r" rtl="1">
              <a:buNone/>
            </a:pPr>
            <a:r>
              <a:rPr lang="fa-IR" sz="2000" dirty="0">
                <a:latin typeface="Adobe Arabic" panose="02040503050201020203" pitchFamily="18" charset="-78"/>
                <a:cs typeface="Adobe Arabic" panose="02040503050201020203" pitchFamily="18" charset="-78"/>
              </a:rPr>
              <a:t> این دستور خیلی راحته و بسیار شبیه دستور </a:t>
            </a:r>
            <a:r>
              <a:rPr lang="en-US" sz="2000" dirty="0">
                <a:latin typeface="Adobe Arabic" panose="02040503050201020203" pitchFamily="18" charset="-78"/>
                <a:cs typeface="Adobe Arabic" panose="02040503050201020203" pitchFamily="18" charset="-78"/>
              </a:rPr>
              <a:t>push</a:t>
            </a:r>
            <a:r>
              <a:rPr lang="fa-IR" sz="2000" dirty="0">
                <a:latin typeface="Adobe Arabic" panose="02040503050201020203" pitchFamily="18" charset="-78"/>
                <a:cs typeface="Adobe Arabic" panose="02040503050201020203" pitchFamily="18" charset="-78"/>
              </a:rPr>
              <a:t> </a:t>
            </a:r>
            <a:r>
              <a:rPr lang="fa-IR" sz="2000" dirty="0" smtClean="0">
                <a:latin typeface="Adobe Arabic" panose="02040503050201020203" pitchFamily="18" charset="-78"/>
                <a:cs typeface="Adobe Arabic" panose="02040503050201020203" pitchFamily="18" charset="-78"/>
              </a:rPr>
              <a:t>هست؛ فقط کافیه بجای کلمه </a:t>
            </a:r>
            <a:r>
              <a:rPr lang="en-US" sz="2000" dirty="0" smtClean="0">
                <a:latin typeface="Adobe Arabic" panose="02040503050201020203" pitchFamily="18" charset="-78"/>
                <a:cs typeface="Adobe Arabic" panose="02040503050201020203" pitchFamily="18" charset="-78"/>
              </a:rPr>
              <a:t>push</a:t>
            </a:r>
            <a:r>
              <a:rPr lang="fa-IR" sz="2000" dirty="0" smtClean="0">
                <a:latin typeface="Adobe Arabic" panose="02040503050201020203" pitchFamily="18" charset="-78"/>
                <a:cs typeface="Adobe Arabic" panose="02040503050201020203" pitchFamily="18" charset="-78"/>
              </a:rPr>
              <a:t> کلمه </a:t>
            </a:r>
            <a:r>
              <a:rPr lang="en-US" sz="2000" dirty="0" smtClean="0">
                <a:latin typeface="Adobe Arabic" panose="02040503050201020203" pitchFamily="18" charset="-78"/>
                <a:cs typeface="Adobe Arabic" panose="02040503050201020203" pitchFamily="18" charset="-78"/>
              </a:rPr>
              <a:t>pull</a:t>
            </a:r>
            <a:r>
              <a:rPr lang="fa-IR" sz="2000" dirty="0" smtClean="0">
                <a:latin typeface="Adobe Arabic" panose="02040503050201020203" pitchFamily="18" charset="-78"/>
                <a:cs typeface="Adobe Arabic" panose="02040503050201020203" pitchFamily="18" charset="-78"/>
              </a:rPr>
              <a:t> رو قرار بدید</a:t>
            </a:r>
            <a:r>
              <a:rPr lang="fa-IR" sz="2000" dirty="0" smtClean="0">
                <a:latin typeface="Adobe Arabic" panose="02040503050201020203" pitchFamily="18" charset="-78"/>
                <a:cs typeface="Adobe Arabic" panose="02040503050201020203" pitchFamily="18" charset="-78"/>
              </a:rPr>
              <a:t>.</a:t>
            </a:r>
            <a:endParaRPr lang="fa-IR" sz="2000" dirty="0">
              <a:latin typeface="Adobe Arabic" panose="02040503050201020203" pitchFamily="18" charset="-78"/>
              <a:cs typeface="Adobe Arabic" panose="02040503050201020203" pitchFamily="18" charset="-78"/>
            </a:endParaRPr>
          </a:p>
          <a:p>
            <a:pPr marL="0" indent="0" rtl="1">
              <a:buNone/>
            </a:pPr>
            <a:r>
              <a:rPr lang="en-US" sz="2000" dirty="0">
                <a:solidFill>
                  <a:srgbClr val="FF0000"/>
                </a:solidFill>
                <a:latin typeface="Adobe Arabic" panose="02040503050201020203" pitchFamily="18" charset="-78"/>
                <a:cs typeface="Adobe Arabic" panose="02040503050201020203" pitchFamily="18" charset="-78"/>
              </a:rPr>
              <a:t>git</a:t>
            </a:r>
            <a:r>
              <a:rPr lang="en-US" sz="2000" dirty="0">
                <a:latin typeface="Adobe Arabic" panose="02040503050201020203" pitchFamily="18" charset="-78"/>
                <a:cs typeface="Adobe Arabic" panose="02040503050201020203" pitchFamily="18" charset="-78"/>
              </a:rPr>
              <a:t> </a:t>
            </a:r>
            <a:r>
              <a:rPr lang="en-US" sz="2000" dirty="0">
                <a:solidFill>
                  <a:srgbClr val="0070C0"/>
                </a:solidFill>
                <a:latin typeface="Adobe Arabic" panose="02040503050201020203" pitchFamily="18" charset="-78"/>
                <a:cs typeface="Adobe Arabic" panose="02040503050201020203" pitchFamily="18" charset="-78"/>
              </a:rPr>
              <a:t>pull</a:t>
            </a:r>
            <a:r>
              <a:rPr lang="en-US" sz="2000" dirty="0">
                <a:latin typeface="Adobe Arabic" panose="02040503050201020203" pitchFamily="18" charset="-78"/>
                <a:cs typeface="Adobe Arabic" panose="02040503050201020203" pitchFamily="18" charset="-78"/>
              </a:rPr>
              <a:t> </a:t>
            </a:r>
            <a:r>
              <a:rPr lang="en-US" sz="2000" dirty="0">
                <a:solidFill>
                  <a:schemeClr val="accent3">
                    <a:lumMod val="75000"/>
                  </a:schemeClr>
                </a:solidFill>
                <a:latin typeface="Adobe Arabic" panose="02040503050201020203" pitchFamily="18" charset="-78"/>
                <a:cs typeface="Adobe Arabic" panose="02040503050201020203" pitchFamily="18" charset="-78"/>
              </a:rPr>
              <a:t>&lt;REPOSITORY&gt; &lt;BRANCH</a:t>
            </a:r>
            <a:r>
              <a:rPr lang="en-US" sz="2000" dirty="0" smtClean="0">
                <a:solidFill>
                  <a:schemeClr val="accent3">
                    <a:lumMod val="75000"/>
                  </a:schemeClr>
                </a:solidFill>
                <a:latin typeface="Adobe Arabic" panose="02040503050201020203" pitchFamily="18" charset="-78"/>
                <a:cs typeface="Adobe Arabic" panose="02040503050201020203" pitchFamily="18" charset="-78"/>
              </a:rPr>
              <a:t>&gt;</a:t>
            </a:r>
            <a:endParaRPr lang="fa-IR" sz="2000" dirty="0" smtClean="0">
              <a:solidFill>
                <a:schemeClr val="accent3">
                  <a:lumMod val="75000"/>
                </a:schemeClr>
              </a:solidFill>
              <a:latin typeface="Adobe Arabic" panose="02040503050201020203" pitchFamily="18" charset="-78"/>
              <a:cs typeface="Adobe Arabic" panose="02040503050201020203" pitchFamily="18" charset="-78"/>
            </a:endParaRPr>
          </a:p>
          <a:p>
            <a:pPr marL="0" indent="0" algn="r" rtl="1">
              <a:buNone/>
            </a:pPr>
            <a:r>
              <a:rPr lang="fa-IR" sz="2000" dirty="0" smtClean="0">
                <a:latin typeface="Adobe Arabic" panose="02040503050201020203" pitchFamily="18" charset="-78"/>
                <a:cs typeface="Adobe Arabic" panose="02040503050201020203" pitchFamily="18" charset="-78"/>
              </a:rPr>
              <a:t>همین الان این دستور رو تست </a:t>
            </a:r>
            <a:r>
              <a:rPr lang="fa-IR" sz="2000" dirty="0" smtClean="0">
                <a:latin typeface="Adobe Arabic" panose="02040503050201020203" pitchFamily="18" charset="-78"/>
                <a:cs typeface="Adobe Arabic" panose="02040503050201020203" pitchFamily="18" charset="-78"/>
              </a:rPr>
              <a:t>کن</a:t>
            </a:r>
            <a:r>
              <a:rPr lang="en-US" sz="2000" dirty="0" smtClean="0">
                <a:latin typeface="Adobe Arabic" panose="02040503050201020203" pitchFamily="18" charset="-78"/>
                <a:cs typeface="Adobe Arabic" panose="02040503050201020203" pitchFamily="18" charset="-78"/>
              </a:rPr>
              <a:t>!!</a:t>
            </a:r>
          </a:p>
          <a:p>
            <a:pPr marL="0" indent="0" algn="r" rtl="1">
              <a:buNone/>
            </a:pPr>
            <a:r>
              <a:rPr lang="fa-IR" sz="2000" dirty="0" smtClean="0">
                <a:latin typeface="Adobe Arabic" panose="02040503050201020203" pitchFamily="18" charset="-78"/>
                <a:cs typeface="Adobe Arabic" panose="02040503050201020203" pitchFamily="18" charset="-78"/>
              </a:rPr>
              <a:t>چون هنوز هم تیمیت پروژه رو تغییر نداده پیغام زیر رو بهت میده:</a:t>
            </a:r>
          </a:p>
          <a:p>
            <a:pPr marL="0" indent="0" algn="r" rtl="1">
              <a:buNone/>
            </a:pPr>
            <a:r>
              <a:rPr lang="en-US" sz="2000" dirty="0" smtClean="0">
                <a:latin typeface="Adobe Arabic" panose="02040503050201020203" pitchFamily="18" charset="-78"/>
                <a:cs typeface="Adobe Arabic" panose="02040503050201020203" pitchFamily="18" charset="-78"/>
              </a:rPr>
              <a:t>Already up to date</a:t>
            </a:r>
            <a:r>
              <a:rPr lang="fa-IR" sz="2000" dirty="0" smtClean="0">
                <a:latin typeface="Adobe Arabic" panose="02040503050201020203" pitchFamily="18" charset="-78"/>
                <a:cs typeface="Adobe Arabic" panose="02040503050201020203" pitchFamily="18" charset="-78"/>
              </a:rPr>
              <a:t> یعنی همه چی به روزه و چیزی برای </a:t>
            </a:r>
            <a:r>
              <a:rPr lang="en-US" sz="2000" dirty="0" smtClean="0">
                <a:latin typeface="Adobe Arabic" panose="02040503050201020203" pitchFamily="18" charset="-78"/>
                <a:cs typeface="Adobe Arabic" panose="02040503050201020203" pitchFamily="18" charset="-78"/>
              </a:rPr>
              <a:t>pull</a:t>
            </a:r>
            <a:r>
              <a:rPr lang="fa-IR" sz="2000" dirty="0" smtClean="0">
                <a:latin typeface="Adobe Arabic" panose="02040503050201020203" pitchFamily="18" charset="-78"/>
                <a:cs typeface="Adobe Arabic" panose="02040503050201020203" pitchFamily="18" charset="-78"/>
              </a:rPr>
              <a:t> کردن وجود نداره!</a:t>
            </a:r>
            <a:endParaRPr lang="fa-IR" sz="2000" dirty="0">
              <a:latin typeface="Adobe Arabic" panose="02040503050201020203" pitchFamily="18" charset="-78"/>
              <a:cs typeface="Adobe Arabic" panose="02040503050201020203" pitchFamily="18" charset="-78"/>
            </a:endParaRPr>
          </a:p>
          <a:p>
            <a:pPr marL="0" indent="0" algn="r" rtl="1">
              <a:buNone/>
            </a:pPr>
            <a:endParaRPr lang="fa-IR" sz="2000" dirty="0">
              <a:latin typeface="Adobe Arabic" panose="02040503050201020203" pitchFamily="18" charset="-78"/>
              <a:cs typeface="Adobe Arabic" panose="02040503050201020203" pitchFamily="18" charset="-78"/>
            </a:endParaRPr>
          </a:p>
        </p:txBody>
      </p:sp>
      <p:sp>
        <p:nvSpPr>
          <p:cNvPr id="2" name="Slide Number Placeholder 1"/>
          <p:cNvSpPr>
            <a:spLocks noGrp="1"/>
          </p:cNvSpPr>
          <p:nvPr>
            <p:ph type="sldNum" sz="quarter" idx="12"/>
          </p:nvPr>
        </p:nvSpPr>
        <p:spPr/>
        <p:txBody>
          <a:bodyPr/>
          <a:lstStyle/>
          <a:p>
            <a:fld id="{B82CCC60-E8CD-4174-8B1A-7DF615B22EEF}" type="slidenum">
              <a:rPr lang="en-US" smtClean="0"/>
              <a:pPr/>
              <a:t>30</a:t>
            </a:fld>
            <a:endParaRPr lang="en-US"/>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28835"/>
            <a:ext cx="1517900" cy="136610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6260" y="3487980"/>
            <a:ext cx="5509737" cy="138696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6202758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pPr algn="r" rtl="1"/>
            <a:r>
              <a:rPr lang="fa-IR" b="1" dirty="0" smtClean="0">
                <a:solidFill>
                  <a:schemeClr val="tx1"/>
                </a:solidFill>
                <a:latin typeface="Adobe Arabic" panose="02040503050201020203" pitchFamily="18" charset="-78"/>
                <a:cs typeface="Adobe Arabic" panose="02040503050201020203" pitchFamily="18" charset="-78"/>
              </a:rPr>
              <a:t>حالت کلی دستورات گیت</a:t>
            </a:r>
            <a:endParaRPr lang="en-US" dirty="0">
              <a:solidFill>
                <a:schemeClr val="tx1"/>
              </a:solidFill>
            </a:endParaRPr>
          </a:p>
        </p:txBody>
      </p:sp>
      <p:sp>
        <p:nvSpPr>
          <p:cNvPr id="5" name="Content Placeholder 4"/>
          <p:cNvSpPr>
            <a:spLocks noGrp="1"/>
          </p:cNvSpPr>
          <p:nvPr>
            <p:ph idx="1"/>
          </p:nvPr>
        </p:nvSpPr>
        <p:spPr>
          <a:xfrm>
            <a:off x="457200" y="1197405"/>
            <a:ext cx="7016195" cy="3576168"/>
          </a:xfrm>
        </p:spPr>
        <p:txBody>
          <a:bodyPr>
            <a:normAutofit/>
          </a:bodyPr>
          <a:lstStyle/>
          <a:p>
            <a:pPr marL="0" indent="0" algn="r" rtl="1">
              <a:buNone/>
            </a:pPr>
            <a:r>
              <a:rPr lang="fa-IR" sz="2000" dirty="0" smtClean="0">
                <a:latin typeface="Adobe Arabic" panose="02040503050201020203" pitchFamily="18" charset="-78"/>
                <a:cs typeface="Adobe Arabic" panose="02040503050201020203" pitchFamily="18" charset="-78"/>
              </a:rPr>
              <a:t>تمام دستورات گیت به شکل زیر نوشته می شوند:</a:t>
            </a:r>
          </a:p>
          <a:p>
            <a:pPr marL="0" indent="0" rtl="1">
              <a:buNone/>
            </a:pPr>
            <a:r>
              <a:rPr lang="en-US" sz="2000" dirty="0">
                <a:solidFill>
                  <a:srgbClr val="FF0000"/>
                </a:solidFill>
                <a:latin typeface="Adobe Arabic" panose="02040503050201020203" pitchFamily="18" charset="-78"/>
                <a:cs typeface="Adobe Arabic" panose="02040503050201020203" pitchFamily="18" charset="-78"/>
              </a:rPr>
              <a:t>git</a:t>
            </a:r>
            <a:r>
              <a:rPr lang="en-US" sz="2000" dirty="0">
                <a:latin typeface="Adobe Arabic" panose="02040503050201020203" pitchFamily="18" charset="-78"/>
                <a:cs typeface="Adobe Arabic" panose="02040503050201020203" pitchFamily="18" charset="-78"/>
              </a:rPr>
              <a:t> </a:t>
            </a:r>
            <a:r>
              <a:rPr lang="en-US" sz="2000" dirty="0">
                <a:solidFill>
                  <a:srgbClr val="0070C0"/>
                </a:solidFill>
                <a:latin typeface="Adobe Arabic" panose="02040503050201020203" pitchFamily="18" charset="-78"/>
                <a:cs typeface="Adobe Arabic" panose="02040503050201020203" pitchFamily="18" charset="-78"/>
              </a:rPr>
              <a:t>[COMMAND] </a:t>
            </a:r>
            <a:r>
              <a:rPr lang="en-US" sz="2000" dirty="0">
                <a:solidFill>
                  <a:srgbClr val="7030A0"/>
                </a:solidFill>
                <a:latin typeface="Adobe Arabic" panose="02040503050201020203" pitchFamily="18" charset="-78"/>
                <a:cs typeface="Adobe Arabic" panose="02040503050201020203" pitchFamily="18" charset="-78"/>
              </a:rPr>
              <a:t>[FLAGS] </a:t>
            </a:r>
            <a:r>
              <a:rPr lang="en-US" sz="2000" dirty="0">
                <a:solidFill>
                  <a:schemeClr val="accent3">
                    <a:lumMod val="75000"/>
                  </a:schemeClr>
                </a:solidFill>
                <a:latin typeface="Adobe Arabic" panose="02040503050201020203" pitchFamily="18" charset="-78"/>
                <a:cs typeface="Adobe Arabic" panose="02040503050201020203" pitchFamily="18" charset="-78"/>
              </a:rPr>
              <a:t>[ARGUMENTS</a:t>
            </a:r>
            <a:r>
              <a:rPr lang="en-US" sz="2000" dirty="0" smtClean="0">
                <a:solidFill>
                  <a:schemeClr val="accent3">
                    <a:lumMod val="75000"/>
                  </a:schemeClr>
                </a:solidFill>
                <a:latin typeface="Adobe Arabic" panose="02040503050201020203" pitchFamily="18" charset="-78"/>
                <a:cs typeface="Adobe Arabic" panose="02040503050201020203" pitchFamily="18" charset="-78"/>
              </a:rPr>
              <a:t>]</a:t>
            </a:r>
            <a:endParaRPr lang="fa-IR" sz="2000" dirty="0" smtClean="0">
              <a:solidFill>
                <a:schemeClr val="accent3">
                  <a:lumMod val="75000"/>
                </a:schemeClr>
              </a:solidFill>
              <a:latin typeface="Adobe Arabic" panose="02040503050201020203" pitchFamily="18" charset="-78"/>
              <a:cs typeface="Adobe Arabic" panose="02040503050201020203" pitchFamily="18" charset="-78"/>
            </a:endParaRPr>
          </a:p>
          <a:p>
            <a:pPr algn="r" rtl="1">
              <a:buFont typeface="Wingdings" panose="05000000000000000000" pitchFamily="2" charset="2"/>
              <a:buChar char="v"/>
            </a:pPr>
            <a:r>
              <a:rPr lang="en-US" sz="2000" b="1" dirty="0" smtClean="0">
                <a:solidFill>
                  <a:srgbClr val="FF0000"/>
                </a:solidFill>
                <a:effectLst>
                  <a:outerShdw blurRad="38100" dist="38100" dir="2700000" algn="tl">
                    <a:srgbClr val="000000">
                      <a:alpha val="43137"/>
                    </a:srgbClr>
                  </a:outerShdw>
                </a:effectLst>
                <a:latin typeface="Adobe Arabic" panose="02040503050201020203" pitchFamily="18" charset="-78"/>
                <a:cs typeface="Adobe Arabic" panose="02040503050201020203" pitchFamily="18" charset="-78"/>
              </a:rPr>
              <a:t>git</a:t>
            </a:r>
            <a:r>
              <a:rPr lang="fa-IR" sz="2000" b="1" dirty="0" smtClean="0">
                <a:solidFill>
                  <a:srgbClr val="FF0000"/>
                </a:solidFill>
                <a:effectLst>
                  <a:outerShdw blurRad="38100" dist="38100" dir="2700000" algn="tl">
                    <a:srgbClr val="000000">
                      <a:alpha val="43137"/>
                    </a:srgbClr>
                  </a:outerShdw>
                </a:effectLst>
                <a:latin typeface="Adobe Arabic" panose="02040503050201020203" pitchFamily="18" charset="-78"/>
                <a:cs typeface="Adobe Arabic" panose="02040503050201020203" pitchFamily="18" charset="-78"/>
              </a:rPr>
              <a:t> یعنی چه؟ </a:t>
            </a:r>
            <a:r>
              <a:rPr lang="fa-IR" sz="2000" dirty="0" smtClean="0">
                <a:latin typeface="Adobe Arabic" panose="02040503050201020203" pitchFamily="18" charset="-78"/>
                <a:cs typeface="Adobe Arabic" panose="02040503050201020203" pitchFamily="18" charset="-78"/>
              </a:rPr>
              <a:t>اولِ </a:t>
            </a:r>
            <a:r>
              <a:rPr lang="fa-IR" sz="2000" b="1" dirty="0" smtClean="0">
                <a:effectLst>
                  <a:outerShdw blurRad="38100" dist="38100" dir="2700000" algn="tl">
                    <a:srgbClr val="000000">
                      <a:alpha val="43137"/>
                    </a:srgbClr>
                  </a:outerShdw>
                </a:effectLst>
                <a:latin typeface="Adobe Arabic" panose="02040503050201020203" pitchFamily="18" charset="-78"/>
                <a:cs typeface="Adobe Arabic" panose="02040503050201020203" pitchFamily="18" charset="-78"/>
              </a:rPr>
              <a:t>تمامی</a:t>
            </a:r>
            <a:r>
              <a:rPr lang="fa-IR" sz="2000" dirty="0" smtClean="0">
                <a:latin typeface="Adobe Arabic" panose="02040503050201020203" pitchFamily="18" charset="-78"/>
                <a:cs typeface="Adobe Arabic" panose="02040503050201020203" pitchFamily="18" charset="-78"/>
              </a:rPr>
              <a:t> دستورات گیت از این کلمه استفاده می کنیم.</a:t>
            </a:r>
          </a:p>
          <a:p>
            <a:pPr algn="r" rtl="1">
              <a:buFont typeface="Wingdings" panose="05000000000000000000" pitchFamily="2" charset="2"/>
              <a:buChar char="v"/>
            </a:pPr>
            <a:r>
              <a:rPr lang="en-US" sz="2000" b="1" dirty="0" smtClean="0">
                <a:solidFill>
                  <a:srgbClr val="0070C0"/>
                </a:solidFill>
                <a:effectLst>
                  <a:outerShdw blurRad="38100" dist="38100" dir="2700000" algn="tl">
                    <a:srgbClr val="000000">
                      <a:alpha val="43137"/>
                    </a:srgbClr>
                  </a:outerShdw>
                </a:effectLst>
                <a:latin typeface="Adobe Arabic" panose="02040503050201020203" pitchFamily="18" charset="-78"/>
                <a:cs typeface="Adobe Arabic" panose="02040503050201020203" pitchFamily="18" charset="-78"/>
              </a:rPr>
              <a:t>COMMAND</a:t>
            </a:r>
            <a:r>
              <a:rPr lang="fa-IR" sz="2000" b="1" dirty="0" smtClean="0">
                <a:solidFill>
                  <a:srgbClr val="0070C0"/>
                </a:solidFill>
                <a:effectLst>
                  <a:outerShdw blurRad="38100" dist="38100" dir="2700000" algn="tl">
                    <a:srgbClr val="000000">
                      <a:alpha val="43137"/>
                    </a:srgbClr>
                  </a:outerShdw>
                </a:effectLst>
                <a:latin typeface="Adobe Arabic" panose="02040503050201020203" pitchFamily="18" charset="-78"/>
                <a:cs typeface="Adobe Arabic" panose="02040503050201020203" pitchFamily="18" charset="-78"/>
              </a:rPr>
              <a:t>؟ </a:t>
            </a:r>
            <a:r>
              <a:rPr lang="fa-IR" sz="2000" dirty="0" smtClean="0">
                <a:latin typeface="Adobe Arabic" panose="02040503050201020203" pitchFamily="18" charset="-78"/>
                <a:cs typeface="Adobe Arabic" panose="02040503050201020203" pitchFamily="18" charset="-78"/>
              </a:rPr>
              <a:t>در این قسمت دستوری که میخوایم به گیت بدیم را می نویسیم.</a:t>
            </a:r>
          </a:p>
          <a:p>
            <a:pPr lvl="1" algn="r" rtl="1">
              <a:buFont typeface="Wingdings" panose="05000000000000000000" pitchFamily="2" charset="2"/>
              <a:buChar char="v"/>
            </a:pPr>
            <a:r>
              <a:rPr lang="fa-IR" sz="2000" dirty="0" smtClean="0">
                <a:latin typeface="Adobe Arabic" panose="02040503050201020203" pitchFamily="18" charset="-78"/>
                <a:cs typeface="Adobe Arabic" panose="02040503050201020203" pitchFamily="18" charset="-78"/>
              </a:rPr>
              <a:t>در هر مرحله فقط می تونید </a:t>
            </a:r>
            <a:r>
              <a:rPr lang="fa-IR" sz="2000" b="1" dirty="0" smtClean="0">
                <a:effectLst>
                  <a:outerShdw blurRad="38100" dist="38100" dir="2700000" algn="tl">
                    <a:srgbClr val="000000">
                      <a:alpha val="43137"/>
                    </a:srgbClr>
                  </a:outerShdw>
                </a:effectLst>
                <a:latin typeface="Adobe Arabic" panose="02040503050201020203" pitchFamily="18" charset="-78"/>
                <a:cs typeface="Adobe Arabic" panose="02040503050201020203" pitchFamily="18" charset="-78"/>
              </a:rPr>
              <a:t>یک دستور </a:t>
            </a:r>
            <a:r>
              <a:rPr lang="fa-IR" sz="2000" dirty="0" smtClean="0">
                <a:latin typeface="Adobe Arabic" panose="02040503050201020203" pitchFamily="18" charset="-78"/>
                <a:cs typeface="Adobe Arabic" panose="02040503050201020203" pitchFamily="18" charset="-78"/>
              </a:rPr>
              <a:t>بنویسید!!</a:t>
            </a:r>
          </a:p>
          <a:p>
            <a:pPr algn="r" rtl="1">
              <a:buFont typeface="Wingdings" panose="05000000000000000000" pitchFamily="2" charset="2"/>
              <a:buChar char="v"/>
            </a:pPr>
            <a:r>
              <a:rPr lang="fa-IR" sz="2000" b="1" dirty="0">
                <a:solidFill>
                  <a:srgbClr val="7030A0"/>
                </a:solidFill>
                <a:effectLst>
                  <a:outerShdw blurRad="38100" dist="38100" dir="2700000" algn="tl">
                    <a:srgbClr val="000000">
                      <a:alpha val="43137"/>
                    </a:srgbClr>
                  </a:outerShdw>
                </a:effectLst>
                <a:latin typeface="Adobe Arabic" panose="02040503050201020203" pitchFamily="18" charset="-78"/>
                <a:cs typeface="Adobe Arabic" panose="02040503050201020203" pitchFamily="18" charset="-78"/>
              </a:rPr>
              <a:t>(پرچم) </a:t>
            </a:r>
            <a:r>
              <a:rPr lang="en-US" sz="2000" b="1" dirty="0" smtClean="0">
                <a:solidFill>
                  <a:srgbClr val="7030A0"/>
                </a:solidFill>
                <a:effectLst>
                  <a:outerShdw blurRad="38100" dist="38100" dir="2700000" algn="tl">
                    <a:srgbClr val="000000">
                      <a:alpha val="43137"/>
                    </a:srgbClr>
                  </a:outerShdw>
                </a:effectLst>
                <a:latin typeface="Adobe Arabic" panose="02040503050201020203" pitchFamily="18" charset="-78"/>
                <a:cs typeface="Adobe Arabic" panose="02040503050201020203" pitchFamily="18" charset="-78"/>
              </a:rPr>
              <a:t>FLAGS</a:t>
            </a:r>
            <a:r>
              <a:rPr lang="fa-IR" sz="2000" b="1" dirty="0" smtClean="0">
                <a:solidFill>
                  <a:srgbClr val="7030A0"/>
                </a:solidFill>
                <a:effectLst>
                  <a:outerShdw blurRad="38100" dist="38100" dir="2700000" algn="tl">
                    <a:srgbClr val="000000">
                      <a:alpha val="43137"/>
                    </a:srgbClr>
                  </a:outerShdw>
                </a:effectLst>
                <a:latin typeface="Adobe Arabic" panose="02040503050201020203" pitchFamily="18" charset="-78"/>
                <a:cs typeface="Adobe Arabic" panose="02040503050201020203" pitchFamily="18" charset="-78"/>
              </a:rPr>
              <a:t>؟ </a:t>
            </a:r>
            <a:r>
              <a:rPr lang="fa-IR" sz="2000" dirty="0" smtClean="0">
                <a:latin typeface="Adobe Arabic" panose="02040503050201020203" pitchFamily="18" charset="-78"/>
                <a:cs typeface="Adobe Arabic" panose="02040503050201020203" pitchFamily="18" charset="-78"/>
              </a:rPr>
              <a:t>با استفاده از پرچم می تونیم حالات مختلف یک دستور را اجرا کنیم.</a:t>
            </a:r>
          </a:p>
          <a:p>
            <a:pPr lvl="1" algn="r" rtl="1">
              <a:buFont typeface="Wingdings" panose="05000000000000000000" pitchFamily="2" charset="2"/>
              <a:buChar char="v"/>
            </a:pPr>
            <a:r>
              <a:rPr lang="fa-IR" sz="2000" dirty="0" smtClean="0">
                <a:latin typeface="Adobe Arabic" panose="02040503050201020203" pitchFamily="18" charset="-78"/>
                <a:cs typeface="Adobe Arabic" panose="02040503050201020203" pitchFamily="18" charset="-78"/>
              </a:rPr>
              <a:t>می تونید از 0 یا تعدادی پرچم استفاده کنید.</a:t>
            </a:r>
          </a:p>
          <a:p>
            <a:pPr lvl="1" algn="r" rtl="1">
              <a:buFont typeface="Wingdings" panose="05000000000000000000" pitchFamily="2" charset="2"/>
              <a:buChar char="v"/>
            </a:pPr>
            <a:r>
              <a:rPr lang="fa-IR" sz="2000" dirty="0" smtClean="0">
                <a:latin typeface="Adobe Arabic" panose="02040503050201020203" pitchFamily="18" charset="-78"/>
                <a:cs typeface="Adobe Arabic" panose="02040503050201020203" pitchFamily="18" charset="-78"/>
              </a:rPr>
              <a:t>پرچم ها را معمولا با یک با دو خط تیره نشان میدیم.</a:t>
            </a:r>
          </a:p>
          <a:p>
            <a:pPr algn="r" rtl="1">
              <a:buFont typeface="Wingdings" panose="05000000000000000000" pitchFamily="2" charset="2"/>
              <a:buChar char="v"/>
            </a:pPr>
            <a:r>
              <a:rPr lang="en-US" sz="2000" b="1" dirty="0" smtClean="0">
                <a:solidFill>
                  <a:schemeClr val="accent3">
                    <a:lumMod val="75000"/>
                  </a:schemeClr>
                </a:solidFill>
                <a:effectLst>
                  <a:outerShdw blurRad="38100" dist="38100" dir="2700000" algn="tl">
                    <a:srgbClr val="000000">
                      <a:alpha val="43137"/>
                    </a:srgbClr>
                  </a:outerShdw>
                </a:effectLst>
                <a:latin typeface="Adobe Arabic" panose="02040503050201020203" pitchFamily="18" charset="-78"/>
                <a:cs typeface="Adobe Arabic" panose="02040503050201020203" pitchFamily="18" charset="-78"/>
              </a:rPr>
              <a:t>ARGUMENTS</a:t>
            </a:r>
            <a:r>
              <a:rPr lang="fa-IR" sz="2000" b="1" dirty="0" smtClean="0">
                <a:solidFill>
                  <a:schemeClr val="accent3">
                    <a:lumMod val="75000"/>
                  </a:schemeClr>
                </a:solidFill>
                <a:effectLst>
                  <a:outerShdw blurRad="38100" dist="38100" dir="2700000" algn="tl">
                    <a:srgbClr val="000000">
                      <a:alpha val="43137"/>
                    </a:srgbClr>
                  </a:outerShdw>
                </a:effectLst>
                <a:latin typeface="Adobe Arabic" panose="02040503050201020203" pitchFamily="18" charset="-78"/>
                <a:cs typeface="Adobe Arabic" panose="02040503050201020203" pitchFamily="18" charset="-78"/>
              </a:rPr>
              <a:t>؟ </a:t>
            </a:r>
            <a:r>
              <a:rPr lang="fa-IR" sz="2000" dirty="0" smtClean="0">
                <a:latin typeface="Adobe Arabic" panose="02040503050201020203" pitchFamily="18" charset="-78"/>
                <a:cs typeface="Adobe Arabic" panose="02040503050201020203" pitchFamily="18" charset="-78"/>
              </a:rPr>
              <a:t>در این قسمت ورودی های موردنیاز برای دستور را می نویسیم.</a:t>
            </a:r>
          </a:p>
          <a:p>
            <a:pPr marL="0" indent="0" algn="r" rtl="1">
              <a:buNone/>
            </a:pPr>
            <a:endParaRPr lang="fa-IR" sz="2000" dirty="0" smtClean="0">
              <a:solidFill>
                <a:srgbClr val="FF0000"/>
              </a:solidFill>
              <a:latin typeface="Adobe Arabic" panose="02040503050201020203" pitchFamily="18" charset="-78"/>
              <a:cs typeface="Adobe Arabic" panose="02040503050201020203" pitchFamily="18" charset="-78"/>
            </a:endParaRPr>
          </a:p>
        </p:txBody>
      </p:sp>
      <p:sp>
        <p:nvSpPr>
          <p:cNvPr id="2" name="Slide Number Placeholder 1"/>
          <p:cNvSpPr>
            <a:spLocks noGrp="1"/>
          </p:cNvSpPr>
          <p:nvPr>
            <p:ph type="sldNum" sz="quarter" idx="12"/>
          </p:nvPr>
        </p:nvSpPr>
        <p:spPr/>
        <p:txBody>
          <a:bodyPr/>
          <a:lstStyle/>
          <a:p>
            <a:fld id="{B82CCC60-E8CD-4174-8B1A-7DF615B22EEF}" type="slidenum">
              <a:rPr lang="en-US" smtClean="0"/>
              <a:pPr/>
              <a:t>4</a:t>
            </a:fld>
            <a:endParaRPr lang="en-US"/>
          </a:p>
        </p:txBody>
      </p:sp>
    </p:spTree>
    <p:extLst>
      <p:ext uri="{BB962C8B-B14F-4D97-AF65-F5344CB8AC3E}">
        <p14:creationId xmlns:p14="http://schemas.microsoft.com/office/powerpoint/2010/main" val="242699604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pPr algn="r" rtl="1"/>
            <a:r>
              <a:rPr lang="fa-IR" b="1" dirty="0">
                <a:solidFill>
                  <a:schemeClr val="tx1"/>
                </a:solidFill>
                <a:latin typeface="Adobe Arabic" panose="02040503050201020203" pitchFamily="18" charset="-78"/>
                <a:cs typeface="Adobe Arabic" panose="02040503050201020203" pitchFamily="18" charset="-78"/>
              </a:rPr>
              <a:t>تنظیمات اولیه</a:t>
            </a:r>
            <a:endParaRPr lang="en-US" dirty="0">
              <a:solidFill>
                <a:schemeClr val="tx1"/>
              </a:solidFill>
            </a:endParaRPr>
          </a:p>
        </p:txBody>
      </p:sp>
      <p:sp>
        <p:nvSpPr>
          <p:cNvPr id="5" name="Content Placeholder 4"/>
          <p:cNvSpPr>
            <a:spLocks noGrp="1"/>
          </p:cNvSpPr>
          <p:nvPr>
            <p:ph idx="1"/>
          </p:nvPr>
        </p:nvSpPr>
        <p:spPr>
          <a:xfrm>
            <a:off x="296260" y="1502815"/>
            <a:ext cx="7016195" cy="3216271"/>
          </a:xfrm>
        </p:spPr>
        <p:txBody>
          <a:bodyPr>
            <a:normAutofit/>
          </a:bodyPr>
          <a:lstStyle/>
          <a:p>
            <a:pPr marL="0" indent="0" algn="r" rtl="1">
              <a:buNone/>
            </a:pPr>
            <a:r>
              <a:rPr lang="fa-IR" sz="2000" dirty="0">
                <a:latin typeface="Adobe Arabic" panose="02040503050201020203" pitchFamily="18" charset="-78"/>
                <a:cs typeface="Adobe Arabic" panose="02040503050201020203" pitchFamily="18" charset="-78"/>
              </a:rPr>
              <a:t>باید نام کاربردی و ایمیلتان را به تنظیمات گیت اضافه کنید تا هنگام فعالیت در گیت، با نام و ایمیلتان شناخته شوید.</a:t>
            </a:r>
          </a:p>
          <a:p>
            <a:pPr marL="0" indent="0" rtl="1">
              <a:buNone/>
            </a:pPr>
            <a:endParaRPr lang="en-US" sz="2000" dirty="0">
              <a:solidFill>
                <a:srgbClr val="FF0000"/>
              </a:solidFill>
              <a:latin typeface="Adobe Arabic" panose="02040503050201020203" pitchFamily="18" charset="-78"/>
              <a:cs typeface="Adobe Arabic" panose="02040503050201020203" pitchFamily="18" charset="-78"/>
            </a:endParaRPr>
          </a:p>
          <a:p>
            <a:pPr marL="0" indent="0" rtl="1">
              <a:buNone/>
            </a:pPr>
            <a:r>
              <a:rPr lang="en-US" sz="2000" dirty="0" smtClean="0">
                <a:solidFill>
                  <a:srgbClr val="FF0000"/>
                </a:solidFill>
                <a:latin typeface="Adobe Arabic" panose="02040503050201020203" pitchFamily="18" charset="-78"/>
                <a:cs typeface="Adobe Arabic" panose="02040503050201020203" pitchFamily="18" charset="-78"/>
              </a:rPr>
              <a:t>git</a:t>
            </a:r>
            <a:r>
              <a:rPr lang="en-US" sz="2000" dirty="0" smtClean="0">
                <a:latin typeface="Adobe Arabic" panose="02040503050201020203" pitchFamily="18" charset="-78"/>
                <a:cs typeface="Adobe Arabic" panose="02040503050201020203" pitchFamily="18" charset="-78"/>
              </a:rPr>
              <a:t> </a:t>
            </a:r>
            <a:r>
              <a:rPr lang="en-US" sz="2000" dirty="0">
                <a:latin typeface="Adobe Arabic" panose="02040503050201020203" pitchFamily="18" charset="-78"/>
                <a:cs typeface="Adobe Arabic" panose="02040503050201020203" pitchFamily="18" charset="-78"/>
              </a:rPr>
              <a:t>config --global user.name </a:t>
            </a:r>
            <a:r>
              <a:rPr lang="en-US" sz="2000" dirty="0">
                <a:solidFill>
                  <a:schemeClr val="accent3">
                    <a:lumMod val="75000"/>
                  </a:schemeClr>
                </a:solidFill>
                <a:latin typeface="Adobe Arabic" panose="02040503050201020203" pitchFamily="18" charset="-78"/>
                <a:cs typeface="Adobe Arabic" panose="02040503050201020203" pitchFamily="18" charset="-78"/>
              </a:rPr>
              <a:t>“Ali”</a:t>
            </a:r>
          </a:p>
          <a:p>
            <a:pPr marL="0" indent="0" rtl="1">
              <a:buNone/>
            </a:pPr>
            <a:r>
              <a:rPr lang="en-US" sz="2000" dirty="0">
                <a:solidFill>
                  <a:srgbClr val="FF0000"/>
                </a:solidFill>
                <a:latin typeface="Adobe Arabic" panose="02040503050201020203" pitchFamily="18" charset="-78"/>
                <a:cs typeface="Adobe Arabic" panose="02040503050201020203" pitchFamily="18" charset="-78"/>
              </a:rPr>
              <a:t>git</a:t>
            </a:r>
            <a:r>
              <a:rPr lang="en-US" sz="2000" dirty="0">
                <a:latin typeface="Adobe Arabic" panose="02040503050201020203" pitchFamily="18" charset="-78"/>
                <a:cs typeface="Adobe Arabic" panose="02040503050201020203" pitchFamily="18" charset="-78"/>
              </a:rPr>
              <a:t> config --global user.email </a:t>
            </a:r>
            <a:r>
              <a:rPr lang="en-US" sz="2000" dirty="0" smtClean="0">
                <a:solidFill>
                  <a:schemeClr val="accent3">
                    <a:lumMod val="75000"/>
                  </a:schemeClr>
                </a:solidFill>
                <a:latin typeface="Adobe Arabic" panose="02040503050201020203" pitchFamily="18" charset="-78"/>
                <a:cs typeface="Adobe Arabic" panose="02040503050201020203" pitchFamily="18" charset="-78"/>
              </a:rPr>
              <a:t>“ali@gmail.com”</a:t>
            </a:r>
            <a:endParaRPr lang="en-US" sz="2000" dirty="0">
              <a:solidFill>
                <a:schemeClr val="accent3">
                  <a:lumMod val="75000"/>
                </a:schemeClr>
              </a:solidFill>
              <a:latin typeface="Adobe Arabic" panose="02040503050201020203" pitchFamily="18" charset="-78"/>
              <a:cs typeface="Adobe Arabic" panose="02040503050201020203" pitchFamily="18" charset="-78"/>
            </a:endParaRPr>
          </a:p>
          <a:p>
            <a:pPr marL="0" indent="0" algn="r" rtl="1">
              <a:buNone/>
            </a:pPr>
            <a:endParaRPr lang="fa-IR" sz="2400" b="1" dirty="0" smtClean="0">
              <a:latin typeface="Adobe Arabic" panose="02040503050201020203" pitchFamily="18" charset="-78"/>
              <a:cs typeface="Adobe Arabic" panose="02040503050201020203" pitchFamily="18" charset="-78"/>
            </a:endParaRPr>
          </a:p>
          <a:p>
            <a:pPr marL="0" indent="0" algn="r" rtl="1">
              <a:buNone/>
            </a:pPr>
            <a:r>
              <a:rPr lang="fa-IR" sz="2400" b="1" dirty="0" smtClean="0">
                <a:latin typeface="Adobe Arabic" panose="02040503050201020203" pitchFamily="18" charset="-78"/>
                <a:cs typeface="Adobe Arabic" panose="02040503050201020203" pitchFamily="18" charset="-78"/>
              </a:rPr>
              <a:t>تمرین اول:</a:t>
            </a:r>
          </a:p>
          <a:p>
            <a:pPr algn="r" rtl="1">
              <a:buFont typeface="Wingdings" panose="05000000000000000000" pitchFamily="2" charset="2"/>
              <a:buChar char="q"/>
            </a:pPr>
            <a:r>
              <a:rPr lang="fa-IR" sz="2000" dirty="0" smtClean="0">
                <a:latin typeface="Adobe Arabic" panose="02040503050201020203" pitchFamily="18" charset="-78"/>
                <a:cs typeface="Adobe Arabic" panose="02040503050201020203" pitchFamily="18" charset="-78"/>
              </a:rPr>
              <a:t>اجزای دستورات بالا را مشخص کنید.</a:t>
            </a:r>
          </a:p>
        </p:txBody>
      </p:sp>
      <p:sp>
        <p:nvSpPr>
          <p:cNvPr id="2" name="Slide Number Placeholder 1"/>
          <p:cNvSpPr>
            <a:spLocks noGrp="1"/>
          </p:cNvSpPr>
          <p:nvPr>
            <p:ph type="sldNum" sz="quarter" idx="12"/>
          </p:nvPr>
        </p:nvSpPr>
        <p:spPr/>
        <p:txBody>
          <a:bodyPr/>
          <a:lstStyle/>
          <a:p>
            <a:fld id="{B82CCC60-E8CD-4174-8B1A-7DF615B22EEF}" type="slidenum">
              <a:rPr lang="en-US" smtClean="0"/>
              <a:pPr/>
              <a:t>5</a:t>
            </a:fld>
            <a:endParaRPr lang="en-US"/>
          </a:p>
        </p:txBody>
      </p:sp>
    </p:spTree>
    <p:extLst>
      <p:ext uri="{BB962C8B-B14F-4D97-AF65-F5344CB8AC3E}">
        <p14:creationId xmlns:p14="http://schemas.microsoft.com/office/powerpoint/2010/main" val="160613344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80235" y="281175"/>
            <a:ext cx="4114800" cy="763524"/>
          </a:xfrm>
        </p:spPr>
        <p:txBody>
          <a:bodyPr>
            <a:normAutofit fontScale="90000"/>
          </a:bodyPr>
          <a:lstStyle/>
          <a:p>
            <a:pPr algn="r" rtl="1"/>
            <a:r>
              <a:rPr lang="fa-IR" b="1" dirty="0" smtClean="0">
                <a:solidFill>
                  <a:schemeClr val="bg1"/>
                </a:solidFill>
                <a:latin typeface="Adobe Arabic" panose="02040503050201020203" pitchFamily="18" charset="-78"/>
                <a:cs typeface="Adobe Arabic" panose="02040503050201020203" pitchFamily="18" charset="-78"/>
              </a:rPr>
              <a:t>کامیت و نحوه انجام پروژه با گیت</a:t>
            </a:r>
            <a:endParaRPr lang="en-US" b="1" dirty="0">
              <a:solidFill>
                <a:schemeClr val="bg1"/>
              </a:solidFill>
              <a:latin typeface="Adobe Arabic" panose="02040503050201020203" pitchFamily="18" charset="-78"/>
              <a:cs typeface="Adobe Arabic" panose="02040503050201020203" pitchFamily="18" charset="-78"/>
            </a:endParaRPr>
          </a:p>
        </p:txBody>
      </p:sp>
      <p:sp>
        <p:nvSpPr>
          <p:cNvPr id="4" name="TextBox 3"/>
          <p:cNvSpPr txBox="1"/>
          <p:nvPr/>
        </p:nvSpPr>
        <p:spPr>
          <a:xfrm>
            <a:off x="448965" y="1808225"/>
            <a:ext cx="8246070" cy="2616101"/>
          </a:xfrm>
          <a:prstGeom prst="rect">
            <a:avLst/>
          </a:prstGeom>
          <a:noFill/>
        </p:spPr>
        <p:txBody>
          <a:bodyPr wrap="square" rtlCol="0">
            <a:spAutoFit/>
          </a:bodyPr>
          <a:lstStyle/>
          <a:p>
            <a:pPr algn="r" rtl="1"/>
            <a:r>
              <a:rPr lang="fa-IR" sz="2000" dirty="0" smtClean="0">
                <a:latin typeface="Adobe Arabic" panose="02040503050201020203" pitchFamily="18" charset="-78"/>
                <a:cs typeface="Adobe Arabic" panose="02040503050201020203" pitchFamily="18" charset="-78"/>
              </a:rPr>
              <a:t>به </a:t>
            </a:r>
            <a:r>
              <a:rPr lang="fa-IR" sz="2000" b="1" dirty="0" smtClean="0">
                <a:effectLst>
                  <a:outerShdw blurRad="38100" dist="38100" dir="2700000" algn="tl">
                    <a:srgbClr val="000000">
                      <a:alpha val="43137"/>
                    </a:srgbClr>
                  </a:outerShdw>
                </a:effectLst>
                <a:latin typeface="Adobe Arabic" panose="02040503050201020203" pitchFamily="18" charset="-78"/>
                <a:cs typeface="Adobe Arabic" panose="02040503050201020203" pitchFamily="18" charset="-78"/>
              </a:rPr>
              <a:t>هر نسخه از پروژه </a:t>
            </a:r>
            <a:r>
              <a:rPr lang="fa-IR" sz="2000" dirty="0" smtClean="0">
                <a:latin typeface="Adobe Arabic" panose="02040503050201020203" pitchFamily="18" charset="-78"/>
                <a:cs typeface="Adobe Arabic" panose="02040503050201020203" pitchFamily="18" charset="-78"/>
              </a:rPr>
              <a:t>یک کامیت میگیم.</a:t>
            </a:r>
          </a:p>
          <a:p>
            <a:pPr algn="r" rtl="1"/>
            <a:endParaRPr lang="fa-IR" sz="2000" dirty="0" smtClean="0">
              <a:latin typeface="Adobe Arabic" panose="02040503050201020203" pitchFamily="18" charset="-78"/>
              <a:cs typeface="Adobe Arabic" panose="02040503050201020203" pitchFamily="18" charset="-78"/>
            </a:endParaRPr>
          </a:p>
          <a:p>
            <a:pPr algn="r" rtl="1"/>
            <a:r>
              <a:rPr lang="fa-IR" sz="2400" b="1" dirty="0" smtClean="0">
                <a:solidFill>
                  <a:schemeClr val="accent5">
                    <a:lumMod val="75000"/>
                  </a:schemeClr>
                </a:solidFill>
                <a:effectLst>
                  <a:outerShdw blurRad="38100" dist="38100" dir="2700000" algn="tl">
                    <a:srgbClr val="000000">
                      <a:alpha val="43137"/>
                    </a:srgbClr>
                  </a:outerShdw>
                </a:effectLst>
                <a:latin typeface="Adobe Arabic" panose="02040503050201020203" pitchFamily="18" charset="-78"/>
                <a:cs typeface="Adobe Arabic" panose="02040503050201020203" pitchFamily="18" charset="-78"/>
              </a:rPr>
              <a:t>حالا انجام پروژه با گیت چجوریه؟</a:t>
            </a:r>
          </a:p>
          <a:p>
            <a:pPr algn="r" rtl="1"/>
            <a:r>
              <a:rPr lang="fa-IR" sz="2000" dirty="0" smtClean="0">
                <a:latin typeface="Adobe Arabic" panose="02040503050201020203" pitchFamily="18" charset="-78"/>
                <a:cs typeface="Adobe Arabic" panose="02040503050201020203" pitchFamily="18" charset="-78"/>
              </a:rPr>
              <a:t>تو شروع می کنی به انجام دادن پروژه و وقتی مقداری از پروژه را انجام دادی، اون رو به عنوان یک کامیت ثبت می کنی و می فرستی روی سرور گیت هاب. </a:t>
            </a:r>
          </a:p>
          <a:p>
            <a:pPr algn="r" rtl="1"/>
            <a:r>
              <a:rPr lang="fa-IR" sz="2000" dirty="0" smtClean="0">
                <a:latin typeface="Adobe Arabic" panose="02040503050201020203" pitchFamily="18" charset="-78"/>
                <a:cs typeface="Adobe Arabic" panose="02040503050201020203" pitchFamily="18" charset="-78"/>
              </a:rPr>
              <a:t>حالا هم تیمیت هم به کدی که زدی دسترسی داره </a:t>
            </a:r>
            <a:r>
              <a:rPr lang="fa-IR" sz="2000" dirty="0" smtClean="0">
                <a:latin typeface="Adobe Arabic" panose="02040503050201020203" pitchFamily="18" charset="-78"/>
                <a:cs typeface="Adobe Arabic" panose="02040503050201020203" pitchFamily="18" charset="-78"/>
                <a:sym typeface="Wingdings" panose="05000000000000000000" pitchFamily="2" charset="2"/>
              </a:rPr>
              <a:t></a:t>
            </a:r>
            <a:r>
              <a:rPr lang="fa-IR" sz="2000" dirty="0" smtClean="0">
                <a:latin typeface="Adobe Arabic" panose="02040503050201020203" pitchFamily="18" charset="-78"/>
                <a:cs typeface="Adobe Arabic" panose="02040503050201020203" pitchFamily="18" charset="-78"/>
              </a:rPr>
              <a:t> و می تونه در ادامش چند خط کد اضافه کنه، کامیت کنه و بفرسته روی سرور تا تو هم دسترسی داشته باشی. </a:t>
            </a:r>
          </a:p>
          <a:p>
            <a:pPr algn="r" rtl="1"/>
            <a:r>
              <a:rPr lang="fa-IR" sz="2000" dirty="0" smtClean="0">
                <a:latin typeface="Adobe Arabic" panose="02040503050201020203" pitchFamily="18" charset="-78"/>
                <a:cs typeface="Adobe Arabic" panose="02040503050201020203" pitchFamily="18" charset="-78"/>
              </a:rPr>
              <a:t>به همین شکل پروژه رو با هم پیش می برین تا تموم بشه.</a:t>
            </a:r>
          </a:p>
        </p:txBody>
      </p:sp>
      <p:sp>
        <p:nvSpPr>
          <p:cNvPr id="3" name="Slide Number Placeholder 2"/>
          <p:cNvSpPr>
            <a:spLocks noGrp="1"/>
          </p:cNvSpPr>
          <p:nvPr>
            <p:ph type="sldNum" sz="quarter" idx="12"/>
          </p:nvPr>
        </p:nvSpPr>
        <p:spPr/>
        <p:txBody>
          <a:bodyPr/>
          <a:lstStyle/>
          <a:p>
            <a:fld id="{B82CCC60-E8CD-4174-8B1A-7DF615B22EEF}" type="slidenum">
              <a:rPr lang="en-US" smtClean="0"/>
              <a:pPr/>
              <a:t>6</a:t>
            </a:fld>
            <a:endParaRPr lang="en-US"/>
          </a:p>
        </p:txBody>
      </p:sp>
    </p:spTree>
    <p:extLst>
      <p:ext uri="{BB962C8B-B14F-4D97-AF65-F5344CB8AC3E}">
        <p14:creationId xmlns:p14="http://schemas.microsoft.com/office/powerpoint/2010/main" val="410330949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80235" y="281175"/>
            <a:ext cx="4114800" cy="763524"/>
          </a:xfrm>
        </p:spPr>
        <p:txBody>
          <a:bodyPr>
            <a:normAutofit/>
          </a:bodyPr>
          <a:lstStyle/>
          <a:p>
            <a:pPr algn="r" rtl="1"/>
            <a:r>
              <a:rPr lang="fa-IR" b="1" dirty="0" smtClean="0">
                <a:solidFill>
                  <a:schemeClr val="bg1"/>
                </a:solidFill>
                <a:latin typeface="Adobe Arabic" panose="02040503050201020203" pitchFamily="18" charset="-78"/>
                <a:cs typeface="Adobe Arabic" panose="02040503050201020203" pitchFamily="18" charset="-78"/>
              </a:rPr>
              <a:t>ریپازیتوری چیست؟</a:t>
            </a:r>
            <a:endParaRPr lang="en-US" b="1" dirty="0">
              <a:solidFill>
                <a:schemeClr val="bg1"/>
              </a:solidFill>
              <a:latin typeface="Adobe Arabic" panose="02040503050201020203" pitchFamily="18" charset="-78"/>
              <a:cs typeface="Adobe Arabic" panose="02040503050201020203" pitchFamily="18" charset="-78"/>
            </a:endParaRPr>
          </a:p>
        </p:txBody>
      </p:sp>
      <p:sp>
        <p:nvSpPr>
          <p:cNvPr id="4" name="TextBox 3"/>
          <p:cNvSpPr txBox="1"/>
          <p:nvPr/>
        </p:nvSpPr>
        <p:spPr>
          <a:xfrm>
            <a:off x="4953764" y="1808225"/>
            <a:ext cx="3741272" cy="3231654"/>
          </a:xfrm>
          <a:prstGeom prst="rect">
            <a:avLst/>
          </a:prstGeom>
          <a:noFill/>
        </p:spPr>
        <p:txBody>
          <a:bodyPr wrap="square" rtlCol="0">
            <a:spAutoFit/>
          </a:bodyPr>
          <a:lstStyle/>
          <a:p>
            <a:pPr algn="r" rtl="1"/>
            <a:r>
              <a:rPr lang="fa-IR" sz="2000" dirty="0" smtClean="0">
                <a:latin typeface="Adobe Arabic" panose="02040503050201020203" pitchFamily="18" charset="-78"/>
                <a:cs typeface="Adobe Arabic" panose="02040503050201020203" pitchFamily="18" charset="-78"/>
              </a:rPr>
              <a:t>اینجا هر کامیت را با یک دایره نشان دادیم.</a:t>
            </a:r>
          </a:p>
          <a:p>
            <a:pPr algn="r" rtl="1"/>
            <a:endParaRPr lang="fa-IR" sz="2000" dirty="0">
              <a:latin typeface="Adobe Arabic" panose="02040503050201020203" pitchFamily="18" charset="-78"/>
              <a:cs typeface="Adobe Arabic" panose="02040503050201020203" pitchFamily="18" charset="-78"/>
            </a:endParaRPr>
          </a:p>
          <a:p>
            <a:pPr algn="r" rtl="1"/>
            <a:r>
              <a:rPr lang="fa-IR" sz="2400" b="1" dirty="0" smtClean="0">
                <a:solidFill>
                  <a:schemeClr val="accent6">
                    <a:lumMod val="75000"/>
                  </a:schemeClr>
                </a:solidFill>
                <a:effectLst>
                  <a:outerShdw blurRad="38100" dist="38100" dir="2700000" algn="tl">
                    <a:srgbClr val="000000">
                      <a:alpha val="43137"/>
                    </a:srgbClr>
                  </a:outerShdw>
                </a:effectLst>
                <a:latin typeface="Adobe Arabic" panose="02040503050201020203" pitchFamily="18" charset="-78"/>
                <a:cs typeface="Adobe Arabic" panose="02040503050201020203" pitchFamily="18" charset="-78"/>
              </a:rPr>
              <a:t>حالا ریپازیتوری چیه؟</a:t>
            </a:r>
          </a:p>
          <a:p>
            <a:pPr algn="r" rtl="1"/>
            <a:r>
              <a:rPr lang="fa-IR" sz="2000" dirty="0" smtClean="0">
                <a:latin typeface="Adobe Arabic" panose="02040503050201020203" pitchFamily="18" charset="-78"/>
                <a:cs typeface="Adobe Arabic" panose="02040503050201020203" pitchFamily="18" charset="-78"/>
              </a:rPr>
              <a:t>به </a:t>
            </a:r>
            <a:r>
              <a:rPr lang="fa-IR" sz="2000" b="1" dirty="0" smtClean="0">
                <a:effectLst>
                  <a:outerShdw blurRad="38100" dist="38100" dir="2700000" algn="tl">
                    <a:srgbClr val="000000">
                      <a:alpha val="43137"/>
                    </a:srgbClr>
                  </a:outerShdw>
                </a:effectLst>
                <a:latin typeface="Adobe Arabic" panose="02040503050201020203" pitchFamily="18" charset="-78"/>
                <a:cs typeface="Adobe Arabic" panose="02040503050201020203" pitchFamily="18" charset="-78"/>
              </a:rPr>
              <a:t>مجموعه همه کامیت ها تا الان</a:t>
            </a:r>
            <a:r>
              <a:rPr lang="fa-IR" sz="2000" dirty="0" smtClean="0">
                <a:latin typeface="Adobe Arabic" panose="02040503050201020203" pitchFamily="18" charset="-78"/>
                <a:cs typeface="Adobe Arabic" panose="02040503050201020203" pitchFamily="18" charset="-78"/>
              </a:rPr>
              <a:t> میگیم ریپازیتوری. </a:t>
            </a:r>
          </a:p>
          <a:p>
            <a:pPr algn="r" rtl="1"/>
            <a:r>
              <a:rPr lang="fa-IR" sz="2000" dirty="0" smtClean="0">
                <a:latin typeface="Adobe Arabic" panose="02040503050201020203" pitchFamily="18" charset="-78"/>
                <a:cs typeface="Adobe Arabic" panose="02040503050201020203" pitchFamily="18" charset="-78"/>
              </a:rPr>
              <a:t>ریپازیتوری </a:t>
            </a:r>
            <a:r>
              <a:rPr lang="fa-IR" sz="2000" b="1" dirty="0" smtClean="0">
                <a:effectLst>
                  <a:outerShdw blurRad="38100" dist="38100" dir="2700000" algn="tl">
                    <a:srgbClr val="000000">
                      <a:alpha val="43137"/>
                    </a:srgbClr>
                  </a:outerShdw>
                </a:effectLst>
                <a:latin typeface="Adobe Arabic" panose="02040503050201020203" pitchFamily="18" charset="-78"/>
                <a:cs typeface="Adobe Arabic" panose="02040503050201020203" pitchFamily="18" charset="-78"/>
              </a:rPr>
              <a:t>تاریخچه اون پروژه </a:t>
            </a:r>
            <a:r>
              <a:rPr lang="fa-IR" sz="2000" dirty="0" smtClean="0">
                <a:latin typeface="Adobe Arabic" panose="02040503050201020203" pitchFamily="18" charset="-78"/>
                <a:cs typeface="Adobe Arabic" panose="02040503050201020203" pitchFamily="18" charset="-78"/>
              </a:rPr>
              <a:t>را به ما نشان میده.</a:t>
            </a:r>
          </a:p>
          <a:p>
            <a:pPr algn="r" rtl="1"/>
            <a:endParaRPr lang="fa-IR" sz="2000" dirty="0">
              <a:latin typeface="Adobe Arabic" panose="02040503050201020203" pitchFamily="18" charset="-78"/>
              <a:cs typeface="Adobe Arabic" panose="02040503050201020203" pitchFamily="18" charset="-78"/>
            </a:endParaRPr>
          </a:p>
          <a:p>
            <a:pPr algn="r" rtl="1"/>
            <a:r>
              <a:rPr lang="fa-IR" sz="2000" b="1" i="1" dirty="0" smtClean="0">
                <a:effectLst>
                  <a:outerShdw blurRad="38100" dist="38100" dir="2700000" algn="tl">
                    <a:srgbClr val="000000">
                      <a:alpha val="43137"/>
                    </a:srgbClr>
                  </a:outerShdw>
                </a:effectLst>
                <a:latin typeface="Adobe Arabic" panose="02040503050201020203" pitchFamily="18" charset="-78"/>
                <a:cs typeface="Adobe Arabic" panose="02040503050201020203" pitchFamily="18" charset="-78"/>
              </a:rPr>
              <a:t>نکته: </a:t>
            </a:r>
            <a:r>
              <a:rPr lang="fa-IR" sz="2000" dirty="0" smtClean="0">
                <a:latin typeface="Adobe Arabic" panose="02040503050201020203" pitchFamily="18" charset="-78"/>
                <a:cs typeface="Adobe Arabic" panose="02040503050201020203" pitchFamily="18" charset="-78"/>
              </a:rPr>
              <a:t>یک نسخه از کل تاریخچه پروژه، هم روی </a:t>
            </a:r>
            <a:r>
              <a:rPr lang="fa-IR" sz="2000" u="sng" dirty="0" smtClean="0">
                <a:latin typeface="Adobe Arabic" panose="02040503050201020203" pitchFamily="18" charset="-78"/>
                <a:cs typeface="Adobe Arabic" panose="02040503050201020203" pitchFamily="18" charset="-78"/>
              </a:rPr>
              <a:t>سرور گیت هاب</a:t>
            </a:r>
            <a:r>
              <a:rPr lang="fa-IR" sz="2000" dirty="0" smtClean="0">
                <a:latin typeface="Adobe Arabic" panose="02040503050201020203" pitchFamily="18" charset="-78"/>
                <a:cs typeface="Adobe Arabic" panose="02040503050201020203" pitchFamily="18" charset="-78"/>
              </a:rPr>
              <a:t> قرار داره و هم روی </a:t>
            </a:r>
            <a:r>
              <a:rPr lang="fa-IR" sz="2000" u="sng" dirty="0" smtClean="0">
                <a:latin typeface="Adobe Arabic" panose="02040503050201020203" pitchFamily="18" charset="-78"/>
                <a:cs typeface="Adobe Arabic" panose="02040503050201020203" pitchFamily="18" charset="-78"/>
              </a:rPr>
              <a:t>سیستم تک تک اعضای تیم</a:t>
            </a:r>
            <a:r>
              <a:rPr lang="fa-IR" sz="2000" dirty="0" smtClean="0">
                <a:latin typeface="Adobe Arabic" panose="02040503050201020203" pitchFamily="18" charset="-78"/>
                <a:cs typeface="Adobe Arabic" panose="02040503050201020203" pitchFamily="18" charset="-78"/>
              </a:rPr>
              <a:t> </a:t>
            </a:r>
            <a:r>
              <a:rPr lang="fa-IR" sz="2000" dirty="0" smtClean="0">
                <a:latin typeface="Adobe Arabic" panose="02040503050201020203" pitchFamily="18" charset="-78"/>
                <a:cs typeface="Adobe Arabic" panose="02040503050201020203" pitchFamily="18" charset="-78"/>
                <a:sym typeface="Wingdings" panose="05000000000000000000" pitchFamily="2" charset="2"/>
              </a:rPr>
              <a:t></a:t>
            </a:r>
            <a:endParaRPr lang="fa-IR" sz="2000" dirty="0" smtClean="0">
              <a:latin typeface="Adobe Arabic" panose="02040503050201020203" pitchFamily="18" charset="-78"/>
              <a:cs typeface="Adobe Arabic" panose="02040503050201020203" pitchFamily="18" charset="-78"/>
            </a:endParaRPr>
          </a:p>
          <a:p>
            <a:pPr algn="r" rtl="1"/>
            <a:endParaRPr lang="fa-IR" sz="2000" dirty="0" smtClean="0">
              <a:latin typeface="Adobe Arabic" panose="02040503050201020203" pitchFamily="18" charset="-78"/>
              <a:cs typeface="Adobe Arabic" panose="02040503050201020203" pitchFamily="18" charset="-78"/>
            </a:endParaRPr>
          </a:p>
        </p:txBody>
      </p:sp>
      <p:sp>
        <p:nvSpPr>
          <p:cNvPr id="3" name="Oval 2"/>
          <p:cNvSpPr/>
          <p:nvPr/>
        </p:nvSpPr>
        <p:spPr>
          <a:xfrm>
            <a:off x="1441547" y="1385604"/>
            <a:ext cx="458115" cy="458115"/>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5" name="Oval 4"/>
          <p:cNvSpPr/>
          <p:nvPr/>
        </p:nvSpPr>
        <p:spPr>
          <a:xfrm>
            <a:off x="1441546" y="2381485"/>
            <a:ext cx="458115" cy="458115"/>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7" name="Oval 6"/>
          <p:cNvSpPr/>
          <p:nvPr/>
        </p:nvSpPr>
        <p:spPr>
          <a:xfrm>
            <a:off x="1441547" y="3417759"/>
            <a:ext cx="458114" cy="458115"/>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23" name="TextBox 22"/>
          <p:cNvSpPr txBox="1"/>
          <p:nvPr/>
        </p:nvSpPr>
        <p:spPr>
          <a:xfrm>
            <a:off x="2160902" y="1429995"/>
            <a:ext cx="1068935" cy="369332"/>
          </a:xfrm>
          <a:prstGeom prst="rect">
            <a:avLst/>
          </a:prstGeom>
          <a:noFill/>
        </p:spPr>
        <p:txBody>
          <a:bodyPr wrap="square" rtlCol="0">
            <a:spAutoFit/>
          </a:bodyPr>
          <a:lstStyle/>
          <a:p>
            <a:r>
              <a:rPr lang="fa-IR" dirty="0" smtClean="0">
                <a:latin typeface="Adobe Arabic" panose="02040503050201020203" pitchFamily="18" charset="-78"/>
                <a:cs typeface="Adobe Arabic" panose="02040503050201020203" pitchFamily="18" charset="-78"/>
              </a:rPr>
              <a:t>کامیت خودت</a:t>
            </a:r>
            <a:endParaRPr lang="en-US" dirty="0">
              <a:latin typeface="Adobe Arabic" panose="02040503050201020203" pitchFamily="18" charset="-78"/>
              <a:cs typeface="Adobe Arabic" panose="02040503050201020203" pitchFamily="18" charset="-78"/>
            </a:endParaRPr>
          </a:p>
        </p:txBody>
      </p:sp>
      <p:sp>
        <p:nvSpPr>
          <p:cNvPr id="24" name="TextBox 23"/>
          <p:cNvSpPr txBox="1"/>
          <p:nvPr/>
        </p:nvSpPr>
        <p:spPr>
          <a:xfrm>
            <a:off x="2040383" y="2425876"/>
            <a:ext cx="1309977" cy="369332"/>
          </a:xfrm>
          <a:prstGeom prst="rect">
            <a:avLst/>
          </a:prstGeom>
          <a:noFill/>
        </p:spPr>
        <p:txBody>
          <a:bodyPr wrap="square" rtlCol="0">
            <a:spAutoFit/>
          </a:bodyPr>
          <a:lstStyle/>
          <a:p>
            <a:r>
              <a:rPr lang="fa-IR" dirty="0" smtClean="0">
                <a:latin typeface="Adobe Arabic" panose="02040503050201020203" pitchFamily="18" charset="-78"/>
                <a:cs typeface="Adobe Arabic" panose="02040503050201020203" pitchFamily="18" charset="-78"/>
              </a:rPr>
              <a:t>کامیت هم تیمیت</a:t>
            </a:r>
            <a:endParaRPr lang="en-US" dirty="0">
              <a:latin typeface="Adobe Arabic" panose="02040503050201020203" pitchFamily="18" charset="-78"/>
              <a:cs typeface="Adobe Arabic" panose="02040503050201020203" pitchFamily="18" charset="-78"/>
            </a:endParaRPr>
          </a:p>
        </p:txBody>
      </p:sp>
      <p:sp>
        <p:nvSpPr>
          <p:cNvPr id="25" name="TextBox 24"/>
          <p:cNvSpPr txBox="1"/>
          <p:nvPr/>
        </p:nvSpPr>
        <p:spPr>
          <a:xfrm>
            <a:off x="2160903" y="3462150"/>
            <a:ext cx="1068935" cy="369332"/>
          </a:xfrm>
          <a:prstGeom prst="rect">
            <a:avLst/>
          </a:prstGeom>
          <a:noFill/>
        </p:spPr>
        <p:txBody>
          <a:bodyPr wrap="square" rtlCol="0">
            <a:spAutoFit/>
          </a:bodyPr>
          <a:lstStyle/>
          <a:p>
            <a:r>
              <a:rPr lang="fa-IR" dirty="0" smtClean="0">
                <a:latin typeface="Adobe Arabic" panose="02040503050201020203" pitchFamily="18" charset="-78"/>
                <a:cs typeface="Adobe Arabic" panose="02040503050201020203" pitchFamily="18" charset="-78"/>
              </a:rPr>
              <a:t>کامیت خودت</a:t>
            </a:r>
            <a:endParaRPr lang="en-US" dirty="0">
              <a:latin typeface="Adobe Arabic" panose="02040503050201020203" pitchFamily="18" charset="-78"/>
              <a:cs typeface="Adobe Arabic" panose="02040503050201020203" pitchFamily="18" charset="-78"/>
            </a:endParaRPr>
          </a:p>
        </p:txBody>
      </p:sp>
      <p:cxnSp>
        <p:nvCxnSpPr>
          <p:cNvPr id="27" name="Straight Arrow Connector 26"/>
          <p:cNvCxnSpPr>
            <a:stCxn id="3" idx="4"/>
            <a:endCxn id="5" idx="0"/>
          </p:cNvCxnSpPr>
          <p:nvPr/>
        </p:nvCxnSpPr>
        <p:spPr>
          <a:xfrm flipH="1">
            <a:off x="1670604" y="1843719"/>
            <a:ext cx="1" cy="53776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5" idx="4"/>
            <a:endCxn id="7" idx="0"/>
          </p:cNvCxnSpPr>
          <p:nvPr/>
        </p:nvCxnSpPr>
        <p:spPr>
          <a:xfrm>
            <a:off x="1670604" y="2839600"/>
            <a:ext cx="0" cy="57815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0" name="Left Arrow 29"/>
          <p:cNvSpPr/>
          <p:nvPr/>
        </p:nvSpPr>
        <p:spPr>
          <a:xfrm>
            <a:off x="3655770" y="1808225"/>
            <a:ext cx="1832459" cy="45811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p:cNvSpPr/>
          <p:nvPr/>
        </p:nvSpPr>
        <p:spPr>
          <a:xfrm>
            <a:off x="1441547" y="4405335"/>
            <a:ext cx="458114" cy="458115"/>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cxnSp>
        <p:nvCxnSpPr>
          <p:cNvPr id="43" name="Straight Arrow Connector 42"/>
          <p:cNvCxnSpPr>
            <a:stCxn id="7" idx="4"/>
            <a:endCxn id="36" idx="0"/>
          </p:cNvCxnSpPr>
          <p:nvPr/>
        </p:nvCxnSpPr>
        <p:spPr>
          <a:xfrm>
            <a:off x="1670604" y="3875874"/>
            <a:ext cx="0" cy="52946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2157985" y="4449726"/>
            <a:ext cx="1068935" cy="369332"/>
          </a:xfrm>
          <a:prstGeom prst="rect">
            <a:avLst/>
          </a:prstGeom>
          <a:noFill/>
        </p:spPr>
        <p:txBody>
          <a:bodyPr wrap="square" rtlCol="0">
            <a:spAutoFit/>
          </a:bodyPr>
          <a:lstStyle/>
          <a:p>
            <a:r>
              <a:rPr lang="fa-IR" dirty="0" smtClean="0">
                <a:latin typeface="Adobe Arabic" panose="02040503050201020203" pitchFamily="18" charset="-78"/>
                <a:cs typeface="Adobe Arabic" panose="02040503050201020203" pitchFamily="18" charset="-78"/>
              </a:rPr>
              <a:t>کامیت خودت</a:t>
            </a:r>
            <a:endParaRPr lang="en-US" dirty="0">
              <a:latin typeface="Adobe Arabic" panose="02040503050201020203" pitchFamily="18" charset="-78"/>
              <a:cs typeface="Adobe Arabic" panose="02040503050201020203" pitchFamily="18" charset="-78"/>
            </a:endParaRPr>
          </a:p>
        </p:txBody>
      </p:sp>
      <p:sp>
        <p:nvSpPr>
          <p:cNvPr id="6" name="Slide Number Placeholder 5"/>
          <p:cNvSpPr>
            <a:spLocks noGrp="1"/>
          </p:cNvSpPr>
          <p:nvPr>
            <p:ph type="sldNum" sz="quarter" idx="12"/>
          </p:nvPr>
        </p:nvSpPr>
        <p:spPr/>
        <p:txBody>
          <a:bodyPr/>
          <a:lstStyle/>
          <a:p>
            <a:fld id="{B82CCC60-E8CD-4174-8B1A-7DF615B22EEF}" type="slidenum">
              <a:rPr lang="en-US" smtClean="0"/>
              <a:pPr/>
              <a:t>7</a:t>
            </a:fld>
            <a:endParaRPr lang="en-US"/>
          </a:p>
        </p:txBody>
      </p:sp>
    </p:spTree>
    <p:extLst>
      <p:ext uri="{BB962C8B-B14F-4D97-AF65-F5344CB8AC3E}">
        <p14:creationId xmlns:p14="http://schemas.microsoft.com/office/powerpoint/2010/main" val="174387928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4"/>
          <p:cNvSpPr>
            <a:spLocks noGrp="1"/>
          </p:cNvSpPr>
          <p:nvPr>
            <p:ph idx="1"/>
          </p:nvPr>
        </p:nvSpPr>
        <p:spPr>
          <a:xfrm>
            <a:off x="296260" y="739290"/>
            <a:ext cx="7016195" cy="3512215"/>
          </a:xfrm>
        </p:spPr>
        <p:txBody>
          <a:bodyPr>
            <a:normAutofit/>
          </a:bodyPr>
          <a:lstStyle/>
          <a:p>
            <a:pPr marL="0" indent="0" algn="r" rtl="1">
              <a:buNone/>
            </a:pPr>
            <a:r>
              <a:rPr lang="fa-IR" sz="3600" b="1" dirty="0" smtClean="0">
                <a:effectLst>
                  <a:outerShdw blurRad="38100" dist="38100" dir="2700000" algn="tl">
                    <a:srgbClr val="000000">
                      <a:alpha val="43137"/>
                    </a:srgbClr>
                  </a:outerShdw>
                </a:effectLst>
                <a:latin typeface="Adobe Arabic" panose="02040503050201020203" pitchFamily="18" charset="-78"/>
                <a:cs typeface="Adobe Arabic" panose="02040503050201020203" pitchFamily="18" charset="-78"/>
              </a:rPr>
              <a:t>اولین دستور برای شروع پروژه</a:t>
            </a:r>
          </a:p>
          <a:p>
            <a:pPr marL="0" indent="0" algn="r" rtl="1">
              <a:buNone/>
            </a:pPr>
            <a:endParaRPr lang="fa-IR" sz="3600" b="1" dirty="0">
              <a:effectLst>
                <a:outerShdw blurRad="38100" dist="38100" dir="2700000" algn="tl">
                  <a:srgbClr val="000000">
                    <a:alpha val="43137"/>
                  </a:srgbClr>
                </a:outerShdw>
              </a:effectLst>
              <a:latin typeface="Adobe Arabic" panose="02040503050201020203" pitchFamily="18" charset="-78"/>
              <a:cs typeface="Adobe Arabic" panose="02040503050201020203" pitchFamily="18" charset="-78"/>
            </a:endParaRPr>
          </a:p>
          <a:p>
            <a:pPr marL="0" indent="0" algn="r" rtl="1">
              <a:buNone/>
            </a:pPr>
            <a:r>
              <a:rPr lang="fa-IR" sz="2000" dirty="0" smtClean="0">
                <a:latin typeface="Adobe Arabic" panose="02040503050201020203" pitchFamily="18" charset="-78"/>
                <a:cs typeface="Adobe Arabic" panose="02040503050201020203" pitchFamily="18" charset="-78"/>
              </a:rPr>
              <a:t>اولین کاری که برای شروع پروژه باید انجام بدیم ساخت یک ریپازیتوری روی سیستممون هست؛ یعنی از گیت بخواهیم که به تاریخچه های پروژه ای که قرار است بسازیم دسترسی داشته باشه. </a:t>
            </a:r>
          </a:p>
          <a:p>
            <a:pPr marL="0" indent="0" algn="r" rtl="1">
              <a:buNone/>
            </a:pPr>
            <a:r>
              <a:rPr lang="fa-IR" sz="2000" dirty="0" smtClean="0">
                <a:latin typeface="Adobe Arabic" panose="02040503050201020203" pitchFamily="18" charset="-78"/>
                <a:cs typeface="Adobe Arabic" panose="02040503050201020203" pitchFamily="18" charset="-78"/>
              </a:rPr>
              <a:t>برای این کار به دایرکتوری مدنظر می رویم و دستور زیر را در </a:t>
            </a:r>
            <a:r>
              <a:rPr lang="en-US" sz="2000" dirty="0" smtClean="0">
                <a:latin typeface="Adobe Arabic" panose="02040503050201020203" pitchFamily="18" charset="-78"/>
                <a:cs typeface="Adobe Arabic" panose="02040503050201020203" pitchFamily="18" charset="-78"/>
              </a:rPr>
              <a:t>Git Bash</a:t>
            </a:r>
            <a:r>
              <a:rPr lang="fa-IR" sz="2000" dirty="0" smtClean="0">
                <a:latin typeface="Adobe Arabic" panose="02040503050201020203" pitchFamily="18" charset="-78"/>
                <a:cs typeface="Adobe Arabic" panose="02040503050201020203" pitchFamily="18" charset="-78"/>
              </a:rPr>
              <a:t> وارد می کنیم:</a:t>
            </a:r>
            <a:endParaRPr lang="en-US" sz="2000" dirty="0">
              <a:latin typeface="Adobe Arabic" panose="02040503050201020203" pitchFamily="18" charset="-78"/>
              <a:cs typeface="Adobe Arabic" panose="02040503050201020203" pitchFamily="18" charset="-78"/>
            </a:endParaRPr>
          </a:p>
          <a:p>
            <a:pPr marL="0" indent="0">
              <a:buNone/>
            </a:pPr>
            <a:r>
              <a:rPr lang="en-US" sz="2000" dirty="0" smtClean="0">
                <a:solidFill>
                  <a:srgbClr val="FF0000"/>
                </a:solidFill>
                <a:latin typeface="Adobe Arabic" panose="02040503050201020203" pitchFamily="18" charset="-78"/>
                <a:cs typeface="Adobe Arabic" panose="02040503050201020203" pitchFamily="18" charset="-78"/>
              </a:rPr>
              <a:t>git </a:t>
            </a:r>
            <a:r>
              <a:rPr lang="en-US" sz="2000" dirty="0" smtClean="0">
                <a:solidFill>
                  <a:srgbClr val="0070C0"/>
                </a:solidFill>
                <a:latin typeface="Adobe Arabic" panose="02040503050201020203" pitchFamily="18" charset="-78"/>
                <a:cs typeface="Adobe Arabic" panose="02040503050201020203" pitchFamily="18" charset="-78"/>
              </a:rPr>
              <a:t>init</a:t>
            </a:r>
            <a:endParaRPr lang="fa-IR" sz="2000" dirty="0" smtClean="0">
              <a:solidFill>
                <a:srgbClr val="0070C0"/>
              </a:solidFill>
              <a:latin typeface="Adobe Arabic" panose="02040503050201020203" pitchFamily="18" charset="-78"/>
              <a:cs typeface="Adobe Arabic" panose="02040503050201020203" pitchFamily="18" charset="-78"/>
            </a:endParaRPr>
          </a:p>
          <a:p>
            <a:pPr algn="r" rtl="1">
              <a:buFont typeface="Wingdings" panose="05000000000000000000" pitchFamily="2" charset="2"/>
              <a:buChar char="v"/>
            </a:pPr>
            <a:r>
              <a:rPr lang="en-US" sz="2000" dirty="0" smtClean="0">
                <a:latin typeface="Adobe Arabic" panose="02040503050201020203" pitchFamily="18" charset="-78"/>
                <a:cs typeface="Adobe Arabic" panose="02040503050201020203" pitchFamily="18" charset="-78"/>
              </a:rPr>
              <a:t>init</a:t>
            </a:r>
            <a:r>
              <a:rPr lang="fa-IR" sz="2000" dirty="0" smtClean="0">
                <a:latin typeface="Adobe Arabic" panose="02040503050201020203" pitchFamily="18" charset="-78"/>
                <a:cs typeface="Adobe Arabic" panose="02040503050201020203" pitchFamily="18" charset="-78"/>
              </a:rPr>
              <a:t> از </a:t>
            </a:r>
            <a:r>
              <a:rPr lang="en-US" sz="2000" dirty="0" smtClean="0">
                <a:latin typeface="Adobe Arabic" panose="02040503050201020203" pitchFamily="18" charset="-78"/>
                <a:cs typeface="Adobe Arabic" panose="02040503050201020203" pitchFamily="18" charset="-78"/>
              </a:rPr>
              <a:t>initial</a:t>
            </a:r>
            <a:r>
              <a:rPr lang="fa-IR" sz="2000" dirty="0" smtClean="0">
                <a:solidFill>
                  <a:srgbClr val="0070C0"/>
                </a:solidFill>
                <a:latin typeface="Adobe Arabic" panose="02040503050201020203" pitchFamily="18" charset="-78"/>
                <a:cs typeface="Adobe Arabic" panose="02040503050201020203" pitchFamily="18" charset="-78"/>
              </a:rPr>
              <a:t> </a:t>
            </a:r>
            <a:r>
              <a:rPr lang="fa-IR" sz="2000" dirty="0" smtClean="0">
                <a:latin typeface="Adobe Arabic" panose="02040503050201020203" pitchFamily="18" charset="-78"/>
                <a:cs typeface="Adobe Arabic" panose="02040503050201020203" pitchFamily="18" charset="-78"/>
              </a:rPr>
              <a:t>میاد و به معنای اولیه هست؛ یعنی اولین دستوری که برای شروع پروژه می زنیم.</a:t>
            </a:r>
          </a:p>
          <a:p>
            <a:pPr algn="r" rtl="1">
              <a:buFont typeface="Wingdings" panose="05000000000000000000" pitchFamily="2" charset="2"/>
              <a:buChar char="v"/>
            </a:pPr>
            <a:r>
              <a:rPr lang="fa-IR" sz="2000" dirty="0" smtClean="0">
                <a:latin typeface="Adobe Arabic" panose="02040503050201020203" pitchFamily="18" charset="-78"/>
                <a:cs typeface="Adobe Arabic" panose="02040503050201020203" pitchFamily="18" charset="-78"/>
              </a:rPr>
              <a:t>به ریپازیتوری که فقط روی سیستم خودمون قرار داره، ریپازیتوری محلی (</a:t>
            </a:r>
            <a:r>
              <a:rPr lang="en-US" sz="2000" dirty="0" smtClean="0">
                <a:latin typeface="Adobe Arabic" panose="02040503050201020203" pitchFamily="18" charset="-78"/>
                <a:cs typeface="Adobe Arabic" panose="02040503050201020203" pitchFamily="18" charset="-78"/>
              </a:rPr>
              <a:t>local</a:t>
            </a:r>
            <a:r>
              <a:rPr lang="fa-IR" sz="2000" dirty="0" smtClean="0">
                <a:latin typeface="Adobe Arabic" panose="02040503050201020203" pitchFamily="18" charset="-78"/>
                <a:cs typeface="Adobe Arabic" panose="02040503050201020203" pitchFamily="18" charset="-78"/>
              </a:rPr>
              <a:t>) میگیم.</a:t>
            </a:r>
            <a:endParaRPr lang="en-US" sz="2000" dirty="0">
              <a:latin typeface="Adobe Arabic" panose="02040503050201020203" pitchFamily="18" charset="-78"/>
              <a:cs typeface="Adobe Arabic" panose="02040503050201020203" pitchFamily="18" charset="-78"/>
            </a:endParaRPr>
          </a:p>
          <a:p>
            <a:pPr marL="0" indent="0" algn="r" rtl="1">
              <a:buNone/>
            </a:pPr>
            <a:endParaRPr lang="fa-IR" sz="2400" b="1" dirty="0" smtClean="0">
              <a:latin typeface="Adobe Arabic" panose="02040503050201020203" pitchFamily="18" charset="-78"/>
              <a:cs typeface="Adobe Arabic" panose="02040503050201020203" pitchFamily="18" charset="-78"/>
            </a:endParaRPr>
          </a:p>
        </p:txBody>
      </p:sp>
      <p:sp>
        <p:nvSpPr>
          <p:cNvPr id="2" name="Slide Number Placeholder 1"/>
          <p:cNvSpPr>
            <a:spLocks noGrp="1"/>
          </p:cNvSpPr>
          <p:nvPr>
            <p:ph type="sldNum" sz="quarter" idx="12"/>
          </p:nvPr>
        </p:nvSpPr>
        <p:spPr/>
        <p:txBody>
          <a:bodyPr/>
          <a:lstStyle/>
          <a:p>
            <a:fld id="{B82CCC60-E8CD-4174-8B1A-7DF615B22EEF}" type="slidenum">
              <a:rPr lang="en-US" smtClean="0"/>
              <a:pPr/>
              <a:t>8</a:t>
            </a:fld>
            <a:endParaRPr lang="en-US"/>
          </a:p>
        </p:txBody>
      </p:sp>
    </p:spTree>
    <p:extLst>
      <p:ext uri="{BB962C8B-B14F-4D97-AF65-F5344CB8AC3E}">
        <p14:creationId xmlns:p14="http://schemas.microsoft.com/office/powerpoint/2010/main" val="22775985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4"/>
          <p:cNvSpPr>
            <a:spLocks noGrp="1"/>
          </p:cNvSpPr>
          <p:nvPr>
            <p:ph idx="1"/>
          </p:nvPr>
        </p:nvSpPr>
        <p:spPr>
          <a:xfrm>
            <a:off x="296260" y="739290"/>
            <a:ext cx="7016195" cy="3512215"/>
          </a:xfrm>
        </p:spPr>
        <p:txBody>
          <a:bodyPr>
            <a:normAutofit/>
          </a:bodyPr>
          <a:lstStyle/>
          <a:p>
            <a:pPr marL="0" indent="0" algn="r" rtl="1">
              <a:buNone/>
            </a:pPr>
            <a:r>
              <a:rPr lang="fa-IR" sz="3600" b="1" dirty="0" smtClean="0">
                <a:effectLst>
                  <a:outerShdw blurRad="38100" dist="38100" dir="2700000" algn="tl">
                    <a:srgbClr val="000000">
                      <a:alpha val="43137"/>
                    </a:srgbClr>
                  </a:outerShdw>
                </a:effectLst>
                <a:latin typeface="Adobe Arabic" panose="02040503050201020203" pitchFamily="18" charset="-78"/>
                <a:cs typeface="Adobe Arabic" panose="02040503050201020203" pitchFamily="18" charset="-78"/>
              </a:rPr>
              <a:t>تمرین:</a:t>
            </a:r>
          </a:p>
          <a:p>
            <a:pPr marL="0" indent="0" algn="r" rtl="1">
              <a:buNone/>
            </a:pPr>
            <a:r>
              <a:rPr lang="fa-IR" sz="2000" b="1" dirty="0" smtClean="0">
                <a:solidFill>
                  <a:srgbClr val="FF0000"/>
                </a:solidFill>
                <a:latin typeface="Adobe Arabic" panose="02040503050201020203" pitchFamily="18" charset="-78"/>
                <a:cs typeface="Adobe Arabic" panose="02040503050201020203" pitchFamily="18" charset="-78"/>
              </a:rPr>
              <a:t>میخوایم چیکار کنیم؟ </a:t>
            </a:r>
            <a:r>
              <a:rPr lang="fa-IR" sz="2000" dirty="0" smtClean="0">
                <a:latin typeface="Adobe Arabic" panose="02040503050201020203" pitchFamily="18" charset="-78"/>
                <a:cs typeface="Adobe Arabic" panose="02040503050201020203" pitchFamily="18" charset="-78"/>
              </a:rPr>
              <a:t>قراره یک تابع خیییلی ساده بنویسین و اون رو به گیت اضافه کنین.</a:t>
            </a:r>
          </a:p>
          <a:p>
            <a:pPr algn="r" rtl="1">
              <a:buFont typeface="Wingdings" panose="05000000000000000000" pitchFamily="2" charset="2"/>
              <a:buChar char="q"/>
            </a:pPr>
            <a:r>
              <a:rPr lang="fa-IR" sz="2000" dirty="0" smtClean="0">
                <a:latin typeface="Adobe Arabic" panose="02040503050201020203" pitchFamily="18" charset="-78"/>
                <a:cs typeface="Adobe Arabic" panose="02040503050201020203" pitchFamily="18" charset="-78"/>
              </a:rPr>
              <a:t>یک تابع بنویسید که 2 پارامتر ورودی داشته باشد و 2 پارامتر را با هم جمع و جواب را پرینت کند. </a:t>
            </a:r>
          </a:p>
          <a:p>
            <a:pPr algn="r" rtl="1">
              <a:buFont typeface="Wingdings" panose="05000000000000000000" pitchFamily="2" charset="2"/>
              <a:buChar char="q"/>
            </a:pPr>
            <a:endParaRPr lang="fa-IR" sz="2000" dirty="0">
              <a:latin typeface="Adobe Arabic" panose="02040503050201020203" pitchFamily="18" charset="-78"/>
              <a:cs typeface="Adobe Arabic" panose="02040503050201020203" pitchFamily="18" charset="-78"/>
            </a:endParaRPr>
          </a:p>
          <a:p>
            <a:pPr marL="0" indent="0" algn="r" rtl="1">
              <a:buNone/>
            </a:pPr>
            <a:r>
              <a:rPr lang="fa-IR" sz="2000" b="1" dirty="0" smtClean="0">
                <a:solidFill>
                  <a:schemeClr val="accent5">
                    <a:lumMod val="75000"/>
                  </a:schemeClr>
                </a:solidFill>
                <a:latin typeface="Adobe Arabic" panose="02040503050201020203" pitchFamily="18" charset="-78"/>
                <a:cs typeface="Adobe Arabic" panose="02040503050201020203" pitchFamily="18" charset="-78"/>
              </a:rPr>
              <a:t>کارمون تموم شد؟ کدمون به گیت اضافه شد؟ هنوز نهه!!</a:t>
            </a:r>
          </a:p>
          <a:p>
            <a:pPr marL="0" indent="0" algn="r" rtl="1">
              <a:buNone/>
            </a:pPr>
            <a:r>
              <a:rPr lang="fa-IR" sz="2000" dirty="0" smtClean="0">
                <a:latin typeface="Adobe Arabic" panose="02040503050201020203" pitchFamily="18" charset="-78"/>
                <a:cs typeface="Adobe Arabic" panose="02040503050201020203" pitchFamily="18" charset="-78"/>
              </a:rPr>
              <a:t>دستور زیر را وارد کنین.</a:t>
            </a:r>
            <a:endParaRPr lang="en-US" sz="2000" dirty="0" smtClean="0">
              <a:latin typeface="Adobe Arabic" panose="02040503050201020203" pitchFamily="18" charset="-78"/>
              <a:cs typeface="Adobe Arabic" panose="02040503050201020203" pitchFamily="18" charset="-78"/>
            </a:endParaRPr>
          </a:p>
          <a:p>
            <a:pPr marL="0" indent="0" algn="r" rtl="1">
              <a:buNone/>
            </a:pPr>
            <a:r>
              <a:rPr lang="fa-IR" sz="2000" dirty="0" smtClean="0">
                <a:latin typeface="Adobe Arabic" panose="02040503050201020203" pitchFamily="18" charset="-78"/>
                <a:cs typeface="Adobe Arabic" panose="02040503050201020203" pitchFamily="18" charset="-78"/>
              </a:rPr>
              <a:t>به کمک این دستور می تونین ببینین که فایل های پروژتون به گیت اضافه شدن یا نه.</a:t>
            </a:r>
          </a:p>
          <a:p>
            <a:pPr marL="0" indent="0" rtl="1">
              <a:buNone/>
            </a:pPr>
            <a:r>
              <a:rPr lang="en-US" sz="2000" dirty="0" smtClean="0">
                <a:solidFill>
                  <a:srgbClr val="FF0000"/>
                </a:solidFill>
                <a:latin typeface="Adobe Arabic" panose="02040503050201020203" pitchFamily="18" charset="-78"/>
                <a:cs typeface="Adobe Arabic" panose="02040503050201020203" pitchFamily="18" charset="-78"/>
              </a:rPr>
              <a:t>git</a:t>
            </a:r>
            <a:r>
              <a:rPr lang="en-US" sz="2000" b="1" dirty="0" smtClean="0">
                <a:latin typeface="Adobe Arabic" panose="02040503050201020203" pitchFamily="18" charset="-78"/>
                <a:cs typeface="Adobe Arabic" panose="02040503050201020203" pitchFamily="18" charset="-78"/>
              </a:rPr>
              <a:t> </a:t>
            </a:r>
            <a:r>
              <a:rPr lang="en-US" sz="2000" dirty="0" smtClean="0">
                <a:solidFill>
                  <a:srgbClr val="0070C0"/>
                </a:solidFill>
                <a:latin typeface="Adobe Arabic" panose="02040503050201020203" pitchFamily="18" charset="-78"/>
                <a:cs typeface="Adobe Arabic" panose="02040503050201020203" pitchFamily="18" charset="-78"/>
              </a:rPr>
              <a:t>status</a:t>
            </a:r>
            <a:endParaRPr lang="fa-IR" sz="2000" dirty="0">
              <a:solidFill>
                <a:srgbClr val="0070C0"/>
              </a:solidFill>
              <a:latin typeface="Adobe Arabic" panose="02040503050201020203" pitchFamily="18" charset="-78"/>
              <a:cs typeface="Adobe Arabic" panose="02040503050201020203" pitchFamily="18" charset="-78"/>
            </a:endParaRPr>
          </a:p>
        </p:txBody>
      </p:sp>
      <p:sp>
        <p:nvSpPr>
          <p:cNvPr id="2" name="Slide Number Placeholder 1"/>
          <p:cNvSpPr>
            <a:spLocks noGrp="1"/>
          </p:cNvSpPr>
          <p:nvPr>
            <p:ph type="sldNum" sz="quarter" idx="12"/>
          </p:nvPr>
        </p:nvSpPr>
        <p:spPr/>
        <p:txBody>
          <a:bodyPr/>
          <a:lstStyle/>
          <a:p>
            <a:fld id="{B82CCC60-E8CD-4174-8B1A-7DF615B22EEF}" type="slidenum">
              <a:rPr lang="en-US" smtClean="0"/>
              <a:pPr/>
              <a:t>9</a:t>
            </a:fld>
            <a:endParaRPr lang="en-US"/>
          </a:p>
        </p:txBody>
      </p:sp>
    </p:spTree>
    <p:extLst>
      <p:ext uri="{BB962C8B-B14F-4D97-AF65-F5344CB8AC3E}">
        <p14:creationId xmlns:p14="http://schemas.microsoft.com/office/powerpoint/2010/main" val="35273620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1867</Words>
  <Application>Microsoft Office PowerPoint</Application>
  <PresentationFormat>On-screen Show (16:9)</PresentationFormat>
  <Paragraphs>204</Paragraphs>
  <Slides>30</Slides>
  <Notes>13</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30</vt:i4>
      </vt:variant>
    </vt:vector>
  </HeadingPairs>
  <TitlesOfParts>
    <vt:vector size="37" baseType="lpstr">
      <vt:lpstr>Adobe Arabic</vt:lpstr>
      <vt:lpstr>Arial</vt:lpstr>
      <vt:lpstr>Calibri</vt:lpstr>
      <vt:lpstr>Calibri Light</vt:lpstr>
      <vt:lpstr>Wingdings</vt:lpstr>
      <vt:lpstr>Office Theme</vt:lpstr>
      <vt:lpstr>1_Office Theme</vt:lpstr>
      <vt:lpstr>PowerPoint Presentation</vt:lpstr>
      <vt:lpstr>آشنایی با سیستم کنترل نسخه گیت</vt:lpstr>
      <vt:lpstr>چطور وارد محیط گیت بشیم؟</vt:lpstr>
      <vt:lpstr>حالت کلی دستورات گیت</vt:lpstr>
      <vt:lpstr>تنظیمات اولیه</vt:lpstr>
      <vt:lpstr>کامیت و نحوه انجام پروژه با گیت</vt:lpstr>
      <vt:lpstr>ریپازیتوری چیست؟</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دستور git log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2017-08-01T15:40:51Z</dcterms:created>
  <dcterms:modified xsi:type="dcterms:W3CDTF">2023-08-03T21:25:15Z</dcterms:modified>
</cp:coreProperties>
</file>