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F3B0-AFB5-429F-BAB5-8A300C63A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3E9D9-76EE-4226-9ED7-A96539561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3138-32BE-40AB-8482-B1BDA87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478-7693-406F-A720-C8AEF90B6AD2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48F42-0167-40B2-A60E-69FCBCD1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E8E04-525E-43AC-A89C-DFCB5C92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8620-B787-43DF-8BD6-7858448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8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4A25-5552-4506-9166-14527F10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6CAE8-145C-42CF-822E-C64AED5DB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9E010-69D6-41CF-8681-666898A9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478-7693-406F-A720-C8AEF90B6AD2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9E7C0-9A9B-4528-A28E-DECCF801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2C2A8-7A4E-447A-B17C-C376AC03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8620-B787-43DF-8BD6-7858448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6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BDBA5-0DC0-4240-B114-42D810C80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E041A-FFE9-4BD3-BEA8-0D6286CE1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415A3-ACDB-4FA5-962F-8B43838B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478-7693-406F-A720-C8AEF90B6AD2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B252-B73C-427B-B0E8-393D07FB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4C41F-730F-452C-B23E-794EB5B7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8620-B787-43DF-8BD6-7858448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4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3D6A-D28B-4D3E-982D-6C5CE8BC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E9A72-9BBA-4DD5-A0FA-B524E7B8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B6162-B340-4333-AA49-B13301C0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478-7693-406F-A720-C8AEF90B6AD2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9074D-F18C-4CB1-921F-B0D881EC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11FC-CB20-4CA8-A3B7-DC120457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8620-B787-43DF-8BD6-7858448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8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F36C-BF82-4042-B21E-FD00E49A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98C2B-F72D-4925-AEEE-C3B077E45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053EA-54E5-4C2C-BF4D-5C9E056A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478-7693-406F-A720-C8AEF90B6AD2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F59C3-6B56-4058-97F7-F6AE4B5C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9584-C47D-48E2-B0C9-DE2762AE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8620-B787-43DF-8BD6-7858448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9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B302-AC96-451A-A01A-ADC59B81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054-C906-4948-9FC7-65C975BBF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DE14A-BE8C-4253-A06C-C344AC09F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21B0E-90BF-4DAA-81DA-2EC73709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478-7693-406F-A720-C8AEF90B6AD2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C8C6A-9555-456D-A13B-FB196843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3507F-E34C-446D-AA9D-B69C339E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8620-B787-43DF-8BD6-7858448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6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A29D-11BB-40FA-949D-C6D0727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562C0-EBDC-4B6E-BF8E-0EAA93919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F05EB-5949-4BA8-A0F3-2BEBDE10C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22FC4-F706-412D-8D36-B9FB360D9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86234-4DC6-4126-A966-12EFAB0C4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D5488-4057-4397-80BC-179A755A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478-7693-406F-A720-C8AEF90B6AD2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98920-C362-4C5E-86B3-61A57770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DD8B6-4A18-45A3-A34D-F6CC06C2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8620-B787-43DF-8BD6-7858448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0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942E-E6EB-47E3-94F4-69A18C5B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9305A-CFE6-4AF0-A5FE-E43270DF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478-7693-406F-A720-C8AEF90B6AD2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02F5D-3D50-422C-BBCE-E90A564F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AC2F4-C0EE-41F9-A3C8-FC76557F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8620-B787-43DF-8BD6-7858448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5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B5D6A-E540-45FD-8784-F29EF059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478-7693-406F-A720-C8AEF90B6AD2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3B4320-0912-4F1F-BA1C-37F36B44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BDC8A-1271-49D2-9FBD-3DA427E9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8620-B787-43DF-8BD6-7858448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5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2CBD-A38A-4A6D-94B6-BCDFC097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D60C-8BE2-499A-9A20-3171AD7D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25161-4546-4709-BDF3-78492D8D9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5C144-435B-4D6B-8BBA-1554FCCB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478-7693-406F-A720-C8AEF90B6AD2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05A9B-BDBD-4206-AE9F-EC7F386B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73410-1C4A-4AB7-8DD0-C436AC8E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8620-B787-43DF-8BD6-7858448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9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B834-293E-4019-B269-908563F6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61586-11F1-445C-A520-334CD41B3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FA4CF-B393-44CC-A7E5-F36E5CDFF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EA362-FD36-436E-8C8E-F9FEA71B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478-7693-406F-A720-C8AEF90B6AD2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BC1E8-7758-49C4-8F41-601D4E38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363C2-3C93-4EB8-A2A4-054F0D1C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8620-B787-43DF-8BD6-7858448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3DB01-9F70-49BD-A6BE-B5D9533F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0751B-7F65-4B12-8A42-44A151872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BDAAE-8AEE-416A-9BA6-97E797914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5478-7693-406F-A720-C8AEF90B6AD2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F302F-BBCF-43E0-8DF2-2CE6716EB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8D78F-1ABB-408C-A41E-9B4232A68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8620-B787-43DF-8BD6-7858448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8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C70E-07B1-439C-AF76-771560285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9425"/>
            <a:ext cx="9144000" cy="9588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“The Blackjack Project”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A4C13-99BC-4A2F-93A2-97CC61E69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500" y="6048374"/>
            <a:ext cx="8001000" cy="409575"/>
          </a:xfrm>
        </p:spPr>
        <p:txBody>
          <a:bodyPr>
            <a:normAutofit fontScale="92500"/>
          </a:bodyPr>
          <a:lstStyle/>
          <a:p>
            <a:r>
              <a:rPr lang="bg-BG" sz="2000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Автори: Тодор  Николов  и  Боян  Петков</a:t>
            </a:r>
            <a:endParaRPr lang="en-US" sz="2000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649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55A8-B708-400F-97B7-58F879AD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bg1"/>
                </a:solidFill>
              </a:rPr>
              <a:t>Съдържание</a:t>
            </a:r>
            <a:r>
              <a:rPr lang="bg-BG" b="1" i="1" u="sng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F09D-4954-4E02-8908-EAC9FA46D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024" y="1825625"/>
            <a:ext cx="9248775" cy="4351338"/>
          </a:xfrm>
        </p:spPr>
        <p:txBody>
          <a:bodyPr/>
          <a:lstStyle/>
          <a:p>
            <a:pPr lvl="0"/>
            <a:r>
              <a:rPr lang="bg-BG" dirty="0">
                <a:solidFill>
                  <a:schemeClr val="bg1"/>
                </a:solidFill>
              </a:rPr>
              <a:t>Описание на проекта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bg-BG" dirty="0">
                <a:solidFill>
                  <a:schemeClr val="bg1"/>
                </a:solidFill>
              </a:rPr>
              <a:t>Блокова схема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bg-BG" dirty="0">
                <a:solidFill>
                  <a:schemeClr val="bg1"/>
                </a:solidFill>
              </a:rPr>
              <a:t>Електрическа схема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bg-BG" dirty="0">
                <a:solidFill>
                  <a:schemeClr val="bg1"/>
                </a:solidFill>
              </a:rPr>
              <a:t>Списък съставни части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bg-BG" dirty="0">
                <a:solidFill>
                  <a:schemeClr val="bg1"/>
                </a:solidFill>
              </a:rPr>
              <a:t>Сорс код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bg-BG" dirty="0">
                <a:solidFill>
                  <a:schemeClr val="bg1"/>
                </a:solidFill>
              </a:rPr>
              <a:t>описание на функционалността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bg-BG" dirty="0">
                <a:solidFill>
                  <a:schemeClr val="bg1"/>
                </a:solidFill>
              </a:rPr>
              <a:t>Заключение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2179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F12F-C114-459A-8271-76376E07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bg1"/>
                </a:solidFill>
              </a:rPr>
              <a:t>Описание на проекта: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0918-1968-48D0-A78C-D29474D9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474" y="1825625"/>
            <a:ext cx="8286751" cy="435133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“Blackjack Project” е алтернатива на истинската игра “Blackjack” от хазартните заведения.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Целта му е да помогне на хазартнозависимте да прекъснат желанието си за непрекъснато играене на играта, съпроводено от загуба на средства и психика и да им предложи нов начин за отделяне от зависимостта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4846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6318-0071-497F-86FF-E83B6714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bg1"/>
                </a:solidFill>
              </a:rPr>
              <a:t>Блокова схема</a:t>
            </a:r>
            <a:r>
              <a:rPr lang="bg-BG" b="1" i="1" u="sng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D97E6-E32E-42FA-B62F-5E6799BFF2D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90688"/>
            <a:ext cx="6858000" cy="4304347"/>
          </a:xfrm>
          <a:prstGeom prst="snip2DiagRect">
            <a:avLst>
              <a:gd name="adj1" fmla="val 0"/>
              <a:gd name="adj2" fmla="val 23084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325411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1C44-D61D-454B-9771-D59E2A9E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bg1"/>
                </a:solidFill>
              </a:rPr>
              <a:t>Електрическа схема: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28CC4-8FEA-46A9-9614-B191EDE8D08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25817" r="15917" b="25490"/>
          <a:stretch/>
        </p:blipFill>
        <p:spPr bwMode="auto">
          <a:xfrm>
            <a:off x="1447800" y="1690688"/>
            <a:ext cx="8877172" cy="4152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77667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1F20-8B2D-418B-A948-C62C22FB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bg1"/>
                </a:solidFill>
              </a:rPr>
              <a:t>Списък съставни части</a:t>
            </a:r>
            <a:r>
              <a:rPr lang="bg-BG" b="1" i="1" u="sng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0EB6D-2E71-4384-9681-05D2B5DFD8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13" y="2246630"/>
            <a:ext cx="9144174" cy="2574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61680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6A67-132C-4864-AA05-444967EF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7050" cy="1325563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bg1"/>
                </a:solidFill>
              </a:rPr>
              <a:t>Сорс код – описание на функционалността: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1A34-FCB9-41B9-94D9-436FB2148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825625"/>
            <a:ext cx="94869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/>
                </a:solidFill>
              </a:rPr>
              <a:t> Проектът се състой от малък брой функции: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Setup</a:t>
            </a:r>
            <a:endParaRPr lang="bg-BG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Loop</a:t>
            </a:r>
            <a:endParaRPr lang="bg-BG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drawPlayerCard</a:t>
            </a:r>
            <a:endParaRPr lang="bg-BG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drawDealerCard</a:t>
            </a:r>
            <a:endParaRPr lang="bg-BG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revealDealerCard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/>
                </a:solidFill>
              </a:rPr>
              <a:t> За повече информация за функциите можете да прочетете документацията към проекта.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0286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CFC3-FDFE-47F8-B521-94FD5126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bg1"/>
                </a:solidFill>
              </a:rPr>
              <a:t>Заключение: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EC0CB-EF7C-48D0-BFD2-C77435761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825625"/>
            <a:ext cx="8277225" cy="4351338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“Blackjack Project” е идеален заместител на известната хазартна игра, но с разликата, че не се нанасят щети върху банковите състояния на потребителите.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700" b="1" i="1" dirty="0">
                <a:solidFill>
                  <a:srgbClr val="FF0000"/>
                </a:solidFill>
              </a:rPr>
              <a:t>	Внимание!</a:t>
            </a:r>
          </a:p>
          <a:p>
            <a:pPr marL="0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“The Blackjack Project” не работи с истински финанси и не е възможно 	изтегляне на спечелените пари от играене, както и вкарването на такива! 	  	Играйте отговорно!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304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36EC-83B0-4523-917F-BA2A32EF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441631">
            <a:off x="838200" y="2622550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Благодарим за вниманието!</a:t>
            </a:r>
            <a:endParaRPr lang="en-US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005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Adobe Fangsong Std R</vt:lpstr>
      <vt:lpstr>Arial</vt:lpstr>
      <vt:lpstr>Berlin Sans FB</vt:lpstr>
      <vt:lpstr>Calibri</vt:lpstr>
      <vt:lpstr>Calibri Light</vt:lpstr>
      <vt:lpstr>Wingdings</vt:lpstr>
      <vt:lpstr>Office Theme</vt:lpstr>
      <vt:lpstr>“The Blackjack Project”</vt:lpstr>
      <vt:lpstr>Съдържание:</vt:lpstr>
      <vt:lpstr>Описание на проекта:</vt:lpstr>
      <vt:lpstr>Блокова схема:</vt:lpstr>
      <vt:lpstr>Електрическа схема:</vt:lpstr>
      <vt:lpstr>Списък съставни части:</vt:lpstr>
      <vt:lpstr>Сорс код – описание на функционалността:</vt:lpstr>
      <vt:lpstr>Заключение: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“The Blackjack Project”</dc:title>
  <dc:creator>Боян Петков</dc:creator>
  <cp:lastModifiedBy>Боян Петков</cp:lastModifiedBy>
  <cp:revision>5</cp:revision>
  <dcterms:created xsi:type="dcterms:W3CDTF">2024-04-07T09:54:27Z</dcterms:created>
  <dcterms:modified xsi:type="dcterms:W3CDTF">2024-04-07T10:26:39Z</dcterms:modified>
</cp:coreProperties>
</file>