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70" r:id="rId5"/>
    <p:sldId id="261" r:id="rId6"/>
    <p:sldId id="271" r:id="rId7"/>
    <p:sldId id="262" r:id="rId8"/>
    <p:sldId id="273" r:id="rId9"/>
    <p:sldId id="274" r:id="rId10"/>
    <p:sldId id="279" r:id="rId11"/>
    <p:sldId id="280" r:id="rId12"/>
    <p:sldId id="282" r:id="rId13"/>
    <p:sldId id="283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8517-31D4-4206-AC9D-2FFC26D94D1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5EF9-FAB9-432E-913C-233A53140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8517-31D4-4206-AC9D-2FFC26D94D1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5EF9-FAB9-432E-913C-233A53140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0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8517-31D4-4206-AC9D-2FFC26D94D1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5EF9-FAB9-432E-913C-233A53140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65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3401075" y="2931256"/>
            <a:ext cx="5413293" cy="1007693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ctr">
              <a:buNone/>
              <a:defRPr sz="100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ALPHA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3401075" y="3938950"/>
            <a:ext cx="5413292" cy="339972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ULTIMATE 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192596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imp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682707" y="1365637"/>
            <a:ext cx="3802323" cy="3693191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indent="0" algn="l">
              <a:buNone/>
              <a:defRPr sz="26666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5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707" y="3270727"/>
            <a:ext cx="3969036" cy="1242651"/>
          </a:xfrm>
          <a:prstGeom prst="rect">
            <a:avLst/>
          </a:prstGeom>
          <a:solidFill>
            <a:schemeClr val="bg1"/>
          </a:solidFill>
        </p:spPr>
        <p:txBody>
          <a:bodyPr wrap="square" lIns="0" tIns="72000" rIns="0" bIns="0" anchor="t"/>
          <a:lstStyle>
            <a:lvl1pPr marL="0" indent="0" algn="ctr">
              <a:buNone/>
              <a:defRPr sz="4667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21133924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3401075" y="726829"/>
            <a:ext cx="5413293" cy="609596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ctr">
              <a:buNone/>
              <a:defRPr sz="4667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INDEX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3401075" y="1418485"/>
            <a:ext cx="5413292" cy="339972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ULTIMATE POWERPOINT TEMPLATE</a:t>
            </a:r>
          </a:p>
        </p:txBody>
      </p:sp>
      <p:cxnSp>
        <p:nvCxnSpPr>
          <p:cNvPr id="4" name="Conector recto 3"/>
          <p:cNvCxnSpPr/>
          <p:nvPr userDrawn="1"/>
        </p:nvCxnSpPr>
        <p:spPr>
          <a:xfrm flipV="1">
            <a:off x="6107720" y="2133601"/>
            <a:ext cx="0" cy="370466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3401076" y="2133601"/>
            <a:ext cx="2554248" cy="339972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r">
              <a:buNone/>
              <a:defRPr sz="4000" b="1" i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11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6260119" y="2133601"/>
            <a:ext cx="2554248" cy="339972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>
              <a:buNone/>
              <a:defRPr sz="1600" b="1" i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About</a:t>
            </a:r>
            <a:r>
              <a:rPr lang="es-ES_tradnl" dirty="0"/>
              <a:t> </a:t>
            </a:r>
            <a:r>
              <a:rPr lang="es-ES_tradnl" dirty="0" err="1"/>
              <a:t>us</a:t>
            </a:r>
            <a:endParaRPr lang="es-ES_tradnl" dirty="0"/>
          </a:p>
        </p:txBody>
      </p:sp>
      <p:sp>
        <p:nvSpPr>
          <p:cNvPr id="14" name="Marcador de texto 7"/>
          <p:cNvSpPr>
            <a:spLocks noGrp="1"/>
          </p:cNvSpPr>
          <p:nvPr>
            <p:ph type="body" sz="quarter" idx="16" hasCustomPrompt="1"/>
          </p:nvPr>
        </p:nvSpPr>
        <p:spPr>
          <a:xfrm>
            <a:off x="3401076" y="3153506"/>
            <a:ext cx="2554248" cy="339972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r">
              <a:buNone/>
              <a:defRPr sz="4000" b="1" i="0">
                <a:solidFill>
                  <a:schemeClr val="accent3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03</a:t>
            </a:r>
          </a:p>
        </p:txBody>
      </p:sp>
      <p:sp>
        <p:nvSpPr>
          <p:cNvPr id="15" name="Marcador de texto 7"/>
          <p:cNvSpPr>
            <a:spLocks noGrp="1"/>
          </p:cNvSpPr>
          <p:nvPr>
            <p:ph type="body" sz="quarter" idx="17" hasCustomPrompt="1"/>
          </p:nvPr>
        </p:nvSpPr>
        <p:spPr>
          <a:xfrm>
            <a:off x="6260119" y="3153506"/>
            <a:ext cx="2554248" cy="339972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>
              <a:buNone/>
              <a:defRPr sz="1600" b="1" i="0">
                <a:solidFill>
                  <a:schemeClr val="accent3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Work</a:t>
            </a:r>
            <a:endParaRPr lang="es-ES_tradnl" dirty="0"/>
          </a:p>
        </p:txBody>
      </p:sp>
      <p:sp>
        <p:nvSpPr>
          <p:cNvPr id="16" name="Marcador de texto 7"/>
          <p:cNvSpPr>
            <a:spLocks noGrp="1"/>
          </p:cNvSpPr>
          <p:nvPr>
            <p:ph type="body" sz="quarter" idx="18" hasCustomPrompt="1"/>
          </p:nvPr>
        </p:nvSpPr>
        <p:spPr>
          <a:xfrm>
            <a:off x="6260119" y="2637694"/>
            <a:ext cx="2554248" cy="339972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>
              <a:buNone/>
              <a:defRPr sz="4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02</a:t>
            </a:r>
          </a:p>
        </p:txBody>
      </p:sp>
      <p:sp>
        <p:nvSpPr>
          <p:cNvPr id="17" name="Marcador de texto 7"/>
          <p:cNvSpPr>
            <a:spLocks noGrp="1"/>
          </p:cNvSpPr>
          <p:nvPr>
            <p:ph type="body" sz="quarter" idx="19" hasCustomPrompt="1"/>
          </p:nvPr>
        </p:nvSpPr>
        <p:spPr>
          <a:xfrm>
            <a:off x="3389352" y="2637694"/>
            <a:ext cx="2554248" cy="339972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r">
              <a:buNone/>
              <a:defRPr sz="16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Services</a:t>
            </a:r>
            <a:endParaRPr lang="es-ES_tradnl" dirty="0"/>
          </a:p>
        </p:txBody>
      </p:sp>
      <p:sp>
        <p:nvSpPr>
          <p:cNvPr id="18" name="Marcador de texto 7"/>
          <p:cNvSpPr>
            <a:spLocks noGrp="1"/>
          </p:cNvSpPr>
          <p:nvPr>
            <p:ph type="body" sz="quarter" idx="20" hasCustomPrompt="1"/>
          </p:nvPr>
        </p:nvSpPr>
        <p:spPr>
          <a:xfrm>
            <a:off x="6260119" y="3669325"/>
            <a:ext cx="2554248" cy="339972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>
              <a:buNone/>
              <a:defRPr sz="4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04</a:t>
            </a:r>
          </a:p>
        </p:txBody>
      </p:sp>
      <p:sp>
        <p:nvSpPr>
          <p:cNvPr id="19" name="Marcador de texto 7"/>
          <p:cNvSpPr>
            <a:spLocks noGrp="1"/>
          </p:cNvSpPr>
          <p:nvPr>
            <p:ph type="body" sz="quarter" idx="21" hasCustomPrompt="1"/>
          </p:nvPr>
        </p:nvSpPr>
        <p:spPr>
          <a:xfrm>
            <a:off x="3389352" y="3669325"/>
            <a:ext cx="2554248" cy="339972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r">
              <a:buNone/>
              <a:defRPr sz="16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Results</a:t>
            </a:r>
            <a:endParaRPr lang="es-ES_tradnl" dirty="0"/>
          </a:p>
        </p:txBody>
      </p:sp>
      <p:sp>
        <p:nvSpPr>
          <p:cNvPr id="20" name="Marcador de texto 7"/>
          <p:cNvSpPr>
            <a:spLocks noGrp="1"/>
          </p:cNvSpPr>
          <p:nvPr>
            <p:ph type="body" sz="quarter" idx="22" hasCustomPrompt="1"/>
          </p:nvPr>
        </p:nvSpPr>
        <p:spPr>
          <a:xfrm>
            <a:off x="3401076" y="4196863"/>
            <a:ext cx="2554248" cy="339972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r">
              <a:buNone/>
              <a:defRPr sz="4000" b="1" i="0">
                <a:solidFill>
                  <a:schemeClr val="accent5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05</a:t>
            </a:r>
          </a:p>
        </p:txBody>
      </p:sp>
      <p:sp>
        <p:nvSpPr>
          <p:cNvPr id="21" name="Marcador de texto 7"/>
          <p:cNvSpPr>
            <a:spLocks noGrp="1"/>
          </p:cNvSpPr>
          <p:nvPr>
            <p:ph type="body" sz="quarter" idx="23" hasCustomPrompt="1"/>
          </p:nvPr>
        </p:nvSpPr>
        <p:spPr>
          <a:xfrm>
            <a:off x="6260119" y="4196863"/>
            <a:ext cx="2554248" cy="339972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>
              <a:buNone/>
              <a:defRPr sz="1600" b="1" i="0">
                <a:solidFill>
                  <a:schemeClr val="accent5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Extras</a:t>
            </a:r>
          </a:p>
        </p:txBody>
      </p:sp>
      <p:sp>
        <p:nvSpPr>
          <p:cNvPr id="22" name="Marcador de texto 7"/>
          <p:cNvSpPr>
            <a:spLocks noGrp="1"/>
          </p:cNvSpPr>
          <p:nvPr>
            <p:ph type="body" sz="quarter" idx="24" hasCustomPrompt="1"/>
          </p:nvPr>
        </p:nvSpPr>
        <p:spPr>
          <a:xfrm>
            <a:off x="6260119" y="4724403"/>
            <a:ext cx="2554248" cy="339972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>
              <a:buNone/>
              <a:defRPr sz="4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06</a:t>
            </a:r>
          </a:p>
        </p:txBody>
      </p:sp>
      <p:sp>
        <p:nvSpPr>
          <p:cNvPr id="23" name="Marcador de texto 7"/>
          <p:cNvSpPr>
            <a:spLocks noGrp="1"/>
          </p:cNvSpPr>
          <p:nvPr>
            <p:ph type="body" sz="quarter" idx="25" hasCustomPrompt="1"/>
          </p:nvPr>
        </p:nvSpPr>
        <p:spPr>
          <a:xfrm>
            <a:off x="3389352" y="4724403"/>
            <a:ext cx="2554248" cy="339972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r">
              <a:buNone/>
              <a:defRPr sz="16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Contact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87087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EE9A-7031-4EA4-8A44-A4CCE5431636}" type="datetimeFigureOut">
              <a:rPr lang="en-AU" smtClean="0"/>
              <a:t>22/08/2017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6DC-748F-466D-BD6A-9A8FE0DF09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5023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682707" y="192269"/>
            <a:ext cx="9141231" cy="138499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None/>
              <a:defRPr sz="100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2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707" y="880565"/>
            <a:ext cx="9141231" cy="9482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72000" rIns="0" bIns="0" anchor="t"/>
          <a:lstStyle>
            <a:lvl1pPr marL="0" indent="0" algn="l">
              <a:buNone/>
              <a:defRPr sz="4667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680363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imp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682707" y="192269"/>
            <a:ext cx="5413293" cy="1384995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marL="0" indent="0" algn="l">
              <a:buNone/>
              <a:defRPr sz="100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6096001" y="884767"/>
            <a:ext cx="5617633" cy="518371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s-ES_tradnl"/>
          </a:p>
        </p:txBody>
      </p:sp>
      <p:sp>
        <p:nvSpPr>
          <p:cNvPr id="5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707" y="884765"/>
            <a:ext cx="5413292" cy="1096436"/>
          </a:xfrm>
          <a:prstGeom prst="rect">
            <a:avLst/>
          </a:prstGeom>
          <a:solidFill>
            <a:schemeClr val="bg1"/>
          </a:solidFill>
        </p:spPr>
        <p:txBody>
          <a:bodyPr wrap="none" lIns="0" tIns="72000" rIns="0" bIns="0" anchor="t">
            <a:noAutofit/>
          </a:bodyPr>
          <a:lstStyle>
            <a:lvl1pPr marL="0" indent="0" algn="l">
              <a:buNone/>
              <a:defRPr sz="4667" b="1" i="0">
                <a:solidFill>
                  <a:schemeClr val="tx1">
                    <a:lumMod val="75000"/>
                    <a:lumOff val="2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32427303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682707" y="703873"/>
            <a:ext cx="5383448" cy="796680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l">
              <a:buNone/>
              <a:defRPr sz="100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670984" y="1123501"/>
            <a:ext cx="5425016" cy="564619"/>
          </a:xfrm>
          <a:prstGeom prst="rect">
            <a:avLst/>
          </a:prstGeom>
          <a:solidFill>
            <a:schemeClr val="bg1"/>
          </a:solidFill>
        </p:spPr>
        <p:txBody>
          <a:bodyPr vert="horz" lIns="0" tIns="72000" rIns="0" bIns="0" anchor="t"/>
          <a:lstStyle>
            <a:lvl1pPr marL="0" indent="0" algn="l">
              <a:buNone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/>
              <a:t>ABOUT US </a:t>
            </a:r>
            <a:endParaRPr lang="es-ES_tradnl" dirty="0"/>
          </a:p>
        </p:txBody>
      </p:sp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682707" y="1697448"/>
            <a:ext cx="11030927" cy="430476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9135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32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8517-31D4-4206-AC9D-2FFC26D94D1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5EF9-FAB9-432E-913C-233A53140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8517-31D4-4206-AC9D-2FFC26D94D1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5EF9-FAB9-432E-913C-233A53140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6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8517-31D4-4206-AC9D-2FFC26D94D1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5EF9-FAB9-432E-913C-233A53140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0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8517-31D4-4206-AC9D-2FFC26D94D1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5EF9-FAB9-432E-913C-233A53140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9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8517-31D4-4206-AC9D-2FFC26D94D1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5EF9-FAB9-432E-913C-233A53140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5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8517-31D4-4206-AC9D-2FFC26D94D1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5EF9-FAB9-432E-913C-233A53140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8517-31D4-4206-AC9D-2FFC26D94D1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5EF9-FAB9-432E-913C-233A53140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5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8517-31D4-4206-AC9D-2FFC26D94D1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5EF9-FAB9-432E-913C-233A53140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5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88517-31D4-4206-AC9D-2FFC26D94D1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E5EF9-FAB9-432E-913C-233A53140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1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  <p:sldLayoutId id="214748366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3401075" y="2837475"/>
            <a:ext cx="5413293" cy="1007693"/>
          </a:xfrm>
        </p:spPr>
        <p:txBody>
          <a:bodyPr>
            <a:normAutofit fontScale="70000" lnSpcReduction="20000"/>
          </a:bodyPr>
          <a:lstStyle/>
          <a:p>
            <a:r>
              <a:rPr lang="es-ES_tradnl" dirty="0" smtClean="0"/>
              <a:t>IT CƠ ĐỘNG</a:t>
            </a:r>
            <a:endParaRPr lang="es-ES_tradnl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>
          <a:xfrm>
            <a:off x="3401075" y="3879666"/>
            <a:ext cx="5413292" cy="480648"/>
          </a:xfrm>
          <a:solidFill>
            <a:schemeClr val="bg1"/>
          </a:solidFill>
        </p:spPr>
        <p:txBody>
          <a:bodyPr vert="horz" lIns="0" tIns="144000" rIns="0" bIns="0" rtlCol="0" anchor="t">
            <a:normAutofit/>
          </a:bodyPr>
          <a:lstStyle/>
          <a:p>
            <a:r>
              <a:rPr lang="es-ES_tradnl" dirty="0" smtClean="0"/>
              <a:t>GỌI LÀ ĐẾN, ĐẾN LÀ SỬA</a:t>
            </a:r>
            <a:endParaRPr lang="es-ES_tradnl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3824492" y="3845168"/>
            <a:ext cx="4663016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8" y="143691"/>
            <a:ext cx="1271512" cy="127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4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682706" y="164601"/>
            <a:ext cx="6563534" cy="1384995"/>
          </a:xfrm>
        </p:spPr>
        <p:txBody>
          <a:bodyPr/>
          <a:lstStyle/>
          <a:p>
            <a:r>
              <a:rPr lang="es-ES_tradnl" sz="6000" dirty="0" smtClean="0"/>
              <a:t>S.W.O.T</a:t>
            </a:r>
            <a:endParaRPr lang="es-ES_tradnl" sz="6000" dirty="0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1"/>
          </p:nvPr>
        </p:nvSpPr>
        <p:spPr>
          <a:xfrm>
            <a:off x="682706" y="884764"/>
            <a:ext cx="6551811" cy="297407"/>
          </a:xfrm>
        </p:spPr>
        <p:txBody>
          <a:bodyPr/>
          <a:lstStyle/>
          <a:p>
            <a:r>
              <a:rPr lang="es-ES_tradnl" sz="4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s-ES_tradnl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Conector recto 8"/>
          <p:cNvCxnSpPr/>
          <p:nvPr/>
        </p:nvCxnSpPr>
        <p:spPr>
          <a:xfrm>
            <a:off x="670984" y="867680"/>
            <a:ext cx="6684557" cy="17085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377480" y="6309035"/>
            <a:ext cx="299377" cy="5489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tIns="72000" rtlCol="0" anchor="t">
            <a:noAutofit/>
          </a:bodyPr>
          <a:lstStyle/>
          <a:p>
            <a:pPr algn="ctr"/>
            <a:fld id="{935BBC0D-156C-474B-BE53-7DA8707D3EBF}" type="slidenum">
              <a:rPr lang="en-US" sz="1200">
                <a:solidFill>
                  <a:schemeClr val="bg1"/>
                </a:solidFill>
              </a:rPr>
              <a:pPr algn="ctr"/>
              <a:t>10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 Placeholder 11"/>
          <p:cNvSpPr txBox="1">
            <a:spLocks/>
          </p:cNvSpPr>
          <p:nvPr/>
        </p:nvSpPr>
        <p:spPr>
          <a:xfrm>
            <a:off x="1540696" y="1549596"/>
            <a:ext cx="1950977" cy="30936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5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48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endParaRPr lang="en-AU" sz="2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470166" y="4643259"/>
            <a:ext cx="2092037" cy="692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900"/>
          </a:p>
        </p:txBody>
      </p:sp>
      <p:sp>
        <p:nvSpPr>
          <p:cNvPr id="30" name="Text Placeholder 11"/>
          <p:cNvSpPr txBox="1">
            <a:spLocks/>
          </p:cNvSpPr>
          <p:nvPr/>
        </p:nvSpPr>
        <p:spPr>
          <a:xfrm>
            <a:off x="1797870" y="4951095"/>
            <a:ext cx="1436627" cy="33675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5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STRENGTHS</a:t>
            </a:r>
            <a:endParaRPr lang="en-AU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algn="ctr"/>
            <a:endParaRPr lang="en-AU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Chỗ dành sẵn cho Nội dung 2"/>
          <p:cNvSpPr txBox="1">
            <a:spLocks/>
          </p:cNvSpPr>
          <p:nvPr/>
        </p:nvSpPr>
        <p:spPr>
          <a:xfrm>
            <a:off x="4349662" y="1549596"/>
            <a:ext cx="6609806" cy="4510557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Nhiều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vốn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đầu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tư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sấp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sỉ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300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triệu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đồng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Đội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ngũ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kỹ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thuật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năng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động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có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tay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nghề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kỹ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thuật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cao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(2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người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Chuyên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viên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tư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vấn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có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nhiều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năm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kinh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nghiệm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tư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vấn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chăm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sóc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khách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hàng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Thị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trường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rộng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lớn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nhiều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độ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tuổi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nhiều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thành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phần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Đội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ngũ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có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tinh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thần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trách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nhiệm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cao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đam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mê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công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việc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Đặt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uy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tín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lên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hàng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đầu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Chiến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dịch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quảng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bá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tốt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quảng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cáo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qua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facebook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,…)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Lợi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thế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về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giá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cả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Đã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học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SIYB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455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682706" y="164601"/>
            <a:ext cx="6563534" cy="1384995"/>
          </a:xfrm>
        </p:spPr>
        <p:txBody>
          <a:bodyPr/>
          <a:lstStyle/>
          <a:p>
            <a:r>
              <a:rPr lang="es-ES_tradnl" sz="6000" dirty="0" smtClean="0"/>
              <a:t>S.W.O.T</a:t>
            </a:r>
            <a:endParaRPr lang="es-ES_tradnl" sz="6000" dirty="0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1"/>
          </p:nvPr>
        </p:nvSpPr>
        <p:spPr>
          <a:xfrm>
            <a:off x="682706" y="884764"/>
            <a:ext cx="6551811" cy="297407"/>
          </a:xfrm>
        </p:spPr>
        <p:txBody>
          <a:bodyPr/>
          <a:lstStyle/>
          <a:p>
            <a:r>
              <a:rPr lang="es-ES_tradnl" sz="4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s-ES_tradnl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Conector recto 8"/>
          <p:cNvCxnSpPr/>
          <p:nvPr/>
        </p:nvCxnSpPr>
        <p:spPr>
          <a:xfrm>
            <a:off x="670984" y="867680"/>
            <a:ext cx="6684557" cy="17085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377480" y="6309035"/>
            <a:ext cx="299377" cy="5489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tIns="72000" rtlCol="0" anchor="t">
            <a:noAutofit/>
          </a:bodyPr>
          <a:lstStyle/>
          <a:p>
            <a:pPr algn="ctr"/>
            <a:fld id="{935BBC0D-156C-474B-BE53-7DA8707D3EBF}" type="slidenum">
              <a:rPr lang="en-US" sz="1200">
                <a:solidFill>
                  <a:schemeClr val="bg1"/>
                </a:solidFill>
              </a:rPr>
              <a:pPr algn="ctr"/>
              <a:t>11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 Placeholder 11"/>
          <p:cNvSpPr txBox="1">
            <a:spLocks/>
          </p:cNvSpPr>
          <p:nvPr/>
        </p:nvSpPr>
        <p:spPr>
          <a:xfrm>
            <a:off x="1470166" y="1549596"/>
            <a:ext cx="2092037" cy="30936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5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24800" b="1" dirty="0">
                <a:solidFill>
                  <a:schemeClr val="accent2"/>
                </a:solidFill>
              </a:rPr>
              <a:t>W</a:t>
            </a:r>
            <a:endParaRPr lang="en-AU" sz="24800" b="1" dirty="0"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70166" y="4643259"/>
            <a:ext cx="2092037" cy="692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900"/>
          </a:p>
        </p:txBody>
      </p:sp>
      <p:sp>
        <p:nvSpPr>
          <p:cNvPr id="12" name="Text Placeholder 11"/>
          <p:cNvSpPr txBox="1">
            <a:spLocks/>
          </p:cNvSpPr>
          <p:nvPr/>
        </p:nvSpPr>
        <p:spPr>
          <a:xfrm>
            <a:off x="1715052" y="4951095"/>
            <a:ext cx="1602264" cy="33675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5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WEAKNESSES</a:t>
            </a:r>
            <a:endParaRPr lang="en-AU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algn="ctr"/>
            <a:endParaRPr lang="en-AU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Chỗ dành sẵn cho Nội dung 2"/>
          <p:cNvSpPr txBox="1">
            <a:spLocks/>
          </p:cNvSpPr>
          <p:nvPr/>
        </p:nvSpPr>
        <p:spPr>
          <a:xfrm>
            <a:off x="4558936" y="2133117"/>
            <a:ext cx="6596743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Công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ty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còn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non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trẻ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khó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cạnh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tranh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Chưa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có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chiến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lược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kinh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doanh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cụ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thể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ảnh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công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ty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trên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thị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trường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không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phổ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biến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07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682706" y="164601"/>
            <a:ext cx="6563534" cy="1384995"/>
          </a:xfrm>
        </p:spPr>
        <p:txBody>
          <a:bodyPr/>
          <a:lstStyle/>
          <a:p>
            <a:r>
              <a:rPr lang="es-ES_tradnl" sz="6000" dirty="0" smtClean="0"/>
              <a:t>S.W.O.T</a:t>
            </a:r>
            <a:endParaRPr lang="es-ES_tradnl" sz="6000" dirty="0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1"/>
          </p:nvPr>
        </p:nvSpPr>
        <p:spPr>
          <a:xfrm>
            <a:off x="682706" y="884764"/>
            <a:ext cx="6551811" cy="297407"/>
          </a:xfrm>
        </p:spPr>
        <p:txBody>
          <a:bodyPr/>
          <a:lstStyle/>
          <a:p>
            <a:r>
              <a:rPr lang="es-ES_tradnl" sz="4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s-ES_tradnl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Conector recto 8"/>
          <p:cNvCxnSpPr/>
          <p:nvPr/>
        </p:nvCxnSpPr>
        <p:spPr>
          <a:xfrm>
            <a:off x="670984" y="867680"/>
            <a:ext cx="6684557" cy="17085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377480" y="6309035"/>
            <a:ext cx="299377" cy="5489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tIns="72000" rtlCol="0" anchor="t">
            <a:noAutofit/>
          </a:bodyPr>
          <a:lstStyle/>
          <a:p>
            <a:pPr algn="ctr"/>
            <a:fld id="{935BBC0D-156C-474B-BE53-7DA8707D3EBF}" type="slidenum">
              <a:rPr lang="en-US" sz="1200">
                <a:solidFill>
                  <a:schemeClr val="bg1"/>
                </a:solidFill>
              </a:rPr>
              <a:pPr algn="ctr"/>
              <a:t>12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 Placeholder 11"/>
          <p:cNvSpPr txBox="1">
            <a:spLocks/>
          </p:cNvSpPr>
          <p:nvPr/>
        </p:nvSpPr>
        <p:spPr>
          <a:xfrm>
            <a:off x="1263312" y="1587844"/>
            <a:ext cx="2092037" cy="30936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5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24800" b="1" dirty="0">
                <a:solidFill>
                  <a:schemeClr val="bg1">
                    <a:lumMod val="50000"/>
                  </a:schemeClr>
                </a:solidFill>
              </a:rPr>
              <a:t>O</a:t>
            </a:r>
            <a:endParaRPr lang="en-AU" sz="24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63312" y="4681507"/>
            <a:ext cx="2092037" cy="692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900"/>
          </a:p>
        </p:txBody>
      </p:sp>
      <p:sp>
        <p:nvSpPr>
          <p:cNvPr id="19" name="Text Placeholder 11"/>
          <p:cNvSpPr txBox="1">
            <a:spLocks/>
          </p:cNvSpPr>
          <p:nvPr/>
        </p:nvSpPr>
        <p:spPr>
          <a:xfrm>
            <a:off x="1361560" y="4998868"/>
            <a:ext cx="1895539" cy="33675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5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OPPORTUNITIES</a:t>
            </a:r>
            <a:endParaRPr lang="en-AU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0" name="Chỗ dành sẵn cho Nội dung 2"/>
          <p:cNvSpPr txBox="1">
            <a:spLocks/>
          </p:cNvSpPr>
          <p:nvPr/>
        </p:nvSpPr>
        <p:spPr>
          <a:xfrm>
            <a:off x="4271554" y="1845734"/>
            <a:ext cx="6884126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Nhu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cầu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về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dịch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vụ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sửa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chữa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tận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nơi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cao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Sản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phẩm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về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công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nghệ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thông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tin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đang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phát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triển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mạnh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Nhiều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đối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thủ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cạnh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tranh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học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hỏi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được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từ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những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sai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lầm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thức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phát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triển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họ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Đời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sống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vật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chất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cao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66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682706" y="164601"/>
            <a:ext cx="6563534" cy="1384995"/>
          </a:xfrm>
        </p:spPr>
        <p:txBody>
          <a:bodyPr/>
          <a:lstStyle/>
          <a:p>
            <a:r>
              <a:rPr lang="es-ES_tradnl" sz="6000" dirty="0" smtClean="0"/>
              <a:t>S.W.O.T</a:t>
            </a:r>
            <a:endParaRPr lang="es-ES_tradnl" sz="6000" dirty="0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1"/>
          </p:nvPr>
        </p:nvSpPr>
        <p:spPr>
          <a:xfrm>
            <a:off x="682706" y="884764"/>
            <a:ext cx="6551811" cy="297407"/>
          </a:xfrm>
        </p:spPr>
        <p:txBody>
          <a:bodyPr/>
          <a:lstStyle/>
          <a:p>
            <a:r>
              <a:rPr lang="es-ES_tradnl" sz="4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s-ES_tradnl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Conector recto 8"/>
          <p:cNvCxnSpPr/>
          <p:nvPr/>
        </p:nvCxnSpPr>
        <p:spPr>
          <a:xfrm>
            <a:off x="670984" y="867680"/>
            <a:ext cx="6684557" cy="17085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377480" y="6309035"/>
            <a:ext cx="299377" cy="5489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tIns="72000" rtlCol="0" anchor="t">
            <a:noAutofit/>
          </a:bodyPr>
          <a:lstStyle/>
          <a:p>
            <a:pPr algn="ctr"/>
            <a:fld id="{935BBC0D-156C-474B-BE53-7DA8707D3EBF}" type="slidenum">
              <a:rPr lang="en-US" sz="1200">
                <a:solidFill>
                  <a:schemeClr val="bg1"/>
                </a:solidFill>
              </a:rPr>
              <a:pPr algn="ctr"/>
              <a:t>13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 Placeholder 11"/>
          <p:cNvSpPr txBox="1">
            <a:spLocks/>
          </p:cNvSpPr>
          <p:nvPr/>
        </p:nvSpPr>
        <p:spPr>
          <a:xfrm>
            <a:off x="1219078" y="1426880"/>
            <a:ext cx="2092037" cy="30936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5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24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  <a:endParaRPr lang="en-AU" sz="24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9078" y="4520543"/>
            <a:ext cx="2092037" cy="692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900"/>
          </a:p>
        </p:txBody>
      </p:sp>
      <p:sp>
        <p:nvSpPr>
          <p:cNvPr id="12" name="Text Placeholder 11"/>
          <p:cNvSpPr txBox="1">
            <a:spLocks/>
          </p:cNvSpPr>
          <p:nvPr/>
        </p:nvSpPr>
        <p:spPr>
          <a:xfrm>
            <a:off x="1317326" y="4837904"/>
            <a:ext cx="1895539" cy="33675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5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THREATS</a:t>
            </a:r>
            <a:endParaRPr lang="en-AU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4" name="Chỗ dành sẵn cho Nội dung 2"/>
          <p:cNvSpPr txBox="1">
            <a:spLocks/>
          </p:cNvSpPr>
          <p:nvPr/>
        </p:nvSpPr>
        <p:spPr>
          <a:xfrm>
            <a:off x="4415246" y="2067803"/>
            <a:ext cx="6648994" cy="31068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Nhiều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đối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thủ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cạnh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tranh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có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giá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thấp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hơn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Hệ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thống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giao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thông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kém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(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ảnh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hưởng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quá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trình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di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chuyển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Đặt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lịch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ảo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Sản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phẩm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dễ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hỏng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quá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trình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vận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chuyển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8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670984" y="966878"/>
            <a:ext cx="3802323" cy="3693191"/>
          </a:xfrm>
        </p:spPr>
        <p:txBody>
          <a:bodyPr/>
          <a:lstStyle/>
          <a:p>
            <a:r>
              <a:rPr lang="es-ES_tradnl" dirty="0"/>
              <a:t>04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682707" y="3270726"/>
            <a:ext cx="3969036" cy="1453673"/>
          </a:xfrm>
        </p:spPr>
        <p:txBody>
          <a:bodyPr/>
          <a:lstStyle/>
          <a:p>
            <a:r>
              <a:rPr lang="es-ES_tradnl" dirty="0" err="1" smtClean="0"/>
              <a:t>Thị</a:t>
            </a:r>
            <a:r>
              <a:rPr lang="es-ES_tradnl" dirty="0" smtClean="0"/>
              <a:t> </a:t>
            </a:r>
            <a:r>
              <a:rPr lang="es-ES_tradnl" dirty="0" err="1" smtClean="0"/>
              <a:t>Trường</a:t>
            </a:r>
            <a:endParaRPr lang="es-ES_tradnl" dirty="0"/>
          </a:p>
        </p:txBody>
      </p:sp>
      <p:cxnSp>
        <p:nvCxnSpPr>
          <p:cNvPr id="9" name="Conector recto 8"/>
          <p:cNvCxnSpPr/>
          <p:nvPr/>
        </p:nvCxnSpPr>
        <p:spPr>
          <a:xfrm>
            <a:off x="670985" y="3270727"/>
            <a:ext cx="3980759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377480" y="6309035"/>
            <a:ext cx="299377" cy="5489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tIns="72000" rtlCol="0" anchor="t">
            <a:noAutofit/>
          </a:bodyPr>
          <a:lstStyle/>
          <a:p>
            <a:pPr algn="ctr"/>
            <a:fld id="{935BBC0D-156C-474B-BE53-7DA8707D3EBF}" type="slidenum">
              <a:rPr lang="en-US" sz="1200">
                <a:solidFill>
                  <a:schemeClr val="bg1"/>
                </a:solidFill>
              </a:rPr>
              <a:pPr algn="ctr"/>
              <a:t>14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83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670985" y="1352061"/>
            <a:ext cx="3804460" cy="3693319"/>
          </a:xfrm>
        </p:spPr>
        <p:txBody>
          <a:bodyPr/>
          <a:lstStyle/>
          <a:p>
            <a:r>
              <a:rPr lang="es-ES_tradnl" dirty="0"/>
              <a:t>05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670985" y="3270726"/>
            <a:ext cx="4180632" cy="1453673"/>
          </a:xfrm>
        </p:spPr>
        <p:txBody>
          <a:bodyPr/>
          <a:lstStyle/>
          <a:p>
            <a:r>
              <a:rPr lang="es-ES_tradnl" dirty="0" err="1" smtClean="0"/>
              <a:t>Tổ</a:t>
            </a:r>
            <a:r>
              <a:rPr lang="es-ES_tradnl" dirty="0" smtClean="0"/>
              <a:t> </a:t>
            </a:r>
            <a:r>
              <a:rPr lang="es-ES_tradnl" dirty="0" err="1" smtClean="0"/>
              <a:t>Chức</a:t>
            </a:r>
            <a:endParaRPr lang="es-ES_tradnl" dirty="0"/>
          </a:p>
        </p:txBody>
      </p:sp>
      <p:cxnSp>
        <p:nvCxnSpPr>
          <p:cNvPr id="9" name="Conector recto 8"/>
          <p:cNvCxnSpPr/>
          <p:nvPr/>
        </p:nvCxnSpPr>
        <p:spPr>
          <a:xfrm>
            <a:off x="670985" y="3270727"/>
            <a:ext cx="3980759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377480" y="6309035"/>
            <a:ext cx="299377" cy="5489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tIns="72000" rtlCol="0" anchor="t">
            <a:noAutofit/>
          </a:bodyPr>
          <a:lstStyle/>
          <a:p>
            <a:pPr algn="ctr"/>
            <a:fld id="{935BBC0D-156C-474B-BE53-7DA8707D3EBF}" type="slidenum">
              <a:rPr lang="en-US" sz="1200">
                <a:solidFill>
                  <a:schemeClr val="bg1"/>
                </a:solidFill>
              </a:rPr>
              <a:pPr algn="ctr"/>
              <a:t>15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75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612926" y="1315222"/>
            <a:ext cx="3804460" cy="3693319"/>
          </a:xfrm>
        </p:spPr>
        <p:txBody>
          <a:bodyPr/>
          <a:lstStyle/>
          <a:p>
            <a:r>
              <a:rPr lang="es-ES_tradnl" dirty="0"/>
              <a:t>06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682707" y="3270726"/>
            <a:ext cx="3969036" cy="1453673"/>
          </a:xfrm>
        </p:spPr>
        <p:txBody>
          <a:bodyPr/>
          <a:lstStyle/>
          <a:p>
            <a:r>
              <a:rPr lang="es-ES_tradnl" dirty="0" err="1" smtClean="0"/>
              <a:t>Tài</a:t>
            </a:r>
            <a:r>
              <a:rPr lang="es-ES_tradnl" dirty="0" smtClean="0"/>
              <a:t> </a:t>
            </a:r>
            <a:r>
              <a:rPr lang="es-ES_tradnl" dirty="0" err="1" smtClean="0"/>
              <a:t>Chính</a:t>
            </a:r>
            <a:endParaRPr lang="es-ES_tradnl" dirty="0"/>
          </a:p>
        </p:txBody>
      </p:sp>
      <p:cxnSp>
        <p:nvCxnSpPr>
          <p:cNvPr id="9" name="Conector recto 8"/>
          <p:cNvCxnSpPr/>
          <p:nvPr/>
        </p:nvCxnSpPr>
        <p:spPr>
          <a:xfrm>
            <a:off x="670985" y="3270727"/>
            <a:ext cx="3980759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377480" y="6309035"/>
            <a:ext cx="299377" cy="5489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tIns="72000" rtlCol="0" anchor="t">
            <a:noAutofit/>
          </a:bodyPr>
          <a:lstStyle/>
          <a:p>
            <a:pPr algn="ctr"/>
            <a:fld id="{935BBC0D-156C-474B-BE53-7DA8707D3EBF}" type="slidenum">
              <a:rPr lang="en-US" sz="1200">
                <a:solidFill>
                  <a:schemeClr val="bg1"/>
                </a:solidFill>
              </a:rPr>
              <a:pPr algn="ctr"/>
              <a:t>16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1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rot="21420000">
            <a:off x="4116250" y="2954216"/>
            <a:ext cx="4572138" cy="56045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 smtClean="0">
                <a:latin typeface="+mj-lt"/>
              </a:rPr>
              <a:t>CẢM ƠN</a:t>
            </a:r>
            <a:endParaRPr lang="en-AU" sz="33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60009" y="3660781"/>
            <a:ext cx="4572138" cy="56045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 smtClean="0">
                <a:latin typeface="+mj-lt"/>
              </a:rPr>
              <a:t>ĐÃ LẮNG NGHE</a:t>
            </a:r>
            <a:endParaRPr lang="en-AU" sz="3300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587" y="3429000"/>
            <a:ext cx="3439968" cy="2628998"/>
            <a:chOff x="2359383" y="2311782"/>
            <a:chExt cx="3898900" cy="2979738"/>
          </a:xfrm>
        </p:grpSpPr>
        <p:sp>
          <p:nvSpPr>
            <p:cNvPr id="8" name="Oval 17"/>
            <p:cNvSpPr>
              <a:spLocks noChangeArrowheads="1"/>
            </p:cNvSpPr>
            <p:nvPr/>
          </p:nvSpPr>
          <p:spPr bwMode="auto">
            <a:xfrm>
              <a:off x="3904021" y="3365882"/>
              <a:ext cx="44450" cy="44450"/>
            </a:xfrm>
            <a:prstGeom prst="ellipse">
              <a:avLst/>
            </a:pr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9" name="Oval 18"/>
            <p:cNvSpPr>
              <a:spLocks noChangeArrowheads="1"/>
            </p:cNvSpPr>
            <p:nvPr/>
          </p:nvSpPr>
          <p:spPr bwMode="auto">
            <a:xfrm>
              <a:off x="3910371" y="3372232"/>
              <a:ext cx="30163" cy="30163"/>
            </a:xfrm>
            <a:prstGeom prst="ellipse">
              <a:avLst/>
            </a:prstGeom>
            <a:solidFill>
              <a:srgbClr val="4151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0" name="Freeform 19"/>
            <p:cNvSpPr>
              <a:spLocks/>
            </p:cNvSpPr>
            <p:nvPr/>
          </p:nvSpPr>
          <p:spPr bwMode="auto">
            <a:xfrm>
              <a:off x="3253146" y="4146932"/>
              <a:ext cx="612775" cy="847725"/>
            </a:xfrm>
            <a:custGeom>
              <a:avLst/>
              <a:gdLst>
                <a:gd name="T0" fmla="*/ 0 w 163"/>
                <a:gd name="T1" fmla="*/ 91 h 225"/>
                <a:gd name="T2" fmla="*/ 29 w 163"/>
                <a:gd name="T3" fmla="*/ 64 h 225"/>
                <a:gd name="T4" fmla="*/ 101 w 163"/>
                <a:gd name="T5" fmla="*/ 0 h 225"/>
                <a:gd name="T6" fmla="*/ 163 w 163"/>
                <a:gd name="T7" fmla="*/ 209 h 225"/>
                <a:gd name="T8" fmla="*/ 42 w 163"/>
                <a:gd name="T9" fmla="*/ 204 h 225"/>
                <a:gd name="T10" fmla="*/ 34 w 163"/>
                <a:gd name="T11" fmla="*/ 207 h 225"/>
                <a:gd name="T12" fmla="*/ 0 w 163"/>
                <a:gd name="T13" fmla="*/ 91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225">
                  <a:moveTo>
                    <a:pt x="0" y="91"/>
                  </a:moveTo>
                  <a:cubicBezTo>
                    <a:pt x="0" y="91"/>
                    <a:pt x="18" y="87"/>
                    <a:pt x="29" y="64"/>
                  </a:cubicBezTo>
                  <a:cubicBezTo>
                    <a:pt x="39" y="42"/>
                    <a:pt x="72" y="4"/>
                    <a:pt x="101" y="0"/>
                  </a:cubicBezTo>
                  <a:cubicBezTo>
                    <a:pt x="163" y="209"/>
                    <a:pt x="163" y="209"/>
                    <a:pt x="163" y="209"/>
                  </a:cubicBezTo>
                  <a:cubicBezTo>
                    <a:pt x="163" y="209"/>
                    <a:pt x="94" y="225"/>
                    <a:pt x="42" y="204"/>
                  </a:cubicBezTo>
                  <a:cubicBezTo>
                    <a:pt x="34" y="207"/>
                    <a:pt x="34" y="207"/>
                    <a:pt x="34" y="207"/>
                  </a:cubicBezTo>
                  <a:lnTo>
                    <a:pt x="0" y="91"/>
                  </a:lnTo>
                  <a:close/>
                </a:path>
              </a:pathLst>
            </a:custGeom>
            <a:solidFill>
              <a:srgbClr val="F4C9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1" name="Freeform 20"/>
            <p:cNvSpPr>
              <a:spLocks/>
            </p:cNvSpPr>
            <p:nvPr/>
          </p:nvSpPr>
          <p:spPr bwMode="auto">
            <a:xfrm>
              <a:off x="3167421" y="4434270"/>
              <a:ext cx="228600" cy="566738"/>
            </a:xfrm>
            <a:custGeom>
              <a:avLst/>
              <a:gdLst>
                <a:gd name="T0" fmla="*/ 102 w 144"/>
                <a:gd name="T1" fmla="*/ 357 h 357"/>
                <a:gd name="T2" fmla="*/ 144 w 144"/>
                <a:gd name="T3" fmla="*/ 346 h 357"/>
                <a:gd name="T4" fmla="*/ 42 w 144"/>
                <a:gd name="T5" fmla="*/ 0 h 357"/>
                <a:gd name="T6" fmla="*/ 0 w 144"/>
                <a:gd name="T7" fmla="*/ 11 h 357"/>
                <a:gd name="T8" fmla="*/ 102 w 144"/>
                <a:gd name="T9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357">
                  <a:moveTo>
                    <a:pt x="102" y="357"/>
                  </a:moveTo>
                  <a:lnTo>
                    <a:pt x="144" y="346"/>
                  </a:lnTo>
                  <a:lnTo>
                    <a:pt x="42" y="0"/>
                  </a:lnTo>
                  <a:lnTo>
                    <a:pt x="0" y="11"/>
                  </a:lnTo>
                  <a:lnTo>
                    <a:pt x="102" y="3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2" name="Freeform 21"/>
            <p:cNvSpPr>
              <a:spLocks/>
            </p:cNvSpPr>
            <p:nvPr/>
          </p:nvSpPr>
          <p:spPr bwMode="auto">
            <a:xfrm>
              <a:off x="2359383" y="4399345"/>
              <a:ext cx="984250" cy="892175"/>
            </a:xfrm>
            <a:custGeom>
              <a:avLst/>
              <a:gdLst>
                <a:gd name="T0" fmla="*/ 0 w 620"/>
                <a:gd name="T1" fmla="*/ 562 h 562"/>
                <a:gd name="T2" fmla="*/ 620 w 620"/>
                <a:gd name="T3" fmla="*/ 415 h 562"/>
                <a:gd name="T4" fmla="*/ 499 w 620"/>
                <a:gd name="T5" fmla="*/ 0 h 562"/>
                <a:gd name="T6" fmla="*/ 2 w 620"/>
                <a:gd name="T7" fmla="*/ 152 h 562"/>
                <a:gd name="T8" fmla="*/ 0 w 620"/>
                <a:gd name="T9" fmla="*/ 56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0" h="562">
                  <a:moveTo>
                    <a:pt x="0" y="562"/>
                  </a:moveTo>
                  <a:lnTo>
                    <a:pt x="620" y="415"/>
                  </a:lnTo>
                  <a:lnTo>
                    <a:pt x="499" y="0"/>
                  </a:lnTo>
                  <a:lnTo>
                    <a:pt x="2" y="152"/>
                  </a:lnTo>
                  <a:lnTo>
                    <a:pt x="0" y="56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auto">
            <a:xfrm>
              <a:off x="3178533" y="4945445"/>
              <a:ext cx="93663" cy="96838"/>
            </a:xfrm>
            <a:custGeom>
              <a:avLst/>
              <a:gdLst>
                <a:gd name="T0" fmla="*/ 23 w 25"/>
                <a:gd name="T1" fmla="*/ 10 h 26"/>
                <a:gd name="T2" fmla="*/ 16 w 25"/>
                <a:gd name="T3" fmla="*/ 24 h 26"/>
                <a:gd name="T4" fmla="*/ 1 w 25"/>
                <a:gd name="T5" fmla="*/ 16 h 26"/>
                <a:gd name="T6" fmla="*/ 9 w 25"/>
                <a:gd name="T7" fmla="*/ 2 h 26"/>
                <a:gd name="T8" fmla="*/ 23 w 25"/>
                <a:gd name="T9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6">
                  <a:moveTo>
                    <a:pt x="23" y="10"/>
                  </a:moveTo>
                  <a:cubicBezTo>
                    <a:pt x="25" y="16"/>
                    <a:pt x="22" y="22"/>
                    <a:pt x="16" y="24"/>
                  </a:cubicBezTo>
                  <a:cubicBezTo>
                    <a:pt x="10" y="26"/>
                    <a:pt x="3" y="22"/>
                    <a:pt x="1" y="16"/>
                  </a:cubicBezTo>
                  <a:cubicBezTo>
                    <a:pt x="0" y="10"/>
                    <a:pt x="3" y="4"/>
                    <a:pt x="9" y="2"/>
                  </a:cubicBezTo>
                  <a:cubicBezTo>
                    <a:pt x="15" y="0"/>
                    <a:pt x="22" y="4"/>
                    <a:pt x="23" y="1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4" name="Freeform 23"/>
            <p:cNvSpPr>
              <a:spLocks/>
            </p:cNvSpPr>
            <p:nvPr/>
          </p:nvSpPr>
          <p:spPr bwMode="auto">
            <a:xfrm>
              <a:off x="3553183" y="4023107"/>
              <a:ext cx="563563" cy="1004888"/>
            </a:xfrm>
            <a:custGeom>
              <a:avLst/>
              <a:gdLst>
                <a:gd name="T0" fmla="*/ 146 w 150"/>
                <a:gd name="T1" fmla="*/ 221 h 267"/>
                <a:gd name="T2" fmla="*/ 129 w 150"/>
                <a:gd name="T3" fmla="*/ 253 h 267"/>
                <a:gd name="T4" fmla="*/ 94 w 150"/>
                <a:gd name="T5" fmla="*/ 263 h 267"/>
                <a:gd name="T6" fmla="*/ 63 w 150"/>
                <a:gd name="T7" fmla="*/ 246 h 267"/>
                <a:gd name="T8" fmla="*/ 4 w 150"/>
                <a:gd name="T9" fmla="*/ 45 h 267"/>
                <a:gd name="T10" fmla="*/ 21 w 150"/>
                <a:gd name="T11" fmla="*/ 14 h 267"/>
                <a:gd name="T12" fmla="*/ 56 w 150"/>
                <a:gd name="T13" fmla="*/ 4 h 267"/>
                <a:gd name="T14" fmla="*/ 88 w 150"/>
                <a:gd name="T15" fmla="*/ 21 h 267"/>
                <a:gd name="T16" fmla="*/ 146 w 150"/>
                <a:gd name="T17" fmla="*/ 221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67">
                  <a:moveTo>
                    <a:pt x="146" y="221"/>
                  </a:moveTo>
                  <a:cubicBezTo>
                    <a:pt x="150" y="235"/>
                    <a:pt x="142" y="249"/>
                    <a:pt x="129" y="253"/>
                  </a:cubicBezTo>
                  <a:cubicBezTo>
                    <a:pt x="94" y="263"/>
                    <a:pt x="94" y="263"/>
                    <a:pt x="94" y="263"/>
                  </a:cubicBezTo>
                  <a:cubicBezTo>
                    <a:pt x="81" y="267"/>
                    <a:pt x="67" y="259"/>
                    <a:pt x="63" y="246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0" y="32"/>
                    <a:pt x="8" y="18"/>
                    <a:pt x="21" y="1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70" y="0"/>
                    <a:pt x="84" y="8"/>
                    <a:pt x="88" y="21"/>
                  </a:cubicBezTo>
                  <a:cubicBezTo>
                    <a:pt x="146" y="221"/>
                    <a:pt x="146" y="221"/>
                    <a:pt x="146" y="22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5" name="Freeform 24"/>
            <p:cNvSpPr>
              <a:spLocks/>
            </p:cNvSpPr>
            <p:nvPr/>
          </p:nvSpPr>
          <p:spPr bwMode="auto">
            <a:xfrm>
              <a:off x="4696183" y="3000757"/>
              <a:ext cx="588963" cy="585788"/>
            </a:xfrm>
            <a:custGeom>
              <a:avLst/>
              <a:gdLst>
                <a:gd name="T0" fmla="*/ 146 w 157"/>
                <a:gd name="T1" fmla="*/ 58 h 156"/>
                <a:gd name="T2" fmla="*/ 98 w 157"/>
                <a:gd name="T3" fmla="*/ 146 h 156"/>
                <a:gd name="T4" fmla="*/ 11 w 157"/>
                <a:gd name="T5" fmla="*/ 98 h 156"/>
                <a:gd name="T6" fmla="*/ 59 w 157"/>
                <a:gd name="T7" fmla="*/ 11 h 156"/>
                <a:gd name="T8" fmla="*/ 146 w 157"/>
                <a:gd name="T9" fmla="*/ 5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6">
                  <a:moveTo>
                    <a:pt x="146" y="58"/>
                  </a:moveTo>
                  <a:cubicBezTo>
                    <a:pt x="157" y="96"/>
                    <a:pt x="136" y="135"/>
                    <a:pt x="98" y="146"/>
                  </a:cubicBezTo>
                  <a:cubicBezTo>
                    <a:pt x="61" y="156"/>
                    <a:pt x="22" y="135"/>
                    <a:pt x="11" y="98"/>
                  </a:cubicBezTo>
                  <a:cubicBezTo>
                    <a:pt x="0" y="61"/>
                    <a:pt x="22" y="22"/>
                    <a:pt x="59" y="11"/>
                  </a:cubicBezTo>
                  <a:cubicBezTo>
                    <a:pt x="96" y="0"/>
                    <a:pt x="135" y="21"/>
                    <a:pt x="146" y="58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6" name="Freeform 25"/>
            <p:cNvSpPr>
              <a:spLocks/>
            </p:cNvSpPr>
            <p:nvPr/>
          </p:nvSpPr>
          <p:spPr bwMode="auto">
            <a:xfrm>
              <a:off x="4737458" y="3026157"/>
              <a:ext cx="382588" cy="631825"/>
            </a:xfrm>
            <a:custGeom>
              <a:avLst/>
              <a:gdLst>
                <a:gd name="T0" fmla="*/ 116 w 241"/>
                <a:gd name="T1" fmla="*/ 398 h 398"/>
                <a:gd name="T2" fmla="*/ 241 w 241"/>
                <a:gd name="T3" fmla="*/ 315 h 398"/>
                <a:gd name="T4" fmla="*/ 149 w 241"/>
                <a:gd name="T5" fmla="*/ 0 h 398"/>
                <a:gd name="T6" fmla="*/ 0 w 241"/>
                <a:gd name="T7" fmla="*/ 0 h 398"/>
                <a:gd name="T8" fmla="*/ 116 w 241"/>
                <a:gd name="T9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398">
                  <a:moveTo>
                    <a:pt x="116" y="398"/>
                  </a:moveTo>
                  <a:lnTo>
                    <a:pt x="241" y="315"/>
                  </a:lnTo>
                  <a:lnTo>
                    <a:pt x="149" y="0"/>
                  </a:lnTo>
                  <a:lnTo>
                    <a:pt x="0" y="0"/>
                  </a:lnTo>
                  <a:lnTo>
                    <a:pt x="116" y="39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7" name="Freeform 26"/>
            <p:cNvSpPr>
              <a:spLocks/>
            </p:cNvSpPr>
            <p:nvPr/>
          </p:nvSpPr>
          <p:spPr bwMode="auto">
            <a:xfrm>
              <a:off x="4737458" y="3026157"/>
              <a:ext cx="382588" cy="631825"/>
            </a:xfrm>
            <a:custGeom>
              <a:avLst/>
              <a:gdLst>
                <a:gd name="T0" fmla="*/ 116 w 241"/>
                <a:gd name="T1" fmla="*/ 398 h 398"/>
                <a:gd name="T2" fmla="*/ 241 w 241"/>
                <a:gd name="T3" fmla="*/ 315 h 398"/>
                <a:gd name="T4" fmla="*/ 149 w 241"/>
                <a:gd name="T5" fmla="*/ 0 h 398"/>
                <a:gd name="T6" fmla="*/ 0 w 241"/>
                <a:gd name="T7" fmla="*/ 0 h 398"/>
                <a:gd name="T8" fmla="*/ 116 w 241"/>
                <a:gd name="T9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398">
                  <a:moveTo>
                    <a:pt x="116" y="398"/>
                  </a:moveTo>
                  <a:lnTo>
                    <a:pt x="241" y="315"/>
                  </a:lnTo>
                  <a:lnTo>
                    <a:pt x="149" y="0"/>
                  </a:lnTo>
                  <a:lnTo>
                    <a:pt x="0" y="0"/>
                  </a:lnTo>
                  <a:lnTo>
                    <a:pt x="116" y="39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8" name="Freeform 27"/>
            <p:cNvSpPr>
              <a:spLocks/>
            </p:cNvSpPr>
            <p:nvPr/>
          </p:nvSpPr>
          <p:spPr bwMode="auto">
            <a:xfrm>
              <a:off x="3065821" y="3478595"/>
              <a:ext cx="588963" cy="585788"/>
            </a:xfrm>
            <a:custGeom>
              <a:avLst/>
              <a:gdLst>
                <a:gd name="T0" fmla="*/ 146 w 157"/>
                <a:gd name="T1" fmla="*/ 58 h 156"/>
                <a:gd name="T2" fmla="*/ 99 w 157"/>
                <a:gd name="T3" fmla="*/ 146 h 156"/>
                <a:gd name="T4" fmla="*/ 11 w 157"/>
                <a:gd name="T5" fmla="*/ 98 h 156"/>
                <a:gd name="T6" fmla="*/ 59 w 157"/>
                <a:gd name="T7" fmla="*/ 11 h 156"/>
                <a:gd name="T8" fmla="*/ 146 w 157"/>
                <a:gd name="T9" fmla="*/ 5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6">
                  <a:moveTo>
                    <a:pt x="146" y="58"/>
                  </a:moveTo>
                  <a:cubicBezTo>
                    <a:pt x="157" y="96"/>
                    <a:pt x="136" y="135"/>
                    <a:pt x="99" y="146"/>
                  </a:cubicBezTo>
                  <a:cubicBezTo>
                    <a:pt x="61" y="156"/>
                    <a:pt x="22" y="135"/>
                    <a:pt x="11" y="98"/>
                  </a:cubicBezTo>
                  <a:cubicBezTo>
                    <a:pt x="0" y="61"/>
                    <a:pt x="22" y="22"/>
                    <a:pt x="59" y="11"/>
                  </a:cubicBezTo>
                  <a:cubicBezTo>
                    <a:pt x="96" y="0"/>
                    <a:pt x="135" y="21"/>
                    <a:pt x="146" y="58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28"/>
            <p:cNvSpPr>
              <a:spLocks/>
            </p:cNvSpPr>
            <p:nvPr/>
          </p:nvSpPr>
          <p:spPr bwMode="auto">
            <a:xfrm>
              <a:off x="4605696" y="2503870"/>
              <a:ext cx="608013" cy="1628775"/>
            </a:xfrm>
            <a:custGeom>
              <a:avLst/>
              <a:gdLst>
                <a:gd name="T0" fmla="*/ 159 w 162"/>
                <a:gd name="T1" fmla="*/ 402 h 433"/>
                <a:gd name="T2" fmla="*/ 143 w 162"/>
                <a:gd name="T3" fmla="*/ 430 h 433"/>
                <a:gd name="T4" fmla="*/ 115 w 162"/>
                <a:gd name="T5" fmla="*/ 415 h 433"/>
                <a:gd name="T6" fmla="*/ 3 w 162"/>
                <a:gd name="T7" fmla="*/ 31 h 433"/>
                <a:gd name="T8" fmla="*/ 18 w 162"/>
                <a:gd name="T9" fmla="*/ 3 h 433"/>
                <a:gd name="T10" fmla="*/ 46 w 162"/>
                <a:gd name="T11" fmla="*/ 18 h 433"/>
                <a:gd name="T12" fmla="*/ 159 w 162"/>
                <a:gd name="T13" fmla="*/ 40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433">
                  <a:moveTo>
                    <a:pt x="159" y="402"/>
                  </a:moveTo>
                  <a:cubicBezTo>
                    <a:pt x="162" y="414"/>
                    <a:pt x="155" y="426"/>
                    <a:pt x="143" y="430"/>
                  </a:cubicBezTo>
                  <a:cubicBezTo>
                    <a:pt x="131" y="433"/>
                    <a:pt x="119" y="427"/>
                    <a:pt x="115" y="415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19"/>
                    <a:pt x="6" y="7"/>
                    <a:pt x="18" y="3"/>
                  </a:cubicBezTo>
                  <a:cubicBezTo>
                    <a:pt x="30" y="0"/>
                    <a:pt x="43" y="6"/>
                    <a:pt x="46" y="18"/>
                  </a:cubicBezTo>
                  <a:cubicBezTo>
                    <a:pt x="159" y="402"/>
                    <a:pt x="159" y="402"/>
                    <a:pt x="159" y="402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0" name="Freeform 29"/>
            <p:cNvSpPr>
              <a:spLocks/>
            </p:cNvSpPr>
            <p:nvPr/>
          </p:nvSpPr>
          <p:spPr bwMode="auto">
            <a:xfrm>
              <a:off x="3275371" y="3305557"/>
              <a:ext cx="642938" cy="793750"/>
            </a:xfrm>
            <a:custGeom>
              <a:avLst/>
              <a:gdLst>
                <a:gd name="T0" fmla="*/ 167 w 171"/>
                <a:gd name="T1" fmla="*/ 153 h 211"/>
                <a:gd name="T2" fmla="*/ 150 w 171"/>
                <a:gd name="T3" fmla="*/ 185 h 211"/>
                <a:gd name="T4" fmla="*/ 73 w 171"/>
                <a:gd name="T5" fmla="*/ 207 h 211"/>
                <a:gd name="T6" fmla="*/ 42 w 171"/>
                <a:gd name="T7" fmla="*/ 190 h 211"/>
                <a:gd name="T8" fmla="*/ 3 w 171"/>
                <a:gd name="T9" fmla="*/ 58 h 211"/>
                <a:gd name="T10" fmla="*/ 21 w 171"/>
                <a:gd name="T11" fmla="*/ 27 h 211"/>
                <a:gd name="T12" fmla="*/ 97 w 171"/>
                <a:gd name="T13" fmla="*/ 4 h 211"/>
                <a:gd name="T14" fmla="*/ 128 w 171"/>
                <a:gd name="T15" fmla="*/ 22 h 211"/>
                <a:gd name="T16" fmla="*/ 167 w 171"/>
                <a:gd name="T17" fmla="*/ 15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211">
                  <a:moveTo>
                    <a:pt x="167" y="153"/>
                  </a:moveTo>
                  <a:cubicBezTo>
                    <a:pt x="171" y="167"/>
                    <a:pt x="163" y="181"/>
                    <a:pt x="150" y="185"/>
                  </a:cubicBezTo>
                  <a:cubicBezTo>
                    <a:pt x="73" y="207"/>
                    <a:pt x="73" y="207"/>
                    <a:pt x="73" y="207"/>
                  </a:cubicBezTo>
                  <a:cubicBezTo>
                    <a:pt x="60" y="211"/>
                    <a:pt x="46" y="203"/>
                    <a:pt x="42" y="190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0" y="45"/>
                    <a:pt x="7" y="31"/>
                    <a:pt x="21" y="2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110" y="0"/>
                    <a:pt x="124" y="8"/>
                    <a:pt x="128" y="22"/>
                  </a:cubicBezTo>
                  <a:cubicBezTo>
                    <a:pt x="167" y="153"/>
                    <a:pt x="167" y="153"/>
                    <a:pt x="167" y="153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1" name="Freeform 30"/>
            <p:cNvSpPr>
              <a:spLocks/>
            </p:cNvSpPr>
            <p:nvPr/>
          </p:nvSpPr>
          <p:spPr bwMode="auto">
            <a:xfrm>
              <a:off x="3756383" y="2619757"/>
              <a:ext cx="1281113" cy="1444625"/>
            </a:xfrm>
            <a:custGeom>
              <a:avLst/>
              <a:gdLst>
                <a:gd name="T0" fmla="*/ 0 w 341"/>
                <a:gd name="T1" fmla="*/ 204 h 384"/>
                <a:gd name="T2" fmla="*/ 20 w 341"/>
                <a:gd name="T3" fmla="*/ 270 h 384"/>
                <a:gd name="T4" fmla="*/ 39 w 341"/>
                <a:gd name="T5" fmla="*/ 335 h 384"/>
                <a:gd name="T6" fmla="*/ 341 w 341"/>
                <a:gd name="T7" fmla="*/ 384 h 384"/>
                <a:gd name="T8" fmla="*/ 285 w 341"/>
                <a:gd name="T9" fmla="*/ 192 h 384"/>
                <a:gd name="T10" fmla="*/ 229 w 341"/>
                <a:gd name="T11" fmla="*/ 0 h 384"/>
                <a:gd name="T12" fmla="*/ 0 w 341"/>
                <a:gd name="T13" fmla="*/ 20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1" h="384">
                  <a:moveTo>
                    <a:pt x="0" y="204"/>
                  </a:moveTo>
                  <a:cubicBezTo>
                    <a:pt x="20" y="270"/>
                    <a:pt x="20" y="270"/>
                    <a:pt x="20" y="270"/>
                  </a:cubicBezTo>
                  <a:cubicBezTo>
                    <a:pt x="39" y="335"/>
                    <a:pt x="39" y="335"/>
                    <a:pt x="39" y="335"/>
                  </a:cubicBezTo>
                  <a:cubicBezTo>
                    <a:pt x="39" y="335"/>
                    <a:pt x="197" y="305"/>
                    <a:pt x="341" y="384"/>
                  </a:cubicBezTo>
                  <a:cubicBezTo>
                    <a:pt x="285" y="192"/>
                    <a:pt x="285" y="192"/>
                    <a:pt x="285" y="192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50" y="144"/>
                    <a:pt x="0" y="204"/>
                    <a:pt x="0" y="20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2" name="Freeform 31"/>
            <p:cNvSpPr>
              <a:spLocks/>
            </p:cNvSpPr>
            <p:nvPr/>
          </p:nvSpPr>
          <p:spPr bwMode="auto">
            <a:xfrm>
              <a:off x="3418246" y="3962782"/>
              <a:ext cx="7938" cy="26988"/>
            </a:xfrm>
            <a:custGeom>
              <a:avLst/>
              <a:gdLst>
                <a:gd name="T0" fmla="*/ 0 w 5"/>
                <a:gd name="T1" fmla="*/ 0 h 17"/>
                <a:gd name="T2" fmla="*/ 0 w 5"/>
                <a:gd name="T3" fmla="*/ 0 h 17"/>
                <a:gd name="T4" fmla="*/ 0 w 5"/>
                <a:gd name="T5" fmla="*/ 0 h 17"/>
                <a:gd name="T6" fmla="*/ 3 w 5"/>
                <a:gd name="T7" fmla="*/ 12 h 17"/>
                <a:gd name="T8" fmla="*/ 5 w 5"/>
                <a:gd name="T9" fmla="*/ 17 h 17"/>
                <a:gd name="T10" fmla="*/ 0 w 5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12"/>
                  </a:lnTo>
                  <a:lnTo>
                    <a:pt x="5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3" name="Freeform 32"/>
            <p:cNvSpPr>
              <a:spLocks/>
            </p:cNvSpPr>
            <p:nvPr/>
          </p:nvSpPr>
          <p:spPr bwMode="auto">
            <a:xfrm>
              <a:off x="3418246" y="3962782"/>
              <a:ext cx="7938" cy="26988"/>
            </a:xfrm>
            <a:custGeom>
              <a:avLst/>
              <a:gdLst>
                <a:gd name="T0" fmla="*/ 0 w 5"/>
                <a:gd name="T1" fmla="*/ 0 h 17"/>
                <a:gd name="T2" fmla="*/ 0 w 5"/>
                <a:gd name="T3" fmla="*/ 0 h 17"/>
                <a:gd name="T4" fmla="*/ 0 w 5"/>
                <a:gd name="T5" fmla="*/ 0 h 17"/>
                <a:gd name="T6" fmla="*/ 3 w 5"/>
                <a:gd name="T7" fmla="*/ 12 h 17"/>
                <a:gd name="T8" fmla="*/ 5 w 5"/>
                <a:gd name="T9" fmla="*/ 17 h 17"/>
                <a:gd name="T10" fmla="*/ 0 w 5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12"/>
                  </a:lnTo>
                  <a:lnTo>
                    <a:pt x="5" y="1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4" name="Freeform 33"/>
            <p:cNvSpPr>
              <a:spLocks/>
            </p:cNvSpPr>
            <p:nvPr/>
          </p:nvSpPr>
          <p:spPr bwMode="auto">
            <a:xfrm>
              <a:off x="3418246" y="3861182"/>
              <a:ext cx="277813" cy="128588"/>
            </a:xfrm>
            <a:custGeom>
              <a:avLst/>
              <a:gdLst>
                <a:gd name="T0" fmla="*/ 72 w 74"/>
                <a:gd name="T1" fmla="*/ 0 h 34"/>
                <a:gd name="T2" fmla="*/ 72 w 74"/>
                <a:gd name="T3" fmla="*/ 0 h 34"/>
                <a:gd name="T4" fmla="*/ 71 w 74"/>
                <a:gd name="T5" fmla="*/ 4 h 34"/>
                <a:gd name="T6" fmla="*/ 65 w 74"/>
                <a:gd name="T7" fmla="*/ 8 h 34"/>
                <a:gd name="T8" fmla="*/ 0 w 74"/>
                <a:gd name="T9" fmla="*/ 27 h 34"/>
                <a:gd name="T10" fmla="*/ 0 w 74"/>
                <a:gd name="T11" fmla="*/ 27 h 34"/>
                <a:gd name="T12" fmla="*/ 2 w 74"/>
                <a:gd name="T13" fmla="*/ 34 h 34"/>
                <a:gd name="T14" fmla="*/ 17 w 74"/>
                <a:gd name="T15" fmla="*/ 30 h 34"/>
                <a:gd name="T16" fmla="*/ 67 w 74"/>
                <a:gd name="T17" fmla="*/ 15 h 34"/>
                <a:gd name="T18" fmla="*/ 73 w 74"/>
                <a:gd name="T19" fmla="*/ 11 h 34"/>
                <a:gd name="T20" fmla="*/ 74 w 74"/>
                <a:gd name="T21" fmla="*/ 6 h 34"/>
                <a:gd name="T22" fmla="*/ 74 w 74"/>
                <a:gd name="T23" fmla="*/ 6 h 34"/>
                <a:gd name="T24" fmla="*/ 74 w 74"/>
                <a:gd name="T25" fmla="*/ 3 h 34"/>
                <a:gd name="T26" fmla="*/ 72 w 74"/>
                <a:gd name="T2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34">
                  <a:moveTo>
                    <a:pt x="72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72" y="1"/>
                    <a:pt x="72" y="3"/>
                    <a:pt x="71" y="4"/>
                  </a:cubicBezTo>
                  <a:cubicBezTo>
                    <a:pt x="69" y="6"/>
                    <a:pt x="68" y="7"/>
                    <a:pt x="65" y="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70" y="14"/>
                    <a:pt x="72" y="13"/>
                    <a:pt x="73" y="11"/>
                  </a:cubicBezTo>
                  <a:cubicBezTo>
                    <a:pt x="74" y="9"/>
                    <a:pt x="74" y="8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5"/>
                    <a:pt x="74" y="4"/>
                    <a:pt x="74" y="3"/>
                  </a:cubicBezTo>
                  <a:cubicBezTo>
                    <a:pt x="74" y="2"/>
                    <a:pt x="73" y="1"/>
                    <a:pt x="72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5" name="Freeform 36"/>
            <p:cNvSpPr>
              <a:spLocks/>
            </p:cNvSpPr>
            <p:nvPr/>
          </p:nvSpPr>
          <p:spPr bwMode="auto">
            <a:xfrm>
              <a:off x="3362683" y="3677032"/>
              <a:ext cx="280988" cy="128588"/>
            </a:xfrm>
            <a:custGeom>
              <a:avLst/>
              <a:gdLst>
                <a:gd name="T0" fmla="*/ 73 w 75"/>
                <a:gd name="T1" fmla="*/ 0 h 34"/>
                <a:gd name="T2" fmla="*/ 73 w 75"/>
                <a:gd name="T3" fmla="*/ 0 h 34"/>
                <a:gd name="T4" fmla="*/ 70 w 75"/>
                <a:gd name="T5" fmla="*/ 5 h 34"/>
                <a:gd name="T6" fmla="*/ 71 w 75"/>
                <a:gd name="T7" fmla="*/ 5 h 34"/>
                <a:gd name="T8" fmla="*/ 71 w 75"/>
                <a:gd name="T9" fmla="*/ 5 h 34"/>
                <a:gd name="T10" fmla="*/ 66 w 75"/>
                <a:gd name="T11" fmla="*/ 8 h 34"/>
                <a:gd name="T12" fmla="*/ 0 w 75"/>
                <a:gd name="T13" fmla="*/ 27 h 34"/>
                <a:gd name="T14" fmla="*/ 1 w 75"/>
                <a:gd name="T15" fmla="*/ 28 h 34"/>
                <a:gd name="T16" fmla="*/ 2 w 75"/>
                <a:gd name="T17" fmla="*/ 34 h 34"/>
                <a:gd name="T18" fmla="*/ 68 w 75"/>
                <a:gd name="T19" fmla="*/ 15 h 34"/>
                <a:gd name="T20" fmla="*/ 75 w 75"/>
                <a:gd name="T21" fmla="*/ 6 h 34"/>
                <a:gd name="T22" fmla="*/ 75 w 75"/>
                <a:gd name="T23" fmla="*/ 6 h 34"/>
                <a:gd name="T24" fmla="*/ 74 w 75"/>
                <a:gd name="T25" fmla="*/ 3 h 34"/>
                <a:gd name="T26" fmla="*/ 73 w 75"/>
                <a:gd name="T2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" h="34">
                  <a:moveTo>
                    <a:pt x="73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2"/>
                    <a:pt x="72" y="4"/>
                    <a:pt x="70" y="5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69" y="7"/>
                    <a:pt x="68" y="8"/>
                    <a:pt x="66" y="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72" y="14"/>
                    <a:pt x="75" y="10"/>
                    <a:pt x="75" y="6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5" y="5"/>
                    <a:pt x="75" y="4"/>
                    <a:pt x="74" y="3"/>
                  </a:cubicBezTo>
                  <a:cubicBezTo>
                    <a:pt x="74" y="2"/>
                    <a:pt x="73" y="1"/>
                    <a:pt x="73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6" name="Freeform 39"/>
            <p:cNvSpPr>
              <a:spLocks/>
            </p:cNvSpPr>
            <p:nvPr/>
          </p:nvSpPr>
          <p:spPr bwMode="auto">
            <a:xfrm>
              <a:off x="3310296" y="3492882"/>
              <a:ext cx="280988" cy="128588"/>
            </a:xfrm>
            <a:custGeom>
              <a:avLst/>
              <a:gdLst>
                <a:gd name="T0" fmla="*/ 73 w 75"/>
                <a:gd name="T1" fmla="*/ 0 h 34"/>
                <a:gd name="T2" fmla="*/ 73 w 75"/>
                <a:gd name="T3" fmla="*/ 0 h 34"/>
                <a:gd name="T4" fmla="*/ 66 w 75"/>
                <a:gd name="T5" fmla="*/ 8 h 34"/>
                <a:gd name="T6" fmla="*/ 0 w 75"/>
                <a:gd name="T7" fmla="*/ 27 h 34"/>
                <a:gd name="T8" fmla="*/ 2 w 75"/>
                <a:gd name="T9" fmla="*/ 34 h 34"/>
                <a:gd name="T10" fmla="*/ 2 w 75"/>
                <a:gd name="T11" fmla="*/ 34 h 34"/>
                <a:gd name="T12" fmla="*/ 68 w 75"/>
                <a:gd name="T13" fmla="*/ 15 h 34"/>
                <a:gd name="T14" fmla="*/ 75 w 75"/>
                <a:gd name="T15" fmla="*/ 6 h 34"/>
                <a:gd name="T16" fmla="*/ 75 w 75"/>
                <a:gd name="T17" fmla="*/ 6 h 34"/>
                <a:gd name="T18" fmla="*/ 74 w 75"/>
                <a:gd name="T19" fmla="*/ 3 h 34"/>
                <a:gd name="T20" fmla="*/ 73 w 75"/>
                <a:gd name="T2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34">
                  <a:moveTo>
                    <a:pt x="73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2" y="4"/>
                    <a:pt x="70" y="7"/>
                    <a:pt x="66" y="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72" y="14"/>
                    <a:pt x="75" y="10"/>
                    <a:pt x="75" y="6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5" y="5"/>
                    <a:pt x="75" y="4"/>
                    <a:pt x="74" y="3"/>
                  </a:cubicBezTo>
                  <a:cubicBezTo>
                    <a:pt x="74" y="2"/>
                    <a:pt x="73" y="1"/>
                    <a:pt x="73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7" name="Freeform 40"/>
            <p:cNvSpPr>
              <a:spLocks/>
            </p:cNvSpPr>
            <p:nvPr/>
          </p:nvSpPr>
          <p:spPr bwMode="auto">
            <a:xfrm>
              <a:off x="3538896" y="3997707"/>
              <a:ext cx="352425" cy="220663"/>
            </a:xfrm>
            <a:custGeom>
              <a:avLst/>
              <a:gdLst>
                <a:gd name="T0" fmla="*/ 222 w 222"/>
                <a:gd name="T1" fmla="*/ 83 h 139"/>
                <a:gd name="T2" fmla="*/ 24 w 222"/>
                <a:gd name="T3" fmla="*/ 139 h 139"/>
                <a:gd name="T4" fmla="*/ 0 w 222"/>
                <a:gd name="T5" fmla="*/ 57 h 139"/>
                <a:gd name="T6" fmla="*/ 196 w 222"/>
                <a:gd name="T7" fmla="*/ 0 h 139"/>
                <a:gd name="T8" fmla="*/ 222 w 222"/>
                <a:gd name="T9" fmla="*/ 8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139">
                  <a:moveTo>
                    <a:pt x="222" y="83"/>
                  </a:moveTo>
                  <a:lnTo>
                    <a:pt x="24" y="139"/>
                  </a:lnTo>
                  <a:lnTo>
                    <a:pt x="0" y="57"/>
                  </a:lnTo>
                  <a:lnTo>
                    <a:pt x="196" y="0"/>
                  </a:lnTo>
                  <a:lnTo>
                    <a:pt x="222" y="83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8" name="Freeform 41"/>
            <p:cNvSpPr>
              <a:spLocks/>
            </p:cNvSpPr>
            <p:nvPr/>
          </p:nvSpPr>
          <p:spPr bwMode="auto">
            <a:xfrm>
              <a:off x="3538896" y="3997707"/>
              <a:ext cx="352425" cy="220663"/>
            </a:xfrm>
            <a:custGeom>
              <a:avLst/>
              <a:gdLst>
                <a:gd name="T0" fmla="*/ 222 w 222"/>
                <a:gd name="T1" fmla="*/ 83 h 139"/>
                <a:gd name="T2" fmla="*/ 24 w 222"/>
                <a:gd name="T3" fmla="*/ 139 h 139"/>
                <a:gd name="T4" fmla="*/ 0 w 222"/>
                <a:gd name="T5" fmla="*/ 57 h 139"/>
                <a:gd name="T6" fmla="*/ 196 w 222"/>
                <a:gd name="T7" fmla="*/ 0 h 139"/>
                <a:gd name="T8" fmla="*/ 222 w 222"/>
                <a:gd name="T9" fmla="*/ 8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139">
                  <a:moveTo>
                    <a:pt x="222" y="83"/>
                  </a:moveTo>
                  <a:lnTo>
                    <a:pt x="24" y="139"/>
                  </a:lnTo>
                  <a:lnTo>
                    <a:pt x="0" y="57"/>
                  </a:lnTo>
                  <a:lnTo>
                    <a:pt x="196" y="0"/>
                  </a:lnTo>
                  <a:lnTo>
                    <a:pt x="222" y="8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9" name="Freeform 42"/>
            <p:cNvSpPr>
              <a:spLocks/>
            </p:cNvSpPr>
            <p:nvPr/>
          </p:nvSpPr>
          <p:spPr bwMode="auto">
            <a:xfrm>
              <a:off x="3764321" y="4207257"/>
              <a:ext cx="184150" cy="161925"/>
            </a:xfrm>
            <a:custGeom>
              <a:avLst/>
              <a:gdLst>
                <a:gd name="T0" fmla="*/ 40 w 49"/>
                <a:gd name="T1" fmla="*/ 0 h 43"/>
                <a:gd name="T2" fmla="*/ 15 w 49"/>
                <a:gd name="T3" fmla="*/ 8 h 43"/>
                <a:gd name="T4" fmla="*/ 3 w 49"/>
                <a:gd name="T5" fmla="*/ 29 h 43"/>
                <a:gd name="T6" fmla="*/ 24 w 49"/>
                <a:gd name="T7" fmla="*/ 40 h 43"/>
                <a:gd name="T8" fmla="*/ 49 w 49"/>
                <a:gd name="T9" fmla="*/ 33 h 43"/>
                <a:gd name="T10" fmla="*/ 40 w 49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3">
                  <a:moveTo>
                    <a:pt x="40" y="0"/>
                  </a:moveTo>
                  <a:cubicBezTo>
                    <a:pt x="15" y="8"/>
                    <a:pt x="15" y="8"/>
                    <a:pt x="15" y="8"/>
                  </a:cubicBezTo>
                  <a:cubicBezTo>
                    <a:pt x="6" y="10"/>
                    <a:pt x="0" y="20"/>
                    <a:pt x="3" y="29"/>
                  </a:cubicBezTo>
                  <a:cubicBezTo>
                    <a:pt x="6" y="38"/>
                    <a:pt x="15" y="43"/>
                    <a:pt x="24" y="40"/>
                  </a:cubicBezTo>
                  <a:cubicBezTo>
                    <a:pt x="49" y="33"/>
                    <a:pt x="49" y="33"/>
                    <a:pt x="49" y="33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0" name="Freeform 43"/>
            <p:cNvSpPr>
              <a:spLocks/>
            </p:cNvSpPr>
            <p:nvPr/>
          </p:nvSpPr>
          <p:spPr bwMode="auto">
            <a:xfrm>
              <a:off x="3816708" y="4377120"/>
              <a:ext cx="184150" cy="161925"/>
            </a:xfrm>
            <a:custGeom>
              <a:avLst/>
              <a:gdLst>
                <a:gd name="T0" fmla="*/ 39 w 49"/>
                <a:gd name="T1" fmla="*/ 0 h 43"/>
                <a:gd name="T2" fmla="*/ 14 w 49"/>
                <a:gd name="T3" fmla="*/ 8 h 43"/>
                <a:gd name="T4" fmla="*/ 2 w 49"/>
                <a:gd name="T5" fmla="*/ 29 h 43"/>
                <a:gd name="T6" fmla="*/ 23 w 49"/>
                <a:gd name="T7" fmla="*/ 40 h 43"/>
                <a:gd name="T8" fmla="*/ 49 w 49"/>
                <a:gd name="T9" fmla="*/ 33 h 43"/>
                <a:gd name="T10" fmla="*/ 39 w 49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3">
                  <a:moveTo>
                    <a:pt x="39" y="0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5" y="10"/>
                    <a:pt x="0" y="20"/>
                    <a:pt x="2" y="29"/>
                  </a:cubicBezTo>
                  <a:cubicBezTo>
                    <a:pt x="5" y="38"/>
                    <a:pt x="14" y="43"/>
                    <a:pt x="23" y="40"/>
                  </a:cubicBezTo>
                  <a:cubicBezTo>
                    <a:pt x="49" y="33"/>
                    <a:pt x="49" y="33"/>
                    <a:pt x="49" y="33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1" name="Freeform 44"/>
            <p:cNvSpPr>
              <a:spLocks/>
            </p:cNvSpPr>
            <p:nvPr/>
          </p:nvSpPr>
          <p:spPr bwMode="auto">
            <a:xfrm>
              <a:off x="3865921" y="4546982"/>
              <a:ext cx="184150" cy="161925"/>
            </a:xfrm>
            <a:custGeom>
              <a:avLst/>
              <a:gdLst>
                <a:gd name="T0" fmla="*/ 39 w 49"/>
                <a:gd name="T1" fmla="*/ 0 h 43"/>
                <a:gd name="T2" fmla="*/ 14 w 49"/>
                <a:gd name="T3" fmla="*/ 8 h 43"/>
                <a:gd name="T4" fmla="*/ 2 w 49"/>
                <a:gd name="T5" fmla="*/ 29 h 43"/>
                <a:gd name="T6" fmla="*/ 23 w 49"/>
                <a:gd name="T7" fmla="*/ 40 h 43"/>
                <a:gd name="T8" fmla="*/ 49 w 49"/>
                <a:gd name="T9" fmla="*/ 33 h 43"/>
                <a:gd name="T10" fmla="*/ 39 w 49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3">
                  <a:moveTo>
                    <a:pt x="39" y="0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5" y="10"/>
                    <a:pt x="0" y="20"/>
                    <a:pt x="2" y="29"/>
                  </a:cubicBezTo>
                  <a:cubicBezTo>
                    <a:pt x="5" y="38"/>
                    <a:pt x="14" y="43"/>
                    <a:pt x="23" y="40"/>
                  </a:cubicBezTo>
                  <a:cubicBezTo>
                    <a:pt x="49" y="33"/>
                    <a:pt x="49" y="33"/>
                    <a:pt x="49" y="33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2" name="Freeform 45"/>
            <p:cNvSpPr>
              <a:spLocks/>
            </p:cNvSpPr>
            <p:nvPr/>
          </p:nvSpPr>
          <p:spPr bwMode="auto">
            <a:xfrm>
              <a:off x="3915133" y="4715257"/>
              <a:ext cx="184150" cy="161925"/>
            </a:xfrm>
            <a:custGeom>
              <a:avLst/>
              <a:gdLst>
                <a:gd name="T0" fmla="*/ 39 w 49"/>
                <a:gd name="T1" fmla="*/ 0 h 43"/>
                <a:gd name="T2" fmla="*/ 14 w 49"/>
                <a:gd name="T3" fmla="*/ 8 h 43"/>
                <a:gd name="T4" fmla="*/ 3 w 49"/>
                <a:gd name="T5" fmla="*/ 29 h 43"/>
                <a:gd name="T6" fmla="*/ 24 w 49"/>
                <a:gd name="T7" fmla="*/ 40 h 43"/>
                <a:gd name="T8" fmla="*/ 49 w 49"/>
                <a:gd name="T9" fmla="*/ 33 h 43"/>
                <a:gd name="T10" fmla="*/ 39 w 49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3">
                  <a:moveTo>
                    <a:pt x="39" y="0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5" y="10"/>
                    <a:pt x="0" y="20"/>
                    <a:pt x="3" y="29"/>
                  </a:cubicBezTo>
                  <a:cubicBezTo>
                    <a:pt x="5" y="38"/>
                    <a:pt x="15" y="43"/>
                    <a:pt x="24" y="40"/>
                  </a:cubicBezTo>
                  <a:cubicBezTo>
                    <a:pt x="49" y="33"/>
                    <a:pt x="49" y="33"/>
                    <a:pt x="49" y="33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3" name="Freeform 46"/>
            <p:cNvSpPr>
              <a:spLocks/>
            </p:cNvSpPr>
            <p:nvPr/>
          </p:nvSpPr>
          <p:spPr bwMode="auto">
            <a:xfrm>
              <a:off x="3516671" y="4088195"/>
              <a:ext cx="357188" cy="255588"/>
            </a:xfrm>
            <a:custGeom>
              <a:avLst/>
              <a:gdLst>
                <a:gd name="T0" fmla="*/ 93 w 95"/>
                <a:gd name="T1" fmla="*/ 18 h 68"/>
                <a:gd name="T2" fmla="*/ 78 w 95"/>
                <a:gd name="T3" fmla="*/ 42 h 68"/>
                <a:gd name="T4" fmla="*/ 16 w 95"/>
                <a:gd name="T5" fmla="*/ 65 h 68"/>
                <a:gd name="T6" fmla="*/ 4 w 95"/>
                <a:gd name="T7" fmla="*/ 48 h 68"/>
                <a:gd name="T8" fmla="*/ 3 w 95"/>
                <a:gd name="T9" fmla="*/ 44 h 68"/>
                <a:gd name="T10" fmla="*/ 13 w 95"/>
                <a:gd name="T11" fmla="*/ 22 h 68"/>
                <a:gd name="T12" fmla="*/ 68 w 95"/>
                <a:gd name="T13" fmla="*/ 3 h 68"/>
                <a:gd name="T14" fmla="*/ 93 w 95"/>
                <a:gd name="T15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68">
                  <a:moveTo>
                    <a:pt x="93" y="18"/>
                  </a:moveTo>
                  <a:cubicBezTo>
                    <a:pt x="95" y="28"/>
                    <a:pt x="89" y="39"/>
                    <a:pt x="78" y="42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6" y="68"/>
                    <a:pt x="7" y="59"/>
                    <a:pt x="4" y="48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0" y="33"/>
                    <a:pt x="5" y="27"/>
                    <a:pt x="13" y="22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79" y="0"/>
                    <a:pt x="90" y="7"/>
                    <a:pt x="93" y="18"/>
                  </a:cubicBezTo>
                </a:path>
              </a:pathLst>
            </a:custGeom>
            <a:solidFill>
              <a:srgbClr val="F4C9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4" name="Freeform 47"/>
            <p:cNvSpPr>
              <a:spLocks/>
            </p:cNvSpPr>
            <p:nvPr/>
          </p:nvSpPr>
          <p:spPr bwMode="auto">
            <a:xfrm>
              <a:off x="3797658" y="4373945"/>
              <a:ext cx="373063" cy="225425"/>
            </a:xfrm>
            <a:custGeom>
              <a:avLst/>
              <a:gdLst>
                <a:gd name="T0" fmla="*/ 96 w 99"/>
                <a:gd name="T1" fmla="*/ 22 h 60"/>
                <a:gd name="T2" fmla="*/ 77 w 99"/>
                <a:gd name="T3" fmla="*/ 50 h 60"/>
                <a:gd name="T4" fmla="*/ 30 w 99"/>
                <a:gd name="T5" fmla="*/ 58 h 60"/>
                <a:gd name="T6" fmla="*/ 2 w 99"/>
                <a:gd name="T7" fmla="*/ 39 h 60"/>
                <a:gd name="T8" fmla="*/ 22 w 99"/>
                <a:gd name="T9" fmla="*/ 10 h 60"/>
                <a:gd name="T10" fmla="*/ 68 w 99"/>
                <a:gd name="T11" fmla="*/ 2 h 60"/>
                <a:gd name="T12" fmla="*/ 96 w 99"/>
                <a:gd name="T13" fmla="*/ 2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60">
                  <a:moveTo>
                    <a:pt x="96" y="22"/>
                  </a:moveTo>
                  <a:cubicBezTo>
                    <a:pt x="99" y="35"/>
                    <a:pt x="90" y="47"/>
                    <a:pt x="77" y="50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17" y="60"/>
                    <a:pt x="4" y="52"/>
                    <a:pt x="2" y="39"/>
                  </a:cubicBezTo>
                  <a:cubicBezTo>
                    <a:pt x="0" y="25"/>
                    <a:pt x="8" y="13"/>
                    <a:pt x="22" y="1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81" y="0"/>
                    <a:pt x="94" y="8"/>
                    <a:pt x="96" y="22"/>
                  </a:cubicBezTo>
                </a:path>
              </a:pathLst>
            </a:custGeom>
            <a:solidFill>
              <a:srgbClr val="F4C9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5" name="Freeform 48"/>
            <p:cNvSpPr>
              <a:spLocks/>
            </p:cNvSpPr>
            <p:nvPr/>
          </p:nvSpPr>
          <p:spPr bwMode="auto">
            <a:xfrm>
              <a:off x="3726221" y="4200907"/>
              <a:ext cx="373063" cy="228600"/>
            </a:xfrm>
            <a:custGeom>
              <a:avLst/>
              <a:gdLst>
                <a:gd name="T0" fmla="*/ 96 w 99"/>
                <a:gd name="T1" fmla="*/ 22 h 61"/>
                <a:gd name="T2" fmla="*/ 77 w 99"/>
                <a:gd name="T3" fmla="*/ 50 h 61"/>
                <a:gd name="T4" fmla="*/ 30 w 99"/>
                <a:gd name="T5" fmla="*/ 58 h 61"/>
                <a:gd name="T6" fmla="*/ 2 w 99"/>
                <a:gd name="T7" fmla="*/ 39 h 61"/>
                <a:gd name="T8" fmla="*/ 22 w 99"/>
                <a:gd name="T9" fmla="*/ 11 h 61"/>
                <a:gd name="T10" fmla="*/ 68 w 99"/>
                <a:gd name="T11" fmla="*/ 2 h 61"/>
                <a:gd name="T12" fmla="*/ 96 w 99"/>
                <a:gd name="T13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61">
                  <a:moveTo>
                    <a:pt x="96" y="22"/>
                  </a:moveTo>
                  <a:cubicBezTo>
                    <a:pt x="99" y="35"/>
                    <a:pt x="90" y="48"/>
                    <a:pt x="77" y="50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17" y="61"/>
                    <a:pt x="4" y="52"/>
                    <a:pt x="2" y="39"/>
                  </a:cubicBezTo>
                  <a:cubicBezTo>
                    <a:pt x="0" y="26"/>
                    <a:pt x="8" y="13"/>
                    <a:pt x="22" y="1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82" y="0"/>
                    <a:pt x="94" y="9"/>
                    <a:pt x="96" y="22"/>
                  </a:cubicBezTo>
                </a:path>
              </a:pathLst>
            </a:custGeom>
            <a:solidFill>
              <a:srgbClr val="F4C9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6" name="Freeform 49"/>
            <p:cNvSpPr>
              <a:spLocks/>
            </p:cNvSpPr>
            <p:nvPr/>
          </p:nvSpPr>
          <p:spPr bwMode="auto">
            <a:xfrm>
              <a:off x="3846871" y="4558095"/>
              <a:ext cx="330200" cy="203200"/>
            </a:xfrm>
            <a:custGeom>
              <a:avLst/>
              <a:gdLst>
                <a:gd name="T0" fmla="*/ 86 w 88"/>
                <a:gd name="T1" fmla="*/ 20 h 54"/>
                <a:gd name="T2" fmla="*/ 69 w 88"/>
                <a:gd name="T3" fmla="*/ 44 h 54"/>
                <a:gd name="T4" fmla="*/ 27 w 88"/>
                <a:gd name="T5" fmla="*/ 52 h 54"/>
                <a:gd name="T6" fmla="*/ 2 w 88"/>
                <a:gd name="T7" fmla="*/ 35 h 54"/>
                <a:gd name="T8" fmla="*/ 20 w 88"/>
                <a:gd name="T9" fmla="*/ 10 h 54"/>
                <a:gd name="T10" fmla="*/ 61 w 88"/>
                <a:gd name="T11" fmla="*/ 2 h 54"/>
                <a:gd name="T12" fmla="*/ 86 w 88"/>
                <a:gd name="T13" fmla="*/ 2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54">
                  <a:moveTo>
                    <a:pt x="86" y="20"/>
                  </a:moveTo>
                  <a:cubicBezTo>
                    <a:pt x="88" y="31"/>
                    <a:pt x="80" y="42"/>
                    <a:pt x="69" y="44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6" y="54"/>
                    <a:pt x="4" y="46"/>
                    <a:pt x="2" y="35"/>
                  </a:cubicBezTo>
                  <a:cubicBezTo>
                    <a:pt x="0" y="23"/>
                    <a:pt x="8" y="12"/>
                    <a:pt x="20" y="10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73" y="0"/>
                    <a:pt x="84" y="8"/>
                    <a:pt x="86" y="20"/>
                  </a:cubicBezTo>
                </a:path>
              </a:pathLst>
            </a:custGeom>
            <a:solidFill>
              <a:srgbClr val="F4C9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7" name="Freeform 50"/>
            <p:cNvSpPr>
              <a:spLocks/>
            </p:cNvSpPr>
            <p:nvPr/>
          </p:nvSpPr>
          <p:spPr bwMode="auto">
            <a:xfrm>
              <a:off x="3869096" y="4734307"/>
              <a:ext cx="288925" cy="176213"/>
            </a:xfrm>
            <a:custGeom>
              <a:avLst/>
              <a:gdLst>
                <a:gd name="T0" fmla="*/ 75 w 77"/>
                <a:gd name="T1" fmla="*/ 17 h 47"/>
                <a:gd name="T2" fmla="*/ 60 w 77"/>
                <a:gd name="T3" fmla="*/ 39 h 47"/>
                <a:gd name="T4" fmla="*/ 23 w 77"/>
                <a:gd name="T5" fmla="*/ 45 h 47"/>
                <a:gd name="T6" fmla="*/ 1 w 77"/>
                <a:gd name="T7" fmla="*/ 30 h 47"/>
                <a:gd name="T8" fmla="*/ 17 w 77"/>
                <a:gd name="T9" fmla="*/ 8 h 47"/>
                <a:gd name="T10" fmla="*/ 53 w 77"/>
                <a:gd name="T11" fmla="*/ 1 h 47"/>
                <a:gd name="T12" fmla="*/ 75 w 77"/>
                <a:gd name="T13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47">
                  <a:moveTo>
                    <a:pt x="75" y="17"/>
                  </a:moveTo>
                  <a:cubicBezTo>
                    <a:pt x="77" y="27"/>
                    <a:pt x="70" y="37"/>
                    <a:pt x="60" y="39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3" y="47"/>
                    <a:pt x="3" y="40"/>
                    <a:pt x="1" y="30"/>
                  </a:cubicBezTo>
                  <a:cubicBezTo>
                    <a:pt x="0" y="20"/>
                    <a:pt x="6" y="10"/>
                    <a:pt x="17" y="8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3" y="0"/>
                    <a:pt x="73" y="6"/>
                    <a:pt x="75" y="17"/>
                  </a:cubicBezTo>
                </a:path>
              </a:pathLst>
            </a:custGeom>
            <a:solidFill>
              <a:srgbClr val="F4C9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8" name="Freeform 51"/>
            <p:cNvSpPr>
              <a:spLocks/>
            </p:cNvSpPr>
            <p:nvPr/>
          </p:nvSpPr>
          <p:spPr bwMode="auto">
            <a:xfrm>
              <a:off x="5048608" y="3223007"/>
              <a:ext cx="230188" cy="303213"/>
            </a:xfrm>
            <a:custGeom>
              <a:avLst/>
              <a:gdLst>
                <a:gd name="T0" fmla="*/ 52 w 61"/>
                <a:gd name="T1" fmla="*/ 0 h 81"/>
                <a:gd name="T2" fmla="*/ 0 w 61"/>
                <a:gd name="T3" fmla="*/ 16 h 81"/>
                <a:gd name="T4" fmla="*/ 0 w 61"/>
                <a:gd name="T5" fmla="*/ 16 h 81"/>
                <a:gd name="T6" fmla="*/ 0 w 61"/>
                <a:gd name="T7" fmla="*/ 16 h 81"/>
                <a:gd name="T8" fmla="*/ 19 w 61"/>
                <a:gd name="T9" fmla="*/ 81 h 81"/>
                <a:gd name="T10" fmla="*/ 52 w 61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81">
                  <a:moveTo>
                    <a:pt x="52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9" y="81"/>
                    <a:pt x="19" y="81"/>
                    <a:pt x="19" y="81"/>
                  </a:cubicBezTo>
                  <a:cubicBezTo>
                    <a:pt x="47" y="65"/>
                    <a:pt x="61" y="32"/>
                    <a:pt x="52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9" name="Rectangle 52"/>
            <p:cNvSpPr>
              <a:spLocks noChangeArrowheads="1"/>
            </p:cNvSpPr>
            <p:nvPr/>
          </p:nvSpPr>
          <p:spPr bwMode="auto">
            <a:xfrm>
              <a:off x="5048608" y="3281745"/>
              <a:ext cx="1588" cy="1588"/>
            </a:xfrm>
            <a:prstGeom prst="rect">
              <a:avLst/>
            </a:prstGeom>
            <a:solidFill>
              <a:srgbClr val="FAA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0" name="Freeform 53"/>
            <p:cNvSpPr>
              <a:spLocks/>
            </p:cNvSpPr>
            <p:nvPr/>
          </p:nvSpPr>
          <p:spPr bwMode="auto">
            <a:xfrm>
              <a:off x="5048608" y="328174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1" name="Freeform 54"/>
            <p:cNvSpPr>
              <a:spLocks noEditPoints="1"/>
            </p:cNvSpPr>
            <p:nvPr/>
          </p:nvSpPr>
          <p:spPr bwMode="auto">
            <a:xfrm>
              <a:off x="5067658" y="3526220"/>
              <a:ext cx="52388" cy="34925"/>
            </a:xfrm>
            <a:custGeom>
              <a:avLst/>
              <a:gdLst>
                <a:gd name="T0" fmla="*/ 14 w 14"/>
                <a:gd name="T1" fmla="*/ 0 h 9"/>
                <a:gd name="T2" fmla="*/ 0 w 14"/>
                <a:gd name="T3" fmla="*/ 9 h 9"/>
                <a:gd name="T4" fmla="*/ 0 w 14"/>
                <a:gd name="T5" fmla="*/ 9 h 9"/>
                <a:gd name="T6" fmla="*/ 14 w 14"/>
                <a:gd name="T7" fmla="*/ 0 h 9"/>
                <a:gd name="T8" fmla="*/ 14 w 14"/>
                <a:gd name="T9" fmla="*/ 0 h 9"/>
                <a:gd name="T10" fmla="*/ 14 w 14"/>
                <a:gd name="T11" fmla="*/ 0 h 9"/>
                <a:gd name="T12" fmla="*/ 14 w 14"/>
                <a:gd name="T13" fmla="*/ 0 h 9"/>
                <a:gd name="T14" fmla="*/ 14 w 14"/>
                <a:gd name="T15" fmla="*/ 0 h 9"/>
                <a:gd name="T16" fmla="*/ 14 w 14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9">
                  <a:moveTo>
                    <a:pt x="14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EE88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2" name="Freeform 55"/>
            <p:cNvSpPr>
              <a:spLocks/>
            </p:cNvSpPr>
            <p:nvPr/>
          </p:nvSpPr>
          <p:spPr bwMode="auto">
            <a:xfrm>
              <a:off x="5048608" y="3281745"/>
              <a:ext cx="71438" cy="244475"/>
            </a:xfrm>
            <a:custGeom>
              <a:avLst/>
              <a:gdLst>
                <a:gd name="T0" fmla="*/ 0 w 19"/>
                <a:gd name="T1" fmla="*/ 0 h 65"/>
                <a:gd name="T2" fmla="*/ 0 w 19"/>
                <a:gd name="T3" fmla="*/ 0 h 65"/>
                <a:gd name="T4" fmla="*/ 19 w 19"/>
                <a:gd name="T5" fmla="*/ 65 h 65"/>
                <a:gd name="T6" fmla="*/ 19 w 19"/>
                <a:gd name="T7" fmla="*/ 65 h 65"/>
                <a:gd name="T8" fmla="*/ 19 w 19"/>
                <a:gd name="T9" fmla="*/ 65 h 65"/>
                <a:gd name="T10" fmla="*/ 0 w 19"/>
                <a:gd name="T1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6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D7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3" name="Freeform 56"/>
            <p:cNvSpPr>
              <a:spLocks/>
            </p:cNvSpPr>
            <p:nvPr/>
          </p:nvSpPr>
          <p:spPr bwMode="auto">
            <a:xfrm>
              <a:off x="4993046" y="3281745"/>
              <a:ext cx="127000" cy="279400"/>
            </a:xfrm>
            <a:custGeom>
              <a:avLst/>
              <a:gdLst>
                <a:gd name="T0" fmla="*/ 35 w 80"/>
                <a:gd name="T1" fmla="*/ 0 h 176"/>
                <a:gd name="T2" fmla="*/ 35 w 80"/>
                <a:gd name="T3" fmla="*/ 0 h 176"/>
                <a:gd name="T4" fmla="*/ 0 w 80"/>
                <a:gd name="T5" fmla="*/ 10 h 176"/>
                <a:gd name="T6" fmla="*/ 19 w 80"/>
                <a:gd name="T7" fmla="*/ 74 h 176"/>
                <a:gd name="T8" fmla="*/ 47 w 80"/>
                <a:gd name="T9" fmla="*/ 176 h 176"/>
                <a:gd name="T10" fmla="*/ 80 w 80"/>
                <a:gd name="T11" fmla="*/ 154 h 176"/>
                <a:gd name="T12" fmla="*/ 80 w 80"/>
                <a:gd name="T13" fmla="*/ 154 h 176"/>
                <a:gd name="T14" fmla="*/ 80 w 80"/>
                <a:gd name="T15" fmla="*/ 154 h 176"/>
                <a:gd name="T16" fmla="*/ 35 w 80"/>
                <a:gd name="T1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176">
                  <a:moveTo>
                    <a:pt x="35" y="0"/>
                  </a:moveTo>
                  <a:lnTo>
                    <a:pt x="35" y="0"/>
                  </a:lnTo>
                  <a:lnTo>
                    <a:pt x="0" y="10"/>
                  </a:lnTo>
                  <a:lnTo>
                    <a:pt x="19" y="74"/>
                  </a:lnTo>
                  <a:lnTo>
                    <a:pt x="47" y="176"/>
                  </a:lnTo>
                  <a:lnTo>
                    <a:pt x="80" y="154"/>
                  </a:lnTo>
                  <a:lnTo>
                    <a:pt x="80" y="154"/>
                  </a:lnTo>
                  <a:lnTo>
                    <a:pt x="80" y="15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4" name="Freeform 57"/>
            <p:cNvSpPr>
              <a:spLocks/>
            </p:cNvSpPr>
            <p:nvPr/>
          </p:nvSpPr>
          <p:spPr bwMode="auto">
            <a:xfrm>
              <a:off x="4993046" y="3281745"/>
              <a:ext cx="127000" cy="279400"/>
            </a:xfrm>
            <a:custGeom>
              <a:avLst/>
              <a:gdLst>
                <a:gd name="T0" fmla="*/ 35 w 80"/>
                <a:gd name="T1" fmla="*/ 0 h 176"/>
                <a:gd name="T2" fmla="*/ 35 w 80"/>
                <a:gd name="T3" fmla="*/ 0 h 176"/>
                <a:gd name="T4" fmla="*/ 0 w 80"/>
                <a:gd name="T5" fmla="*/ 10 h 176"/>
                <a:gd name="T6" fmla="*/ 19 w 80"/>
                <a:gd name="T7" fmla="*/ 74 h 176"/>
                <a:gd name="T8" fmla="*/ 47 w 80"/>
                <a:gd name="T9" fmla="*/ 176 h 176"/>
                <a:gd name="T10" fmla="*/ 80 w 80"/>
                <a:gd name="T11" fmla="*/ 154 h 176"/>
                <a:gd name="T12" fmla="*/ 80 w 80"/>
                <a:gd name="T13" fmla="*/ 154 h 176"/>
                <a:gd name="T14" fmla="*/ 80 w 80"/>
                <a:gd name="T15" fmla="*/ 154 h 176"/>
                <a:gd name="T16" fmla="*/ 35 w 80"/>
                <a:gd name="T1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176">
                  <a:moveTo>
                    <a:pt x="35" y="0"/>
                  </a:moveTo>
                  <a:lnTo>
                    <a:pt x="35" y="0"/>
                  </a:lnTo>
                  <a:lnTo>
                    <a:pt x="0" y="10"/>
                  </a:lnTo>
                  <a:lnTo>
                    <a:pt x="19" y="74"/>
                  </a:lnTo>
                  <a:lnTo>
                    <a:pt x="47" y="176"/>
                  </a:lnTo>
                  <a:lnTo>
                    <a:pt x="80" y="154"/>
                  </a:lnTo>
                  <a:lnTo>
                    <a:pt x="80" y="154"/>
                  </a:lnTo>
                  <a:lnTo>
                    <a:pt x="80" y="154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5" name="Freeform 58"/>
            <p:cNvSpPr>
              <a:spLocks/>
            </p:cNvSpPr>
            <p:nvPr/>
          </p:nvSpPr>
          <p:spPr bwMode="auto">
            <a:xfrm>
              <a:off x="4993046" y="3297620"/>
              <a:ext cx="30163" cy="101600"/>
            </a:xfrm>
            <a:custGeom>
              <a:avLst/>
              <a:gdLst>
                <a:gd name="T0" fmla="*/ 0 w 19"/>
                <a:gd name="T1" fmla="*/ 0 h 64"/>
                <a:gd name="T2" fmla="*/ 0 w 19"/>
                <a:gd name="T3" fmla="*/ 0 h 64"/>
                <a:gd name="T4" fmla="*/ 19 w 19"/>
                <a:gd name="T5" fmla="*/ 64 h 64"/>
                <a:gd name="T6" fmla="*/ 0 w 19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64">
                  <a:moveTo>
                    <a:pt x="0" y="0"/>
                  </a:moveTo>
                  <a:lnTo>
                    <a:pt x="0" y="0"/>
                  </a:lnTo>
                  <a:lnTo>
                    <a:pt x="19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6" name="Freeform 59"/>
            <p:cNvSpPr>
              <a:spLocks/>
            </p:cNvSpPr>
            <p:nvPr/>
          </p:nvSpPr>
          <p:spPr bwMode="auto">
            <a:xfrm>
              <a:off x="4993046" y="3297620"/>
              <a:ext cx="30163" cy="101600"/>
            </a:xfrm>
            <a:custGeom>
              <a:avLst/>
              <a:gdLst>
                <a:gd name="T0" fmla="*/ 0 w 19"/>
                <a:gd name="T1" fmla="*/ 0 h 64"/>
                <a:gd name="T2" fmla="*/ 0 w 19"/>
                <a:gd name="T3" fmla="*/ 0 h 64"/>
                <a:gd name="T4" fmla="*/ 19 w 19"/>
                <a:gd name="T5" fmla="*/ 64 h 64"/>
                <a:gd name="T6" fmla="*/ 0 w 19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64">
                  <a:moveTo>
                    <a:pt x="0" y="0"/>
                  </a:moveTo>
                  <a:lnTo>
                    <a:pt x="0" y="0"/>
                  </a:lnTo>
                  <a:lnTo>
                    <a:pt x="19" y="6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7" name="Freeform 60"/>
            <p:cNvSpPr>
              <a:spLocks noEditPoints="1"/>
            </p:cNvSpPr>
            <p:nvPr/>
          </p:nvSpPr>
          <p:spPr bwMode="auto">
            <a:xfrm>
              <a:off x="3354746" y="4027870"/>
              <a:ext cx="82550" cy="6350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0 w 22"/>
                <a:gd name="T5" fmla="*/ 2 h 2"/>
                <a:gd name="T6" fmla="*/ 22 w 22"/>
                <a:gd name="T7" fmla="*/ 0 h 2"/>
                <a:gd name="T8" fmla="*/ 22 w 22"/>
                <a:gd name="T9" fmla="*/ 0 h 2"/>
                <a:gd name="T10" fmla="*/ 2 w 22"/>
                <a:gd name="T11" fmla="*/ 2 h 2"/>
                <a:gd name="T12" fmla="*/ 0 w 22"/>
                <a:gd name="T13" fmla="*/ 2 h 2"/>
                <a:gd name="T14" fmla="*/ 2 w 22"/>
                <a:gd name="T15" fmla="*/ 2 h 2"/>
                <a:gd name="T16" fmla="*/ 22 w 22"/>
                <a:gd name="T17" fmla="*/ 0 h 2"/>
                <a:gd name="T18" fmla="*/ 22 w 22"/>
                <a:gd name="T19" fmla="*/ 0 h 2"/>
                <a:gd name="T20" fmla="*/ 22 w 22"/>
                <a:gd name="T2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5" y="1"/>
                    <a:pt x="8" y="2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8" y="2"/>
                    <a:pt x="15" y="1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EE88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8" name="Freeform 61"/>
            <p:cNvSpPr>
              <a:spLocks/>
            </p:cNvSpPr>
            <p:nvPr/>
          </p:nvSpPr>
          <p:spPr bwMode="auto">
            <a:xfrm>
              <a:off x="3110271" y="3775457"/>
              <a:ext cx="327025" cy="258763"/>
            </a:xfrm>
            <a:custGeom>
              <a:avLst/>
              <a:gdLst>
                <a:gd name="T0" fmla="*/ 67 w 87"/>
                <a:gd name="T1" fmla="*/ 0 h 69"/>
                <a:gd name="T2" fmla="*/ 0 w 87"/>
                <a:gd name="T3" fmla="*/ 20 h 69"/>
                <a:gd name="T4" fmla="*/ 65 w 87"/>
                <a:gd name="T5" fmla="*/ 69 h 69"/>
                <a:gd name="T6" fmla="*/ 65 w 87"/>
                <a:gd name="T7" fmla="*/ 69 h 69"/>
                <a:gd name="T8" fmla="*/ 65 w 87"/>
                <a:gd name="T9" fmla="*/ 69 h 69"/>
                <a:gd name="T10" fmla="*/ 67 w 87"/>
                <a:gd name="T11" fmla="*/ 69 h 69"/>
                <a:gd name="T12" fmla="*/ 87 w 87"/>
                <a:gd name="T13" fmla="*/ 67 h 69"/>
                <a:gd name="T14" fmla="*/ 87 w 87"/>
                <a:gd name="T15" fmla="*/ 67 h 69"/>
                <a:gd name="T16" fmla="*/ 86 w 87"/>
                <a:gd name="T17" fmla="*/ 65 h 69"/>
                <a:gd name="T18" fmla="*/ 86 w 87"/>
                <a:gd name="T19" fmla="*/ 65 h 69"/>
                <a:gd name="T20" fmla="*/ 86 w 87"/>
                <a:gd name="T21" fmla="*/ 65 h 69"/>
                <a:gd name="T22" fmla="*/ 84 w 87"/>
                <a:gd name="T23" fmla="*/ 57 h 69"/>
                <a:gd name="T24" fmla="*/ 84 w 87"/>
                <a:gd name="T25" fmla="*/ 57 h 69"/>
                <a:gd name="T26" fmla="*/ 83 w 87"/>
                <a:gd name="T27" fmla="*/ 55 h 69"/>
                <a:gd name="T28" fmla="*/ 82 w 87"/>
                <a:gd name="T29" fmla="*/ 50 h 69"/>
                <a:gd name="T30" fmla="*/ 69 w 87"/>
                <a:gd name="T31" fmla="*/ 8 h 69"/>
                <a:gd name="T32" fmla="*/ 69 w 87"/>
                <a:gd name="T33" fmla="*/ 8 h 69"/>
                <a:gd name="T34" fmla="*/ 69 w 87"/>
                <a:gd name="T35" fmla="*/ 8 h 69"/>
                <a:gd name="T36" fmla="*/ 67 w 87"/>
                <a:gd name="T37" fmla="*/ 1 h 69"/>
                <a:gd name="T38" fmla="*/ 67 w 87"/>
                <a:gd name="T39" fmla="*/ 1 h 69"/>
                <a:gd name="T40" fmla="*/ 67 w 87"/>
                <a:gd name="T41" fmla="*/ 0 h 69"/>
                <a:gd name="T42" fmla="*/ 67 w 87"/>
                <a:gd name="T43" fmla="*/ 0 h 69"/>
                <a:gd name="T44" fmla="*/ 67 w 87"/>
                <a:gd name="T4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69">
                  <a:moveTo>
                    <a:pt x="67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9" y="49"/>
                    <a:pt x="36" y="69"/>
                    <a:pt x="65" y="69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66" y="69"/>
                    <a:pt x="66" y="69"/>
                    <a:pt x="67" y="69"/>
                  </a:cubicBezTo>
                  <a:cubicBezTo>
                    <a:pt x="73" y="69"/>
                    <a:pt x="80" y="68"/>
                    <a:pt x="87" y="67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6" y="66"/>
                    <a:pt x="86" y="66"/>
                    <a:pt x="86" y="65"/>
                  </a:cubicBezTo>
                  <a:cubicBezTo>
                    <a:pt x="86" y="65"/>
                    <a:pt x="86" y="65"/>
                    <a:pt x="86" y="65"/>
                  </a:cubicBezTo>
                  <a:cubicBezTo>
                    <a:pt x="86" y="65"/>
                    <a:pt x="86" y="65"/>
                    <a:pt x="86" y="65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9" name="Freeform 62"/>
            <p:cNvSpPr>
              <a:spLocks noEditPoints="1"/>
            </p:cNvSpPr>
            <p:nvPr/>
          </p:nvSpPr>
          <p:spPr bwMode="auto">
            <a:xfrm>
              <a:off x="3362683" y="3775457"/>
              <a:ext cx="74613" cy="252413"/>
            </a:xfrm>
            <a:custGeom>
              <a:avLst/>
              <a:gdLst>
                <a:gd name="T0" fmla="*/ 19 w 20"/>
                <a:gd name="T1" fmla="*/ 65 h 67"/>
                <a:gd name="T2" fmla="*/ 20 w 20"/>
                <a:gd name="T3" fmla="*/ 67 h 67"/>
                <a:gd name="T4" fmla="*/ 20 w 20"/>
                <a:gd name="T5" fmla="*/ 67 h 67"/>
                <a:gd name="T6" fmla="*/ 20 w 20"/>
                <a:gd name="T7" fmla="*/ 67 h 67"/>
                <a:gd name="T8" fmla="*/ 19 w 20"/>
                <a:gd name="T9" fmla="*/ 65 h 67"/>
                <a:gd name="T10" fmla="*/ 19 w 20"/>
                <a:gd name="T11" fmla="*/ 65 h 67"/>
                <a:gd name="T12" fmla="*/ 19 w 20"/>
                <a:gd name="T13" fmla="*/ 65 h 67"/>
                <a:gd name="T14" fmla="*/ 19 w 20"/>
                <a:gd name="T15" fmla="*/ 65 h 67"/>
                <a:gd name="T16" fmla="*/ 19 w 20"/>
                <a:gd name="T17" fmla="*/ 65 h 67"/>
                <a:gd name="T18" fmla="*/ 0 w 20"/>
                <a:gd name="T19" fmla="*/ 0 h 67"/>
                <a:gd name="T20" fmla="*/ 0 w 20"/>
                <a:gd name="T21" fmla="*/ 0 h 67"/>
                <a:gd name="T22" fmla="*/ 0 w 20"/>
                <a:gd name="T23" fmla="*/ 0 h 67"/>
                <a:gd name="T24" fmla="*/ 0 w 20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67">
                  <a:moveTo>
                    <a:pt x="19" y="65"/>
                  </a:moveTo>
                  <a:cubicBezTo>
                    <a:pt x="19" y="66"/>
                    <a:pt x="19" y="66"/>
                    <a:pt x="20" y="67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19" y="66"/>
                    <a:pt x="19" y="66"/>
                    <a:pt x="19" y="65"/>
                  </a:cubicBezTo>
                  <a:moveTo>
                    <a:pt x="19" y="65"/>
                  </a:move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D7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0" name="Freeform 63"/>
            <p:cNvSpPr>
              <a:spLocks/>
            </p:cNvSpPr>
            <p:nvPr/>
          </p:nvSpPr>
          <p:spPr bwMode="auto">
            <a:xfrm>
              <a:off x="3418246" y="3962782"/>
              <a:ext cx="4763" cy="19050"/>
            </a:xfrm>
            <a:custGeom>
              <a:avLst/>
              <a:gdLst>
                <a:gd name="T0" fmla="*/ 0 w 3"/>
                <a:gd name="T1" fmla="*/ 0 h 12"/>
                <a:gd name="T2" fmla="*/ 0 w 3"/>
                <a:gd name="T3" fmla="*/ 0 h 12"/>
                <a:gd name="T4" fmla="*/ 3 w 3"/>
                <a:gd name="T5" fmla="*/ 12 h 12"/>
                <a:gd name="T6" fmla="*/ 0 w 3"/>
                <a:gd name="T7" fmla="*/ 0 h 12"/>
                <a:gd name="T8" fmla="*/ 0 w 3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2">
                  <a:moveTo>
                    <a:pt x="0" y="0"/>
                  </a:moveTo>
                  <a:lnTo>
                    <a:pt x="0" y="0"/>
                  </a:lnTo>
                  <a:lnTo>
                    <a:pt x="3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25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1" name="Freeform 64"/>
            <p:cNvSpPr>
              <a:spLocks/>
            </p:cNvSpPr>
            <p:nvPr/>
          </p:nvSpPr>
          <p:spPr bwMode="auto">
            <a:xfrm>
              <a:off x="3418246" y="3962782"/>
              <a:ext cx="4763" cy="19050"/>
            </a:xfrm>
            <a:custGeom>
              <a:avLst/>
              <a:gdLst>
                <a:gd name="T0" fmla="*/ 0 w 3"/>
                <a:gd name="T1" fmla="*/ 0 h 12"/>
                <a:gd name="T2" fmla="*/ 0 w 3"/>
                <a:gd name="T3" fmla="*/ 0 h 12"/>
                <a:gd name="T4" fmla="*/ 3 w 3"/>
                <a:gd name="T5" fmla="*/ 12 h 12"/>
                <a:gd name="T6" fmla="*/ 0 w 3"/>
                <a:gd name="T7" fmla="*/ 0 h 12"/>
                <a:gd name="T8" fmla="*/ 0 w 3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2">
                  <a:moveTo>
                    <a:pt x="0" y="0"/>
                  </a:moveTo>
                  <a:lnTo>
                    <a:pt x="0" y="0"/>
                  </a:lnTo>
                  <a:lnTo>
                    <a:pt x="3" y="1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2" name="Freeform 69"/>
            <p:cNvSpPr>
              <a:spLocks noEditPoints="1"/>
            </p:cNvSpPr>
            <p:nvPr/>
          </p:nvSpPr>
          <p:spPr bwMode="auto">
            <a:xfrm>
              <a:off x="5053371" y="3561145"/>
              <a:ext cx="153988" cy="563563"/>
            </a:xfrm>
            <a:custGeom>
              <a:avLst/>
              <a:gdLst>
                <a:gd name="T0" fmla="*/ 0 w 41"/>
                <a:gd name="T1" fmla="*/ 141 h 150"/>
                <a:gd name="T2" fmla="*/ 16 w 41"/>
                <a:gd name="T3" fmla="*/ 150 h 150"/>
                <a:gd name="T4" fmla="*/ 0 w 41"/>
                <a:gd name="T5" fmla="*/ 141 h 150"/>
                <a:gd name="T6" fmla="*/ 0 w 41"/>
                <a:gd name="T7" fmla="*/ 141 h 150"/>
                <a:gd name="T8" fmla="*/ 0 w 41"/>
                <a:gd name="T9" fmla="*/ 141 h 150"/>
                <a:gd name="T10" fmla="*/ 0 w 41"/>
                <a:gd name="T11" fmla="*/ 141 h 150"/>
                <a:gd name="T12" fmla="*/ 4 w 41"/>
                <a:gd name="T13" fmla="*/ 0 h 150"/>
                <a:gd name="T14" fmla="*/ 4 w 41"/>
                <a:gd name="T15" fmla="*/ 0 h 150"/>
                <a:gd name="T16" fmla="*/ 40 w 41"/>
                <a:gd name="T17" fmla="*/ 121 h 150"/>
                <a:gd name="T18" fmla="*/ 39 w 41"/>
                <a:gd name="T19" fmla="*/ 135 h 150"/>
                <a:gd name="T20" fmla="*/ 40 w 41"/>
                <a:gd name="T21" fmla="*/ 121 h 150"/>
                <a:gd name="T22" fmla="*/ 4 w 41"/>
                <a:gd name="T23" fmla="*/ 0 h 150"/>
                <a:gd name="T24" fmla="*/ 4 w 41"/>
                <a:gd name="T25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150">
                  <a:moveTo>
                    <a:pt x="0" y="141"/>
                  </a:moveTo>
                  <a:cubicBezTo>
                    <a:pt x="4" y="146"/>
                    <a:pt x="10" y="149"/>
                    <a:pt x="16" y="150"/>
                  </a:cubicBezTo>
                  <a:cubicBezTo>
                    <a:pt x="10" y="149"/>
                    <a:pt x="4" y="146"/>
                    <a:pt x="0" y="141"/>
                  </a:cubicBezTo>
                  <a:moveTo>
                    <a:pt x="0" y="141"/>
                  </a:moveTo>
                  <a:cubicBezTo>
                    <a:pt x="0" y="141"/>
                    <a:pt x="0" y="141"/>
                    <a:pt x="0" y="141"/>
                  </a:cubicBezTo>
                  <a:cubicBezTo>
                    <a:pt x="0" y="141"/>
                    <a:pt x="0" y="141"/>
                    <a:pt x="0" y="141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41" y="126"/>
                    <a:pt x="41" y="131"/>
                    <a:pt x="39" y="135"/>
                  </a:cubicBezTo>
                  <a:cubicBezTo>
                    <a:pt x="41" y="131"/>
                    <a:pt x="41" y="126"/>
                    <a:pt x="40" y="12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F763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3" name="Freeform 70"/>
            <p:cNvSpPr>
              <a:spLocks/>
            </p:cNvSpPr>
            <p:nvPr/>
          </p:nvSpPr>
          <p:spPr bwMode="auto">
            <a:xfrm>
              <a:off x="5023208" y="3399220"/>
              <a:ext cx="44450" cy="161925"/>
            </a:xfrm>
            <a:custGeom>
              <a:avLst/>
              <a:gdLst>
                <a:gd name="T0" fmla="*/ 0 w 28"/>
                <a:gd name="T1" fmla="*/ 0 h 102"/>
                <a:gd name="T2" fmla="*/ 28 w 28"/>
                <a:gd name="T3" fmla="*/ 102 h 102"/>
                <a:gd name="T4" fmla="*/ 28 w 28"/>
                <a:gd name="T5" fmla="*/ 102 h 102"/>
                <a:gd name="T6" fmla="*/ 0 w 28"/>
                <a:gd name="T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02">
                  <a:moveTo>
                    <a:pt x="0" y="0"/>
                  </a:moveTo>
                  <a:lnTo>
                    <a:pt x="28" y="102"/>
                  </a:lnTo>
                  <a:lnTo>
                    <a:pt x="28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A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4" name="Freeform 71"/>
            <p:cNvSpPr>
              <a:spLocks/>
            </p:cNvSpPr>
            <p:nvPr/>
          </p:nvSpPr>
          <p:spPr bwMode="auto">
            <a:xfrm>
              <a:off x="5023208" y="3399220"/>
              <a:ext cx="44450" cy="161925"/>
            </a:xfrm>
            <a:custGeom>
              <a:avLst/>
              <a:gdLst>
                <a:gd name="T0" fmla="*/ 0 w 28"/>
                <a:gd name="T1" fmla="*/ 0 h 102"/>
                <a:gd name="T2" fmla="*/ 28 w 28"/>
                <a:gd name="T3" fmla="*/ 102 h 102"/>
                <a:gd name="T4" fmla="*/ 28 w 28"/>
                <a:gd name="T5" fmla="*/ 102 h 102"/>
                <a:gd name="T6" fmla="*/ 0 w 28"/>
                <a:gd name="T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02">
                  <a:moveTo>
                    <a:pt x="0" y="0"/>
                  </a:moveTo>
                  <a:lnTo>
                    <a:pt x="28" y="102"/>
                  </a:lnTo>
                  <a:lnTo>
                    <a:pt x="28" y="10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5" name="Freeform 72"/>
            <p:cNvSpPr>
              <a:spLocks/>
            </p:cNvSpPr>
            <p:nvPr/>
          </p:nvSpPr>
          <p:spPr bwMode="auto">
            <a:xfrm>
              <a:off x="4827946" y="3297620"/>
              <a:ext cx="379413" cy="827088"/>
            </a:xfrm>
            <a:custGeom>
              <a:avLst/>
              <a:gdLst>
                <a:gd name="T0" fmla="*/ 44 w 101"/>
                <a:gd name="T1" fmla="*/ 0 h 220"/>
                <a:gd name="T2" fmla="*/ 0 w 101"/>
                <a:gd name="T3" fmla="*/ 13 h 220"/>
                <a:gd name="T4" fmla="*/ 2 w 101"/>
                <a:gd name="T5" fmla="*/ 18 h 220"/>
                <a:gd name="T6" fmla="*/ 56 w 101"/>
                <a:gd name="T7" fmla="*/ 204 h 220"/>
                <a:gd name="T8" fmla="*/ 56 w 101"/>
                <a:gd name="T9" fmla="*/ 204 h 220"/>
                <a:gd name="T10" fmla="*/ 60 w 101"/>
                <a:gd name="T11" fmla="*/ 211 h 220"/>
                <a:gd name="T12" fmla="*/ 60 w 101"/>
                <a:gd name="T13" fmla="*/ 211 h 220"/>
                <a:gd name="T14" fmla="*/ 60 w 101"/>
                <a:gd name="T15" fmla="*/ 211 h 220"/>
                <a:gd name="T16" fmla="*/ 76 w 101"/>
                <a:gd name="T17" fmla="*/ 220 h 220"/>
                <a:gd name="T18" fmla="*/ 78 w 101"/>
                <a:gd name="T19" fmla="*/ 220 h 220"/>
                <a:gd name="T20" fmla="*/ 78 w 101"/>
                <a:gd name="T21" fmla="*/ 220 h 220"/>
                <a:gd name="T22" fmla="*/ 84 w 101"/>
                <a:gd name="T23" fmla="*/ 219 h 220"/>
                <a:gd name="T24" fmla="*/ 99 w 101"/>
                <a:gd name="T25" fmla="*/ 205 h 220"/>
                <a:gd name="T26" fmla="*/ 100 w 101"/>
                <a:gd name="T27" fmla="*/ 191 h 220"/>
                <a:gd name="T28" fmla="*/ 64 w 101"/>
                <a:gd name="T29" fmla="*/ 70 h 220"/>
                <a:gd name="T30" fmla="*/ 52 w 101"/>
                <a:gd name="T31" fmla="*/ 27 h 220"/>
                <a:gd name="T32" fmla="*/ 44 w 101"/>
                <a:gd name="T3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220">
                  <a:moveTo>
                    <a:pt x="44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56" y="204"/>
                    <a:pt x="56" y="204"/>
                    <a:pt x="56" y="204"/>
                  </a:cubicBezTo>
                  <a:cubicBezTo>
                    <a:pt x="56" y="204"/>
                    <a:pt x="56" y="204"/>
                    <a:pt x="56" y="204"/>
                  </a:cubicBezTo>
                  <a:cubicBezTo>
                    <a:pt x="57" y="206"/>
                    <a:pt x="58" y="209"/>
                    <a:pt x="60" y="211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64" y="216"/>
                    <a:pt x="70" y="219"/>
                    <a:pt x="76" y="220"/>
                  </a:cubicBezTo>
                  <a:cubicBezTo>
                    <a:pt x="76" y="220"/>
                    <a:pt x="77" y="220"/>
                    <a:pt x="78" y="220"/>
                  </a:cubicBezTo>
                  <a:cubicBezTo>
                    <a:pt x="78" y="220"/>
                    <a:pt x="78" y="220"/>
                    <a:pt x="78" y="220"/>
                  </a:cubicBezTo>
                  <a:cubicBezTo>
                    <a:pt x="80" y="220"/>
                    <a:pt x="82" y="219"/>
                    <a:pt x="84" y="219"/>
                  </a:cubicBezTo>
                  <a:cubicBezTo>
                    <a:pt x="91" y="217"/>
                    <a:pt x="97" y="212"/>
                    <a:pt x="99" y="205"/>
                  </a:cubicBezTo>
                  <a:cubicBezTo>
                    <a:pt x="101" y="201"/>
                    <a:pt x="101" y="196"/>
                    <a:pt x="100" y="191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6" name="Freeform 73"/>
            <p:cNvSpPr>
              <a:spLocks/>
            </p:cNvSpPr>
            <p:nvPr/>
          </p:nvSpPr>
          <p:spPr bwMode="auto">
            <a:xfrm>
              <a:off x="4834296" y="3365882"/>
              <a:ext cx="203200" cy="698500"/>
            </a:xfrm>
            <a:custGeom>
              <a:avLst/>
              <a:gdLst>
                <a:gd name="T0" fmla="*/ 0 w 54"/>
                <a:gd name="T1" fmla="*/ 0 h 186"/>
                <a:gd name="T2" fmla="*/ 23 w 54"/>
                <a:gd name="T3" fmla="*/ 78 h 186"/>
                <a:gd name="T4" fmla="*/ 42 w 54"/>
                <a:gd name="T5" fmla="*/ 142 h 186"/>
                <a:gd name="T6" fmla="*/ 54 w 54"/>
                <a:gd name="T7" fmla="*/ 186 h 186"/>
                <a:gd name="T8" fmla="*/ 54 w 54"/>
                <a:gd name="T9" fmla="*/ 186 h 186"/>
                <a:gd name="T10" fmla="*/ 54 w 54"/>
                <a:gd name="T11" fmla="*/ 186 h 186"/>
                <a:gd name="T12" fmla="*/ 0 w 54"/>
                <a:gd name="T1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86">
                  <a:moveTo>
                    <a:pt x="0" y="0"/>
                  </a:moveTo>
                  <a:cubicBezTo>
                    <a:pt x="23" y="78"/>
                    <a:pt x="23" y="78"/>
                    <a:pt x="23" y="78"/>
                  </a:cubicBezTo>
                  <a:cubicBezTo>
                    <a:pt x="42" y="142"/>
                    <a:pt x="42" y="142"/>
                    <a:pt x="42" y="142"/>
                  </a:cubicBezTo>
                  <a:cubicBezTo>
                    <a:pt x="54" y="186"/>
                    <a:pt x="54" y="186"/>
                    <a:pt x="54" y="186"/>
                  </a:cubicBezTo>
                  <a:cubicBezTo>
                    <a:pt x="54" y="186"/>
                    <a:pt x="54" y="186"/>
                    <a:pt x="54" y="186"/>
                  </a:cubicBezTo>
                  <a:cubicBezTo>
                    <a:pt x="54" y="186"/>
                    <a:pt x="54" y="186"/>
                    <a:pt x="54" y="18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CA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7" name="Freeform 74"/>
            <p:cNvSpPr>
              <a:spLocks/>
            </p:cNvSpPr>
            <p:nvPr/>
          </p:nvSpPr>
          <p:spPr bwMode="auto">
            <a:xfrm>
              <a:off x="3832583" y="3635757"/>
              <a:ext cx="30163" cy="109538"/>
            </a:xfrm>
            <a:custGeom>
              <a:avLst/>
              <a:gdLst>
                <a:gd name="T0" fmla="*/ 0 w 19"/>
                <a:gd name="T1" fmla="*/ 0 h 69"/>
                <a:gd name="T2" fmla="*/ 0 w 19"/>
                <a:gd name="T3" fmla="*/ 0 h 69"/>
                <a:gd name="T4" fmla="*/ 19 w 19"/>
                <a:gd name="T5" fmla="*/ 69 h 69"/>
                <a:gd name="T6" fmla="*/ 0 w 19"/>
                <a:gd name="T7" fmla="*/ 0 h 69"/>
                <a:gd name="T8" fmla="*/ 0 w 19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9">
                  <a:moveTo>
                    <a:pt x="0" y="0"/>
                  </a:moveTo>
                  <a:lnTo>
                    <a:pt x="0" y="0"/>
                  </a:lnTo>
                  <a:lnTo>
                    <a:pt x="19" y="6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63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8" name="Freeform 75"/>
            <p:cNvSpPr>
              <a:spLocks/>
            </p:cNvSpPr>
            <p:nvPr/>
          </p:nvSpPr>
          <p:spPr bwMode="auto">
            <a:xfrm>
              <a:off x="3832583" y="3635757"/>
              <a:ext cx="30163" cy="109538"/>
            </a:xfrm>
            <a:custGeom>
              <a:avLst/>
              <a:gdLst>
                <a:gd name="T0" fmla="*/ 0 w 19"/>
                <a:gd name="T1" fmla="*/ 0 h 69"/>
                <a:gd name="T2" fmla="*/ 0 w 19"/>
                <a:gd name="T3" fmla="*/ 0 h 69"/>
                <a:gd name="T4" fmla="*/ 19 w 19"/>
                <a:gd name="T5" fmla="*/ 69 h 69"/>
                <a:gd name="T6" fmla="*/ 0 w 19"/>
                <a:gd name="T7" fmla="*/ 0 h 69"/>
                <a:gd name="T8" fmla="*/ 0 w 19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9">
                  <a:moveTo>
                    <a:pt x="0" y="0"/>
                  </a:moveTo>
                  <a:lnTo>
                    <a:pt x="0" y="0"/>
                  </a:lnTo>
                  <a:lnTo>
                    <a:pt x="19" y="69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9" name="Freeform 76"/>
            <p:cNvSpPr>
              <a:spLocks noEditPoints="1"/>
            </p:cNvSpPr>
            <p:nvPr/>
          </p:nvSpPr>
          <p:spPr bwMode="auto">
            <a:xfrm>
              <a:off x="3426183" y="3989770"/>
              <a:ext cx="7938" cy="30163"/>
            </a:xfrm>
            <a:custGeom>
              <a:avLst/>
              <a:gdLst>
                <a:gd name="T0" fmla="*/ 2 w 2"/>
                <a:gd name="T1" fmla="*/ 8 h 8"/>
                <a:gd name="T2" fmla="*/ 2 w 2"/>
                <a:gd name="T3" fmla="*/ 8 h 8"/>
                <a:gd name="T4" fmla="*/ 2 w 2"/>
                <a:gd name="T5" fmla="*/ 8 h 8"/>
                <a:gd name="T6" fmla="*/ 0 w 2"/>
                <a:gd name="T7" fmla="*/ 0 h 8"/>
                <a:gd name="T8" fmla="*/ 0 w 2"/>
                <a:gd name="T9" fmla="*/ 0 h 8"/>
                <a:gd name="T10" fmla="*/ 0 w 2"/>
                <a:gd name="T11" fmla="*/ 0 h 8"/>
                <a:gd name="T12" fmla="*/ 2 w 2"/>
                <a:gd name="T13" fmla="*/ 8 h 8"/>
                <a:gd name="T14" fmla="*/ 0 w 2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8"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AA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60" name="Freeform 77"/>
            <p:cNvSpPr>
              <a:spLocks/>
            </p:cNvSpPr>
            <p:nvPr/>
          </p:nvSpPr>
          <p:spPr bwMode="auto">
            <a:xfrm>
              <a:off x="3370621" y="3635757"/>
              <a:ext cx="544513" cy="452438"/>
            </a:xfrm>
            <a:custGeom>
              <a:avLst/>
              <a:gdLst>
                <a:gd name="T0" fmla="*/ 123 w 145"/>
                <a:gd name="T1" fmla="*/ 0 h 120"/>
                <a:gd name="T2" fmla="*/ 73 w 145"/>
                <a:gd name="T3" fmla="*/ 15 h 120"/>
                <a:gd name="T4" fmla="*/ 66 w 145"/>
                <a:gd name="T5" fmla="*/ 26 h 120"/>
                <a:gd name="T6" fmla="*/ 0 w 145"/>
                <a:gd name="T7" fmla="*/ 45 h 120"/>
                <a:gd name="T8" fmla="*/ 13 w 145"/>
                <a:gd name="T9" fmla="*/ 87 h 120"/>
                <a:gd name="T10" fmla="*/ 78 w 145"/>
                <a:gd name="T11" fmla="*/ 68 h 120"/>
                <a:gd name="T12" fmla="*/ 84 w 145"/>
                <a:gd name="T13" fmla="*/ 64 h 120"/>
                <a:gd name="T14" fmla="*/ 85 w 145"/>
                <a:gd name="T15" fmla="*/ 60 h 120"/>
                <a:gd name="T16" fmla="*/ 87 w 145"/>
                <a:gd name="T17" fmla="*/ 63 h 120"/>
                <a:gd name="T18" fmla="*/ 86 w 145"/>
                <a:gd name="T19" fmla="*/ 71 h 120"/>
                <a:gd name="T20" fmla="*/ 80 w 145"/>
                <a:gd name="T21" fmla="*/ 75 h 120"/>
                <a:gd name="T22" fmla="*/ 30 w 145"/>
                <a:gd name="T23" fmla="*/ 90 h 120"/>
                <a:gd name="T24" fmla="*/ 15 w 145"/>
                <a:gd name="T25" fmla="*/ 94 h 120"/>
                <a:gd name="T26" fmla="*/ 17 w 145"/>
                <a:gd name="T27" fmla="*/ 102 h 120"/>
                <a:gd name="T28" fmla="*/ 17 w 145"/>
                <a:gd name="T29" fmla="*/ 102 h 120"/>
                <a:gd name="T30" fmla="*/ 17 w 145"/>
                <a:gd name="T31" fmla="*/ 102 h 120"/>
                <a:gd name="T32" fmla="*/ 18 w 145"/>
                <a:gd name="T33" fmla="*/ 104 h 120"/>
                <a:gd name="T34" fmla="*/ 41 w 145"/>
                <a:gd name="T35" fmla="*/ 120 h 120"/>
                <a:gd name="T36" fmla="*/ 43 w 145"/>
                <a:gd name="T37" fmla="*/ 120 h 120"/>
                <a:gd name="T38" fmla="*/ 130 w 145"/>
                <a:gd name="T39" fmla="*/ 95 h 120"/>
                <a:gd name="T40" fmla="*/ 142 w 145"/>
                <a:gd name="T41" fmla="*/ 65 h 120"/>
                <a:gd name="T42" fmla="*/ 142 w 145"/>
                <a:gd name="T43" fmla="*/ 65 h 120"/>
                <a:gd name="T44" fmla="*/ 131 w 145"/>
                <a:gd name="T45" fmla="*/ 29 h 120"/>
                <a:gd name="T46" fmla="*/ 123 w 145"/>
                <a:gd name="T4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5" h="120">
                  <a:moveTo>
                    <a:pt x="123" y="0"/>
                  </a:moveTo>
                  <a:cubicBezTo>
                    <a:pt x="73" y="15"/>
                    <a:pt x="73" y="15"/>
                    <a:pt x="73" y="15"/>
                  </a:cubicBezTo>
                  <a:cubicBezTo>
                    <a:pt x="74" y="20"/>
                    <a:pt x="71" y="25"/>
                    <a:pt x="66" y="26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81" y="67"/>
                    <a:pt x="82" y="66"/>
                    <a:pt x="84" y="64"/>
                  </a:cubicBezTo>
                  <a:cubicBezTo>
                    <a:pt x="85" y="63"/>
                    <a:pt x="85" y="61"/>
                    <a:pt x="85" y="60"/>
                  </a:cubicBezTo>
                  <a:cubicBezTo>
                    <a:pt x="86" y="61"/>
                    <a:pt x="87" y="62"/>
                    <a:pt x="87" y="63"/>
                  </a:cubicBezTo>
                  <a:cubicBezTo>
                    <a:pt x="88" y="66"/>
                    <a:pt x="87" y="69"/>
                    <a:pt x="86" y="71"/>
                  </a:cubicBezTo>
                  <a:cubicBezTo>
                    <a:pt x="85" y="73"/>
                    <a:pt x="83" y="74"/>
                    <a:pt x="80" y="75"/>
                  </a:cubicBezTo>
                  <a:cubicBezTo>
                    <a:pt x="30" y="90"/>
                    <a:pt x="30" y="90"/>
                    <a:pt x="30" y="90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7" y="103"/>
                    <a:pt x="17" y="103"/>
                    <a:pt x="18" y="104"/>
                  </a:cubicBezTo>
                  <a:cubicBezTo>
                    <a:pt x="21" y="114"/>
                    <a:pt x="31" y="120"/>
                    <a:pt x="41" y="120"/>
                  </a:cubicBezTo>
                  <a:cubicBezTo>
                    <a:pt x="42" y="120"/>
                    <a:pt x="42" y="120"/>
                    <a:pt x="43" y="12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40" y="89"/>
                    <a:pt x="145" y="77"/>
                    <a:pt x="142" y="65"/>
                  </a:cubicBezTo>
                  <a:cubicBezTo>
                    <a:pt x="142" y="65"/>
                    <a:pt x="142" y="65"/>
                    <a:pt x="142" y="65"/>
                  </a:cubicBezTo>
                  <a:cubicBezTo>
                    <a:pt x="131" y="29"/>
                    <a:pt x="131" y="29"/>
                    <a:pt x="131" y="29"/>
                  </a:cubicBez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61" name="Rectangle 78"/>
            <p:cNvSpPr>
              <a:spLocks noChangeArrowheads="1"/>
            </p:cNvSpPr>
            <p:nvPr/>
          </p:nvSpPr>
          <p:spPr bwMode="auto">
            <a:xfrm>
              <a:off x="3832583" y="3635757"/>
              <a:ext cx="1588" cy="1588"/>
            </a:xfrm>
            <a:prstGeom prst="rect">
              <a:avLst/>
            </a:prstGeom>
            <a:solidFill>
              <a:srgbClr val="ECA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62" name="Rectangle 79"/>
            <p:cNvSpPr>
              <a:spLocks noChangeArrowheads="1"/>
            </p:cNvSpPr>
            <p:nvPr/>
          </p:nvSpPr>
          <p:spPr bwMode="auto">
            <a:xfrm>
              <a:off x="3832583" y="3635757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63" name="Freeform 80"/>
            <p:cNvSpPr>
              <a:spLocks noEditPoints="1"/>
            </p:cNvSpPr>
            <p:nvPr/>
          </p:nvSpPr>
          <p:spPr bwMode="auto">
            <a:xfrm>
              <a:off x="3418246" y="3877057"/>
              <a:ext cx="274638" cy="96838"/>
            </a:xfrm>
            <a:custGeom>
              <a:avLst/>
              <a:gdLst>
                <a:gd name="T0" fmla="*/ 73 w 73"/>
                <a:gd name="T1" fmla="*/ 7 h 26"/>
                <a:gd name="T2" fmla="*/ 67 w 73"/>
                <a:gd name="T3" fmla="*/ 11 h 26"/>
                <a:gd name="T4" fmla="*/ 17 w 73"/>
                <a:gd name="T5" fmla="*/ 26 h 26"/>
                <a:gd name="T6" fmla="*/ 67 w 73"/>
                <a:gd name="T7" fmla="*/ 11 h 26"/>
                <a:gd name="T8" fmla="*/ 73 w 73"/>
                <a:gd name="T9" fmla="*/ 7 h 26"/>
                <a:gd name="T10" fmla="*/ 71 w 73"/>
                <a:gd name="T11" fmla="*/ 0 h 26"/>
                <a:gd name="T12" fmla="*/ 65 w 73"/>
                <a:gd name="T13" fmla="*/ 4 h 26"/>
                <a:gd name="T14" fmla="*/ 0 w 73"/>
                <a:gd name="T15" fmla="*/ 23 h 26"/>
                <a:gd name="T16" fmla="*/ 0 w 73"/>
                <a:gd name="T17" fmla="*/ 23 h 26"/>
                <a:gd name="T18" fmla="*/ 65 w 73"/>
                <a:gd name="T19" fmla="*/ 4 h 26"/>
                <a:gd name="T20" fmla="*/ 71 w 73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" h="26">
                  <a:moveTo>
                    <a:pt x="73" y="7"/>
                  </a:moveTo>
                  <a:cubicBezTo>
                    <a:pt x="72" y="9"/>
                    <a:pt x="70" y="10"/>
                    <a:pt x="67" y="11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70" y="10"/>
                    <a:pt x="72" y="9"/>
                    <a:pt x="73" y="7"/>
                  </a:cubicBezTo>
                  <a:moveTo>
                    <a:pt x="71" y="0"/>
                  </a:moveTo>
                  <a:cubicBezTo>
                    <a:pt x="69" y="2"/>
                    <a:pt x="68" y="3"/>
                    <a:pt x="65" y="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8" y="3"/>
                    <a:pt x="69" y="2"/>
                    <a:pt x="71" y="0"/>
                  </a:cubicBezTo>
                </a:path>
              </a:pathLst>
            </a:custGeom>
            <a:solidFill>
              <a:srgbClr val="B90E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64" name="Freeform 87"/>
            <p:cNvSpPr>
              <a:spLocks/>
            </p:cNvSpPr>
            <p:nvPr/>
          </p:nvSpPr>
          <p:spPr bwMode="auto">
            <a:xfrm>
              <a:off x="3832583" y="3635757"/>
              <a:ext cx="1204913" cy="428625"/>
            </a:xfrm>
            <a:custGeom>
              <a:avLst/>
              <a:gdLst>
                <a:gd name="T0" fmla="*/ 0 w 321"/>
                <a:gd name="T1" fmla="*/ 0 h 114"/>
                <a:gd name="T2" fmla="*/ 0 w 321"/>
                <a:gd name="T3" fmla="*/ 0 h 114"/>
                <a:gd name="T4" fmla="*/ 8 w 321"/>
                <a:gd name="T5" fmla="*/ 29 h 114"/>
                <a:gd name="T6" fmla="*/ 19 w 321"/>
                <a:gd name="T7" fmla="*/ 65 h 114"/>
                <a:gd name="T8" fmla="*/ 19 w 321"/>
                <a:gd name="T9" fmla="*/ 65 h 114"/>
                <a:gd name="T10" fmla="*/ 96 w 321"/>
                <a:gd name="T11" fmla="*/ 60 h 114"/>
                <a:gd name="T12" fmla="*/ 321 w 321"/>
                <a:gd name="T13" fmla="*/ 114 h 114"/>
                <a:gd name="T14" fmla="*/ 321 w 321"/>
                <a:gd name="T15" fmla="*/ 114 h 114"/>
                <a:gd name="T16" fmla="*/ 96 w 321"/>
                <a:gd name="T17" fmla="*/ 60 h 114"/>
                <a:gd name="T18" fmla="*/ 19 w 321"/>
                <a:gd name="T19" fmla="*/ 65 h 114"/>
                <a:gd name="T20" fmla="*/ 0 w 321"/>
                <a:gd name="T2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1" h="11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49" y="60"/>
                    <a:pt x="96" y="60"/>
                  </a:cubicBezTo>
                  <a:cubicBezTo>
                    <a:pt x="155" y="60"/>
                    <a:pt x="240" y="69"/>
                    <a:pt x="321" y="114"/>
                  </a:cubicBezTo>
                  <a:cubicBezTo>
                    <a:pt x="321" y="114"/>
                    <a:pt x="321" y="114"/>
                    <a:pt x="321" y="114"/>
                  </a:cubicBezTo>
                  <a:cubicBezTo>
                    <a:pt x="240" y="69"/>
                    <a:pt x="155" y="60"/>
                    <a:pt x="96" y="60"/>
                  </a:cubicBezTo>
                  <a:cubicBezTo>
                    <a:pt x="49" y="60"/>
                    <a:pt x="19" y="65"/>
                    <a:pt x="19" y="6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E88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65" name="Freeform 88"/>
            <p:cNvSpPr>
              <a:spLocks/>
            </p:cNvSpPr>
            <p:nvPr/>
          </p:nvSpPr>
          <p:spPr bwMode="auto">
            <a:xfrm>
              <a:off x="3862746" y="3745295"/>
              <a:ext cx="41275" cy="134938"/>
            </a:xfrm>
            <a:custGeom>
              <a:avLst/>
              <a:gdLst>
                <a:gd name="T0" fmla="*/ 0 w 11"/>
                <a:gd name="T1" fmla="*/ 0 h 36"/>
                <a:gd name="T2" fmla="*/ 11 w 11"/>
                <a:gd name="T3" fmla="*/ 36 h 36"/>
                <a:gd name="T4" fmla="*/ 11 w 11"/>
                <a:gd name="T5" fmla="*/ 36 h 36"/>
                <a:gd name="T6" fmla="*/ 11 w 11"/>
                <a:gd name="T7" fmla="*/ 36 h 36"/>
                <a:gd name="T8" fmla="*/ 11 w 11"/>
                <a:gd name="T9" fmla="*/ 36 h 36"/>
                <a:gd name="T10" fmla="*/ 0 w 11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6">
                  <a:moveTo>
                    <a:pt x="0" y="0"/>
                  </a:move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D7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66" name="Freeform 89"/>
            <p:cNvSpPr>
              <a:spLocks/>
            </p:cNvSpPr>
            <p:nvPr/>
          </p:nvSpPr>
          <p:spPr bwMode="auto">
            <a:xfrm>
              <a:off x="3832583" y="3346832"/>
              <a:ext cx="1204913" cy="717550"/>
            </a:xfrm>
            <a:custGeom>
              <a:avLst/>
              <a:gdLst>
                <a:gd name="T0" fmla="*/ 265 w 321"/>
                <a:gd name="T1" fmla="*/ 0 h 191"/>
                <a:gd name="T2" fmla="*/ 241 w 321"/>
                <a:gd name="T3" fmla="*/ 7 h 191"/>
                <a:gd name="T4" fmla="*/ 0 w 321"/>
                <a:gd name="T5" fmla="*/ 77 h 191"/>
                <a:gd name="T6" fmla="*/ 19 w 321"/>
                <a:gd name="T7" fmla="*/ 142 h 191"/>
                <a:gd name="T8" fmla="*/ 96 w 321"/>
                <a:gd name="T9" fmla="*/ 137 h 191"/>
                <a:gd name="T10" fmla="*/ 321 w 321"/>
                <a:gd name="T11" fmla="*/ 191 h 191"/>
                <a:gd name="T12" fmla="*/ 321 w 321"/>
                <a:gd name="T13" fmla="*/ 191 h 191"/>
                <a:gd name="T14" fmla="*/ 309 w 321"/>
                <a:gd name="T15" fmla="*/ 147 h 191"/>
                <a:gd name="T16" fmla="*/ 290 w 321"/>
                <a:gd name="T17" fmla="*/ 83 h 191"/>
                <a:gd name="T18" fmla="*/ 267 w 321"/>
                <a:gd name="T19" fmla="*/ 5 h 191"/>
                <a:gd name="T20" fmla="*/ 265 w 321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1" h="191">
                  <a:moveTo>
                    <a:pt x="265" y="0"/>
                  </a:moveTo>
                  <a:cubicBezTo>
                    <a:pt x="241" y="7"/>
                    <a:pt x="241" y="7"/>
                    <a:pt x="241" y="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9" y="142"/>
                    <a:pt x="19" y="142"/>
                    <a:pt x="19" y="142"/>
                  </a:cubicBezTo>
                  <a:cubicBezTo>
                    <a:pt x="19" y="142"/>
                    <a:pt x="49" y="137"/>
                    <a:pt x="96" y="137"/>
                  </a:cubicBezTo>
                  <a:cubicBezTo>
                    <a:pt x="155" y="137"/>
                    <a:pt x="240" y="146"/>
                    <a:pt x="321" y="191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09" y="147"/>
                    <a:pt x="309" y="147"/>
                    <a:pt x="309" y="147"/>
                  </a:cubicBezTo>
                  <a:cubicBezTo>
                    <a:pt x="290" y="83"/>
                    <a:pt x="290" y="83"/>
                    <a:pt x="290" y="83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0"/>
                    <a:pt x="265" y="0"/>
                    <a:pt x="265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67" name="Freeform 90"/>
            <p:cNvSpPr>
              <a:spLocks/>
            </p:cNvSpPr>
            <p:nvPr/>
          </p:nvSpPr>
          <p:spPr bwMode="auto">
            <a:xfrm>
              <a:off x="5375633" y="2635632"/>
              <a:ext cx="436563" cy="1008063"/>
            </a:xfrm>
            <a:custGeom>
              <a:avLst/>
              <a:gdLst>
                <a:gd name="T0" fmla="*/ 0 w 116"/>
                <a:gd name="T1" fmla="*/ 0 h 268"/>
                <a:gd name="T2" fmla="*/ 12 w 116"/>
                <a:gd name="T3" fmla="*/ 6 h 268"/>
                <a:gd name="T4" fmla="*/ 18 w 116"/>
                <a:gd name="T5" fmla="*/ 9 h 268"/>
                <a:gd name="T6" fmla="*/ 26 w 116"/>
                <a:gd name="T7" fmla="*/ 13 h 268"/>
                <a:gd name="T8" fmla="*/ 34 w 116"/>
                <a:gd name="T9" fmla="*/ 18 h 268"/>
                <a:gd name="T10" fmla="*/ 43 w 116"/>
                <a:gd name="T11" fmla="*/ 24 h 268"/>
                <a:gd name="T12" fmla="*/ 52 w 116"/>
                <a:gd name="T13" fmla="*/ 32 h 268"/>
                <a:gd name="T14" fmla="*/ 61 w 116"/>
                <a:gd name="T15" fmla="*/ 40 h 268"/>
                <a:gd name="T16" fmla="*/ 66 w 116"/>
                <a:gd name="T17" fmla="*/ 45 h 268"/>
                <a:gd name="T18" fmla="*/ 70 w 116"/>
                <a:gd name="T19" fmla="*/ 50 h 268"/>
                <a:gd name="T20" fmla="*/ 79 w 116"/>
                <a:gd name="T21" fmla="*/ 61 h 268"/>
                <a:gd name="T22" fmla="*/ 94 w 116"/>
                <a:gd name="T23" fmla="*/ 86 h 268"/>
                <a:gd name="T24" fmla="*/ 106 w 116"/>
                <a:gd name="T25" fmla="*/ 113 h 268"/>
                <a:gd name="T26" fmla="*/ 113 w 116"/>
                <a:gd name="T27" fmla="*/ 143 h 268"/>
                <a:gd name="T28" fmla="*/ 115 w 116"/>
                <a:gd name="T29" fmla="*/ 157 h 268"/>
                <a:gd name="T30" fmla="*/ 116 w 116"/>
                <a:gd name="T31" fmla="*/ 172 h 268"/>
                <a:gd name="T32" fmla="*/ 116 w 116"/>
                <a:gd name="T33" fmla="*/ 186 h 268"/>
                <a:gd name="T34" fmla="*/ 115 w 116"/>
                <a:gd name="T35" fmla="*/ 192 h 268"/>
                <a:gd name="T36" fmla="*/ 114 w 116"/>
                <a:gd name="T37" fmla="*/ 199 h 268"/>
                <a:gd name="T38" fmla="*/ 113 w 116"/>
                <a:gd name="T39" fmla="*/ 211 h 268"/>
                <a:gd name="T40" fmla="*/ 110 w 116"/>
                <a:gd name="T41" fmla="*/ 223 h 268"/>
                <a:gd name="T42" fmla="*/ 107 w 116"/>
                <a:gd name="T43" fmla="*/ 233 h 268"/>
                <a:gd name="T44" fmla="*/ 103 w 116"/>
                <a:gd name="T45" fmla="*/ 242 h 268"/>
                <a:gd name="T46" fmla="*/ 100 w 116"/>
                <a:gd name="T47" fmla="*/ 250 h 268"/>
                <a:gd name="T48" fmla="*/ 97 w 116"/>
                <a:gd name="T49" fmla="*/ 256 h 268"/>
                <a:gd name="T50" fmla="*/ 90 w 116"/>
                <a:gd name="T51" fmla="*/ 268 h 268"/>
                <a:gd name="T52" fmla="*/ 94 w 116"/>
                <a:gd name="T53" fmla="*/ 255 h 268"/>
                <a:gd name="T54" fmla="*/ 97 w 116"/>
                <a:gd name="T55" fmla="*/ 248 h 268"/>
                <a:gd name="T56" fmla="*/ 99 w 116"/>
                <a:gd name="T57" fmla="*/ 240 h 268"/>
                <a:gd name="T58" fmla="*/ 101 w 116"/>
                <a:gd name="T59" fmla="*/ 231 h 268"/>
                <a:gd name="T60" fmla="*/ 103 w 116"/>
                <a:gd name="T61" fmla="*/ 221 h 268"/>
                <a:gd name="T62" fmla="*/ 104 w 116"/>
                <a:gd name="T63" fmla="*/ 210 h 268"/>
                <a:gd name="T64" fmla="*/ 105 w 116"/>
                <a:gd name="T65" fmla="*/ 198 h 268"/>
                <a:gd name="T66" fmla="*/ 106 w 116"/>
                <a:gd name="T67" fmla="*/ 192 h 268"/>
                <a:gd name="T68" fmla="*/ 105 w 116"/>
                <a:gd name="T69" fmla="*/ 185 h 268"/>
                <a:gd name="T70" fmla="*/ 105 w 116"/>
                <a:gd name="T71" fmla="*/ 172 h 268"/>
                <a:gd name="T72" fmla="*/ 102 w 116"/>
                <a:gd name="T73" fmla="*/ 145 h 268"/>
                <a:gd name="T74" fmla="*/ 94 w 116"/>
                <a:gd name="T75" fmla="*/ 117 h 268"/>
                <a:gd name="T76" fmla="*/ 83 w 116"/>
                <a:gd name="T77" fmla="*/ 91 h 268"/>
                <a:gd name="T78" fmla="*/ 70 w 116"/>
                <a:gd name="T79" fmla="*/ 67 h 268"/>
                <a:gd name="T80" fmla="*/ 62 w 116"/>
                <a:gd name="T81" fmla="*/ 56 h 268"/>
                <a:gd name="T82" fmla="*/ 58 w 116"/>
                <a:gd name="T83" fmla="*/ 51 h 268"/>
                <a:gd name="T84" fmla="*/ 54 w 116"/>
                <a:gd name="T85" fmla="*/ 47 h 268"/>
                <a:gd name="T86" fmla="*/ 46 w 116"/>
                <a:gd name="T87" fmla="*/ 38 h 268"/>
                <a:gd name="T88" fmla="*/ 38 w 116"/>
                <a:gd name="T89" fmla="*/ 30 h 268"/>
                <a:gd name="T90" fmla="*/ 30 w 116"/>
                <a:gd name="T91" fmla="*/ 23 h 268"/>
                <a:gd name="T92" fmla="*/ 23 w 116"/>
                <a:gd name="T93" fmla="*/ 17 h 268"/>
                <a:gd name="T94" fmla="*/ 17 w 116"/>
                <a:gd name="T95" fmla="*/ 12 h 268"/>
                <a:gd name="T96" fmla="*/ 11 w 116"/>
                <a:gd name="T97" fmla="*/ 8 h 268"/>
                <a:gd name="T98" fmla="*/ 0 w 116"/>
                <a:gd name="T9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6" h="268">
                  <a:moveTo>
                    <a:pt x="0" y="0"/>
                  </a:moveTo>
                  <a:cubicBezTo>
                    <a:pt x="0" y="0"/>
                    <a:pt x="4" y="2"/>
                    <a:pt x="12" y="6"/>
                  </a:cubicBezTo>
                  <a:cubicBezTo>
                    <a:pt x="14" y="6"/>
                    <a:pt x="16" y="7"/>
                    <a:pt x="18" y="9"/>
                  </a:cubicBezTo>
                  <a:cubicBezTo>
                    <a:pt x="21" y="10"/>
                    <a:pt x="23" y="11"/>
                    <a:pt x="26" y="13"/>
                  </a:cubicBezTo>
                  <a:cubicBezTo>
                    <a:pt x="28" y="14"/>
                    <a:pt x="31" y="16"/>
                    <a:pt x="34" y="18"/>
                  </a:cubicBezTo>
                  <a:cubicBezTo>
                    <a:pt x="37" y="20"/>
                    <a:pt x="40" y="22"/>
                    <a:pt x="43" y="24"/>
                  </a:cubicBezTo>
                  <a:cubicBezTo>
                    <a:pt x="46" y="27"/>
                    <a:pt x="49" y="29"/>
                    <a:pt x="52" y="32"/>
                  </a:cubicBezTo>
                  <a:cubicBezTo>
                    <a:pt x="55" y="34"/>
                    <a:pt x="58" y="37"/>
                    <a:pt x="61" y="40"/>
                  </a:cubicBezTo>
                  <a:cubicBezTo>
                    <a:pt x="62" y="42"/>
                    <a:pt x="64" y="43"/>
                    <a:pt x="66" y="45"/>
                  </a:cubicBezTo>
                  <a:cubicBezTo>
                    <a:pt x="67" y="47"/>
                    <a:pt x="69" y="48"/>
                    <a:pt x="70" y="50"/>
                  </a:cubicBezTo>
                  <a:cubicBezTo>
                    <a:pt x="73" y="54"/>
                    <a:pt x="76" y="57"/>
                    <a:pt x="79" y="61"/>
                  </a:cubicBezTo>
                  <a:cubicBezTo>
                    <a:pt x="84" y="69"/>
                    <a:pt x="90" y="77"/>
                    <a:pt x="94" y="86"/>
                  </a:cubicBezTo>
                  <a:cubicBezTo>
                    <a:pt x="99" y="94"/>
                    <a:pt x="102" y="104"/>
                    <a:pt x="106" y="113"/>
                  </a:cubicBezTo>
                  <a:cubicBezTo>
                    <a:pt x="109" y="123"/>
                    <a:pt x="112" y="133"/>
                    <a:pt x="113" y="143"/>
                  </a:cubicBezTo>
                  <a:cubicBezTo>
                    <a:pt x="114" y="147"/>
                    <a:pt x="115" y="152"/>
                    <a:pt x="115" y="157"/>
                  </a:cubicBezTo>
                  <a:cubicBezTo>
                    <a:pt x="116" y="162"/>
                    <a:pt x="116" y="167"/>
                    <a:pt x="116" y="172"/>
                  </a:cubicBezTo>
                  <a:cubicBezTo>
                    <a:pt x="116" y="176"/>
                    <a:pt x="116" y="181"/>
                    <a:pt x="116" y="186"/>
                  </a:cubicBezTo>
                  <a:cubicBezTo>
                    <a:pt x="116" y="188"/>
                    <a:pt x="116" y="190"/>
                    <a:pt x="115" y="192"/>
                  </a:cubicBezTo>
                  <a:cubicBezTo>
                    <a:pt x="115" y="194"/>
                    <a:pt x="115" y="197"/>
                    <a:pt x="114" y="199"/>
                  </a:cubicBezTo>
                  <a:cubicBezTo>
                    <a:pt x="114" y="203"/>
                    <a:pt x="113" y="207"/>
                    <a:pt x="113" y="211"/>
                  </a:cubicBezTo>
                  <a:cubicBezTo>
                    <a:pt x="111" y="215"/>
                    <a:pt x="110" y="219"/>
                    <a:pt x="110" y="223"/>
                  </a:cubicBezTo>
                  <a:cubicBezTo>
                    <a:pt x="108" y="226"/>
                    <a:pt x="108" y="230"/>
                    <a:pt x="107" y="233"/>
                  </a:cubicBezTo>
                  <a:cubicBezTo>
                    <a:pt x="105" y="236"/>
                    <a:pt x="104" y="239"/>
                    <a:pt x="103" y="242"/>
                  </a:cubicBezTo>
                  <a:cubicBezTo>
                    <a:pt x="102" y="245"/>
                    <a:pt x="101" y="247"/>
                    <a:pt x="100" y="250"/>
                  </a:cubicBezTo>
                  <a:cubicBezTo>
                    <a:pt x="99" y="252"/>
                    <a:pt x="98" y="254"/>
                    <a:pt x="97" y="256"/>
                  </a:cubicBezTo>
                  <a:cubicBezTo>
                    <a:pt x="92" y="264"/>
                    <a:pt x="90" y="268"/>
                    <a:pt x="90" y="268"/>
                  </a:cubicBezTo>
                  <a:cubicBezTo>
                    <a:pt x="90" y="268"/>
                    <a:pt x="92" y="263"/>
                    <a:pt x="94" y="255"/>
                  </a:cubicBezTo>
                  <a:cubicBezTo>
                    <a:pt x="95" y="253"/>
                    <a:pt x="96" y="251"/>
                    <a:pt x="97" y="248"/>
                  </a:cubicBezTo>
                  <a:cubicBezTo>
                    <a:pt x="97" y="246"/>
                    <a:pt x="98" y="243"/>
                    <a:pt x="99" y="240"/>
                  </a:cubicBezTo>
                  <a:cubicBezTo>
                    <a:pt x="99" y="238"/>
                    <a:pt x="100" y="234"/>
                    <a:pt x="101" y="231"/>
                  </a:cubicBezTo>
                  <a:cubicBezTo>
                    <a:pt x="102" y="228"/>
                    <a:pt x="102" y="225"/>
                    <a:pt x="103" y="221"/>
                  </a:cubicBezTo>
                  <a:cubicBezTo>
                    <a:pt x="103" y="217"/>
                    <a:pt x="104" y="214"/>
                    <a:pt x="104" y="210"/>
                  </a:cubicBezTo>
                  <a:cubicBezTo>
                    <a:pt x="105" y="206"/>
                    <a:pt x="105" y="202"/>
                    <a:pt x="105" y="198"/>
                  </a:cubicBezTo>
                  <a:cubicBezTo>
                    <a:pt x="105" y="196"/>
                    <a:pt x="105" y="194"/>
                    <a:pt x="106" y="192"/>
                  </a:cubicBezTo>
                  <a:cubicBezTo>
                    <a:pt x="106" y="190"/>
                    <a:pt x="106" y="187"/>
                    <a:pt x="105" y="185"/>
                  </a:cubicBezTo>
                  <a:cubicBezTo>
                    <a:pt x="105" y="181"/>
                    <a:pt x="105" y="176"/>
                    <a:pt x="105" y="172"/>
                  </a:cubicBezTo>
                  <a:cubicBezTo>
                    <a:pt x="104" y="163"/>
                    <a:pt x="104" y="154"/>
                    <a:pt x="102" y="145"/>
                  </a:cubicBezTo>
                  <a:cubicBezTo>
                    <a:pt x="100" y="135"/>
                    <a:pt x="97" y="126"/>
                    <a:pt x="94" y="117"/>
                  </a:cubicBezTo>
                  <a:cubicBezTo>
                    <a:pt x="91" y="108"/>
                    <a:pt x="88" y="99"/>
                    <a:pt x="83" y="91"/>
                  </a:cubicBezTo>
                  <a:cubicBezTo>
                    <a:pt x="80" y="83"/>
                    <a:pt x="74" y="75"/>
                    <a:pt x="70" y="67"/>
                  </a:cubicBezTo>
                  <a:cubicBezTo>
                    <a:pt x="67" y="64"/>
                    <a:pt x="65" y="60"/>
                    <a:pt x="62" y="56"/>
                  </a:cubicBezTo>
                  <a:cubicBezTo>
                    <a:pt x="61" y="55"/>
                    <a:pt x="60" y="53"/>
                    <a:pt x="58" y="51"/>
                  </a:cubicBezTo>
                  <a:cubicBezTo>
                    <a:pt x="57" y="50"/>
                    <a:pt x="56" y="48"/>
                    <a:pt x="54" y="47"/>
                  </a:cubicBezTo>
                  <a:cubicBezTo>
                    <a:pt x="51" y="44"/>
                    <a:pt x="49" y="41"/>
                    <a:pt x="46" y="38"/>
                  </a:cubicBezTo>
                  <a:cubicBezTo>
                    <a:pt x="43" y="35"/>
                    <a:pt x="41" y="32"/>
                    <a:pt x="38" y="30"/>
                  </a:cubicBezTo>
                  <a:cubicBezTo>
                    <a:pt x="35" y="27"/>
                    <a:pt x="33" y="25"/>
                    <a:pt x="30" y="23"/>
                  </a:cubicBezTo>
                  <a:cubicBezTo>
                    <a:pt x="28" y="21"/>
                    <a:pt x="25" y="19"/>
                    <a:pt x="23" y="17"/>
                  </a:cubicBezTo>
                  <a:cubicBezTo>
                    <a:pt x="21" y="15"/>
                    <a:pt x="19" y="13"/>
                    <a:pt x="17" y="12"/>
                  </a:cubicBezTo>
                  <a:cubicBezTo>
                    <a:pt x="15" y="10"/>
                    <a:pt x="13" y="9"/>
                    <a:pt x="11" y="8"/>
                  </a:cubicBezTo>
                  <a:cubicBezTo>
                    <a:pt x="4" y="3"/>
                    <a:pt x="0" y="0"/>
                    <a:pt x="0" y="0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68" name="Freeform 91"/>
            <p:cNvSpPr>
              <a:spLocks/>
            </p:cNvSpPr>
            <p:nvPr/>
          </p:nvSpPr>
          <p:spPr bwMode="auto">
            <a:xfrm>
              <a:off x="5639158" y="2311782"/>
              <a:ext cx="619125" cy="1430338"/>
            </a:xfrm>
            <a:custGeom>
              <a:avLst/>
              <a:gdLst>
                <a:gd name="T0" fmla="*/ 0 w 165"/>
                <a:gd name="T1" fmla="*/ 0 h 380"/>
                <a:gd name="T2" fmla="*/ 5 w 165"/>
                <a:gd name="T3" fmla="*/ 2 h 380"/>
                <a:gd name="T4" fmla="*/ 18 w 165"/>
                <a:gd name="T5" fmla="*/ 7 h 380"/>
                <a:gd name="T6" fmla="*/ 27 w 165"/>
                <a:gd name="T7" fmla="*/ 12 h 380"/>
                <a:gd name="T8" fmla="*/ 37 w 165"/>
                <a:gd name="T9" fmla="*/ 18 h 380"/>
                <a:gd name="T10" fmla="*/ 49 w 165"/>
                <a:gd name="T11" fmla="*/ 25 h 380"/>
                <a:gd name="T12" fmla="*/ 61 w 165"/>
                <a:gd name="T13" fmla="*/ 34 h 380"/>
                <a:gd name="T14" fmla="*/ 74 w 165"/>
                <a:gd name="T15" fmla="*/ 45 h 380"/>
                <a:gd name="T16" fmla="*/ 87 w 165"/>
                <a:gd name="T17" fmla="*/ 57 h 380"/>
                <a:gd name="T18" fmla="*/ 112 w 165"/>
                <a:gd name="T19" fmla="*/ 86 h 380"/>
                <a:gd name="T20" fmla="*/ 134 w 165"/>
                <a:gd name="T21" fmla="*/ 121 h 380"/>
                <a:gd name="T22" fmla="*/ 151 w 165"/>
                <a:gd name="T23" fmla="*/ 161 h 380"/>
                <a:gd name="T24" fmla="*/ 162 w 165"/>
                <a:gd name="T25" fmla="*/ 202 h 380"/>
                <a:gd name="T26" fmla="*/ 165 w 165"/>
                <a:gd name="T27" fmla="*/ 243 h 380"/>
                <a:gd name="T28" fmla="*/ 163 w 165"/>
                <a:gd name="T29" fmla="*/ 282 h 380"/>
                <a:gd name="T30" fmla="*/ 160 w 165"/>
                <a:gd name="T31" fmla="*/ 299 h 380"/>
                <a:gd name="T32" fmla="*/ 156 w 165"/>
                <a:gd name="T33" fmla="*/ 316 h 380"/>
                <a:gd name="T34" fmla="*/ 152 w 165"/>
                <a:gd name="T35" fmla="*/ 330 h 380"/>
                <a:gd name="T36" fmla="*/ 147 w 165"/>
                <a:gd name="T37" fmla="*/ 343 h 380"/>
                <a:gd name="T38" fmla="*/ 142 w 165"/>
                <a:gd name="T39" fmla="*/ 354 h 380"/>
                <a:gd name="T40" fmla="*/ 138 w 165"/>
                <a:gd name="T41" fmla="*/ 363 h 380"/>
                <a:gd name="T42" fmla="*/ 131 w 165"/>
                <a:gd name="T43" fmla="*/ 376 h 380"/>
                <a:gd name="T44" fmla="*/ 128 w 165"/>
                <a:gd name="T45" fmla="*/ 380 h 380"/>
                <a:gd name="T46" fmla="*/ 130 w 165"/>
                <a:gd name="T47" fmla="*/ 375 h 380"/>
                <a:gd name="T48" fmla="*/ 134 w 165"/>
                <a:gd name="T49" fmla="*/ 362 h 380"/>
                <a:gd name="T50" fmla="*/ 138 w 165"/>
                <a:gd name="T51" fmla="*/ 352 h 380"/>
                <a:gd name="T52" fmla="*/ 141 w 165"/>
                <a:gd name="T53" fmla="*/ 341 h 380"/>
                <a:gd name="T54" fmla="*/ 146 w 165"/>
                <a:gd name="T55" fmla="*/ 313 h 380"/>
                <a:gd name="T56" fmla="*/ 149 w 165"/>
                <a:gd name="T57" fmla="*/ 298 h 380"/>
                <a:gd name="T58" fmla="*/ 150 w 165"/>
                <a:gd name="T59" fmla="*/ 281 h 380"/>
                <a:gd name="T60" fmla="*/ 150 w 165"/>
                <a:gd name="T61" fmla="*/ 272 h 380"/>
                <a:gd name="T62" fmla="*/ 150 w 165"/>
                <a:gd name="T63" fmla="*/ 263 h 380"/>
                <a:gd name="T64" fmla="*/ 150 w 165"/>
                <a:gd name="T65" fmla="*/ 244 h 380"/>
                <a:gd name="T66" fmla="*/ 145 w 165"/>
                <a:gd name="T67" fmla="*/ 205 h 380"/>
                <a:gd name="T68" fmla="*/ 135 w 165"/>
                <a:gd name="T69" fmla="*/ 166 h 380"/>
                <a:gd name="T70" fmla="*/ 119 w 165"/>
                <a:gd name="T71" fmla="*/ 129 h 380"/>
                <a:gd name="T72" fmla="*/ 100 w 165"/>
                <a:gd name="T73" fmla="*/ 95 h 380"/>
                <a:gd name="T74" fmla="*/ 78 w 165"/>
                <a:gd name="T75" fmla="*/ 66 h 380"/>
                <a:gd name="T76" fmla="*/ 66 w 165"/>
                <a:gd name="T77" fmla="*/ 53 h 380"/>
                <a:gd name="T78" fmla="*/ 55 w 165"/>
                <a:gd name="T79" fmla="*/ 42 h 380"/>
                <a:gd name="T80" fmla="*/ 34 w 165"/>
                <a:gd name="T81" fmla="*/ 23 h 380"/>
                <a:gd name="T82" fmla="*/ 24 w 165"/>
                <a:gd name="T83" fmla="*/ 16 h 380"/>
                <a:gd name="T84" fmla="*/ 16 w 165"/>
                <a:gd name="T85" fmla="*/ 10 h 380"/>
                <a:gd name="T86" fmla="*/ 4 w 165"/>
                <a:gd name="T87" fmla="*/ 3 h 380"/>
                <a:gd name="T88" fmla="*/ 0 w 165"/>
                <a:gd name="T89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5" h="380">
                  <a:moveTo>
                    <a:pt x="0" y="0"/>
                  </a:moveTo>
                  <a:cubicBezTo>
                    <a:pt x="0" y="0"/>
                    <a:pt x="2" y="0"/>
                    <a:pt x="5" y="2"/>
                  </a:cubicBezTo>
                  <a:cubicBezTo>
                    <a:pt x="8" y="3"/>
                    <a:pt x="12" y="5"/>
                    <a:pt x="18" y="7"/>
                  </a:cubicBezTo>
                  <a:cubicBezTo>
                    <a:pt x="20" y="9"/>
                    <a:pt x="24" y="10"/>
                    <a:pt x="27" y="12"/>
                  </a:cubicBezTo>
                  <a:cubicBezTo>
                    <a:pt x="30" y="14"/>
                    <a:pt x="34" y="16"/>
                    <a:pt x="37" y="18"/>
                  </a:cubicBezTo>
                  <a:cubicBezTo>
                    <a:pt x="41" y="20"/>
                    <a:pt x="45" y="23"/>
                    <a:pt x="49" y="25"/>
                  </a:cubicBezTo>
                  <a:cubicBezTo>
                    <a:pt x="53" y="28"/>
                    <a:pt x="57" y="31"/>
                    <a:pt x="61" y="34"/>
                  </a:cubicBezTo>
                  <a:cubicBezTo>
                    <a:pt x="66" y="37"/>
                    <a:pt x="70" y="41"/>
                    <a:pt x="74" y="45"/>
                  </a:cubicBezTo>
                  <a:cubicBezTo>
                    <a:pt x="78" y="49"/>
                    <a:pt x="83" y="52"/>
                    <a:pt x="87" y="57"/>
                  </a:cubicBezTo>
                  <a:cubicBezTo>
                    <a:pt x="96" y="66"/>
                    <a:pt x="104" y="75"/>
                    <a:pt x="112" y="86"/>
                  </a:cubicBezTo>
                  <a:cubicBezTo>
                    <a:pt x="120" y="97"/>
                    <a:pt x="128" y="109"/>
                    <a:pt x="134" y="121"/>
                  </a:cubicBezTo>
                  <a:cubicBezTo>
                    <a:pt x="141" y="134"/>
                    <a:pt x="146" y="147"/>
                    <a:pt x="151" y="161"/>
                  </a:cubicBezTo>
                  <a:cubicBezTo>
                    <a:pt x="156" y="174"/>
                    <a:pt x="159" y="188"/>
                    <a:pt x="162" y="202"/>
                  </a:cubicBezTo>
                  <a:cubicBezTo>
                    <a:pt x="164" y="216"/>
                    <a:pt x="165" y="230"/>
                    <a:pt x="165" y="243"/>
                  </a:cubicBezTo>
                  <a:cubicBezTo>
                    <a:pt x="165" y="257"/>
                    <a:pt x="165" y="270"/>
                    <a:pt x="163" y="282"/>
                  </a:cubicBezTo>
                  <a:cubicBezTo>
                    <a:pt x="162" y="288"/>
                    <a:pt x="161" y="294"/>
                    <a:pt x="160" y="299"/>
                  </a:cubicBezTo>
                  <a:cubicBezTo>
                    <a:pt x="159" y="305"/>
                    <a:pt x="158" y="310"/>
                    <a:pt x="156" y="316"/>
                  </a:cubicBezTo>
                  <a:cubicBezTo>
                    <a:pt x="155" y="321"/>
                    <a:pt x="153" y="326"/>
                    <a:pt x="152" y="330"/>
                  </a:cubicBezTo>
                  <a:cubicBezTo>
                    <a:pt x="150" y="335"/>
                    <a:pt x="149" y="339"/>
                    <a:pt x="147" y="343"/>
                  </a:cubicBezTo>
                  <a:cubicBezTo>
                    <a:pt x="145" y="347"/>
                    <a:pt x="144" y="351"/>
                    <a:pt x="142" y="354"/>
                  </a:cubicBezTo>
                  <a:cubicBezTo>
                    <a:pt x="141" y="357"/>
                    <a:pt x="139" y="360"/>
                    <a:pt x="138" y="363"/>
                  </a:cubicBezTo>
                  <a:cubicBezTo>
                    <a:pt x="135" y="369"/>
                    <a:pt x="132" y="373"/>
                    <a:pt x="131" y="376"/>
                  </a:cubicBezTo>
                  <a:cubicBezTo>
                    <a:pt x="129" y="378"/>
                    <a:pt x="128" y="380"/>
                    <a:pt x="128" y="380"/>
                  </a:cubicBezTo>
                  <a:cubicBezTo>
                    <a:pt x="128" y="380"/>
                    <a:pt x="129" y="378"/>
                    <a:pt x="130" y="375"/>
                  </a:cubicBezTo>
                  <a:cubicBezTo>
                    <a:pt x="131" y="372"/>
                    <a:pt x="133" y="368"/>
                    <a:pt x="134" y="362"/>
                  </a:cubicBezTo>
                  <a:cubicBezTo>
                    <a:pt x="135" y="359"/>
                    <a:pt x="136" y="356"/>
                    <a:pt x="138" y="352"/>
                  </a:cubicBezTo>
                  <a:cubicBezTo>
                    <a:pt x="138" y="349"/>
                    <a:pt x="139" y="345"/>
                    <a:pt x="141" y="341"/>
                  </a:cubicBezTo>
                  <a:cubicBezTo>
                    <a:pt x="143" y="333"/>
                    <a:pt x="145" y="323"/>
                    <a:pt x="146" y="313"/>
                  </a:cubicBezTo>
                  <a:cubicBezTo>
                    <a:pt x="147" y="308"/>
                    <a:pt x="148" y="303"/>
                    <a:pt x="149" y="298"/>
                  </a:cubicBezTo>
                  <a:cubicBezTo>
                    <a:pt x="149" y="292"/>
                    <a:pt x="150" y="286"/>
                    <a:pt x="150" y="281"/>
                  </a:cubicBezTo>
                  <a:cubicBezTo>
                    <a:pt x="150" y="278"/>
                    <a:pt x="150" y="275"/>
                    <a:pt x="150" y="272"/>
                  </a:cubicBezTo>
                  <a:cubicBezTo>
                    <a:pt x="150" y="269"/>
                    <a:pt x="150" y="266"/>
                    <a:pt x="150" y="263"/>
                  </a:cubicBezTo>
                  <a:cubicBezTo>
                    <a:pt x="150" y="256"/>
                    <a:pt x="150" y="250"/>
                    <a:pt x="150" y="244"/>
                  </a:cubicBezTo>
                  <a:cubicBezTo>
                    <a:pt x="149" y="231"/>
                    <a:pt x="147" y="218"/>
                    <a:pt x="145" y="205"/>
                  </a:cubicBezTo>
                  <a:cubicBezTo>
                    <a:pt x="142" y="192"/>
                    <a:pt x="139" y="179"/>
                    <a:pt x="135" y="166"/>
                  </a:cubicBezTo>
                  <a:cubicBezTo>
                    <a:pt x="130" y="153"/>
                    <a:pt x="125" y="141"/>
                    <a:pt x="119" y="129"/>
                  </a:cubicBezTo>
                  <a:cubicBezTo>
                    <a:pt x="113" y="117"/>
                    <a:pt x="107" y="106"/>
                    <a:pt x="100" y="95"/>
                  </a:cubicBezTo>
                  <a:cubicBezTo>
                    <a:pt x="92" y="85"/>
                    <a:pt x="85" y="75"/>
                    <a:pt x="78" y="66"/>
                  </a:cubicBezTo>
                  <a:cubicBezTo>
                    <a:pt x="74" y="61"/>
                    <a:pt x="70" y="57"/>
                    <a:pt x="66" y="53"/>
                  </a:cubicBezTo>
                  <a:cubicBezTo>
                    <a:pt x="62" y="49"/>
                    <a:pt x="59" y="45"/>
                    <a:pt x="55" y="42"/>
                  </a:cubicBezTo>
                  <a:cubicBezTo>
                    <a:pt x="47" y="35"/>
                    <a:pt x="40" y="29"/>
                    <a:pt x="34" y="23"/>
                  </a:cubicBezTo>
                  <a:cubicBezTo>
                    <a:pt x="30" y="21"/>
                    <a:pt x="27" y="18"/>
                    <a:pt x="24" y="16"/>
                  </a:cubicBezTo>
                  <a:cubicBezTo>
                    <a:pt x="21" y="14"/>
                    <a:pt x="18" y="12"/>
                    <a:pt x="16" y="10"/>
                  </a:cubicBezTo>
                  <a:cubicBezTo>
                    <a:pt x="11" y="7"/>
                    <a:pt x="7" y="4"/>
                    <a:pt x="4" y="3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69" name="Freeform 92"/>
            <p:cNvSpPr>
              <a:spLocks/>
            </p:cNvSpPr>
            <p:nvPr/>
          </p:nvSpPr>
          <p:spPr bwMode="auto">
            <a:xfrm>
              <a:off x="5496283" y="2465770"/>
              <a:ext cx="536575" cy="1241425"/>
            </a:xfrm>
            <a:custGeom>
              <a:avLst/>
              <a:gdLst>
                <a:gd name="T0" fmla="*/ 0 w 143"/>
                <a:gd name="T1" fmla="*/ 0 h 330"/>
                <a:gd name="T2" fmla="*/ 4 w 143"/>
                <a:gd name="T3" fmla="*/ 1 h 330"/>
                <a:gd name="T4" fmla="*/ 15 w 143"/>
                <a:gd name="T5" fmla="*/ 6 h 330"/>
                <a:gd name="T6" fmla="*/ 23 w 143"/>
                <a:gd name="T7" fmla="*/ 10 h 330"/>
                <a:gd name="T8" fmla="*/ 32 w 143"/>
                <a:gd name="T9" fmla="*/ 15 h 330"/>
                <a:gd name="T10" fmla="*/ 53 w 143"/>
                <a:gd name="T11" fmla="*/ 30 h 330"/>
                <a:gd name="T12" fmla="*/ 64 w 143"/>
                <a:gd name="T13" fmla="*/ 39 h 330"/>
                <a:gd name="T14" fmla="*/ 75 w 143"/>
                <a:gd name="T15" fmla="*/ 49 h 330"/>
                <a:gd name="T16" fmla="*/ 97 w 143"/>
                <a:gd name="T17" fmla="*/ 75 h 330"/>
                <a:gd name="T18" fmla="*/ 116 w 143"/>
                <a:gd name="T19" fmla="*/ 105 h 330"/>
                <a:gd name="T20" fmla="*/ 131 w 143"/>
                <a:gd name="T21" fmla="*/ 139 h 330"/>
                <a:gd name="T22" fmla="*/ 140 w 143"/>
                <a:gd name="T23" fmla="*/ 175 h 330"/>
                <a:gd name="T24" fmla="*/ 143 w 143"/>
                <a:gd name="T25" fmla="*/ 211 h 330"/>
                <a:gd name="T26" fmla="*/ 141 w 143"/>
                <a:gd name="T27" fmla="*/ 244 h 330"/>
                <a:gd name="T28" fmla="*/ 139 w 143"/>
                <a:gd name="T29" fmla="*/ 260 h 330"/>
                <a:gd name="T30" fmla="*/ 135 w 143"/>
                <a:gd name="T31" fmla="*/ 274 h 330"/>
                <a:gd name="T32" fmla="*/ 127 w 143"/>
                <a:gd name="T33" fmla="*/ 297 h 330"/>
                <a:gd name="T34" fmla="*/ 123 w 143"/>
                <a:gd name="T35" fmla="*/ 307 h 330"/>
                <a:gd name="T36" fmla="*/ 119 w 143"/>
                <a:gd name="T37" fmla="*/ 315 h 330"/>
                <a:gd name="T38" fmla="*/ 113 w 143"/>
                <a:gd name="T39" fmla="*/ 326 h 330"/>
                <a:gd name="T40" fmla="*/ 111 w 143"/>
                <a:gd name="T41" fmla="*/ 330 h 330"/>
                <a:gd name="T42" fmla="*/ 112 w 143"/>
                <a:gd name="T43" fmla="*/ 325 h 330"/>
                <a:gd name="T44" fmla="*/ 116 w 143"/>
                <a:gd name="T45" fmla="*/ 314 h 330"/>
                <a:gd name="T46" fmla="*/ 119 w 143"/>
                <a:gd name="T47" fmla="*/ 306 h 330"/>
                <a:gd name="T48" fmla="*/ 122 w 143"/>
                <a:gd name="T49" fmla="*/ 296 h 330"/>
                <a:gd name="T50" fmla="*/ 127 w 143"/>
                <a:gd name="T51" fmla="*/ 272 h 330"/>
                <a:gd name="T52" fmla="*/ 129 w 143"/>
                <a:gd name="T53" fmla="*/ 258 h 330"/>
                <a:gd name="T54" fmla="*/ 130 w 143"/>
                <a:gd name="T55" fmla="*/ 243 h 330"/>
                <a:gd name="T56" fmla="*/ 130 w 143"/>
                <a:gd name="T57" fmla="*/ 211 h 330"/>
                <a:gd name="T58" fmla="*/ 125 w 143"/>
                <a:gd name="T59" fmla="*/ 178 h 330"/>
                <a:gd name="T60" fmla="*/ 116 w 143"/>
                <a:gd name="T61" fmla="*/ 144 h 330"/>
                <a:gd name="T62" fmla="*/ 103 w 143"/>
                <a:gd name="T63" fmla="*/ 112 h 330"/>
                <a:gd name="T64" fmla="*/ 86 w 143"/>
                <a:gd name="T65" fmla="*/ 82 h 330"/>
                <a:gd name="T66" fmla="*/ 67 w 143"/>
                <a:gd name="T67" fmla="*/ 57 h 330"/>
                <a:gd name="T68" fmla="*/ 57 w 143"/>
                <a:gd name="T69" fmla="*/ 46 h 330"/>
                <a:gd name="T70" fmla="*/ 47 w 143"/>
                <a:gd name="T71" fmla="*/ 36 h 330"/>
                <a:gd name="T72" fmla="*/ 29 w 143"/>
                <a:gd name="T73" fmla="*/ 20 h 330"/>
                <a:gd name="T74" fmla="*/ 21 w 143"/>
                <a:gd name="T75" fmla="*/ 14 h 330"/>
                <a:gd name="T76" fmla="*/ 14 w 143"/>
                <a:gd name="T77" fmla="*/ 9 h 330"/>
                <a:gd name="T78" fmla="*/ 3 w 143"/>
                <a:gd name="T79" fmla="*/ 2 h 330"/>
                <a:gd name="T80" fmla="*/ 0 w 143"/>
                <a:gd name="T81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3" h="330">
                  <a:moveTo>
                    <a:pt x="0" y="0"/>
                  </a:moveTo>
                  <a:cubicBezTo>
                    <a:pt x="0" y="0"/>
                    <a:pt x="1" y="0"/>
                    <a:pt x="4" y="1"/>
                  </a:cubicBezTo>
                  <a:cubicBezTo>
                    <a:pt x="6" y="3"/>
                    <a:pt x="10" y="4"/>
                    <a:pt x="15" y="6"/>
                  </a:cubicBezTo>
                  <a:cubicBezTo>
                    <a:pt x="17" y="8"/>
                    <a:pt x="20" y="9"/>
                    <a:pt x="23" y="10"/>
                  </a:cubicBezTo>
                  <a:cubicBezTo>
                    <a:pt x="26" y="12"/>
                    <a:pt x="29" y="14"/>
                    <a:pt x="32" y="15"/>
                  </a:cubicBezTo>
                  <a:cubicBezTo>
                    <a:pt x="38" y="19"/>
                    <a:pt x="46" y="24"/>
                    <a:pt x="53" y="30"/>
                  </a:cubicBezTo>
                  <a:cubicBezTo>
                    <a:pt x="57" y="32"/>
                    <a:pt x="60" y="36"/>
                    <a:pt x="64" y="39"/>
                  </a:cubicBezTo>
                  <a:cubicBezTo>
                    <a:pt x="68" y="42"/>
                    <a:pt x="72" y="45"/>
                    <a:pt x="75" y="49"/>
                  </a:cubicBezTo>
                  <a:cubicBezTo>
                    <a:pt x="83" y="57"/>
                    <a:pt x="90" y="65"/>
                    <a:pt x="97" y="75"/>
                  </a:cubicBezTo>
                  <a:cubicBezTo>
                    <a:pt x="104" y="84"/>
                    <a:pt x="111" y="94"/>
                    <a:pt x="116" y="105"/>
                  </a:cubicBezTo>
                  <a:cubicBezTo>
                    <a:pt x="122" y="116"/>
                    <a:pt x="127" y="127"/>
                    <a:pt x="131" y="139"/>
                  </a:cubicBezTo>
                  <a:cubicBezTo>
                    <a:pt x="135" y="151"/>
                    <a:pt x="138" y="163"/>
                    <a:pt x="140" y="175"/>
                  </a:cubicBezTo>
                  <a:cubicBezTo>
                    <a:pt x="142" y="187"/>
                    <a:pt x="143" y="199"/>
                    <a:pt x="143" y="211"/>
                  </a:cubicBezTo>
                  <a:cubicBezTo>
                    <a:pt x="143" y="223"/>
                    <a:pt x="143" y="234"/>
                    <a:pt x="141" y="244"/>
                  </a:cubicBezTo>
                  <a:cubicBezTo>
                    <a:pt x="141" y="250"/>
                    <a:pt x="139" y="255"/>
                    <a:pt x="139" y="260"/>
                  </a:cubicBezTo>
                  <a:cubicBezTo>
                    <a:pt x="137" y="264"/>
                    <a:pt x="136" y="269"/>
                    <a:pt x="135" y="274"/>
                  </a:cubicBezTo>
                  <a:cubicBezTo>
                    <a:pt x="133" y="283"/>
                    <a:pt x="130" y="291"/>
                    <a:pt x="127" y="297"/>
                  </a:cubicBezTo>
                  <a:cubicBezTo>
                    <a:pt x="126" y="301"/>
                    <a:pt x="124" y="304"/>
                    <a:pt x="123" y="307"/>
                  </a:cubicBezTo>
                  <a:cubicBezTo>
                    <a:pt x="122" y="310"/>
                    <a:pt x="120" y="313"/>
                    <a:pt x="119" y="315"/>
                  </a:cubicBezTo>
                  <a:cubicBezTo>
                    <a:pt x="117" y="320"/>
                    <a:pt x="115" y="323"/>
                    <a:pt x="113" y="326"/>
                  </a:cubicBezTo>
                  <a:cubicBezTo>
                    <a:pt x="112" y="328"/>
                    <a:pt x="111" y="330"/>
                    <a:pt x="111" y="330"/>
                  </a:cubicBezTo>
                  <a:cubicBezTo>
                    <a:pt x="111" y="330"/>
                    <a:pt x="111" y="328"/>
                    <a:pt x="112" y="325"/>
                  </a:cubicBezTo>
                  <a:cubicBezTo>
                    <a:pt x="113" y="323"/>
                    <a:pt x="115" y="319"/>
                    <a:pt x="116" y="314"/>
                  </a:cubicBezTo>
                  <a:cubicBezTo>
                    <a:pt x="117" y="311"/>
                    <a:pt x="118" y="309"/>
                    <a:pt x="119" y="306"/>
                  </a:cubicBezTo>
                  <a:cubicBezTo>
                    <a:pt x="120" y="302"/>
                    <a:pt x="121" y="299"/>
                    <a:pt x="122" y="296"/>
                  </a:cubicBezTo>
                  <a:cubicBezTo>
                    <a:pt x="123" y="289"/>
                    <a:pt x="125" y="281"/>
                    <a:pt x="127" y="272"/>
                  </a:cubicBezTo>
                  <a:cubicBezTo>
                    <a:pt x="127" y="267"/>
                    <a:pt x="128" y="263"/>
                    <a:pt x="129" y="258"/>
                  </a:cubicBezTo>
                  <a:cubicBezTo>
                    <a:pt x="129" y="253"/>
                    <a:pt x="130" y="248"/>
                    <a:pt x="130" y="243"/>
                  </a:cubicBezTo>
                  <a:cubicBezTo>
                    <a:pt x="130" y="233"/>
                    <a:pt x="130" y="222"/>
                    <a:pt x="130" y="211"/>
                  </a:cubicBezTo>
                  <a:cubicBezTo>
                    <a:pt x="129" y="200"/>
                    <a:pt x="127" y="189"/>
                    <a:pt x="125" y="178"/>
                  </a:cubicBezTo>
                  <a:cubicBezTo>
                    <a:pt x="123" y="167"/>
                    <a:pt x="120" y="155"/>
                    <a:pt x="116" y="144"/>
                  </a:cubicBezTo>
                  <a:cubicBezTo>
                    <a:pt x="113" y="133"/>
                    <a:pt x="108" y="122"/>
                    <a:pt x="103" y="112"/>
                  </a:cubicBezTo>
                  <a:cubicBezTo>
                    <a:pt x="98" y="101"/>
                    <a:pt x="92" y="92"/>
                    <a:pt x="86" y="82"/>
                  </a:cubicBezTo>
                  <a:cubicBezTo>
                    <a:pt x="80" y="73"/>
                    <a:pt x="74" y="65"/>
                    <a:pt x="67" y="57"/>
                  </a:cubicBezTo>
                  <a:cubicBezTo>
                    <a:pt x="64" y="53"/>
                    <a:pt x="60" y="50"/>
                    <a:pt x="57" y="46"/>
                  </a:cubicBezTo>
                  <a:cubicBezTo>
                    <a:pt x="54" y="43"/>
                    <a:pt x="50" y="39"/>
                    <a:pt x="47" y="36"/>
                  </a:cubicBezTo>
                  <a:cubicBezTo>
                    <a:pt x="41" y="30"/>
                    <a:pt x="34" y="25"/>
                    <a:pt x="29" y="20"/>
                  </a:cubicBezTo>
                  <a:cubicBezTo>
                    <a:pt x="26" y="18"/>
                    <a:pt x="23" y="16"/>
                    <a:pt x="21" y="14"/>
                  </a:cubicBezTo>
                  <a:cubicBezTo>
                    <a:pt x="18" y="12"/>
                    <a:pt x="16" y="11"/>
                    <a:pt x="14" y="9"/>
                  </a:cubicBezTo>
                  <a:cubicBezTo>
                    <a:pt x="9" y="6"/>
                    <a:pt x="6" y="4"/>
                    <a:pt x="3" y="2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84904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3401076" y="1113697"/>
            <a:ext cx="5413293" cy="609596"/>
          </a:xfrm>
        </p:spPr>
        <p:txBody>
          <a:bodyPr>
            <a:normAutofit lnSpcReduction="10000"/>
          </a:bodyPr>
          <a:lstStyle/>
          <a:p>
            <a:r>
              <a:rPr lang="es-ES_tradnl" dirty="0" err="1" smtClean="0"/>
              <a:t>Mục</a:t>
            </a:r>
            <a:r>
              <a:rPr lang="es-ES_tradnl" dirty="0" smtClean="0"/>
              <a:t> </a:t>
            </a:r>
            <a:r>
              <a:rPr lang="es-ES_tradnl" dirty="0" err="1" smtClean="0"/>
              <a:t>Lục</a:t>
            </a:r>
            <a:endParaRPr lang="es-ES_tradnl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s-ES_tradnl" sz="3200" dirty="0">
                <a:solidFill>
                  <a:schemeClr val="bg1">
                    <a:lumMod val="75000"/>
                  </a:schemeClr>
                </a:solidFill>
              </a:rPr>
              <a:t>01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Giới</a:t>
            </a:r>
            <a:r>
              <a:rPr lang="es-ES_tradn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Thiệu</a:t>
            </a:r>
            <a:endParaRPr lang="es-ES_trad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lang="es-ES_tradnl" sz="3200" dirty="0">
                <a:solidFill>
                  <a:schemeClr val="bg1">
                    <a:lumMod val="75000"/>
                  </a:schemeClr>
                </a:solidFill>
              </a:rPr>
              <a:t>03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/>
          </a:bodyPr>
          <a:lstStyle/>
          <a:p>
            <a:r>
              <a:rPr lang="es-ES_tradnl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Phương</a:t>
            </a:r>
            <a:r>
              <a:rPr lang="es-ES_tradn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Thức</a:t>
            </a:r>
            <a:r>
              <a:rPr lang="es-ES_tradn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Kinh</a:t>
            </a:r>
            <a:r>
              <a:rPr lang="es-ES_tradn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Doanh</a:t>
            </a:r>
            <a:endParaRPr lang="es-ES_trad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r>
              <a:rPr lang="es-ES_tradnl" sz="3200" dirty="0">
                <a:solidFill>
                  <a:schemeClr val="bg1">
                    <a:lumMod val="75000"/>
                  </a:schemeClr>
                </a:solidFill>
              </a:rPr>
              <a:t>02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Ý </a:t>
            </a:r>
            <a:r>
              <a:rPr lang="es-ES_tradnl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Tưởng</a:t>
            </a:r>
            <a:endParaRPr lang="es-ES_trad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20"/>
          </p:nvPr>
        </p:nvSpPr>
        <p:spPr/>
        <p:txBody>
          <a:bodyPr>
            <a:noAutofit/>
          </a:bodyPr>
          <a:lstStyle/>
          <a:p>
            <a:r>
              <a:rPr lang="es-ES_tradnl" sz="3200" dirty="0">
                <a:solidFill>
                  <a:schemeClr val="bg1">
                    <a:lumMod val="75000"/>
                  </a:schemeClr>
                </a:solidFill>
              </a:rPr>
              <a:t>04</a:t>
            </a:r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s-ES_tradnl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Thị</a:t>
            </a:r>
            <a:r>
              <a:rPr lang="es-ES_tradn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Trường</a:t>
            </a:r>
            <a:endParaRPr lang="es-ES_trad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22"/>
          </p:nvPr>
        </p:nvSpPr>
        <p:spPr/>
        <p:txBody>
          <a:bodyPr>
            <a:noAutofit/>
          </a:bodyPr>
          <a:lstStyle/>
          <a:p>
            <a:r>
              <a:rPr lang="es-ES_tradnl" sz="3200" dirty="0">
                <a:solidFill>
                  <a:schemeClr val="bg1">
                    <a:lumMod val="75000"/>
                  </a:schemeClr>
                </a:solidFill>
              </a:rPr>
              <a:t>05</a:t>
            </a: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_tradnl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Tổ</a:t>
            </a:r>
            <a:r>
              <a:rPr lang="es-ES_tradn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Chức</a:t>
            </a:r>
            <a:endParaRPr lang="es-ES_trad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24"/>
          </p:nvPr>
        </p:nvSpPr>
        <p:spPr>
          <a:xfrm>
            <a:off x="6260119" y="4759240"/>
            <a:ext cx="2554248" cy="339972"/>
          </a:xfrm>
        </p:spPr>
        <p:txBody>
          <a:bodyPr>
            <a:normAutofit fontScale="92500" lnSpcReduction="20000"/>
          </a:bodyPr>
          <a:lstStyle/>
          <a:p>
            <a:r>
              <a:rPr lang="es-ES_tradnl" sz="3200" dirty="0">
                <a:solidFill>
                  <a:schemeClr val="bg1">
                    <a:lumMod val="75000"/>
                  </a:schemeClr>
                </a:solidFill>
              </a:rPr>
              <a:t>06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s-ES_tradnl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Tài</a:t>
            </a:r>
            <a:r>
              <a:rPr lang="es-ES_tradn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Chính</a:t>
            </a:r>
            <a:endParaRPr lang="es-ES_trad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377480" y="6309035"/>
            <a:ext cx="299377" cy="5489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tIns="72000" rtlCol="0" anchor="t">
            <a:noAutofit/>
          </a:bodyPr>
          <a:lstStyle/>
          <a:p>
            <a:pPr algn="ctr"/>
            <a:fld id="{935BBC0D-156C-474B-BE53-7DA8707D3EBF}" type="slidenum">
              <a:rPr lang="en-US" sz="1200">
                <a:solidFill>
                  <a:schemeClr val="bg1"/>
                </a:solidFill>
              </a:rPr>
              <a:pPr algn="ctr"/>
              <a:t>2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03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/>
              <a:t>01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682707" y="3270727"/>
            <a:ext cx="3969036" cy="1242651"/>
          </a:xfrm>
        </p:spPr>
        <p:txBody>
          <a:bodyPr/>
          <a:lstStyle/>
          <a:p>
            <a:r>
              <a:rPr lang="es-ES_tradnl" dirty="0" err="1" smtClean="0"/>
              <a:t>Giới</a:t>
            </a:r>
            <a:r>
              <a:rPr lang="es-ES_tradnl" dirty="0" smtClean="0"/>
              <a:t> </a:t>
            </a:r>
            <a:r>
              <a:rPr lang="es-ES_tradnl" dirty="0" err="1" smtClean="0"/>
              <a:t>Thiệu</a:t>
            </a:r>
            <a:endParaRPr lang="es-ES_tradnl" dirty="0"/>
          </a:p>
        </p:txBody>
      </p:sp>
      <p:cxnSp>
        <p:nvCxnSpPr>
          <p:cNvPr id="9" name="Conector recto 8"/>
          <p:cNvCxnSpPr/>
          <p:nvPr/>
        </p:nvCxnSpPr>
        <p:spPr>
          <a:xfrm>
            <a:off x="670985" y="3270727"/>
            <a:ext cx="3980759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377480" y="6309035"/>
            <a:ext cx="299377" cy="5489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tIns="72000" rtlCol="0" anchor="t">
            <a:noAutofit/>
          </a:bodyPr>
          <a:lstStyle/>
          <a:p>
            <a:pPr algn="ctr"/>
            <a:fld id="{935BBC0D-156C-474B-BE53-7DA8707D3EBF}" type="slidenum">
              <a:rPr lang="en-US" sz="1200">
                <a:solidFill>
                  <a:schemeClr val="bg1"/>
                </a:solidFill>
              </a:rPr>
              <a:pPr algn="ctr"/>
              <a:t>3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2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682707" y="192269"/>
            <a:ext cx="9141231" cy="997196"/>
          </a:xfrm>
        </p:spPr>
        <p:txBody>
          <a:bodyPr/>
          <a:lstStyle/>
          <a:p>
            <a:r>
              <a:rPr lang="es-ES_tradnl" sz="7200" dirty="0" err="1" smtClean="0"/>
              <a:t>Giới</a:t>
            </a:r>
            <a:r>
              <a:rPr lang="es-ES_tradnl" sz="7200" dirty="0" smtClean="0"/>
              <a:t> </a:t>
            </a:r>
            <a:r>
              <a:rPr lang="es-ES_tradnl" sz="7200" dirty="0" err="1" smtClean="0"/>
              <a:t>Thiệu</a:t>
            </a:r>
            <a:endParaRPr lang="es-ES_tradnl" sz="7200" dirty="0"/>
          </a:p>
        </p:txBody>
      </p:sp>
      <p:sp>
        <p:nvSpPr>
          <p:cNvPr id="36" name="Marcador de texto 3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IT </a:t>
            </a:r>
            <a:r>
              <a:rPr lang="en-US" sz="4800" dirty="0" err="1">
                <a:solidFill>
                  <a:schemeClr val="accent1">
                    <a:lumMod val="75000"/>
                  </a:schemeClr>
                </a:solidFill>
              </a:rPr>
              <a:t>Cơ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1">
                    <a:lumMod val="75000"/>
                  </a:schemeClr>
                </a:solidFill>
              </a:rPr>
              <a:t>Động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 Company</a:t>
            </a:r>
          </a:p>
        </p:txBody>
      </p:sp>
      <p:cxnSp>
        <p:nvCxnSpPr>
          <p:cNvPr id="32" name="Conector recto 31"/>
          <p:cNvCxnSpPr/>
          <p:nvPr/>
        </p:nvCxnSpPr>
        <p:spPr>
          <a:xfrm>
            <a:off x="670984" y="867680"/>
            <a:ext cx="4993216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 flipH="1">
            <a:off x="8402671" y="3101725"/>
            <a:ext cx="2732152" cy="4078401"/>
            <a:chOff x="3798888" y="0"/>
            <a:chExt cx="4594226" cy="6858000"/>
          </a:xfrm>
        </p:grpSpPr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6561138" y="1150938"/>
              <a:ext cx="919163" cy="3167063"/>
            </a:xfrm>
            <a:custGeom>
              <a:avLst/>
              <a:gdLst>
                <a:gd name="T0" fmla="*/ 224 w 579"/>
                <a:gd name="T1" fmla="*/ 185 h 1995"/>
                <a:gd name="T2" fmla="*/ 275 w 579"/>
                <a:gd name="T3" fmla="*/ 311 h 1995"/>
                <a:gd name="T4" fmla="*/ 318 w 579"/>
                <a:gd name="T5" fmla="*/ 441 h 1995"/>
                <a:gd name="T6" fmla="*/ 358 w 579"/>
                <a:gd name="T7" fmla="*/ 602 h 1995"/>
                <a:gd name="T8" fmla="*/ 388 w 579"/>
                <a:gd name="T9" fmla="*/ 785 h 1995"/>
                <a:gd name="T10" fmla="*/ 398 w 579"/>
                <a:gd name="T11" fmla="*/ 916 h 1995"/>
                <a:gd name="T12" fmla="*/ 398 w 579"/>
                <a:gd name="T13" fmla="*/ 1018 h 1995"/>
                <a:gd name="T14" fmla="*/ 390 w 579"/>
                <a:gd name="T15" fmla="*/ 1121 h 1995"/>
                <a:gd name="T16" fmla="*/ 375 w 579"/>
                <a:gd name="T17" fmla="*/ 1224 h 1995"/>
                <a:gd name="T18" fmla="*/ 349 w 579"/>
                <a:gd name="T19" fmla="*/ 1327 h 1995"/>
                <a:gd name="T20" fmla="*/ 313 w 579"/>
                <a:gd name="T21" fmla="*/ 1428 h 1995"/>
                <a:gd name="T22" fmla="*/ 265 w 579"/>
                <a:gd name="T23" fmla="*/ 1527 h 1995"/>
                <a:gd name="T24" fmla="*/ 203 w 579"/>
                <a:gd name="T25" fmla="*/ 1623 h 1995"/>
                <a:gd name="T26" fmla="*/ 128 w 579"/>
                <a:gd name="T27" fmla="*/ 1713 h 1995"/>
                <a:gd name="T28" fmla="*/ 38 w 579"/>
                <a:gd name="T29" fmla="*/ 1800 h 1995"/>
                <a:gd name="T30" fmla="*/ 3 w 579"/>
                <a:gd name="T31" fmla="*/ 1834 h 1995"/>
                <a:gd name="T32" fmla="*/ 0 w 579"/>
                <a:gd name="T33" fmla="*/ 1895 h 1995"/>
                <a:gd name="T34" fmla="*/ 8 w 579"/>
                <a:gd name="T35" fmla="*/ 1940 h 1995"/>
                <a:gd name="T36" fmla="*/ 21 w 579"/>
                <a:gd name="T37" fmla="*/ 1967 h 1995"/>
                <a:gd name="T38" fmla="*/ 37 w 579"/>
                <a:gd name="T39" fmla="*/ 1983 h 1995"/>
                <a:gd name="T40" fmla="*/ 58 w 579"/>
                <a:gd name="T41" fmla="*/ 1993 h 1995"/>
                <a:gd name="T42" fmla="*/ 76 w 579"/>
                <a:gd name="T43" fmla="*/ 1995 h 1995"/>
                <a:gd name="T44" fmla="*/ 102 w 579"/>
                <a:gd name="T45" fmla="*/ 1987 h 1995"/>
                <a:gd name="T46" fmla="*/ 165 w 579"/>
                <a:gd name="T47" fmla="*/ 1951 h 1995"/>
                <a:gd name="T48" fmla="*/ 246 w 579"/>
                <a:gd name="T49" fmla="*/ 1882 h 1995"/>
                <a:gd name="T50" fmla="*/ 337 w 579"/>
                <a:gd name="T51" fmla="*/ 1778 h 1995"/>
                <a:gd name="T52" fmla="*/ 382 w 579"/>
                <a:gd name="T53" fmla="*/ 1713 h 1995"/>
                <a:gd name="T54" fmla="*/ 426 w 579"/>
                <a:gd name="T55" fmla="*/ 1639 h 1995"/>
                <a:gd name="T56" fmla="*/ 466 w 579"/>
                <a:gd name="T57" fmla="*/ 1556 h 1995"/>
                <a:gd name="T58" fmla="*/ 502 w 579"/>
                <a:gd name="T59" fmla="*/ 1464 h 1995"/>
                <a:gd name="T60" fmla="*/ 534 w 579"/>
                <a:gd name="T61" fmla="*/ 1362 h 1995"/>
                <a:gd name="T62" fmla="*/ 557 w 579"/>
                <a:gd name="T63" fmla="*/ 1250 h 1995"/>
                <a:gd name="T64" fmla="*/ 573 w 579"/>
                <a:gd name="T65" fmla="*/ 1130 h 1995"/>
                <a:gd name="T66" fmla="*/ 579 w 579"/>
                <a:gd name="T67" fmla="*/ 1000 h 1995"/>
                <a:gd name="T68" fmla="*/ 575 w 579"/>
                <a:gd name="T69" fmla="*/ 859 h 1995"/>
                <a:gd name="T70" fmla="*/ 558 w 579"/>
                <a:gd name="T71" fmla="*/ 708 h 1995"/>
                <a:gd name="T72" fmla="*/ 528 w 579"/>
                <a:gd name="T73" fmla="*/ 547 h 1995"/>
                <a:gd name="T74" fmla="*/ 484 w 579"/>
                <a:gd name="T75" fmla="*/ 375 h 1995"/>
                <a:gd name="T76" fmla="*/ 424 w 579"/>
                <a:gd name="T77" fmla="*/ 193 h 1995"/>
                <a:gd name="T78" fmla="*/ 347 w 579"/>
                <a:gd name="T79" fmla="*/ 0 h 1995"/>
                <a:gd name="T80" fmla="*/ 332 w 579"/>
                <a:gd name="T81" fmla="*/ 7 h 1995"/>
                <a:gd name="T82" fmla="*/ 305 w 579"/>
                <a:gd name="T83" fmla="*/ 21 h 1995"/>
                <a:gd name="T84" fmla="*/ 274 w 579"/>
                <a:gd name="T85" fmla="*/ 52 h 1995"/>
                <a:gd name="T86" fmla="*/ 242 w 579"/>
                <a:gd name="T87" fmla="*/ 100 h 1995"/>
                <a:gd name="T88" fmla="*/ 218 w 579"/>
                <a:gd name="T89" fmla="*/ 172 h 1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9" h="1995">
                  <a:moveTo>
                    <a:pt x="218" y="172"/>
                  </a:moveTo>
                  <a:lnTo>
                    <a:pt x="218" y="172"/>
                  </a:lnTo>
                  <a:lnTo>
                    <a:pt x="224" y="185"/>
                  </a:lnTo>
                  <a:lnTo>
                    <a:pt x="240" y="219"/>
                  </a:lnTo>
                  <a:lnTo>
                    <a:pt x="262" y="275"/>
                  </a:lnTo>
                  <a:lnTo>
                    <a:pt x="275" y="311"/>
                  </a:lnTo>
                  <a:lnTo>
                    <a:pt x="288" y="350"/>
                  </a:lnTo>
                  <a:lnTo>
                    <a:pt x="303" y="393"/>
                  </a:lnTo>
                  <a:lnTo>
                    <a:pt x="318" y="441"/>
                  </a:lnTo>
                  <a:lnTo>
                    <a:pt x="332" y="491"/>
                  </a:lnTo>
                  <a:lnTo>
                    <a:pt x="345" y="545"/>
                  </a:lnTo>
                  <a:lnTo>
                    <a:pt x="358" y="602"/>
                  </a:lnTo>
                  <a:lnTo>
                    <a:pt x="369" y="661"/>
                  </a:lnTo>
                  <a:lnTo>
                    <a:pt x="380" y="722"/>
                  </a:lnTo>
                  <a:lnTo>
                    <a:pt x="388" y="785"/>
                  </a:lnTo>
                  <a:lnTo>
                    <a:pt x="395" y="850"/>
                  </a:lnTo>
                  <a:lnTo>
                    <a:pt x="397" y="883"/>
                  </a:lnTo>
                  <a:lnTo>
                    <a:pt x="398" y="916"/>
                  </a:lnTo>
                  <a:lnTo>
                    <a:pt x="399" y="949"/>
                  </a:lnTo>
                  <a:lnTo>
                    <a:pt x="399" y="984"/>
                  </a:lnTo>
                  <a:lnTo>
                    <a:pt x="398" y="1018"/>
                  </a:lnTo>
                  <a:lnTo>
                    <a:pt x="397" y="1051"/>
                  </a:lnTo>
                  <a:lnTo>
                    <a:pt x="394" y="1086"/>
                  </a:lnTo>
                  <a:lnTo>
                    <a:pt x="390" y="1121"/>
                  </a:lnTo>
                  <a:lnTo>
                    <a:pt x="386" y="1154"/>
                  </a:lnTo>
                  <a:lnTo>
                    <a:pt x="381" y="1189"/>
                  </a:lnTo>
                  <a:lnTo>
                    <a:pt x="375" y="1224"/>
                  </a:lnTo>
                  <a:lnTo>
                    <a:pt x="367" y="1259"/>
                  </a:lnTo>
                  <a:lnTo>
                    <a:pt x="359" y="1292"/>
                  </a:lnTo>
                  <a:lnTo>
                    <a:pt x="349" y="1327"/>
                  </a:lnTo>
                  <a:lnTo>
                    <a:pt x="339" y="1361"/>
                  </a:lnTo>
                  <a:lnTo>
                    <a:pt x="326" y="1394"/>
                  </a:lnTo>
                  <a:lnTo>
                    <a:pt x="313" y="1428"/>
                  </a:lnTo>
                  <a:lnTo>
                    <a:pt x="298" y="1462"/>
                  </a:lnTo>
                  <a:lnTo>
                    <a:pt x="282" y="1494"/>
                  </a:lnTo>
                  <a:lnTo>
                    <a:pt x="265" y="1527"/>
                  </a:lnTo>
                  <a:lnTo>
                    <a:pt x="246" y="1560"/>
                  </a:lnTo>
                  <a:lnTo>
                    <a:pt x="225" y="1591"/>
                  </a:lnTo>
                  <a:lnTo>
                    <a:pt x="203" y="1623"/>
                  </a:lnTo>
                  <a:lnTo>
                    <a:pt x="180" y="1653"/>
                  </a:lnTo>
                  <a:lnTo>
                    <a:pt x="155" y="1684"/>
                  </a:lnTo>
                  <a:lnTo>
                    <a:pt x="128" y="1713"/>
                  </a:lnTo>
                  <a:lnTo>
                    <a:pt x="100" y="1743"/>
                  </a:lnTo>
                  <a:lnTo>
                    <a:pt x="69" y="1771"/>
                  </a:lnTo>
                  <a:lnTo>
                    <a:pt x="38" y="1800"/>
                  </a:lnTo>
                  <a:lnTo>
                    <a:pt x="4" y="1827"/>
                  </a:lnTo>
                  <a:lnTo>
                    <a:pt x="4" y="1827"/>
                  </a:lnTo>
                  <a:lnTo>
                    <a:pt x="3" y="1834"/>
                  </a:lnTo>
                  <a:lnTo>
                    <a:pt x="1" y="1852"/>
                  </a:lnTo>
                  <a:lnTo>
                    <a:pt x="0" y="1879"/>
                  </a:lnTo>
                  <a:lnTo>
                    <a:pt x="0" y="1895"/>
                  </a:lnTo>
                  <a:lnTo>
                    <a:pt x="2" y="1909"/>
                  </a:lnTo>
                  <a:lnTo>
                    <a:pt x="4" y="1925"/>
                  </a:lnTo>
                  <a:lnTo>
                    <a:pt x="8" y="1940"/>
                  </a:lnTo>
                  <a:lnTo>
                    <a:pt x="13" y="1955"/>
                  </a:lnTo>
                  <a:lnTo>
                    <a:pt x="18" y="1961"/>
                  </a:lnTo>
                  <a:lnTo>
                    <a:pt x="21" y="1967"/>
                  </a:lnTo>
                  <a:lnTo>
                    <a:pt x="26" y="1972"/>
                  </a:lnTo>
                  <a:lnTo>
                    <a:pt x="31" y="1978"/>
                  </a:lnTo>
                  <a:lnTo>
                    <a:pt x="37" y="1983"/>
                  </a:lnTo>
                  <a:lnTo>
                    <a:pt x="43" y="1986"/>
                  </a:lnTo>
                  <a:lnTo>
                    <a:pt x="50" y="1989"/>
                  </a:lnTo>
                  <a:lnTo>
                    <a:pt x="58" y="1993"/>
                  </a:lnTo>
                  <a:lnTo>
                    <a:pt x="66" y="1994"/>
                  </a:lnTo>
                  <a:lnTo>
                    <a:pt x="76" y="1995"/>
                  </a:lnTo>
                  <a:lnTo>
                    <a:pt x="76" y="1995"/>
                  </a:lnTo>
                  <a:lnTo>
                    <a:pt x="81" y="1994"/>
                  </a:lnTo>
                  <a:lnTo>
                    <a:pt x="87" y="1993"/>
                  </a:lnTo>
                  <a:lnTo>
                    <a:pt x="102" y="1987"/>
                  </a:lnTo>
                  <a:lnTo>
                    <a:pt x="120" y="1979"/>
                  </a:lnTo>
                  <a:lnTo>
                    <a:pt x="141" y="1967"/>
                  </a:lnTo>
                  <a:lnTo>
                    <a:pt x="165" y="1951"/>
                  </a:lnTo>
                  <a:lnTo>
                    <a:pt x="190" y="1931"/>
                  </a:lnTo>
                  <a:lnTo>
                    <a:pt x="218" y="1908"/>
                  </a:lnTo>
                  <a:lnTo>
                    <a:pt x="246" y="1882"/>
                  </a:lnTo>
                  <a:lnTo>
                    <a:pt x="277" y="1851"/>
                  </a:lnTo>
                  <a:lnTo>
                    <a:pt x="306" y="1817"/>
                  </a:lnTo>
                  <a:lnTo>
                    <a:pt x="337" y="1778"/>
                  </a:lnTo>
                  <a:lnTo>
                    <a:pt x="353" y="1758"/>
                  </a:lnTo>
                  <a:lnTo>
                    <a:pt x="367" y="1736"/>
                  </a:lnTo>
                  <a:lnTo>
                    <a:pt x="382" y="1713"/>
                  </a:lnTo>
                  <a:lnTo>
                    <a:pt x="397" y="1689"/>
                  </a:lnTo>
                  <a:lnTo>
                    <a:pt x="412" y="1665"/>
                  </a:lnTo>
                  <a:lnTo>
                    <a:pt x="426" y="1639"/>
                  </a:lnTo>
                  <a:lnTo>
                    <a:pt x="440" y="1612"/>
                  </a:lnTo>
                  <a:lnTo>
                    <a:pt x="454" y="1585"/>
                  </a:lnTo>
                  <a:lnTo>
                    <a:pt x="466" y="1556"/>
                  </a:lnTo>
                  <a:lnTo>
                    <a:pt x="479" y="1526"/>
                  </a:lnTo>
                  <a:lnTo>
                    <a:pt x="492" y="1496"/>
                  </a:lnTo>
                  <a:lnTo>
                    <a:pt x="502" y="1464"/>
                  </a:lnTo>
                  <a:lnTo>
                    <a:pt x="514" y="1431"/>
                  </a:lnTo>
                  <a:lnTo>
                    <a:pt x="524" y="1397"/>
                  </a:lnTo>
                  <a:lnTo>
                    <a:pt x="534" y="1362"/>
                  </a:lnTo>
                  <a:lnTo>
                    <a:pt x="542" y="1326"/>
                  </a:lnTo>
                  <a:lnTo>
                    <a:pt x="550" y="1289"/>
                  </a:lnTo>
                  <a:lnTo>
                    <a:pt x="557" y="1250"/>
                  </a:lnTo>
                  <a:lnTo>
                    <a:pt x="563" y="1211"/>
                  </a:lnTo>
                  <a:lnTo>
                    <a:pt x="568" y="1171"/>
                  </a:lnTo>
                  <a:lnTo>
                    <a:pt x="573" y="1130"/>
                  </a:lnTo>
                  <a:lnTo>
                    <a:pt x="576" y="1087"/>
                  </a:lnTo>
                  <a:lnTo>
                    <a:pt x="578" y="1044"/>
                  </a:lnTo>
                  <a:lnTo>
                    <a:pt x="579" y="1000"/>
                  </a:lnTo>
                  <a:lnTo>
                    <a:pt x="579" y="953"/>
                  </a:lnTo>
                  <a:lnTo>
                    <a:pt x="578" y="906"/>
                  </a:lnTo>
                  <a:lnTo>
                    <a:pt x="575" y="859"/>
                  </a:lnTo>
                  <a:lnTo>
                    <a:pt x="571" y="809"/>
                  </a:lnTo>
                  <a:lnTo>
                    <a:pt x="565" y="760"/>
                  </a:lnTo>
                  <a:lnTo>
                    <a:pt x="558" y="708"/>
                  </a:lnTo>
                  <a:lnTo>
                    <a:pt x="550" y="655"/>
                  </a:lnTo>
                  <a:lnTo>
                    <a:pt x="540" y="602"/>
                  </a:lnTo>
                  <a:lnTo>
                    <a:pt x="528" y="547"/>
                  </a:lnTo>
                  <a:lnTo>
                    <a:pt x="516" y="491"/>
                  </a:lnTo>
                  <a:lnTo>
                    <a:pt x="501" y="433"/>
                  </a:lnTo>
                  <a:lnTo>
                    <a:pt x="484" y="375"/>
                  </a:lnTo>
                  <a:lnTo>
                    <a:pt x="466" y="315"/>
                  </a:lnTo>
                  <a:lnTo>
                    <a:pt x="446" y="255"/>
                  </a:lnTo>
                  <a:lnTo>
                    <a:pt x="424" y="193"/>
                  </a:lnTo>
                  <a:lnTo>
                    <a:pt x="401" y="130"/>
                  </a:lnTo>
                  <a:lnTo>
                    <a:pt x="375" y="66"/>
                  </a:lnTo>
                  <a:lnTo>
                    <a:pt x="347" y="0"/>
                  </a:lnTo>
                  <a:lnTo>
                    <a:pt x="347" y="0"/>
                  </a:lnTo>
                  <a:lnTo>
                    <a:pt x="343" y="1"/>
                  </a:lnTo>
                  <a:lnTo>
                    <a:pt x="332" y="7"/>
                  </a:lnTo>
                  <a:lnTo>
                    <a:pt x="324" y="10"/>
                  </a:lnTo>
                  <a:lnTo>
                    <a:pt x="315" y="15"/>
                  </a:lnTo>
                  <a:lnTo>
                    <a:pt x="305" y="21"/>
                  </a:lnTo>
                  <a:lnTo>
                    <a:pt x="295" y="30"/>
                  </a:lnTo>
                  <a:lnTo>
                    <a:pt x="284" y="39"/>
                  </a:lnTo>
                  <a:lnTo>
                    <a:pt x="274" y="52"/>
                  </a:lnTo>
                  <a:lnTo>
                    <a:pt x="263" y="66"/>
                  </a:lnTo>
                  <a:lnTo>
                    <a:pt x="253" y="82"/>
                  </a:lnTo>
                  <a:lnTo>
                    <a:pt x="242" y="100"/>
                  </a:lnTo>
                  <a:lnTo>
                    <a:pt x="234" y="122"/>
                  </a:lnTo>
                  <a:lnTo>
                    <a:pt x="225" y="146"/>
                  </a:lnTo>
                  <a:lnTo>
                    <a:pt x="218" y="172"/>
                  </a:lnTo>
                  <a:close/>
                </a:path>
              </a:pathLst>
            </a:custGeom>
            <a:solidFill>
              <a:srgbClr val="474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6561138" y="1150938"/>
              <a:ext cx="919163" cy="3167063"/>
            </a:xfrm>
            <a:custGeom>
              <a:avLst/>
              <a:gdLst>
                <a:gd name="T0" fmla="*/ 224 w 579"/>
                <a:gd name="T1" fmla="*/ 185 h 1995"/>
                <a:gd name="T2" fmla="*/ 275 w 579"/>
                <a:gd name="T3" fmla="*/ 311 h 1995"/>
                <a:gd name="T4" fmla="*/ 318 w 579"/>
                <a:gd name="T5" fmla="*/ 441 h 1995"/>
                <a:gd name="T6" fmla="*/ 358 w 579"/>
                <a:gd name="T7" fmla="*/ 602 h 1995"/>
                <a:gd name="T8" fmla="*/ 388 w 579"/>
                <a:gd name="T9" fmla="*/ 785 h 1995"/>
                <a:gd name="T10" fmla="*/ 398 w 579"/>
                <a:gd name="T11" fmla="*/ 916 h 1995"/>
                <a:gd name="T12" fmla="*/ 398 w 579"/>
                <a:gd name="T13" fmla="*/ 1018 h 1995"/>
                <a:gd name="T14" fmla="*/ 390 w 579"/>
                <a:gd name="T15" fmla="*/ 1121 h 1995"/>
                <a:gd name="T16" fmla="*/ 375 w 579"/>
                <a:gd name="T17" fmla="*/ 1224 h 1995"/>
                <a:gd name="T18" fmla="*/ 349 w 579"/>
                <a:gd name="T19" fmla="*/ 1327 h 1995"/>
                <a:gd name="T20" fmla="*/ 313 w 579"/>
                <a:gd name="T21" fmla="*/ 1428 h 1995"/>
                <a:gd name="T22" fmla="*/ 265 w 579"/>
                <a:gd name="T23" fmla="*/ 1527 h 1995"/>
                <a:gd name="T24" fmla="*/ 203 w 579"/>
                <a:gd name="T25" fmla="*/ 1623 h 1995"/>
                <a:gd name="T26" fmla="*/ 128 w 579"/>
                <a:gd name="T27" fmla="*/ 1713 h 1995"/>
                <a:gd name="T28" fmla="*/ 38 w 579"/>
                <a:gd name="T29" fmla="*/ 1800 h 1995"/>
                <a:gd name="T30" fmla="*/ 3 w 579"/>
                <a:gd name="T31" fmla="*/ 1834 h 1995"/>
                <a:gd name="T32" fmla="*/ 0 w 579"/>
                <a:gd name="T33" fmla="*/ 1895 h 1995"/>
                <a:gd name="T34" fmla="*/ 8 w 579"/>
                <a:gd name="T35" fmla="*/ 1940 h 1995"/>
                <a:gd name="T36" fmla="*/ 21 w 579"/>
                <a:gd name="T37" fmla="*/ 1967 h 1995"/>
                <a:gd name="T38" fmla="*/ 37 w 579"/>
                <a:gd name="T39" fmla="*/ 1983 h 1995"/>
                <a:gd name="T40" fmla="*/ 58 w 579"/>
                <a:gd name="T41" fmla="*/ 1993 h 1995"/>
                <a:gd name="T42" fmla="*/ 76 w 579"/>
                <a:gd name="T43" fmla="*/ 1995 h 1995"/>
                <a:gd name="T44" fmla="*/ 102 w 579"/>
                <a:gd name="T45" fmla="*/ 1987 h 1995"/>
                <a:gd name="T46" fmla="*/ 165 w 579"/>
                <a:gd name="T47" fmla="*/ 1951 h 1995"/>
                <a:gd name="T48" fmla="*/ 246 w 579"/>
                <a:gd name="T49" fmla="*/ 1882 h 1995"/>
                <a:gd name="T50" fmla="*/ 337 w 579"/>
                <a:gd name="T51" fmla="*/ 1778 h 1995"/>
                <a:gd name="T52" fmla="*/ 382 w 579"/>
                <a:gd name="T53" fmla="*/ 1713 h 1995"/>
                <a:gd name="T54" fmla="*/ 426 w 579"/>
                <a:gd name="T55" fmla="*/ 1639 h 1995"/>
                <a:gd name="T56" fmla="*/ 466 w 579"/>
                <a:gd name="T57" fmla="*/ 1556 h 1995"/>
                <a:gd name="T58" fmla="*/ 502 w 579"/>
                <a:gd name="T59" fmla="*/ 1464 h 1995"/>
                <a:gd name="T60" fmla="*/ 534 w 579"/>
                <a:gd name="T61" fmla="*/ 1362 h 1995"/>
                <a:gd name="T62" fmla="*/ 557 w 579"/>
                <a:gd name="T63" fmla="*/ 1250 h 1995"/>
                <a:gd name="T64" fmla="*/ 573 w 579"/>
                <a:gd name="T65" fmla="*/ 1130 h 1995"/>
                <a:gd name="T66" fmla="*/ 579 w 579"/>
                <a:gd name="T67" fmla="*/ 1000 h 1995"/>
                <a:gd name="T68" fmla="*/ 575 w 579"/>
                <a:gd name="T69" fmla="*/ 859 h 1995"/>
                <a:gd name="T70" fmla="*/ 558 w 579"/>
                <a:gd name="T71" fmla="*/ 708 h 1995"/>
                <a:gd name="T72" fmla="*/ 528 w 579"/>
                <a:gd name="T73" fmla="*/ 547 h 1995"/>
                <a:gd name="T74" fmla="*/ 484 w 579"/>
                <a:gd name="T75" fmla="*/ 375 h 1995"/>
                <a:gd name="T76" fmla="*/ 424 w 579"/>
                <a:gd name="T77" fmla="*/ 193 h 1995"/>
                <a:gd name="T78" fmla="*/ 347 w 579"/>
                <a:gd name="T79" fmla="*/ 0 h 1995"/>
                <a:gd name="T80" fmla="*/ 332 w 579"/>
                <a:gd name="T81" fmla="*/ 7 h 1995"/>
                <a:gd name="T82" fmla="*/ 305 w 579"/>
                <a:gd name="T83" fmla="*/ 21 h 1995"/>
                <a:gd name="T84" fmla="*/ 274 w 579"/>
                <a:gd name="T85" fmla="*/ 52 h 1995"/>
                <a:gd name="T86" fmla="*/ 242 w 579"/>
                <a:gd name="T87" fmla="*/ 100 h 1995"/>
                <a:gd name="T88" fmla="*/ 218 w 579"/>
                <a:gd name="T89" fmla="*/ 172 h 1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9" h="1995">
                  <a:moveTo>
                    <a:pt x="218" y="172"/>
                  </a:moveTo>
                  <a:lnTo>
                    <a:pt x="218" y="172"/>
                  </a:lnTo>
                  <a:lnTo>
                    <a:pt x="224" y="185"/>
                  </a:lnTo>
                  <a:lnTo>
                    <a:pt x="240" y="219"/>
                  </a:lnTo>
                  <a:lnTo>
                    <a:pt x="262" y="275"/>
                  </a:lnTo>
                  <a:lnTo>
                    <a:pt x="275" y="311"/>
                  </a:lnTo>
                  <a:lnTo>
                    <a:pt x="288" y="350"/>
                  </a:lnTo>
                  <a:lnTo>
                    <a:pt x="303" y="393"/>
                  </a:lnTo>
                  <a:lnTo>
                    <a:pt x="318" y="441"/>
                  </a:lnTo>
                  <a:lnTo>
                    <a:pt x="332" y="491"/>
                  </a:lnTo>
                  <a:lnTo>
                    <a:pt x="345" y="545"/>
                  </a:lnTo>
                  <a:lnTo>
                    <a:pt x="358" y="602"/>
                  </a:lnTo>
                  <a:lnTo>
                    <a:pt x="369" y="661"/>
                  </a:lnTo>
                  <a:lnTo>
                    <a:pt x="380" y="722"/>
                  </a:lnTo>
                  <a:lnTo>
                    <a:pt x="388" y="785"/>
                  </a:lnTo>
                  <a:lnTo>
                    <a:pt x="395" y="850"/>
                  </a:lnTo>
                  <a:lnTo>
                    <a:pt x="397" y="883"/>
                  </a:lnTo>
                  <a:lnTo>
                    <a:pt x="398" y="916"/>
                  </a:lnTo>
                  <a:lnTo>
                    <a:pt x="399" y="949"/>
                  </a:lnTo>
                  <a:lnTo>
                    <a:pt x="399" y="984"/>
                  </a:lnTo>
                  <a:lnTo>
                    <a:pt x="398" y="1018"/>
                  </a:lnTo>
                  <a:lnTo>
                    <a:pt x="397" y="1051"/>
                  </a:lnTo>
                  <a:lnTo>
                    <a:pt x="394" y="1086"/>
                  </a:lnTo>
                  <a:lnTo>
                    <a:pt x="390" y="1121"/>
                  </a:lnTo>
                  <a:lnTo>
                    <a:pt x="386" y="1154"/>
                  </a:lnTo>
                  <a:lnTo>
                    <a:pt x="381" y="1189"/>
                  </a:lnTo>
                  <a:lnTo>
                    <a:pt x="375" y="1224"/>
                  </a:lnTo>
                  <a:lnTo>
                    <a:pt x="367" y="1259"/>
                  </a:lnTo>
                  <a:lnTo>
                    <a:pt x="359" y="1292"/>
                  </a:lnTo>
                  <a:lnTo>
                    <a:pt x="349" y="1327"/>
                  </a:lnTo>
                  <a:lnTo>
                    <a:pt x="339" y="1361"/>
                  </a:lnTo>
                  <a:lnTo>
                    <a:pt x="326" y="1394"/>
                  </a:lnTo>
                  <a:lnTo>
                    <a:pt x="313" y="1428"/>
                  </a:lnTo>
                  <a:lnTo>
                    <a:pt x="298" y="1462"/>
                  </a:lnTo>
                  <a:lnTo>
                    <a:pt x="282" y="1494"/>
                  </a:lnTo>
                  <a:lnTo>
                    <a:pt x="265" y="1527"/>
                  </a:lnTo>
                  <a:lnTo>
                    <a:pt x="246" y="1560"/>
                  </a:lnTo>
                  <a:lnTo>
                    <a:pt x="225" y="1591"/>
                  </a:lnTo>
                  <a:lnTo>
                    <a:pt x="203" y="1623"/>
                  </a:lnTo>
                  <a:lnTo>
                    <a:pt x="180" y="1653"/>
                  </a:lnTo>
                  <a:lnTo>
                    <a:pt x="155" y="1684"/>
                  </a:lnTo>
                  <a:lnTo>
                    <a:pt x="128" y="1713"/>
                  </a:lnTo>
                  <a:lnTo>
                    <a:pt x="100" y="1743"/>
                  </a:lnTo>
                  <a:lnTo>
                    <a:pt x="69" y="1771"/>
                  </a:lnTo>
                  <a:lnTo>
                    <a:pt x="38" y="1800"/>
                  </a:lnTo>
                  <a:lnTo>
                    <a:pt x="4" y="1827"/>
                  </a:lnTo>
                  <a:lnTo>
                    <a:pt x="4" y="1827"/>
                  </a:lnTo>
                  <a:lnTo>
                    <a:pt x="3" y="1834"/>
                  </a:lnTo>
                  <a:lnTo>
                    <a:pt x="1" y="1852"/>
                  </a:lnTo>
                  <a:lnTo>
                    <a:pt x="0" y="1879"/>
                  </a:lnTo>
                  <a:lnTo>
                    <a:pt x="0" y="1895"/>
                  </a:lnTo>
                  <a:lnTo>
                    <a:pt x="2" y="1909"/>
                  </a:lnTo>
                  <a:lnTo>
                    <a:pt x="4" y="1925"/>
                  </a:lnTo>
                  <a:lnTo>
                    <a:pt x="8" y="1940"/>
                  </a:lnTo>
                  <a:lnTo>
                    <a:pt x="13" y="1955"/>
                  </a:lnTo>
                  <a:lnTo>
                    <a:pt x="18" y="1961"/>
                  </a:lnTo>
                  <a:lnTo>
                    <a:pt x="21" y="1967"/>
                  </a:lnTo>
                  <a:lnTo>
                    <a:pt x="26" y="1972"/>
                  </a:lnTo>
                  <a:lnTo>
                    <a:pt x="31" y="1978"/>
                  </a:lnTo>
                  <a:lnTo>
                    <a:pt x="37" y="1983"/>
                  </a:lnTo>
                  <a:lnTo>
                    <a:pt x="43" y="1986"/>
                  </a:lnTo>
                  <a:lnTo>
                    <a:pt x="50" y="1989"/>
                  </a:lnTo>
                  <a:lnTo>
                    <a:pt x="58" y="1993"/>
                  </a:lnTo>
                  <a:lnTo>
                    <a:pt x="66" y="1994"/>
                  </a:lnTo>
                  <a:lnTo>
                    <a:pt x="76" y="1995"/>
                  </a:lnTo>
                  <a:lnTo>
                    <a:pt x="76" y="1995"/>
                  </a:lnTo>
                  <a:lnTo>
                    <a:pt x="81" y="1994"/>
                  </a:lnTo>
                  <a:lnTo>
                    <a:pt x="87" y="1993"/>
                  </a:lnTo>
                  <a:lnTo>
                    <a:pt x="102" y="1987"/>
                  </a:lnTo>
                  <a:lnTo>
                    <a:pt x="120" y="1979"/>
                  </a:lnTo>
                  <a:lnTo>
                    <a:pt x="141" y="1967"/>
                  </a:lnTo>
                  <a:lnTo>
                    <a:pt x="165" y="1951"/>
                  </a:lnTo>
                  <a:lnTo>
                    <a:pt x="190" y="1931"/>
                  </a:lnTo>
                  <a:lnTo>
                    <a:pt x="218" y="1908"/>
                  </a:lnTo>
                  <a:lnTo>
                    <a:pt x="246" y="1882"/>
                  </a:lnTo>
                  <a:lnTo>
                    <a:pt x="277" y="1851"/>
                  </a:lnTo>
                  <a:lnTo>
                    <a:pt x="306" y="1817"/>
                  </a:lnTo>
                  <a:lnTo>
                    <a:pt x="337" y="1778"/>
                  </a:lnTo>
                  <a:lnTo>
                    <a:pt x="353" y="1758"/>
                  </a:lnTo>
                  <a:lnTo>
                    <a:pt x="367" y="1736"/>
                  </a:lnTo>
                  <a:lnTo>
                    <a:pt x="382" y="1713"/>
                  </a:lnTo>
                  <a:lnTo>
                    <a:pt x="397" y="1689"/>
                  </a:lnTo>
                  <a:lnTo>
                    <a:pt x="412" y="1665"/>
                  </a:lnTo>
                  <a:lnTo>
                    <a:pt x="426" y="1639"/>
                  </a:lnTo>
                  <a:lnTo>
                    <a:pt x="440" y="1612"/>
                  </a:lnTo>
                  <a:lnTo>
                    <a:pt x="454" y="1585"/>
                  </a:lnTo>
                  <a:lnTo>
                    <a:pt x="466" y="1556"/>
                  </a:lnTo>
                  <a:lnTo>
                    <a:pt x="479" y="1526"/>
                  </a:lnTo>
                  <a:lnTo>
                    <a:pt x="492" y="1496"/>
                  </a:lnTo>
                  <a:lnTo>
                    <a:pt x="502" y="1464"/>
                  </a:lnTo>
                  <a:lnTo>
                    <a:pt x="514" y="1431"/>
                  </a:lnTo>
                  <a:lnTo>
                    <a:pt x="524" y="1397"/>
                  </a:lnTo>
                  <a:lnTo>
                    <a:pt x="534" y="1362"/>
                  </a:lnTo>
                  <a:lnTo>
                    <a:pt x="542" y="1326"/>
                  </a:lnTo>
                  <a:lnTo>
                    <a:pt x="550" y="1289"/>
                  </a:lnTo>
                  <a:lnTo>
                    <a:pt x="557" y="1250"/>
                  </a:lnTo>
                  <a:lnTo>
                    <a:pt x="563" y="1211"/>
                  </a:lnTo>
                  <a:lnTo>
                    <a:pt x="568" y="1171"/>
                  </a:lnTo>
                  <a:lnTo>
                    <a:pt x="573" y="1130"/>
                  </a:lnTo>
                  <a:lnTo>
                    <a:pt x="576" y="1087"/>
                  </a:lnTo>
                  <a:lnTo>
                    <a:pt x="578" y="1044"/>
                  </a:lnTo>
                  <a:lnTo>
                    <a:pt x="579" y="1000"/>
                  </a:lnTo>
                  <a:lnTo>
                    <a:pt x="579" y="953"/>
                  </a:lnTo>
                  <a:lnTo>
                    <a:pt x="578" y="906"/>
                  </a:lnTo>
                  <a:lnTo>
                    <a:pt x="575" y="859"/>
                  </a:lnTo>
                  <a:lnTo>
                    <a:pt x="571" y="809"/>
                  </a:lnTo>
                  <a:lnTo>
                    <a:pt x="565" y="760"/>
                  </a:lnTo>
                  <a:lnTo>
                    <a:pt x="558" y="708"/>
                  </a:lnTo>
                  <a:lnTo>
                    <a:pt x="550" y="655"/>
                  </a:lnTo>
                  <a:lnTo>
                    <a:pt x="540" y="602"/>
                  </a:lnTo>
                  <a:lnTo>
                    <a:pt x="528" y="547"/>
                  </a:lnTo>
                  <a:lnTo>
                    <a:pt x="516" y="491"/>
                  </a:lnTo>
                  <a:lnTo>
                    <a:pt x="501" y="433"/>
                  </a:lnTo>
                  <a:lnTo>
                    <a:pt x="484" y="375"/>
                  </a:lnTo>
                  <a:lnTo>
                    <a:pt x="466" y="315"/>
                  </a:lnTo>
                  <a:lnTo>
                    <a:pt x="446" y="255"/>
                  </a:lnTo>
                  <a:lnTo>
                    <a:pt x="424" y="193"/>
                  </a:lnTo>
                  <a:lnTo>
                    <a:pt x="401" y="130"/>
                  </a:lnTo>
                  <a:lnTo>
                    <a:pt x="375" y="66"/>
                  </a:lnTo>
                  <a:lnTo>
                    <a:pt x="347" y="0"/>
                  </a:lnTo>
                  <a:lnTo>
                    <a:pt x="347" y="0"/>
                  </a:lnTo>
                  <a:lnTo>
                    <a:pt x="343" y="1"/>
                  </a:lnTo>
                  <a:lnTo>
                    <a:pt x="332" y="7"/>
                  </a:lnTo>
                  <a:lnTo>
                    <a:pt x="324" y="10"/>
                  </a:lnTo>
                  <a:lnTo>
                    <a:pt x="315" y="15"/>
                  </a:lnTo>
                  <a:lnTo>
                    <a:pt x="305" y="21"/>
                  </a:lnTo>
                  <a:lnTo>
                    <a:pt x="295" y="30"/>
                  </a:lnTo>
                  <a:lnTo>
                    <a:pt x="284" y="39"/>
                  </a:lnTo>
                  <a:lnTo>
                    <a:pt x="274" y="52"/>
                  </a:lnTo>
                  <a:lnTo>
                    <a:pt x="263" y="66"/>
                  </a:lnTo>
                  <a:lnTo>
                    <a:pt x="253" y="82"/>
                  </a:lnTo>
                  <a:lnTo>
                    <a:pt x="242" y="100"/>
                  </a:lnTo>
                  <a:lnTo>
                    <a:pt x="234" y="122"/>
                  </a:lnTo>
                  <a:lnTo>
                    <a:pt x="225" y="146"/>
                  </a:lnTo>
                  <a:lnTo>
                    <a:pt x="218" y="17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6651626" y="720725"/>
              <a:ext cx="482600" cy="668338"/>
            </a:xfrm>
            <a:custGeom>
              <a:avLst/>
              <a:gdLst>
                <a:gd name="T0" fmla="*/ 287 w 304"/>
                <a:gd name="T1" fmla="*/ 290 h 421"/>
                <a:gd name="T2" fmla="*/ 272 w 304"/>
                <a:gd name="T3" fmla="*/ 344 h 421"/>
                <a:gd name="T4" fmla="*/ 253 w 304"/>
                <a:gd name="T5" fmla="*/ 379 h 421"/>
                <a:gd name="T6" fmla="*/ 226 w 304"/>
                <a:gd name="T7" fmla="*/ 404 h 421"/>
                <a:gd name="T8" fmla="*/ 200 w 304"/>
                <a:gd name="T9" fmla="*/ 414 h 421"/>
                <a:gd name="T10" fmla="*/ 158 w 304"/>
                <a:gd name="T11" fmla="*/ 421 h 421"/>
                <a:gd name="T12" fmla="*/ 123 w 304"/>
                <a:gd name="T13" fmla="*/ 419 h 421"/>
                <a:gd name="T14" fmla="*/ 94 w 304"/>
                <a:gd name="T15" fmla="*/ 408 h 421"/>
                <a:gd name="T16" fmla="*/ 72 w 304"/>
                <a:gd name="T17" fmla="*/ 393 h 421"/>
                <a:gd name="T18" fmla="*/ 55 w 304"/>
                <a:gd name="T19" fmla="*/ 373 h 421"/>
                <a:gd name="T20" fmla="*/ 36 w 304"/>
                <a:gd name="T21" fmla="*/ 324 h 421"/>
                <a:gd name="T22" fmla="*/ 33 w 304"/>
                <a:gd name="T23" fmla="*/ 277 h 421"/>
                <a:gd name="T24" fmla="*/ 38 w 304"/>
                <a:gd name="T25" fmla="*/ 252 h 421"/>
                <a:gd name="T26" fmla="*/ 40 w 304"/>
                <a:gd name="T27" fmla="*/ 229 h 421"/>
                <a:gd name="T28" fmla="*/ 29 w 304"/>
                <a:gd name="T29" fmla="*/ 185 h 421"/>
                <a:gd name="T30" fmla="*/ 4 w 304"/>
                <a:gd name="T31" fmla="*/ 110 h 421"/>
                <a:gd name="T32" fmla="*/ 0 w 304"/>
                <a:gd name="T33" fmla="*/ 79 h 421"/>
                <a:gd name="T34" fmla="*/ 5 w 304"/>
                <a:gd name="T35" fmla="*/ 71 h 421"/>
                <a:gd name="T36" fmla="*/ 18 w 304"/>
                <a:gd name="T37" fmla="*/ 69 h 421"/>
                <a:gd name="T38" fmla="*/ 28 w 304"/>
                <a:gd name="T39" fmla="*/ 72 h 421"/>
                <a:gd name="T40" fmla="*/ 53 w 304"/>
                <a:gd name="T41" fmla="*/ 92 h 421"/>
                <a:gd name="T42" fmla="*/ 71 w 304"/>
                <a:gd name="T43" fmla="*/ 123 h 421"/>
                <a:gd name="T44" fmla="*/ 88 w 304"/>
                <a:gd name="T45" fmla="*/ 174 h 421"/>
                <a:gd name="T46" fmla="*/ 92 w 304"/>
                <a:gd name="T47" fmla="*/ 166 h 421"/>
                <a:gd name="T48" fmla="*/ 99 w 304"/>
                <a:gd name="T49" fmla="*/ 59 h 421"/>
                <a:gd name="T50" fmla="*/ 107 w 304"/>
                <a:gd name="T51" fmla="*/ 16 h 421"/>
                <a:gd name="T52" fmla="*/ 118 w 304"/>
                <a:gd name="T53" fmla="*/ 1 h 421"/>
                <a:gd name="T54" fmla="*/ 129 w 304"/>
                <a:gd name="T55" fmla="*/ 1 h 421"/>
                <a:gd name="T56" fmla="*/ 143 w 304"/>
                <a:gd name="T57" fmla="*/ 12 h 421"/>
                <a:gd name="T58" fmla="*/ 160 w 304"/>
                <a:gd name="T59" fmla="*/ 40 h 421"/>
                <a:gd name="T60" fmla="*/ 173 w 304"/>
                <a:gd name="T61" fmla="*/ 87 h 421"/>
                <a:gd name="T62" fmla="*/ 177 w 304"/>
                <a:gd name="T63" fmla="*/ 136 h 421"/>
                <a:gd name="T64" fmla="*/ 169 w 304"/>
                <a:gd name="T65" fmla="*/ 209 h 421"/>
                <a:gd name="T66" fmla="*/ 178 w 304"/>
                <a:gd name="T67" fmla="*/ 212 h 421"/>
                <a:gd name="T68" fmla="*/ 196 w 304"/>
                <a:gd name="T69" fmla="*/ 212 h 421"/>
                <a:gd name="T70" fmla="*/ 209 w 304"/>
                <a:gd name="T71" fmla="*/ 201 h 421"/>
                <a:gd name="T72" fmla="*/ 220 w 304"/>
                <a:gd name="T73" fmla="*/ 171 h 421"/>
                <a:gd name="T74" fmla="*/ 223 w 304"/>
                <a:gd name="T75" fmla="*/ 140 h 421"/>
                <a:gd name="T76" fmla="*/ 230 w 304"/>
                <a:gd name="T77" fmla="*/ 55 h 421"/>
                <a:gd name="T78" fmla="*/ 239 w 304"/>
                <a:gd name="T79" fmla="*/ 32 h 421"/>
                <a:gd name="T80" fmla="*/ 250 w 304"/>
                <a:gd name="T81" fmla="*/ 22 h 421"/>
                <a:gd name="T82" fmla="*/ 268 w 304"/>
                <a:gd name="T83" fmla="*/ 22 h 421"/>
                <a:gd name="T84" fmla="*/ 280 w 304"/>
                <a:gd name="T85" fmla="*/ 27 h 421"/>
                <a:gd name="T86" fmla="*/ 292 w 304"/>
                <a:gd name="T87" fmla="*/ 48 h 421"/>
                <a:gd name="T88" fmla="*/ 301 w 304"/>
                <a:gd name="T89" fmla="*/ 85 h 421"/>
                <a:gd name="T90" fmla="*/ 304 w 304"/>
                <a:gd name="T91" fmla="*/ 137 h 421"/>
                <a:gd name="T92" fmla="*/ 301 w 304"/>
                <a:gd name="T93" fmla="*/ 200 h 421"/>
                <a:gd name="T94" fmla="*/ 290 w 304"/>
                <a:gd name="T95" fmla="*/ 27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4" h="421">
                  <a:moveTo>
                    <a:pt x="290" y="271"/>
                  </a:moveTo>
                  <a:lnTo>
                    <a:pt x="290" y="271"/>
                  </a:lnTo>
                  <a:lnTo>
                    <a:pt x="287" y="290"/>
                  </a:lnTo>
                  <a:lnTo>
                    <a:pt x="283" y="309"/>
                  </a:lnTo>
                  <a:lnTo>
                    <a:pt x="277" y="333"/>
                  </a:lnTo>
                  <a:lnTo>
                    <a:pt x="272" y="344"/>
                  </a:lnTo>
                  <a:lnTo>
                    <a:pt x="267" y="357"/>
                  </a:lnTo>
                  <a:lnTo>
                    <a:pt x="261" y="367"/>
                  </a:lnTo>
                  <a:lnTo>
                    <a:pt x="253" y="379"/>
                  </a:lnTo>
                  <a:lnTo>
                    <a:pt x="246" y="388"/>
                  </a:lnTo>
                  <a:lnTo>
                    <a:pt x="237" y="397"/>
                  </a:lnTo>
                  <a:lnTo>
                    <a:pt x="226" y="404"/>
                  </a:lnTo>
                  <a:lnTo>
                    <a:pt x="214" y="409"/>
                  </a:lnTo>
                  <a:lnTo>
                    <a:pt x="214" y="409"/>
                  </a:lnTo>
                  <a:lnTo>
                    <a:pt x="200" y="414"/>
                  </a:lnTo>
                  <a:lnTo>
                    <a:pt x="185" y="418"/>
                  </a:lnTo>
                  <a:lnTo>
                    <a:pt x="170" y="420"/>
                  </a:lnTo>
                  <a:lnTo>
                    <a:pt x="158" y="421"/>
                  </a:lnTo>
                  <a:lnTo>
                    <a:pt x="145" y="421"/>
                  </a:lnTo>
                  <a:lnTo>
                    <a:pt x="133" y="420"/>
                  </a:lnTo>
                  <a:lnTo>
                    <a:pt x="123" y="419"/>
                  </a:lnTo>
                  <a:lnTo>
                    <a:pt x="112" y="416"/>
                  </a:lnTo>
                  <a:lnTo>
                    <a:pt x="103" y="413"/>
                  </a:lnTo>
                  <a:lnTo>
                    <a:pt x="94" y="408"/>
                  </a:lnTo>
                  <a:lnTo>
                    <a:pt x="86" y="404"/>
                  </a:lnTo>
                  <a:lnTo>
                    <a:pt x="79" y="399"/>
                  </a:lnTo>
                  <a:lnTo>
                    <a:pt x="72" y="393"/>
                  </a:lnTo>
                  <a:lnTo>
                    <a:pt x="66" y="386"/>
                  </a:lnTo>
                  <a:lnTo>
                    <a:pt x="61" y="380"/>
                  </a:lnTo>
                  <a:lnTo>
                    <a:pt x="55" y="373"/>
                  </a:lnTo>
                  <a:lnTo>
                    <a:pt x="47" y="357"/>
                  </a:lnTo>
                  <a:lnTo>
                    <a:pt x="41" y="341"/>
                  </a:lnTo>
                  <a:lnTo>
                    <a:pt x="36" y="324"/>
                  </a:lnTo>
                  <a:lnTo>
                    <a:pt x="33" y="307"/>
                  </a:lnTo>
                  <a:lnTo>
                    <a:pt x="32" y="291"/>
                  </a:lnTo>
                  <a:lnTo>
                    <a:pt x="33" y="277"/>
                  </a:lnTo>
                  <a:lnTo>
                    <a:pt x="34" y="264"/>
                  </a:lnTo>
                  <a:lnTo>
                    <a:pt x="38" y="252"/>
                  </a:lnTo>
                  <a:lnTo>
                    <a:pt x="38" y="252"/>
                  </a:lnTo>
                  <a:lnTo>
                    <a:pt x="39" y="247"/>
                  </a:lnTo>
                  <a:lnTo>
                    <a:pt x="40" y="242"/>
                  </a:lnTo>
                  <a:lnTo>
                    <a:pt x="40" y="229"/>
                  </a:lnTo>
                  <a:lnTo>
                    <a:pt x="38" y="216"/>
                  </a:lnTo>
                  <a:lnTo>
                    <a:pt x="34" y="201"/>
                  </a:lnTo>
                  <a:lnTo>
                    <a:pt x="29" y="185"/>
                  </a:lnTo>
                  <a:lnTo>
                    <a:pt x="24" y="169"/>
                  </a:lnTo>
                  <a:lnTo>
                    <a:pt x="13" y="139"/>
                  </a:lnTo>
                  <a:lnTo>
                    <a:pt x="4" y="110"/>
                  </a:lnTo>
                  <a:lnTo>
                    <a:pt x="1" y="98"/>
                  </a:lnTo>
                  <a:lnTo>
                    <a:pt x="0" y="87"/>
                  </a:lnTo>
                  <a:lnTo>
                    <a:pt x="0" y="79"/>
                  </a:lnTo>
                  <a:lnTo>
                    <a:pt x="1" y="76"/>
                  </a:lnTo>
                  <a:lnTo>
                    <a:pt x="3" y="73"/>
                  </a:lnTo>
                  <a:lnTo>
                    <a:pt x="5" y="71"/>
                  </a:lnTo>
                  <a:lnTo>
                    <a:pt x="9" y="70"/>
                  </a:lnTo>
                  <a:lnTo>
                    <a:pt x="12" y="69"/>
                  </a:lnTo>
                  <a:lnTo>
                    <a:pt x="18" y="69"/>
                  </a:lnTo>
                  <a:lnTo>
                    <a:pt x="18" y="69"/>
                  </a:lnTo>
                  <a:lnTo>
                    <a:pt x="23" y="70"/>
                  </a:lnTo>
                  <a:lnTo>
                    <a:pt x="28" y="72"/>
                  </a:lnTo>
                  <a:lnTo>
                    <a:pt x="38" y="78"/>
                  </a:lnTo>
                  <a:lnTo>
                    <a:pt x="46" y="84"/>
                  </a:lnTo>
                  <a:lnTo>
                    <a:pt x="53" y="92"/>
                  </a:lnTo>
                  <a:lnTo>
                    <a:pt x="60" y="102"/>
                  </a:lnTo>
                  <a:lnTo>
                    <a:pt x="66" y="111"/>
                  </a:lnTo>
                  <a:lnTo>
                    <a:pt x="71" y="123"/>
                  </a:lnTo>
                  <a:lnTo>
                    <a:pt x="75" y="134"/>
                  </a:lnTo>
                  <a:lnTo>
                    <a:pt x="83" y="156"/>
                  </a:lnTo>
                  <a:lnTo>
                    <a:pt x="88" y="174"/>
                  </a:lnTo>
                  <a:lnTo>
                    <a:pt x="91" y="191"/>
                  </a:lnTo>
                  <a:lnTo>
                    <a:pt x="91" y="191"/>
                  </a:lnTo>
                  <a:lnTo>
                    <a:pt x="92" y="166"/>
                  </a:lnTo>
                  <a:lnTo>
                    <a:pt x="93" y="132"/>
                  </a:lnTo>
                  <a:lnTo>
                    <a:pt x="95" y="95"/>
                  </a:lnTo>
                  <a:lnTo>
                    <a:pt x="99" y="59"/>
                  </a:lnTo>
                  <a:lnTo>
                    <a:pt x="101" y="42"/>
                  </a:lnTo>
                  <a:lnTo>
                    <a:pt x="104" y="27"/>
                  </a:lnTo>
                  <a:lnTo>
                    <a:pt x="107" y="16"/>
                  </a:lnTo>
                  <a:lnTo>
                    <a:pt x="112" y="6"/>
                  </a:lnTo>
                  <a:lnTo>
                    <a:pt x="115" y="3"/>
                  </a:lnTo>
                  <a:lnTo>
                    <a:pt x="118" y="1"/>
                  </a:lnTo>
                  <a:lnTo>
                    <a:pt x="122" y="0"/>
                  </a:lnTo>
                  <a:lnTo>
                    <a:pt x="125" y="0"/>
                  </a:lnTo>
                  <a:lnTo>
                    <a:pt x="129" y="1"/>
                  </a:lnTo>
                  <a:lnTo>
                    <a:pt x="133" y="4"/>
                  </a:lnTo>
                  <a:lnTo>
                    <a:pt x="138" y="7"/>
                  </a:lnTo>
                  <a:lnTo>
                    <a:pt x="143" y="12"/>
                  </a:lnTo>
                  <a:lnTo>
                    <a:pt x="143" y="12"/>
                  </a:lnTo>
                  <a:lnTo>
                    <a:pt x="152" y="26"/>
                  </a:lnTo>
                  <a:lnTo>
                    <a:pt x="160" y="40"/>
                  </a:lnTo>
                  <a:lnTo>
                    <a:pt x="165" y="55"/>
                  </a:lnTo>
                  <a:lnTo>
                    <a:pt x="170" y="70"/>
                  </a:lnTo>
                  <a:lnTo>
                    <a:pt x="173" y="87"/>
                  </a:lnTo>
                  <a:lnTo>
                    <a:pt x="176" y="103"/>
                  </a:lnTo>
                  <a:lnTo>
                    <a:pt x="177" y="120"/>
                  </a:lnTo>
                  <a:lnTo>
                    <a:pt x="177" y="136"/>
                  </a:lnTo>
                  <a:lnTo>
                    <a:pt x="176" y="164"/>
                  </a:lnTo>
                  <a:lnTo>
                    <a:pt x="173" y="188"/>
                  </a:lnTo>
                  <a:lnTo>
                    <a:pt x="169" y="209"/>
                  </a:lnTo>
                  <a:lnTo>
                    <a:pt x="169" y="209"/>
                  </a:lnTo>
                  <a:lnTo>
                    <a:pt x="172" y="210"/>
                  </a:lnTo>
                  <a:lnTo>
                    <a:pt x="178" y="212"/>
                  </a:lnTo>
                  <a:lnTo>
                    <a:pt x="186" y="215"/>
                  </a:lnTo>
                  <a:lnTo>
                    <a:pt x="190" y="214"/>
                  </a:lnTo>
                  <a:lnTo>
                    <a:pt x="196" y="212"/>
                  </a:lnTo>
                  <a:lnTo>
                    <a:pt x="200" y="210"/>
                  </a:lnTo>
                  <a:lnTo>
                    <a:pt x="205" y="206"/>
                  </a:lnTo>
                  <a:lnTo>
                    <a:pt x="209" y="201"/>
                  </a:lnTo>
                  <a:lnTo>
                    <a:pt x="213" y="192"/>
                  </a:lnTo>
                  <a:lnTo>
                    <a:pt x="218" y="183"/>
                  </a:lnTo>
                  <a:lnTo>
                    <a:pt x="220" y="171"/>
                  </a:lnTo>
                  <a:lnTo>
                    <a:pt x="222" y="157"/>
                  </a:lnTo>
                  <a:lnTo>
                    <a:pt x="223" y="140"/>
                  </a:lnTo>
                  <a:lnTo>
                    <a:pt x="223" y="140"/>
                  </a:lnTo>
                  <a:lnTo>
                    <a:pt x="225" y="105"/>
                  </a:lnTo>
                  <a:lnTo>
                    <a:pt x="227" y="77"/>
                  </a:lnTo>
                  <a:lnTo>
                    <a:pt x="230" y="55"/>
                  </a:lnTo>
                  <a:lnTo>
                    <a:pt x="232" y="46"/>
                  </a:lnTo>
                  <a:lnTo>
                    <a:pt x="236" y="39"/>
                  </a:lnTo>
                  <a:lnTo>
                    <a:pt x="239" y="32"/>
                  </a:lnTo>
                  <a:lnTo>
                    <a:pt x="242" y="27"/>
                  </a:lnTo>
                  <a:lnTo>
                    <a:pt x="246" y="24"/>
                  </a:lnTo>
                  <a:lnTo>
                    <a:pt x="250" y="22"/>
                  </a:lnTo>
                  <a:lnTo>
                    <a:pt x="256" y="21"/>
                  </a:lnTo>
                  <a:lnTo>
                    <a:pt x="262" y="21"/>
                  </a:lnTo>
                  <a:lnTo>
                    <a:pt x="268" y="22"/>
                  </a:lnTo>
                  <a:lnTo>
                    <a:pt x="275" y="24"/>
                  </a:lnTo>
                  <a:lnTo>
                    <a:pt x="275" y="24"/>
                  </a:lnTo>
                  <a:lnTo>
                    <a:pt x="280" y="27"/>
                  </a:lnTo>
                  <a:lnTo>
                    <a:pt x="285" y="31"/>
                  </a:lnTo>
                  <a:lnTo>
                    <a:pt x="289" y="39"/>
                  </a:lnTo>
                  <a:lnTo>
                    <a:pt x="292" y="48"/>
                  </a:lnTo>
                  <a:lnTo>
                    <a:pt x="297" y="59"/>
                  </a:lnTo>
                  <a:lnTo>
                    <a:pt x="299" y="71"/>
                  </a:lnTo>
                  <a:lnTo>
                    <a:pt x="301" y="85"/>
                  </a:lnTo>
                  <a:lnTo>
                    <a:pt x="303" y="101"/>
                  </a:lnTo>
                  <a:lnTo>
                    <a:pt x="304" y="119"/>
                  </a:lnTo>
                  <a:lnTo>
                    <a:pt x="304" y="137"/>
                  </a:lnTo>
                  <a:lnTo>
                    <a:pt x="304" y="157"/>
                  </a:lnTo>
                  <a:lnTo>
                    <a:pt x="303" y="178"/>
                  </a:lnTo>
                  <a:lnTo>
                    <a:pt x="301" y="200"/>
                  </a:lnTo>
                  <a:lnTo>
                    <a:pt x="298" y="223"/>
                  </a:lnTo>
                  <a:lnTo>
                    <a:pt x="295" y="247"/>
                  </a:lnTo>
                  <a:lnTo>
                    <a:pt x="290" y="271"/>
                  </a:lnTo>
                  <a:close/>
                </a:path>
              </a:pathLst>
            </a:custGeom>
            <a:solidFill>
              <a:srgbClr val="FE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6651626" y="720725"/>
              <a:ext cx="482600" cy="668338"/>
            </a:xfrm>
            <a:custGeom>
              <a:avLst/>
              <a:gdLst>
                <a:gd name="T0" fmla="*/ 287 w 304"/>
                <a:gd name="T1" fmla="*/ 290 h 421"/>
                <a:gd name="T2" fmla="*/ 272 w 304"/>
                <a:gd name="T3" fmla="*/ 344 h 421"/>
                <a:gd name="T4" fmla="*/ 253 w 304"/>
                <a:gd name="T5" fmla="*/ 379 h 421"/>
                <a:gd name="T6" fmla="*/ 226 w 304"/>
                <a:gd name="T7" fmla="*/ 404 h 421"/>
                <a:gd name="T8" fmla="*/ 200 w 304"/>
                <a:gd name="T9" fmla="*/ 414 h 421"/>
                <a:gd name="T10" fmla="*/ 158 w 304"/>
                <a:gd name="T11" fmla="*/ 421 h 421"/>
                <a:gd name="T12" fmla="*/ 123 w 304"/>
                <a:gd name="T13" fmla="*/ 419 h 421"/>
                <a:gd name="T14" fmla="*/ 94 w 304"/>
                <a:gd name="T15" fmla="*/ 408 h 421"/>
                <a:gd name="T16" fmla="*/ 72 w 304"/>
                <a:gd name="T17" fmla="*/ 393 h 421"/>
                <a:gd name="T18" fmla="*/ 55 w 304"/>
                <a:gd name="T19" fmla="*/ 373 h 421"/>
                <a:gd name="T20" fmla="*/ 36 w 304"/>
                <a:gd name="T21" fmla="*/ 324 h 421"/>
                <a:gd name="T22" fmla="*/ 33 w 304"/>
                <a:gd name="T23" fmla="*/ 277 h 421"/>
                <a:gd name="T24" fmla="*/ 38 w 304"/>
                <a:gd name="T25" fmla="*/ 252 h 421"/>
                <a:gd name="T26" fmla="*/ 40 w 304"/>
                <a:gd name="T27" fmla="*/ 229 h 421"/>
                <a:gd name="T28" fmla="*/ 29 w 304"/>
                <a:gd name="T29" fmla="*/ 185 h 421"/>
                <a:gd name="T30" fmla="*/ 4 w 304"/>
                <a:gd name="T31" fmla="*/ 110 h 421"/>
                <a:gd name="T32" fmla="*/ 0 w 304"/>
                <a:gd name="T33" fmla="*/ 79 h 421"/>
                <a:gd name="T34" fmla="*/ 5 w 304"/>
                <a:gd name="T35" fmla="*/ 71 h 421"/>
                <a:gd name="T36" fmla="*/ 18 w 304"/>
                <a:gd name="T37" fmla="*/ 69 h 421"/>
                <a:gd name="T38" fmla="*/ 28 w 304"/>
                <a:gd name="T39" fmla="*/ 72 h 421"/>
                <a:gd name="T40" fmla="*/ 53 w 304"/>
                <a:gd name="T41" fmla="*/ 92 h 421"/>
                <a:gd name="T42" fmla="*/ 71 w 304"/>
                <a:gd name="T43" fmla="*/ 123 h 421"/>
                <a:gd name="T44" fmla="*/ 88 w 304"/>
                <a:gd name="T45" fmla="*/ 174 h 421"/>
                <a:gd name="T46" fmla="*/ 92 w 304"/>
                <a:gd name="T47" fmla="*/ 166 h 421"/>
                <a:gd name="T48" fmla="*/ 99 w 304"/>
                <a:gd name="T49" fmla="*/ 59 h 421"/>
                <a:gd name="T50" fmla="*/ 107 w 304"/>
                <a:gd name="T51" fmla="*/ 16 h 421"/>
                <a:gd name="T52" fmla="*/ 118 w 304"/>
                <a:gd name="T53" fmla="*/ 1 h 421"/>
                <a:gd name="T54" fmla="*/ 129 w 304"/>
                <a:gd name="T55" fmla="*/ 1 h 421"/>
                <a:gd name="T56" fmla="*/ 143 w 304"/>
                <a:gd name="T57" fmla="*/ 12 h 421"/>
                <a:gd name="T58" fmla="*/ 160 w 304"/>
                <a:gd name="T59" fmla="*/ 40 h 421"/>
                <a:gd name="T60" fmla="*/ 173 w 304"/>
                <a:gd name="T61" fmla="*/ 87 h 421"/>
                <a:gd name="T62" fmla="*/ 177 w 304"/>
                <a:gd name="T63" fmla="*/ 136 h 421"/>
                <a:gd name="T64" fmla="*/ 169 w 304"/>
                <a:gd name="T65" fmla="*/ 209 h 421"/>
                <a:gd name="T66" fmla="*/ 178 w 304"/>
                <a:gd name="T67" fmla="*/ 212 h 421"/>
                <a:gd name="T68" fmla="*/ 196 w 304"/>
                <a:gd name="T69" fmla="*/ 212 h 421"/>
                <a:gd name="T70" fmla="*/ 209 w 304"/>
                <a:gd name="T71" fmla="*/ 201 h 421"/>
                <a:gd name="T72" fmla="*/ 220 w 304"/>
                <a:gd name="T73" fmla="*/ 171 h 421"/>
                <a:gd name="T74" fmla="*/ 223 w 304"/>
                <a:gd name="T75" fmla="*/ 140 h 421"/>
                <a:gd name="T76" fmla="*/ 230 w 304"/>
                <a:gd name="T77" fmla="*/ 55 h 421"/>
                <a:gd name="T78" fmla="*/ 239 w 304"/>
                <a:gd name="T79" fmla="*/ 32 h 421"/>
                <a:gd name="T80" fmla="*/ 250 w 304"/>
                <a:gd name="T81" fmla="*/ 22 h 421"/>
                <a:gd name="T82" fmla="*/ 268 w 304"/>
                <a:gd name="T83" fmla="*/ 22 h 421"/>
                <a:gd name="T84" fmla="*/ 280 w 304"/>
                <a:gd name="T85" fmla="*/ 27 h 421"/>
                <a:gd name="T86" fmla="*/ 292 w 304"/>
                <a:gd name="T87" fmla="*/ 48 h 421"/>
                <a:gd name="T88" fmla="*/ 301 w 304"/>
                <a:gd name="T89" fmla="*/ 85 h 421"/>
                <a:gd name="T90" fmla="*/ 304 w 304"/>
                <a:gd name="T91" fmla="*/ 137 h 421"/>
                <a:gd name="T92" fmla="*/ 301 w 304"/>
                <a:gd name="T93" fmla="*/ 200 h 421"/>
                <a:gd name="T94" fmla="*/ 290 w 304"/>
                <a:gd name="T95" fmla="*/ 27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4" h="421">
                  <a:moveTo>
                    <a:pt x="290" y="271"/>
                  </a:moveTo>
                  <a:lnTo>
                    <a:pt x="290" y="271"/>
                  </a:lnTo>
                  <a:lnTo>
                    <a:pt x="287" y="290"/>
                  </a:lnTo>
                  <a:lnTo>
                    <a:pt x="283" y="309"/>
                  </a:lnTo>
                  <a:lnTo>
                    <a:pt x="277" y="333"/>
                  </a:lnTo>
                  <a:lnTo>
                    <a:pt x="272" y="344"/>
                  </a:lnTo>
                  <a:lnTo>
                    <a:pt x="267" y="357"/>
                  </a:lnTo>
                  <a:lnTo>
                    <a:pt x="261" y="367"/>
                  </a:lnTo>
                  <a:lnTo>
                    <a:pt x="253" y="379"/>
                  </a:lnTo>
                  <a:lnTo>
                    <a:pt x="246" y="388"/>
                  </a:lnTo>
                  <a:lnTo>
                    <a:pt x="237" y="397"/>
                  </a:lnTo>
                  <a:lnTo>
                    <a:pt x="226" y="404"/>
                  </a:lnTo>
                  <a:lnTo>
                    <a:pt x="214" y="409"/>
                  </a:lnTo>
                  <a:lnTo>
                    <a:pt x="214" y="409"/>
                  </a:lnTo>
                  <a:lnTo>
                    <a:pt x="200" y="414"/>
                  </a:lnTo>
                  <a:lnTo>
                    <a:pt x="185" y="418"/>
                  </a:lnTo>
                  <a:lnTo>
                    <a:pt x="170" y="420"/>
                  </a:lnTo>
                  <a:lnTo>
                    <a:pt x="158" y="421"/>
                  </a:lnTo>
                  <a:lnTo>
                    <a:pt x="145" y="421"/>
                  </a:lnTo>
                  <a:lnTo>
                    <a:pt x="133" y="420"/>
                  </a:lnTo>
                  <a:lnTo>
                    <a:pt x="123" y="419"/>
                  </a:lnTo>
                  <a:lnTo>
                    <a:pt x="112" y="416"/>
                  </a:lnTo>
                  <a:lnTo>
                    <a:pt x="103" y="413"/>
                  </a:lnTo>
                  <a:lnTo>
                    <a:pt x="94" y="408"/>
                  </a:lnTo>
                  <a:lnTo>
                    <a:pt x="86" y="404"/>
                  </a:lnTo>
                  <a:lnTo>
                    <a:pt x="79" y="399"/>
                  </a:lnTo>
                  <a:lnTo>
                    <a:pt x="72" y="393"/>
                  </a:lnTo>
                  <a:lnTo>
                    <a:pt x="66" y="386"/>
                  </a:lnTo>
                  <a:lnTo>
                    <a:pt x="61" y="380"/>
                  </a:lnTo>
                  <a:lnTo>
                    <a:pt x="55" y="373"/>
                  </a:lnTo>
                  <a:lnTo>
                    <a:pt x="47" y="357"/>
                  </a:lnTo>
                  <a:lnTo>
                    <a:pt x="41" y="341"/>
                  </a:lnTo>
                  <a:lnTo>
                    <a:pt x="36" y="324"/>
                  </a:lnTo>
                  <a:lnTo>
                    <a:pt x="33" y="307"/>
                  </a:lnTo>
                  <a:lnTo>
                    <a:pt x="32" y="291"/>
                  </a:lnTo>
                  <a:lnTo>
                    <a:pt x="33" y="277"/>
                  </a:lnTo>
                  <a:lnTo>
                    <a:pt x="34" y="264"/>
                  </a:lnTo>
                  <a:lnTo>
                    <a:pt x="38" y="252"/>
                  </a:lnTo>
                  <a:lnTo>
                    <a:pt x="38" y="252"/>
                  </a:lnTo>
                  <a:lnTo>
                    <a:pt x="39" y="247"/>
                  </a:lnTo>
                  <a:lnTo>
                    <a:pt x="40" y="242"/>
                  </a:lnTo>
                  <a:lnTo>
                    <a:pt x="40" y="229"/>
                  </a:lnTo>
                  <a:lnTo>
                    <a:pt x="38" y="216"/>
                  </a:lnTo>
                  <a:lnTo>
                    <a:pt x="34" y="201"/>
                  </a:lnTo>
                  <a:lnTo>
                    <a:pt x="29" y="185"/>
                  </a:lnTo>
                  <a:lnTo>
                    <a:pt x="24" y="169"/>
                  </a:lnTo>
                  <a:lnTo>
                    <a:pt x="13" y="139"/>
                  </a:lnTo>
                  <a:lnTo>
                    <a:pt x="4" y="110"/>
                  </a:lnTo>
                  <a:lnTo>
                    <a:pt x="1" y="98"/>
                  </a:lnTo>
                  <a:lnTo>
                    <a:pt x="0" y="87"/>
                  </a:lnTo>
                  <a:lnTo>
                    <a:pt x="0" y="79"/>
                  </a:lnTo>
                  <a:lnTo>
                    <a:pt x="1" y="76"/>
                  </a:lnTo>
                  <a:lnTo>
                    <a:pt x="3" y="73"/>
                  </a:lnTo>
                  <a:lnTo>
                    <a:pt x="5" y="71"/>
                  </a:lnTo>
                  <a:lnTo>
                    <a:pt x="9" y="70"/>
                  </a:lnTo>
                  <a:lnTo>
                    <a:pt x="12" y="69"/>
                  </a:lnTo>
                  <a:lnTo>
                    <a:pt x="18" y="69"/>
                  </a:lnTo>
                  <a:lnTo>
                    <a:pt x="18" y="69"/>
                  </a:lnTo>
                  <a:lnTo>
                    <a:pt x="23" y="70"/>
                  </a:lnTo>
                  <a:lnTo>
                    <a:pt x="28" y="72"/>
                  </a:lnTo>
                  <a:lnTo>
                    <a:pt x="38" y="78"/>
                  </a:lnTo>
                  <a:lnTo>
                    <a:pt x="46" y="84"/>
                  </a:lnTo>
                  <a:lnTo>
                    <a:pt x="53" y="92"/>
                  </a:lnTo>
                  <a:lnTo>
                    <a:pt x="60" y="102"/>
                  </a:lnTo>
                  <a:lnTo>
                    <a:pt x="66" y="111"/>
                  </a:lnTo>
                  <a:lnTo>
                    <a:pt x="71" y="123"/>
                  </a:lnTo>
                  <a:lnTo>
                    <a:pt x="75" y="134"/>
                  </a:lnTo>
                  <a:lnTo>
                    <a:pt x="83" y="156"/>
                  </a:lnTo>
                  <a:lnTo>
                    <a:pt x="88" y="174"/>
                  </a:lnTo>
                  <a:lnTo>
                    <a:pt x="91" y="191"/>
                  </a:lnTo>
                  <a:lnTo>
                    <a:pt x="91" y="191"/>
                  </a:lnTo>
                  <a:lnTo>
                    <a:pt x="92" y="166"/>
                  </a:lnTo>
                  <a:lnTo>
                    <a:pt x="93" y="132"/>
                  </a:lnTo>
                  <a:lnTo>
                    <a:pt x="95" y="95"/>
                  </a:lnTo>
                  <a:lnTo>
                    <a:pt x="99" y="59"/>
                  </a:lnTo>
                  <a:lnTo>
                    <a:pt x="101" y="42"/>
                  </a:lnTo>
                  <a:lnTo>
                    <a:pt x="104" y="27"/>
                  </a:lnTo>
                  <a:lnTo>
                    <a:pt x="107" y="16"/>
                  </a:lnTo>
                  <a:lnTo>
                    <a:pt x="112" y="6"/>
                  </a:lnTo>
                  <a:lnTo>
                    <a:pt x="115" y="3"/>
                  </a:lnTo>
                  <a:lnTo>
                    <a:pt x="118" y="1"/>
                  </a:lnTo>
                  <a:lnTo>
                    <a:pt x="122" y="0"/>
                  </a:lnTo>
                  <a:lnTo>
                    <a:pt x="125" y="0"/>
                  </a:lnTo>
                  <a:lnTo>
                    <a:pt x="129" y="1"/>
                  </a:lnTo>
                  <a:lnTo>
                    <a:pt x="133" y="4"/>
                  </a:lnTo>
                  <a:lnTo>
                    <a:pt x="138" y="7"/>
                  </a:lnTo>
                  <a:lnTo>
                    <a:pt x="143" y="12"/>
                  </a:lnTo>
                  <a:lnTo>
                    <a:pt x="143" y="12"/>
                  </a:lnTo>
                  <a:lnTo>
                    <a:pt x="152" y="26"/>
                  </a:lnTo>
                  <a:lnTo>
                    <a:pt x="160" y="40"/>
                  </a:lnTo>
                  <a:lnTo>
                    <a:pt x="165" y="55"/>
                  </a:lnTo>
                  <a:lnTo>
                    <a:pt x="170" y="70"/>
                  </a:lnTo>
                  <a:lnTo>
                    <a:pt x="173" y="87"/>
                  </a:lnTo>
                  <a:lnTo>
                    <a:pt x="176" y="103"/>
                  </a:lnTo>
                  <a:lnTo>
                    <a:pt x="177" y="120"/>
                  </a:lnTo>
                  <a:lnTo>
                    <a:pt x="177" y="136"/>
                  </a:lnTo>
                  <a:lnTo>
                    <a:pt x="176" y="164"/>
                  </a:lnTo>
                  <a:lnTo>
                    <a:pt x="173" y="188"/>
                  </a:lnTo>
                  <a:lnTo>
                    <a:pt x="169" y="209"/>
                  </a:lnTo>
                  <a:lnTo>
                    <a:pt x="169" y="209"/>
                  </a:lnTo>
                  <a:lnTo>
                    <a:pt x="172" y="210"/>
                  </a:lnTo>
                  <a:lnTo>
                    <a:pt x="178" y="212"/>
                  </a:lnTo>
                  <a:lnTo>
                    <a:pt x="186" y="215"/>
                  </a:lnTo>
                  <a:lnTo>
                    <a:pt x="190" y="214"/>
                  </a:lnTo>
                  <a:lnTo>
                    <a:pt x="196" y="212"/>
                  </a:lnTo>
                  <a:lnTo>
                    <a:pt x="200" y="210"/>
                  </a:lnTo>
                  <a:lnTo>
                    <a:pt x="205" y="206"/>
                  </a:lnTo>
                  <a:lnTo>
                    <a:pt x="209" y="201"/>
                  </a:lnTo>
                  <a:lnTo>
                    <a:pt x="213" y="192"/>
                  </a:lnTo>
                  <a:lnTo>
                    <a:pt x="218" y="183"/>
                  </a:lnTo>
                  <a:lnTo>
                    <a:pt x="220" y="171"/>
                  </a:lnTo>
                  <a:lnTo>
                    <a:pt x="222" y="157"/>
                  </a:lnTo>
                  <a:lnTo>
                    <a:pt x="223" y="140"/>
                  </a:lnTo>
                  <a:lnTo>
                    <a:pt x="223" y="140"/>
                  </a:lnTo>
                  <a:lnTo>
                    <a:pt x="225" y="105"/>
                  </a:lnTo>
                  <a:lnTo>
                    <a:pt x="227" y="77"/>
                  </a:lnTo>
                  <a:lnTo>
                    <a:pt x="230" y="55"/>
                  </a:lnTo>
                  <a:lnTo>
                    <a:pt x="232" y="46"/>
                  </a:lnTo>
                  <a:lnTo>
                    <a:pt x="236" y="39"/>
                  </a:lnTo>
                  <a:lnTo>
                    <a:pt x="239" y="32"/>
                  </a:lnTo>
                  <a:lnTo>
                    <a:pt x="242" y="27"/>
                  </a:lnTo>
                  <a:lnTo>
                    <a:pt x="246" y="24"/>
                  </a:lnTo>
                  <a:lnTo>
                    <a:pt x="250" y="22"/>
                  </a:lnTo>
                  <a:lnTo>
                    <a:pt x="256" y="21"/>
                  </a:lnTo>
                  <a:lnTo>
                    <a:pt x="262" y="21"/>
                  </a:lnTo>
                  <a:lnTo>
                    <a:pt x="268" y="22"/>
                  </a:lnTo>
                  <a:lnTo>
                    <a:pt x="275" y="24"/>
                  </a:lnTo>
                  <a:lnTo>
                    <a:pt x="275" y="24"/>
                  </a:lnTo>
                  <a:lnTo>
                    <a:pt x="280" y="27"/>
                  </a:lnTo>
                  <a:lnTo>
                    <a:pt x="285" y="31"/>
                  </a:lnTo>
                  <a:lnTo>
                    <a:pt x="289" y="39"/>
                  </a:lnTo>
                  <a:lnTo>
                    <a:pt x="292" y="48"/>
                  </a:lnTo>
                  <a:lnTo>
                    <a:pt x="297" y="59"/>
                  </a:lnTo>
                  <a:lnTo>
                    <a:pt x="299" y="71"/>
                  </a:lnTo>
                  <a:lnTo>
                    <a:pt x="301" y="85"/>
                  </a:lnTo>
                  <a:lnTo>
                    <a:pt x="303" y="101"/>
                  </a:lnTo>
                  <a:lnTo>
                    <a:pt x="304" y="119"/>
                  </a:lnTo>
                  <a:lnTo>
                    <a:pt x="304" y="137"/>
                  </a:lnTo>
                  <a:lnTo>
                    <a:pt x="304" y="157"/>
                  </a:lnTo>
                  <a:lnTo>
                    <a:pt x="303" y="178"/>
                  </a:lnTo>
                  <a:lnTo>
                    <a:pt x="301" y="200"/>
                  </a:lnTo>
                  <a:lnTo>
                    <a:pt x="298" y="223"/>
                  </a:lnTo>
                  <a:lnTo>
                    <a:pt x="295" y="247"/>
                  </a:lnTo>
                  <a:lnTo>
                    <a:pt x="290" y="2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6743701" y="1395413"/>
              <a:ext cx="146050" cy="192088"/>
            </a:xfrm>
            <a:custGeom>
              <a:avLst/>
              <a:gdLst>
                <a:gd name="T0" fmla="*/ 0 w 92"/>
                <a:gd name="T1" fmla="*/ 57 h 121"/>
                <a:gd name="T2" fmla="*/ 0 w 92"/>
                <a:gd name="T3" fmla="*/ 57 h 121"/>
                <a:gd name="T4" fmla="*/ 9 w 92"/>
                <a:gd name="T5" fmla="*/ 69 h 121"/>
                <a:gd name="T6" fmla="*/ 20 w 92"/>
                <a:gd name="T7" fmla="*/ 79 h 121"/>
                <a:gd name="T8" fmla="*/ 33 w 92"/>
                <a:gd name="T9" fmla="*/ 93 h 121"/>
                <a:gd name="T10" fmla="*/ 48 w 92"/>
                <a:gd name="T11" fmla="*/ 104 h 121"/>
                <a:gd name="T12" fmla="*/ 62 w 92"/>
                <a:gd name="T13" fmla="*/ 115 h 121"/>
                <a:gd name="T14" fmla="*/ 69 w 92"/>
                <a:gd name="T15" fmla="*/ 118 h 121"/>
                <a:gd name="T16" fmla="*/ 75 w 92"/>
                <a:gd name="T17" fmla="*/ 121 h 121"/>
                <a:gd name="T18" fmla="*/ 81 w 92"/>
                <a:gd name="T19" fmla="*/ 121 h 121"/>
                <a:gd name="T20" fmla="*/ 86 w 92"/>
                <a:gd name="T21" fmla="*/ 120 h 121"/>
                <a:gd name="T22" fmla="*/ 86 w 92"/>
                <a:gd name="T23" fmla="*/ 120 h 121"/>
                <a:gd name="T24" fmla="*/ 88 w 92"/>
                <a:gd name="T25" fmla="*/ 119 h 121"/>
                <a:gd name="T26" fmla="*/ 90 w 92"/>
                <a:gd name="T27" fmla="*/ 118 h 121"/>
                <a:gd name="T28" fmla="*/ 92 w 92"/>
                <a:gd name="T29" fmla="*/ 113 h 121"/>
                <a:gd name="T30" fmla="*/ 92 w 92"/>
                <a:gd name="T31" fmla="*/ 105 h 121"/>
                <a:gd name="T32" fmla="*/ 91 w 92"/>
                <a:gd name="T33" fmla="*/ 98 h 121"/>
                <a:gd name="T34" fmla="*/ 90 w 92"/>
                <a:gd name="T35" fmla="*/ 89 h 121"/>
                <a:gd name="T36" fmla="*/ 87 w 92"/>
                <a:gd name="T37" fmla="*/ 78 h 121"/>
                <a:gd name="T38" fmla="*/ 81 w 92"/>
                <a:gd name="T39" fmla="*/ 57 h 121"/>
                <a:gd name="T40" fmla="*/ 72 w 92"/>
                <a:gd name="T41" fmla="*/ 36 h 121"/>
                <a:gd name="T42" fmla="*/ 64 w 92"/>
                <a:gd name="T43" fmla="*/ 17 h 121"/>
                <a:gd name="T44" fmla="*/ 55 w 92"/>
                <a:gd name="T45" fmla="*/ 0 h 121"/>
                <a:gd name="T46" fmla="*/ 0 w 92"/>
                <a:gd name="T47" fmla="*/ 5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2" h="121">
                  <a:moveTo>
                    <a:pt x="0" y="57"/>
                  </a:moveTo>
                  <a:lnTo>
                    <a:pt x="0" y="57"/>
                  </a:lnTo>
                  <a:lnTo>
                    <a:pt x="9" y="69"/>
                  </a:lnTo>
                  <a:lnTo>
                    <a:pt x="20" y="79"/>
                  </a:lnTo>
                  <a:lnTo>
                    <a:pt x="33" y="93"/>
                  </a:lnTo>
                  <a:lnTo>
                    <a:pt x="48" y="104"/>
                  </a:lnTo>
                  <a:lnTo>
                    <a:pt x="62" y="115"/>
                  </a:lnTo>
                  <a:lnTo>
                    <a:pt x="69" y="118"/>
                  </a:lnTo>
                  <a:lnTo>
                    <a:pt x="75" y="121"/>
                  </a:lnTo>
                  <a:lnTo>
                    <a:pt x="81" y="121"/>
                  </a:lnTo>
                  <a:lnTo>
                    <a:pt x="86" y="120"/>
                  </a:lnTo>
                  <a:lnTo>
                    <a:pt x="86" y="120"/>
                  </a:lnTo>
                  <a:lnTo>
                    <a:pt x="88" y="119"/>
                  </a:lnTo>
                  <a:lnTo>
                    <a:pt x="90" y="118"/>
                  </a:lnTo>
                  <a:lnTo>
                    <a:pt x="92" y="113"/>
                  </a:lnTo>
                  <a:lnTo>
                    <a:pt x="92" y="105"/>
                  </a:lnTo>
                  <a:lnTo>
                    <a:pt x="91" y="98"/>
                  </a:lnTo>
                  <a:lnTo>
                    <a:pt x="90" y="89"/>
                  </a:lnTo>
                  <a:lnTo>
                    <a:pt x="87" y="78"/>
                  </a:lnTo>
                  <a:lnTo>
                    <a:pt x="81" y="57"/>
                  </a:lnTo>
                  <a:lnTo>
                    <a:pt x="72" y="36"/>
                  </a:lnTo>
                  <a:lnTo>
                    <a:pt x="64" y="17"/>
                  </a:lnTo>
                  <a:lnTo>
                    <a:pt x="55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85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5291138" y="346075"/>
              <a:ext cx="1779588" cy="1522413"/>
            </a:xfrm>
            <a:custGeom>
              <a:avLst/>
              <a:gdLst>
                <a:gd name="T0" fmla="*/ 38 w 1121"/>
                <a:gd name="T1" fmla="*/ 717 h 959"/>
                <a:gd name="T2" fmla="*/ 74 w 1121"/>
                <a:gd name="T3" fmla="*/ 777 h 959"/>
                <a:gd name="T4" fmla="*/ 121 w 1121"/>
                <a:gd name="T5" fmla="*/ 830 h 959"/>
                <a:gd name="T6" fmla="*/ 175 w 1121"/>
                <a:gd name="T7" fmla="*/ 873 h 959"/>
                <a:gd name="T8" fmla="*/ 238 w 1121"/>
                <a:gd name="T9" fmla="*/ 909 h 959"/>
                <a:gd name="T10" fmla="*/ 307 w 1121"/>
                <a:gd name="T11" fmla="*/ 935 h 959"/>
                <a:gd name="T12" fmla="*/ 382 w 1121"/>
                <a:gd name="T13" fmla="*/ 952 h 959"/>
                <a:gd name="T14" fmla="*/ 460 w 1121"/>
                <a:gd name="T15" fmla="*/ 958 h 959"/>
                <a:gd name="T16" fmla="*/ 541 w 1121"/>
                <a:gd name="T17" fmla="*/ 956 h 959"/>
                <a:gd name="T18" fmla="*/ 624 w 1121"/>
                <a:gd name="T19" fmla="*/ 942 h 959"/>
                <a:gd name="T20" fmla="*/ 707 w 1121"/>
                <a:gd name="T21" fmla="*/ 918 h 959"/>
                <a:gd name="T22" fmla="*/ 762 w 1121"/>
                <a:gd name="T23" fmla="*/ 896 h 959"/>
                <a:gd name="T24" fmla="*/ 838 w 1121"/>
                <a:gd name="T25" fmla="*/ 855 h 959"/>
                <a:gd name="T26" fmla="*/ 907 w 1121"/>
                <a:gd name="T27" fmla="*/ 806 h 959"/>
                <a:gd name="T28" fmla="*/ 967 w 1121"/>
                <a:gd name="T29" fmla="*/ 753 h 959"/>
                <a:gd name="T30" fmla="*/ 1018 w 1121"/>
                <a:gd name="T31" fmla="*/ 693 h 959"/>
                <a:gd name="T32" fmla="*/ 1060 w 1121"/>
                <a:gd name="T33" fmla="*/ 630 h 959"/>
                <a:gd name="T34" fmla="*/ 1091 w 1121"/>
                <a:gd name="T35" fmla="*/ 562 h 959"/>
                <a:gd name="T36" fmla="*/ 1111 w 1121"/>
                <a:gd name="T37" fmla="*/ 494 h 959"/>
                <a:gd name="T38" fmla="*/ 1120 w 1121"/>
                <a:gd name="T39" fmla="*/ 423 h 959"/>
                <a:gd name="T40" fmla="*/ 1117 w 1121"/>
                <a:gd name="T41" fmla="*/ 354 h 959"/>
                <a:gd name="T42" fmla="*/ 1101 w 1121"/>
                <a:gd name="T43" fmla="*/ 285 h 959"/>
                <a:gd name="T44" fmla="*/ 1083 w 1121"/>
                <a:gd name="T45" fmla="*/ 241 h 959"/>
                <a:gd name="T46" fmla="*/ 1047 w 1121"/>
                <a:gd name="T47" fmla="*/ 181 h 959"/>
                <a:gd name="T48" fmla="*/ 1001 w 1121"/>
                <a:gd name="T49" fmla="*/ 129 h 959"/>
                <a:gd name="T50" fmla="*/ 946 w 1121"/>
                <a:gd name="T51" fmla="*/ 85 h 959"/>
                <a:gd name="T52" fmla="*/ 883 w 1121"/>
                <a:gd name="T53" fmla="*/ 50 h 959"/>
                <a:gd name="T54" fmla="*/ 815 w 1121"/>
                <a:gd name="T55" fmla="*/ 24 h 959"/>
                <a:gd name="T56" fmla="*/ 740 w 1121"/>
                <a:gd name="T57" fmla="*/ 7 h 959"/>
                <a:gd name="T58" fmla="*/ 662 w 1121"/>
                <a:gd name="T59" fmla="*/ 0 h 959"/>
                <a:gd name="T60" fmla="*/ 581 w 1121"/>
                <a:gd name="T61" fmla="*/ 3 h 959"/>
                <a:gd name="T62" fmla="*/ 498 w 1121"/>
                <a:gd name="T63" fmla="*/ 17 h 959"/>
                <a:gd name="T64" fmla="*/ 414 w 1121"/>
                <a:gd name="T65" fmla="*/ 41 h 959"/>
                <a:gd name="T66" fmla="*/ 360 w 1121"/>
                <a:gd name="T67" fmla="*/ 63 h 959"/>
                <a:gd name="T68" fmla="*/ 283 w 1121"/>
                <a:gd name="T69" fmla="*/ 103 h 959"/>
                <a:gd name="T70" fmla="*/ 214 w 1121"/>
                <a:gd name="T71" fmla="*/ 152 h 959"/>
                <a:gd name="T72" fmla="*/ 154 w 1121"/>
                <a:gd name="T73" fmla="*/ 206 h 959"/>
                <a:gd name="T74" fmla="*/ 103 w 1121"/>
                <a:gd name="T75" fmla="*/ 265 h 959"/>
                <a:gd name="T76" fmla="*/ 62 w 1121"/>
                <a:gd name="T77" fmla="*/ 330 h 959"/>
                <a:gd name="T78" fmla="*/ 30 w 1121"/>
                <a:gd name="T79" fmla="*/ 396 h 959"/>
                <a:gd name="T80" fmla="*/ 10 w 1121"/>
                <a:gd name="T81" fmla="*/ 465 h 959"/>
                <a:gd name="T82" fmla="*/ 0 w 1121"/>
                <a:gd name="T83" fmla="*/ 535 h 959"/>
                <a:gd name="T84" fmla="*/ 4 w 1121"/>
                <a:gd name="T85" fmla="*/ 604 h 959"/>
                <a:gd name="T86" fmla="*/ 20 w 1121"/>
                <a:gd name="T87" fmla="*/ 673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1" h="959">
                  <a:moveTo>
                    <a:pt x="28" y="695"/>
                  </a:moveTo>
                  <a:lnTo>
                    <a:pt x="28" y="695"/>
                  </a:lnTo>
                  <a:lnTo>
                    <a:pt x="38" y="717"/>
                  </a:lnTo>
                  <a:lnTo>
                    <a:pt x="49" y="738"/>
                  </a:lnTo>
                  <a:lnTo>
                    <a:pt x="60" y="758"/>
                  </a:lnTo>
                  <a:lnTo>
                    <a:pt x="74" y="777"/>
                  </a:lnTo>
                  <a:lnTo>
                    <a:pt x="89" y="796"/>
                  </a:lnTo>
                  <a:lnTo>
                    <a:pt x="104" y="813"/>
                  </a:lnTo>
                  <a:lnTo>
                    <a:pt x="121" y="830"/>
                  </a:lnTo>
                  <a:lnTo>
                    <a:pt x="137" y="844"/>
                  </a:lnTo>
                  <a:lnTo>
                    <a:pt x="156" y="859"/>
                  </a:lnTo>
                  <a:lnTo>
                    <a:pt x="175" y="873"/>
                  </a:lnTo>
                  <a:lnTo>
                    <a:pt x="195" y="885"/>
                  </a:lnTo>
                  <a:lnTo>
                    <a:pt x="216" y="898"/>
                  </a:lnTo>
                  <a:lnTo>
                    <a:pt x="238" y="909"/>
                  </a:lnTo>
                  <a:lnTo>
                    <a:pt x="261" y="918"/>
                  </a:lnTo>
                  <a:lnTo>
                    <a:pt x="284" y="926"/>
                  </a:lnTo>
                  <a:lnTo>
                    <a:pt x="307" y="935"/>
                  </a:lnTo>
                  <a:lnTo>
                    <a:pt x="331" y="941"/>
                  </a:lnTo>
                  <a:lnTo>
                    <a:pt x="356" y="946"/>
                  </a:lnTo>
                  <a:lnTo>
                    <a:pt x="382" y="952"/>
                  </a:lnTo>
                  <a:lnTo>
                    <a:pt x="407" y="955"/>
                  </a:lnTo>
                  <a:lnTo>
                    <a:pt x="433" y="957"/>
                  </a:lnTo>
                  <a:lnTo>
                    <a:pt x="460" y="958"/>
                  </a:lnTo>
                  <a:lnTo>
                    <a:pt x="486" y="959"/>
                  </a:lnTo>
                  <a:lnTo>
                    <a:pt x="513" y="958"/>
                  </a:lnTo>
                  <a:lnTo>
                    <a:pt x="541" y="956"/>
                  </a:lnTo>
                  <a:lnTo>
                    <a:pt x="568" y="952"/>
                  </a:lnTo>
                  <a:lnTo>
                    <a:pt x="595" y="948"/>
                  </a:lnTo>
                  <a:lnTo>
                    <a:pt x="624" y="942"/>
                  </a:lnTo>
                  <a:lnTo>
                    <a:pt x="651" y="935"/>
                  </a:lnTo>
                  <a:lnTo>
                    <a:pt x="679" y="928"/>
                  </a:lnTo>
                  <a:lnTo>
                    <a:pt x="707" y="918"/>
                  </a:lnTo>
                  <a:lnTo>
                    <a:pt x="734" y="908"/>
                  </a:lnTo>
                  <a:lnTo>
                    <a:pt x="734" y="908"/>
                  </a:lnTo>
                  <a:lnTo>
                    <a:pt x="762" y="896"/>
                  </a:lnTo>
                  <a:lnTo>
                    <a:pt x="788" y="883"/>
                  </a:lnTo>
                  <a:lnTo>
                    <a:pt x="813" y="870"/>
                  </a:lnTo>
                  <a:lnTo>
                    <a:pt x="838" y="855"/>
                  </a:lnTo>
                  <a:lnTo>
                    <a:pt x="862" y="840"/>
                  </a:lnTo>
                  <a:lnTo>
                    <a:pt x="885" y="823"/>
                  </a:lnTo>
                  <a:lnTo>
                    <a:pt x="907" y="806"/>
                  </a:lnTo>
                  <a:lnTo>
                    <a:pt x="928" y="790"/>
                  </a:lnTo>
                  <a:lnTo>
                    <a:pt x="948" y="772"/>
                  </a:lnTo>
                  <a:lnTo>
                    <a:pt x="967" y="753"/>
                  </a:lnTo>
                  <a:lnTo>
                    <a:pt x="985" y="733"/>
                  </a:lnTo>
                  <a:lnTo>
                    <a:pt x="1002" y="714"/>
                  </a:lnTo>
                  <a:lnTo>
                    <a:pt x="1018" y="693"/>
                  </a:lnTo>
                  <a:lnTo>
                    <a:pt x="1034" y="672"/>
                  </a:lnTo>
                  <a:lnTo>
                    <a:pt x="1047" y="651"/>
                  </a:lnTo>
                  <a:lnTo>
                    <a:pt x="1060" y="630"/>
                  </a:lnTo>
                  <a:lnTo>
                    <a:pt x="1071" y="607"/>
                  </a:lnTo>
                  <a:lnTo>
                    <a:pt x="1082" y="584"/>
                  </a:lnTo>
                  <a:lnTo>
                    <a:pt x="1091" y="562"/>
                  </a:lnTo>
                  <a:lnTo>
                    <a:pt x="1099" y="539"/>
                  </a:lnTo>
                  <a:lnTo>
                    <a:pt x="1106" y="517"/>
                  </a:lnTo>
                  <a:lnTo>
                    <a:pt x="1111" y="494"/>
                  </a:lnTo>
                  <a:lnTo>
                    <a:pt x="1116" y="470"/>
                  </a:lnTo>
                  <a:lnTo>
                    <a:pt x="1119" y="446"/>
                  </a:lnTo>
                  <a:lnTo>
                    <a:pt x="1120" y="423"/>
                  </a:lnTo>
                  <a:lnTo>
                    <a:pt x="1121" y="400"/>
                  </a:lnTo>
                  <a:lnTo>
                    <a:pt x="1120" y="377"/>
                  </a:lnTo>
                  <a:lnTo>
                    <a:pt x="1117" y="354"/>
                  </a:lnTo>
                  <a:lnTo>
                    <a:pt x="1114" y="331"/>
                  </a:lnTo>
                  <a:lnTo>
                    <a:pt x="1107" y="308"/>
                  </a:lnTo>
                  <a:lnTo>
                    <a:pt x="1101" y="285"/>
                  </a:lnTo>
                  <a:lnTo>
                    <a:pt x="1093" y="263"/>
                  </a:lnTo>
                  <a:lnTo>
                    <a:pt x="1093" y="263"/>
                  </a:lnTo>
                  <a:lnTo>
                    <a:pt x="1083" y="241"/>
                  </a:lnTo>
                  <a:lnTo>
                    <a:pt x="1073" y="221"/>
                  </a:lnTo>
                  <a:lnTo>
                    <a:pt x="1060" y="201"/>
                  </a:lnTo>
                  <a:lnTo>
                    <a:pt x="1047" y="181"/>
                  </a:lnTo>
                  <a:lnTo>
                    <a:pt x="1033" y="163"/>
                  </a:lnTo>
                  <a:lnTo>
                    <a:pt x="1017" y="145"/>
                  </a:lnTo>
                  <a:lnTo>
                    <a:pt x="1001" y="129"/>
                  </a:lnTo>
                  <a:lnTo>
                    <a:pt x="983" y="114"/>
                  </a:lnTo>
                  <a:lnTo>
                    <a:pt x="965" y="99"/>
                  </a:lnTo>
                  <a:lnTo>
                    <a:pt x="946" y="85"/>
                  </a:lnTo>
                  <a:lnTo>
                    <a:pt x="926" y="73"/>
                  </a:lnTo>
                  <a:lnTo>
                    <a:pt x="905" y="61"/>
                  </a:lnTo>
                  <a:lnTo>
                    <a:pt x="883" y="50"/>
                  </a:lnTo>
                  <a:lnTo>
                    <a:pt x="861" y="40"/>
                  </a:lnTo>
                  <a:lnTo>
                    <a:pt x="838" y="32"/>
                  </a:lnTo>
                  <a:lnTo>
                    <a:pt x="815" y="24"/>
                  </a:lnTo>
                  <a:lnTo>
                    <a:pt x="790" y="17"/>
                  </a:lnTo>
                  <a:lnTo>
                    <a:pt x="765" y="12"/>
                  </a:lnTo>
                  <a:lnTo>
                    <a:pt x="740" y="7"/>
                  </a:lnTo>
                  <a:lnTo>
                    <a:pt x="714" y="3"/>
                  </a:lnTo>
                  <a:lnTo>
                    <a:pt x="688" y="1"/>
                  </a:lnTo>
                  <a:lnTo>
                    <a:pt x="662" y="0"/>
                  </a:lnTo>
                  <a:lnTo>
                    <a:pt x="634" y="0"/>
                  </a:lnTo>
                  <a:lnTo>
                    <a:pt x="608" y="1"/>
                  </a:lnTo>
                  <a:lnTo>
                    <a:pt x="581" y="3"/>
                  </a:lnTo>
                  <a:lnTo>
                    <a:pt x="553" y="6"/>
                  </a:lnTo>
                  <a:lnTo>
                    <a:pt x="525" y="10"/>
                  </a:lnTo>
                  <a:lnTo>
                    <a:pt x="498" y="17"/>
                  </a:lnTo>
                  <a:lnTo>
                    <a:pt x="470" y="23"/>
                  </a:lnTo>
                  <a:lnTo>
                    <a:pt x="442" y="32"/>
                  </a:lnTo>
                  <a:lnTo>
                    <a:pt x="414" y="41"/>
                  </a:lnTo>
                  <a:lnTo>
                    <a:pt x="387" y="52"/>
                  </a:lnTo>
                  <a:lnTo>
                    <a:pt x="387" y="52"/>
                  </a:lnTo>
                  <a:lnTo>
                    <a:pt x="360" y="63"/>
                  </a:lnTo>
                  <a:lnTo>
                    <a:pt x="333" y="76"/>
                  </a:lnTo>
                  <a:lnTo>
                    <a:pt x="308" y="89"/>
                  </a:lnTo>
                  <a:lnTo>
                    <a:pt x="283" y="103"/>
                  </a:lnTo>
                  <a:lnTo>
                    <a:pt x="260" y="119"/>
                  </a:lnTo>
                  <a:lnTo>
                    <a:pt x="236" y="135"/>
                  </a:lnTo>
                  <a:lnTo>
                    <a:pt x="214" y="152"/>
                  </a:lnTo>
                  <a:lnTo>
                    <a:pt x="193" y="169"/>
                  </a:lnTo>
                  <a:lnTo>
                    <a:pt x="173" y="187"/>
                  </a:lnTo>
                  <a:lnTo>
                    <a:pt x="154" y="206"/>
                  </a:lnTo>
                  <a:lnTo>
                    <a:pt x="136" y="225"/>
                  </a:lnTo>
                  <a:lnTo>
                    <a:pt x="118" y="245"/>
                  </a:lnTo>
                  <a:lnTo>
                    <a:pt x="103" y="265"/>
                  </a:lnTo>
                  <a:lnTo>
                    <a:pt x="88" y="286"/>
                  </a:lnTo>
                  <a:lnTo>
                    <a:pt x="74" y="307"/>
                  </a:lnTo>
                  <a:lnTo>
                    <a:pt x="62" y="330"/>
                  </a:lnTo>
                  <a:lnTo>
                    <a:pt x="50" y="352"/>
                  </a:lnTo>
                  <a:lnTo>
                    <a:pt x="39" y="374"/>
                  </a:lnTo>
                  <a:lnTo>
                    <a:pt x="30" y="396"/>
                  </a:lnTo>
                  <a:lnTo>
                    <a:pt x="22" y="419"/>
                  </a:lnTo>
                  <a:lnTo>
                    <a:pt x="15" y="442"/>
                  </a:lnTo>
                  <a:lnTo>
                    <a:pt x="10" y="465"/>
                  </a:lnTo>
                  <a:lnTo>
                    <a:pt x="6" y="488"/>
                  </a:lnTo>
                  <a:lnTo>
                    <a:pt x="3" y="512"/>
                  </a:lnTo>
                  <a:lnTo>
                    <a:pt x="0" y="535"/>
                  </a:lnTo>
                  <a:lnTo>
                    <a:pt x="0" y="558"/>
                  </a:lnTo>
                  <a:lnTo>
                    <a:pt x="1" y="581"/>
                  </a:lnTo>
                  <a:lnTo>
                    <a:pt x="4" y="604"/>
                  </a:lnTo>
                  <a:lnTo>
                    <a:pt x="8" y="627"/>
                  </a:lnTo>
                  <a:lnTo>
                    <a:pt x="13" y="651"/>
                  </a:lnTo>
                  <a:lnTo>
                    <a:pt x="20" y="673"/>
                  </a:lnTo>
                  <a:lnTo>
                    <a:pt x="28" y="695"/>
                  </a:lnTo>
                  <a:close/>
                </a:path>
              </a:pathLst>
            </a:custGeom>
            <a:solidFill>
              <a:srgbClr val="CD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5291138" y="346075"/>
              <a:ext cx="1779588" cy="1522413"/>
            </a:xfrm>
            <a:custGeom>
              <a:avLst/>
              <a:gdLst>
                <a:gd name="T0" fmla="*/ 38 w 1121"/>
                <a:gd name="T1" fmla="*/ 717 h 959"/>
                <a:gd name="T2" fmla="*/ 74 w 1121"/>
                <a:gd name="T3" fmla="*/ 777 h 959"/>
                <a:gd name="T4" fmla="*/ 121 w 1121"/>
                <a:gd name="T5" fmla="*/ 830 h 959"/>
                <a:gd name="T6" fmla="*/ 175 w 1121"/>
                <a:gd name="T7" fmla="*/ 873 h 959"/>
                <a:gd name="T8" fmla="*/ 238 w 1121"/>
                <a:gd name="T9" fmla="*/ 909 h 959"/>
                <a:gd name="T10" fmla="*/ 307 w 1121"/>
                <a:gd name="T11" fmla="*/ 935 h 959"/>
                <a:gd name="T12" fmla="*/ 382 w 1121"/>
                <a:gd name="T13" fmla="*/ 952 h 959"/>
                <a:gd name="T14" fmla="*/ 460 w 1121"/>
                <a:gd name="T15" fmla="*/ 958 h 959"/>
                <a:gd name="T16" fmla="*/ 541 w 1121"/>
                <a:gd name="T17" fmla="*/ 956 h 959"/>
                <a:gd name="T18" fmla="*/ 624 w 1121"/>
                <a:gd name="T19" fmla="*/ 942 h 959"/>
                <a:gd name="T20" fmla="*/ 707 w 1121"/>
                <a:gd name="T21" fmla="*/ 918 h 959"/>
                <a:gd name="T22" fmla="*/ 762 w 1121"/>
                <a:gd name="T23" fmla="*/ 896 h 959"/>
                <a:gd name="T24" fmla="*/ 838 w 1121"/>
                <a:gd name="T25" fmla="*/ 855 h 959"/>
                <a:gd name="T26" fmla="*/ 907 w 1121"/>
                <a:gd name="T27" fmla="*/ 806 h 959"/>
                <a:gd name="T28" fmla="*/ 967 w 1121"/>
                <a:gd name="T29" fmla="*/ 753 h 959"/>
                <a:gd name="T30" fmla="*/ 1018 w 1121"/>
                <a:gd name="T31" fmla="*/ 693 h 959"/>
                <a:gd name="T32" fmla="*/ 1060 w 1121"/>
                <a:gd name="T33" fmla="*/ 630 h 959"/>
                <a:gd name="T34" fmla="*/ 1091 w 1121"/>
                <a:gd name="T35" fmla="*/ 562 h 959"/>
                <a:gd name="T36" fmla="*/ 1111 w 1121"/>
                <a:gd name="T37" fmla="*/ 494 h 959"/>
                <a:gd name="T38" fmla="*/ 1120 w 1121"/>
                <a:gd name="T39" fmla="*/ 423 h 959"/>
                <a:gd name="T40" fmla="*/ 1117 w 1121"/>
                <a:gd name="T41" fmla="*/ 354 h 959"/>
                <a:gd name="T42" fmla="*/ 1101 w 1121"/>
                <a:gd name="T43" fmla="*/ 285 h 959"/>
                <a:gd name="T44" fmla="*/ 1083 w 1121"/>
                <a:gd name="T45" fmla="*/ 241 h 959"/>
                <a:gd name="T46" fmla="*/ 1047 w 1121"/>
                <a:gd name="T47" fmla="*/ 181 h 959"/>
                <a:gd name="T48" fmla="*/ 1001 w 1121"/>
                <a:gd name="T49" fmla="*/ 129 h 959"/>
                <a:gd name="T50" fmla="*/ 946 w 1121"/>
                <a:gd name="T51" fmla="*/ 85 h 959"/>
                <a:gd name="T52" fmla="*/ 883 w 1121"/>
                <a:gd name="T53" fmla="*/ 50 h 959"/>
                <a:gd name="T54" fmla="*/ 815 w 1121"/>
                <a:gd name="T55" fmla="*/ 24 h 959"/>
                <a:gd name="T56" fmla="*/ 740 w 1121"/>
                <a:gd name="T57" fmla="*/ 7 h 959"/>
                <a:gd name="T58" fmla="*/ 662 w 1121"/>
                <a:gd name="T59" fmla="*/ 0 h 959"/>
                <a:gd name="T60" fmla="*/ 581 w 1121"/>
                <a:gd name="T61" fmla="*/ 3 h 959"/>
                <a:gd name="T62" fmla="*/ 498 w 1121"/>
                <a:gd name="T63" fmla="*/ 17 h 959"/>
                <a:gd name="T64" fmla="*/ 414 w 1121"/>
                <a:gd name="T65" fmla="*/ 41 h 959"/>
                <a:gd name="T66" fmla="*/ 360 w 1121"/>
                <a:gd name="T67" fmla="*/ 63 h 959"/>
                <a:gd name="T68" fmla="*/ 283 w 1121"/>
                <a:gd name="T69" fmla="*/ 103 h 959"/>
                <a:gd name="T70" fmla="*/ 214 w 1121"/>
                <a:gd name="T71" fmla="*/ 152 h 959"/>
                <a:gd name="T72" fmla="*/ 154 w 1121"/>
                <a:gd name="T73" fmla="*/ 206 h 959"/>
                <a:gd name="T74" fmla="*/ 103 w 1121"/>
                <a:gd name="T75" fmla="*/ 265 h 959"/>
                <a:gd name="T76" fmla="*/ 62 w 1121"/>
                <a:gd name="T77" fmla="*/ 330 h 959"/>
                <a:gd name="T78" fmla="*/ 30 w 1121"/>
                <a:gd name="T79" fmla="*/ 396 h 959"/>
                <a:gd name="T80" fmla="*/ 10 w 1121"/>
                <a:gd name="T81" fmla="*/ 465 h 959"/>
                <a:gd name="T82" fmla="*/ 0 w 1121"/>
                <a:gd name="T83" fmla="*/ 535 h 959"/>
                <a:gd name="T84" fmla="*/ 4 w 1121"/>
                <a:gd name="T85" fmla="*/ 604 h 959"/>
                <a:gd name="T86" fmla="*/ 20 w 1121"/>
                <a:gd name="T87" fmla="*/ 673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1" h="959">
                  <a:moveTo>
                    <a:pt x="28" y="695"/>
                  </a:moveTo>
                  <a:lnTo>
                    <a:pt x="28" y="695"/>
                  </a:lnTo>
                  <a:lnTo>
                    <a:pt x="38" y="717"/>
                  </a:lnTo>
                  <a:lnTo>
                    <a:pt x="49" y="738"/>
                  </a:lnTo>
                  <a:lnTo>
                    <a:pt x="60" y="758"/>
                  </a:lnTo>
                  <a:lnTo>
                    <a:pt x="74" y="777"/>
                  </a:lnTo>
                  <a:lnTo>
                    <a:pt x="89" y="796"/>
                  </a:lnTo>
                  <a:lnTo>
                    <a:pt x="104" y="813"/>
                  </a:lnTo>
                  <a:lnTo>
                    <a:pt x="121" y="830"/>
                  </a:lnTo>
                  <a:lnTo>
                    <a:pt x="137" y="844"/>
                  </a:lnTo>
                  <a:lnTo>
                    <a:pt x="156" y="859"/>
                  </a:lnTo>
                  <a:lnTo>
                    <a:pt x="175" y="873"/>
                  </a:lnTo>
                  <a:lnTo>
                    <a:pt x="195" y="885"/>
                  </a:lnTo>
                  <a:lnTo>
                    <a:pt x="216" y="898"/>
                  </a:lnTo>
                  <a:lnTo>
                    <a:pt x="238" y="909"/>
                  </a:lnTo>
                  <a:lnTo>
                    <a:pt x="261" y="918"/>
                  </a:lnTo>
                  <a:lnTo>
                    <a:pt x="284" y="926"/>
                  </a:lnTo>
                  <a:lnTo>
                    <a:pt x="307" y="935"/>
                  </a:lnTo>
                  <a:lnTo>
                    <a:pt x="331" y="941"/>
                  </a:lnTo>
                  <a:lnTo>
                    <a:pt x="356" y="946"/>
                  </a:lnTo>
                  <a:lnTo>
                    <a:pt x="382" y="952"/>
                  </a:lnTo>
                  <a:lnTo>
                    <a:pt x="407" y="955"/>
                  </a:lnTo>
                  <a:lnTo>
                    <a:pt x="433" y="957"/>
                  </a:lnTo>
                  <a:lnTo>
                    <a:pt x="460" y="958"/>
                  </a:lnTo>
                  <a:lnTo>
                    <a:pt x="486" y="959"/>
                  </a:lnTo>
                  <a:lnTo>
                    <a:pt x="513" y="958"/>
                  </a:lnTo>
                  <a:lnTo>
                    <a:pt x="541" y="956"/>
                  </a:lnTo>
                  <a:lnTo>
                    <a:pt x="568" y="952"/>
                  </a:lnTo>
                  <a:lnTo>
                    <a:pt x="595" y="948"/>
                  </a:lnTo>
                  <a:lnTo>
                    <a:pt x="624" y="942"/>
                  </a:lnTo>
                  <a:lnTo>
                    <a:pt x="651" y="935"/>
                  </a:lnTo>
                  <a:lnTo>
                    <a:pt x="679" y="928"/>
                  </a:lnTo>
                  <a:lnTo>
                    <a:pt x="707" y="918"/>
                  </a:lnTo>
                  <a:lnTo>
                    <a:pt x="734" y="908"/>
                  </a:lnTo>
                  <a:lnTo>
                    <a:pt x="734" y="908"/>
                  </a:lnTo>
                  <a:lnTo>
                    <a:pt x="762" y="896"/>
                  </a:lnTo>
                  <a:lnTo>
                    <a:pt x="788" y="883"/>
                  </a:lnTo>
                  <a:lnTo>
                    <a:pt x="813" y="870"/>
                  </a:lnTo>
                  <a:lnTo>
                    <a:pt x="838" y="855"/>
                  </a:lnTo>
                  <a:lnTo>
                    <a:pt x="862" y="840"/>
                  </a:lnTo>
                  <a:lnTo>
                    <a:pt x="885" y="823"/>
                  </a:lnTo>
                  <a:lnTo>
                    <a:pt x="907" y="806"/>
                  </a:lnTo>
                  <a:lnTo>
                    <a:pt x="928" y="790"/>
                  </a:lnTo>
                  <a:lnTo>
                    <a:pt x="948" y="772"/>
                  </a:lnTo>
                  <a:lnTo>
                    <a:pt x="967" y="753"/>
                  </a:lnTo>
                  <a:lnTo>
                    <a:pt x="985" y="733"/>
                  </a:lnTo>
                  <a:lnTo>
                    <a:pt x="1002" y="714"/>
                  </a:lnTo>
                  <a:lnTo>
                    <a:pt x="1018" y="693"/>
                  </a:lnTo>
                  <a:lnTo>
                    <a:pt x="1034" y="672"/>
                  </a:lnTo>
                  <a:lnTo>
                    <a:pt x="1047" y="651"/>
                  </a:lnTo>
                  <a:lnTo>
                    <a:pt x="1060" y="630"/>
                  </a:lnTo>
                  <a:lnTo>
                    <a:pt x="1071" y="607"/>
                  </a:lnTo>
                  <a:lnTo>
                    <a:pt x="1082" y="584"/>
                  </a:lnTo>
                  <a:lnTo>
                    <a:pt x="1091" y="562"/>
                  </a:lnTo>
                  <a:lnTo>
                    <a:pt x="1099" y="539"/>
                  </a:lnTo>
                  <a:lnTo>
                    <a:pt x="1106" y="517"/>
                  </a:lnTo>
                  <a:lnTo>
                    <a:pt x="1111" y="494"/>
                  </a:lnTo>
                  <a:lnTo>
                    <a:pt x="1116" y="470"/>
                  </a:lnTo>
                  <a:lnTo>
                    <a:pt x="1119" y="446"/>
                  </a:lnTo>
                  <a:lnTo>
                    <a:pt x="1120" y="423"/>
                  </a:lnTo>
                  <a:lnTo>
                    <a:pt x="1121" y="400"/>
                  </a:lnTo>
                  <a:lnTo>
                    <a:pt x="1120" y="377"/>
                  </a:lnTo>
                  <a:lnTo>
                    <a:pt x="1117" y="354"/>
                  </a:lnTo>
                  <a:lnTo>
                    <a:pt x="1114" y="331"/>
                  </a:lnTo>
                  <a:lnTo>
                    <a:pt x="1107" y="308"/>
                  </a:lnTo>
                  <a:lnTo>
                    <a:pt x="1101" y="285"/>
                  </a:lnTo>
                  <a:lnTo>
                    <a:pt x="1093" y="263"/>
                  </a:lnTo>
                  <a:lnTo>
                    <a:pt x="1093" y="263"/>
                  </a:lnTo>
                  <a:lnTo>
                    <a:pt x="1083" y="241"/>
                  </a:lnTo>
                  <a:lnTo>
                    <a:pt x="1073" y="221"/>
                  </a:lnTo>
                  <a:lnTo>
                    <a:pt x="1060" y="201"/>
                  </a:lnTo>
                  <a:lnTo>
                    <a:pt x="1047" y="181"/>
                  </a:lnTo>
                  <a:lnTo>
                    <a:pt x="1033" y="163"/>
                  </a:lnTo>
                  <a:lnTo>
                    <a:pt x="1017" y="145"/>
                  </a:lnTo>
                  <a:lnTo>
                    <a:pt x="1001" y="129"/>
                  </a:lnTo>
                  <a:lnTo>
                    <a:pt x="983" y="114"/>
                  </a:lnTo>
                  <a:lnTo>
                    <a:pt x="965" y="99"/>
                  </a:lnTo>
                  <a:lnTo>
                    <a:pt x="946" y="85"/>
                  </a:lnTo>
                  <a:lnTo>
                    <a:pt x="926" y="73"/>
                  </a:lnTo>
                  <a:lnTo>
                    <a:pt x="905" y="61"/>
                  </a:lnTo>
                  <a:lnTo>
                    <a:pt x="883" y="50"/>
                  </a:lnTo>
                  <a:lnTo>
                    <a:pt x="861" y="40"/>
                  </a:lnTo>
                  <a:lnTo>
                    <a:pt x="838" y="32"/>
                  </a:lnTo>
                  <a:lnTo>
                    <a:pt x="815" y="24"/>
                  </a:lnTo>
                  <a:lnTo>
                    <a:pt x="790" y="17"/>
                  </a:lnTo>
                  <a:lnTo>
                    <a:pt x="765" y="12"/>
                  </a:lnTo>
                  <a:lnTo>
                    <a:pt x="740" y="7"/>
                  </a:lnTo>
                  <a:lnTo>
                    <a:pt x="714" y="3"/>
                  </a:lnTo>
                  <a:lnTo>
                    <a:pt x="688" y="1"/>
                  </a:lnTo>
                  <a:lnTo>
                    <a:pt x="662" y="0"/>
                  </a:lnTo>
                  <a:lnTo>
                    <a:pt x="634" y="0"/>
                  </a:lnTo>
                  <a:lnTo>
                    <a:pt x="608" y="1"/>
                  </a:lnTo>
                  <a:lnTo>
                    <a:pt x="581" y="3"/>
                  </a:lnTo>
                  <a:lnTo>
                    <a:pt x="553" y="6"/>
                  </a:lnTo>
                  <a:lnTo>
                    <a:pt x="525" y="10"/>
                  </a:lnTo>
                  <a:lnTo>
                    <a:pt x="498" y="17"/>
                  </a:lnTo>
                  <a:lnTo>
                    <a:pt x="470" y="23"/>
                  </a:lnTo>
                  <a:lnTo>
                    <a:pt x="442" y="32"/>
                  </a:lnTo>
                  <a:lnTo>
                    <a:pt x="414" y="41"/>
                  </a:lnTo>
                  <a:lnTo>
                    <a:pt x="387" y="52"/>
                  </a:lnTo>
                  <a:lnTo>
                    <a:pt x="387" y="52"/>
                  </a:lnTo>
                  <a:lnTo>
                    <a:pt x="360" y="63"/>
                  </a:lnTo>
                  <a:lnTo>
                    <a:pt x="333" y="76"/>
                  </a:lnTo>
                  <a:lnTo>
                    <a:pt x="308" y="89"/>
                  </a:lnTo>
                  <a:lnTo>
                    <a:pt x="283" y="103"/>
                  </a:lnTo>
                  <a:lnTo>
                    <a:pt x="260" y="119"/>
                  </a:lnTo>
                  <a:lnTo>
                    <a:pt x="236" y="135"/>
                  </a:lnTo>
                  <a:lnTo>
                    <a:pt x="214" y="152"/>
                  </a:lnTo>
                  <a:lnTo>
                    <a:pt x="193" y="169"/>
                  </a:lnTo>
                  <a:lnTo>
                    <a:pt x="173" y="187"/>
                  </a:lnTo>
                  <a:lnTo>
                    <a:pt x="154" y="206"/>
                  </a:lnTo>
                  <a:lnTo>
                    <a:pt x="136" y="225"/>
                  </a:lnTo>
                  <a:lnTo>
                    <a:pt x="118" y="245"/>
                  </a:lnTo>
                  <a:lnTo>
                    <a:pt x="103" y="265"/>
                  </a:lnTo>
                  <a:lnTo>
                    <a:pt x="88" y="286"/>
                  </a:lnTo>
                  <a:lnTo>
                    <a:pt x="74" y="307"/>
                  </a:lnTo>
                  <a:lnTo>
                    <a:pt x="62" y="330"/>
                  </a:lnTo>
                  <a:lnTo>
                    <a:pt x="50" y="352"/>
                  </a:lnTo>
                  <a:lnTo>
                    <a:pt x="39" y="374"/>
                  </a:lnTo>
                  <a:lnTo>
                    <a:pt x="30" y="396"/>
                  </a:lnTo>
                  <a:lnTo>
                    <a:pt x="22" y="419"/>
                  </a:lnTo>
                  <a:lnTo>
                    <a:pt x="15" y="442"/>
                  </a:lnTo>
                  <a:lnTo>
                    <a:pt x="10" y="465"/>
                  </a:lnTo>
                  <a:lnTo>
                    <a:pt x="6" y="488"/>
                  </a:lnTo>
                  <a:lnTo>
                    <a:pt x="3" y="512"/>
                  </a:lnTo>
                  <a:lnTo>
                    <a:pt x="0" y="535"/>
                  </a:lnTo>
                  <a:lnTo>
                    <a:pt x="0" y="558"/>
                  </a:lnTo>
                  <a:lnTo>
                    <a:pt x="1" y="581"/>
                  </a:lnTo>
                  <a:lnTo>
                    <a:pt x="4" y="604"/>
                  </a:lnTo>
                  <a:lnTo>
                    <a:pt x="8" y="627"/>
                  </a:lnTo>
                  <a:lnTo>
                    <a:pt x="13" y="651"/>
                  </a:lnTo>
                  <a:lnTo>
                    <a:pt x="20" y="673"/>
                  </a:lnTo>
                  <a:lnTo>
                    <a:pt x="28" y="6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6223001" y="1670050"/>
              <a:ext cx="368300" cy="184150"/>
            </a:xfrm>
            <a:custGeom>
              <a:avLst/>
              <a:gdLst>
                <a:gd name="T0" fmla="*/ 0 w 232"/>
                <a:gd name="T1" fmla="*/ 116 h 116"/>
                <a:gd name="T2" fmla="*/ 0 w 232"/>
                <a:gd name="T3" fmla="*/ 116 h 116"/>
                <a:gd name="T4" fmla="*/ 19 w 232"/>
                <a:gd name="T5" fmla="*/ 108 h 116"/>
                <a:gd name="T6" fmla="*/ 40 w 232"/>
                <a:gd name="T7" fmla="*/ 100 h 116"/>
                <a:gd name="T8" fmla="*/ 67 w 232"/>
                <a:gd name="T9" fmla="*/ 87 h 116"/>
                <a:gd name="T10" fmla="*/ 98 w 232"/>
                <a:gd name="T11" fmla="*/ 71 h 116"/>
                <a:gd name="T12" fmla="*/ 132 w 232"/>
                <a:gd name="T13" fmla="*/ 52 h 116"/>
                <a:gd name="T14" fmla="*/ 149 w 232"/>
                <a:gd name="T15" fmla="*/ 41 h 116"/>
                <a:gd name="T16" fmla="*/ 165 w 232"/>
                <a:gd name="T17" fmla="*/ 29 h 116"/>
                <a:gd name="T18" fmla="*/ 182 w 232"/>
                <a:gd name="T19" fmla="*/ 16 h 116"/>
                <a:gd name="T20" fmla="*/ 199 w 232"/>
                <a:gd name="T21" fmla="*/ 2 h 116"/>
                <a:gd name="T22" fmla="*/ 232 w 232"/>
                <a:gd name="T23" fmla="*/ 0 h 116"/>
                <a:gd name="T24" fmla="*/ 232 w 232"/>
                <a:gd name="T25" fmla="*/ 0 h 116"/>
                <a:gd name="T26" fmla="*/ 226 w 232"/>
                <a:gd name="T27" fmla="*/ 7 h 116"/>
                <a:gd name="T28" fmla="*/ 218 w 232"/>
                <a:gd name="T29" fmla="*/ 17 h 116"/>
                <a:gd name="T30" fmla="*/ 204 w 232"/>
                <a:gd name="T31" fmla="*/ 27 h 116"/>
                <a:gd name="T32" fmla="*/ 185 w 232"/>
                <a:gd name="T33" fmla="*/ 42 h 116"/>
                <a:gd name="T34" fmla="*/ 160 w 232"/>
                <a:gd name="T35" fmla="*/ 58 h 116"/>
                <a:gd name="T36" fmla="*/ 127 w 232"/>
                <a:gd name="T37" fmla="*/ 76 h 116"/>
                <a:gd name="T38" fmla="*/ 107 w 232"/>
                <a:gd name="T39" fmla="*/ 85 h 116"/>
                <a:gd name="T40" fmla="*/ 86 w 232"/>
                <a:gd name="T41" fmla="*/ 95 h 116"/>
                <a:gd name="T42" fmla="*/ 86 w 232"/>
                <a:gd name="T43" fmla="*/ 95 h 116"/>
                <a:gd name="T44" fmla="*/ 55 w 232"/>
                <a:gd name="T45" fmla="*/ 103 h 116"/>
                <a:gd name="T46" fmla="*/ 26 w 232"/>
                <a:gd name="T47" fmla="*/ 110 h 116"/>
                <a:gd name="T48" fmla="*/ 0 w 232"/>
                <a:gd name="T4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2" h="116">
                  <a:moveTo>
                    <a:pt x="0" y="116"/>
                  </a:moveTo>
                  <a:lnTo>
                    <a:pt x="0" y="116"/>
                  </a:lnTo>
                  <a:lnTo>
                    <a:pt x="19" y="108"/>
                  </a:lnTo>
                  <a:lnTo>
                    <a:pt x="40" y="100"/>
                  </a:lnTo>
                  <a:lnTo>
                    <a:pt x="67" y="87"/>
                  </a:lnTo>
                  <a:lnTo>
                    <a:pt x="98" y="71"/>
                  </a:lnTo>
                  <a:lnTo>
                    <a:pt x="132" y="52"/>
                  </a:lnTo>
                  <a:lnTo>
                    <a:pt x="149" y="41"/>
                  </a:lnTo>
                  <a:lnTo>
                    <a:pt x="165" y="29"/>
                  </a:lnTo>
                  <a:lnTo>
                    <a:pt x="182" y="16"/>
                  </a:lnTo>
                  <a:lnTo>
                    <a:pt x="199" y="2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26" y="7"/>
                  </a:lnTo>
                  <a:lnTo>
                    <a:pt x="218" y="17"/>
                  </a:lnTo>
                  <a:lnTo>
                    <a:pt x="204" y="27"/>
                  </a:lnTo>
                  <a:lnTo>
                    <a:pt x="185" y="42"/>
                  </a:lnTo>
                  <a:lnTo>
                    <a:pt x="160" y="58"/>
                  </a:lnTo>
                  <a:lnTo>
                    <a:pt x="127" y="76"/>
                  </a:lnTo>
                  <a:lnTo>
                    <a:pt x="107" y="85"/>
                  </a:lnTo>
                  <a:lnTo>
                    <a:pt x="86" y="95"/>
                  </a:lnTo>
                  <a:lnTo>
                    <a:pt x="86" y="95"/>
                  </a:lnTo>
                  <a:lnTo>
                    <a:pt x="55" y="103"/>
                  </a:lnTo>
                  <a:lnTo>
                    <a:pt x="26" y="110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51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6223001" y="1670050"/>
              <a:ext cx="368300" cy="184150"/>
            </a:xfrm>
            <a:custGeom>
              <a:avLst/>
              <a:gdLst>
                <a:gd name="T0" fmla="*/ 0 w 232"/>
                <a:gd name="T1" fmla="*/ 116 h 116"/>
                <a:gd name="T2" fmla="*/ 0 w 232"/>
                <a:gd name="T3" fmla="*/ 116 h 116"/>
                <a:gd name="T4" fmla="*/ 19 w 232"/>
                <a:gd name="T5" fmla="*/ 108 h 116"/>
                <a:gd name="T6" fmla="*/ 40 w 232"/>
                <a:gd name="T7" fmla="*/ 100 h 116"/>
                <a:gd name="T8" fmla="*/ 67 w 232"/>
                <a:gd name="T9" fmla="*/ 87 h 116"/>
                <a:gd name="T10" fmla="*/ 98 w 232"/>
                <a:gd name="T11" fmla="*/ 71 h 116"/>
                <a:gd name="T12" fmla="*/ 132 w 232"/>
                <a:gd name="T13" fmla="*/ 52 h 116"/>
                <a:gd name="T14" fmla="*/ 149 w 232"/>
                <a:gd name="T15" fmla="*/ 41 h 116"/>
                <a:gd name="T16" fmla="*/ 165 w 232"/>
                <a:gd name="T17" fmla="*/ 29 h 116"/>
                <a:gd name="T18" fmla="*/ 182 w 232"/>
                <a:gd name="T19" fmla="*/ 16 h 116"/>
                <a:gd name="T20" fmla="*/ 199 w 232"/>
                <a:gd name="T21" fmla="*/ 2 h 116"/>
                <a:gd name="T22" fmla="*/ 232 w 232"/>
                <a:gd name="T23" fmla="*/ 0 h 116"/>
                <a:gd name="T24" fmla="*/ 232 w 232"/>
                <a:gd name="T25" fmla="*/ 0 h 116"/>
                <a:gd name="T26" fmla="*/ 226 w 232"/>
                <a:gd name="T27" fmla="*/ 7 h 116"/>
                <a:gd name="T28" fmla="*/ 218 w 232"/>
                <a:gd name="T29" fmla="*/ 17 h 116"/>
                <a:gd name="T30" fmla="*/ 204 w 232"/>
                <a:gd name="T31" fmla="*/ 27 h 116"/>
                <a:gd name="T32" fmla="*/ 185 w 232"/>
                <a:gd name="T33" fmla="*/ 42 h 116"/>
                <a:gd name="T34" fmla="*/ 160 w 232"/>
                <a:gd name="T35" fmla="*/ 58 h 116"/>
                <a:gd name="T36" fmla="*/ 127 w 232"/>
                <a:gd name="T37" fmla="*/ 76 h 116"/>
                <a:gd name="T38" fmla="*/ 107 w 232"/>
                <a:gd name="T39" fmla="*/ 85 h 116"/>
                <a:gd name="T40" fmla="*/ 86 w 232"/>
                <a:gd name="T41" fmla="*/ 95 h 116"/>
                <a:gd name="T42" fmla="*/ 86 w 232"/>
                <a:gd name="T43" fmla="*/ 95 h 116"/>
                <a:gd name="T44" fmla="*/ 55 w 232"/>
                <a:gd name="T45" fmla="*/ 103 h 116"/>
                <a:gd name="T46" fmla="*/ 26 w 232"/>
                <a:gd name="T47" fmla="*/ 110 h 116"/>
                <a:gd name="T48" fmla="*/ 0 w 232"/>
                <a:gd name="T4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2" h="116">
                  <a:moveTo>
                    <a:pt x="0" y="116"/>
                  </a:moveTo>
                  <a:lnTo>
                    <a:pt x="0" y="116"/>
                  </a:lnTo>
                  <a:lnTo>
                    <a:pt x="19" y="108"/>
                  </a:lnTo>
                  <a:lnTo>
                    <a:pt x="40" y="100"/>
                  </a:lnTo>
                  <a:lnTo>
                    <a:pt x="67" y="87"/>
                  </a:lnTo>
                  <a:lnTo>
                    <a:pt x="98" y="71"/>
                  </a:lnTo>
                  <a:lnTo>
                    <a:pt x="132" y="52"/>
                  </a:lnTo>
                  <a:lnTo>
                    <a:pt x="149" y="41"/>
                  </a:lnTo>
                  <a:lnTo>
                    <a:pt x="165" y="29"/>
                  </a:lnTo>
                  <a:lnTo>
                    <a:pt x="182" y="16"/>
                  </a:lnTo>
                  <a:lnTo>
                    <a:pt x="199" y="2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26" y="7"/>
                  </a:lnTo>
                  <a:lnTo>
                    <a:pt x="218" y="17"/>
                  </a:lnTo>
                  <a:lnTo>
                    <a:pt x="204" y="27"/>
                  </a:lnTo>
                  <a:lnTo>
                    <a:pt x="185" y="42"/>
                  </a:lnTo>
                  <a:lnTo>
                    <a:pt x="160" y="58"/>
                  </a:lnTo>
                  <a:lnTo>
                    <a:pt x="127" y="76"/>
                  </a:lnTo>
                  <a:lnTo>
                    <a:pt x="107" y="85"/>
                  </a:lnTo>
                  <a:lnTo>
                    <a:pt x="86" y="95"/>
                  </a:lnTo>
                  <a:lnTo>
                    <a:pt x="86" y="95"/>
                  </a:lnTo>
                  <a:lnTo>
                    <a:pt x="55" y="103"/>
                  </a:lnTo>
                  <a:lnTo>
                    <a:pt x="26" y="110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5856288" y="261938"/>
              <a:ext cx="327025" cy="287338"/>
            </a:xfrm>
            <a:custGeom>
              <a:avLst/>
              <a:gdLst>
                <a:gd name="T0" fmla="*/ 63 w 206"/>
                <a:gd name="T1" fmla="*/ 181 h 181"/>
                <a:gd name="T2" fmla="*/ 63 w 206"/>
                <a:gd name="T3" fmla="*/ 181 h 181"/>
                <a:gd name="T4" fmla="*/ 51 w 206"/>
                <a:gd name="T5" fmla="*/ 164 h 181"/>
                <a:gd name="T6" fmla="*/ 28 w 206"/>
                <a:gd name="T7" fmla="*/ 121 h 181"/>
                <a:gd name="T8" fmla="*/ 15 w 206"/>
                <a:gd name="T9" fmla="*/ 99 h 181"/>
                <a:gd name="T10" fmla="*/ 6 w 206"/>
                <a:gd name="T11" fmla="*/ 78 h 181"/>
                <a:gd name="T12" fmla="*/ 3 w 206"/>
                <a:gd name="T13" fmla="*/ 69 h 181"/>
                <a:gd name="T14" fmla="*/ 1 w 206"/>
                <a:gd name="T15" fmla="*/ 62 h 181"/>
                <a:gd name="T16" fmla="*/ 0 w 206"/>
                <a:gd name="T17" fmla="*/ 56 h 181"/>
                <a:gd name="T18" fmla="*/ 1 w 206"/>
                <a:gd name="T19" fmla="*/ 55 h 181"/>
                <a:gd name="T20" fmla="*/ 3 w 206"/>
                <a:gd name="T21" fmla="*/ 53 h 181"/>
                <a:gd name="T22" fmla="*/ 3 w 206"/>
                <a:gd name="T23" fmla="*/ 53 h 181"/>
                <a:gd name="T24" fmla="*/ 10 w 206"/>
                <a:gd name="T25" fmla="*/ 47 h 181"/>
                <a:gd name="T26" fmla="*/ 24 w 206"/>
                <a:gd name="T27" fmla="*/ 37 h 181"/>
                <a:gd name="T28" fmla="*/ 41 w 206"/>
                <a:gd name="T29" fmla="*/ 27 h 181"/>
                <a:gd name="T30" fmla="*/ 61 w 206"/>
                <a:gd name="T31" fmla="*/ 15 h 181"/>
                <a:gd name="T32" fmla="*/ 81 w 206"/>
                <a:gd name="T33" fmla="*/ 7 h 181"/>
                <a:gd name="T34" fmla="*/ 91 w 206"/>
                <a:gd name="T35" fmla="*/ 3 h 181"/>
                <a:gd name="T36" fmla="*/ 100 w 206"/>
                <a:gd name="T37" fmla="*/ 1 h 181"/>
                <a:gd name="T38" fmla="*/ 109 w 206"/>
                <a:gd name="T39" fmla="*/ 0 h 181"/>
                <a:gd name="T40" fmla="*/ 116 w 206"/>
                <a:gd name="T41" fmla="*/ 1 h 181"/>
                <a:gd name="T42" fmla="*/ 123 w 206"/>
                <a:gd name="T43" fmla="*/ 3 h 181"/>
                <a:gd name="T44" fmla="*/ 125 w 206"/>
                <a:gd name="T45" fmla="*/ 6 h 181"/>
                <a:gd name="T46" fmla="*/ 127 w 206"/>
                <a:gd name="T47" fmla="*/ 9 h 181"/>
                <a:gd name="T48" fmla="*/ 127 w 206"/>
                <a:gd name="T49" fmla="*/ 9 h 181"/>
                <a:gd name="T50" fmla="*/ 136 w 206"/>
                <a:gd name="T51" fmla="*/ 23 h 181"/>
                <a:gd name="T52" fmla="*/ 149 w 206"/>
                <a:gd name="T53" fmla="*/ 45 h 181"/>
                <a:gd name="T54" fmla="*/ 174 w 206"/>
                <a:gd name="T55" fmla="*/ 95 h 181"/>
                <a:gd name="T56" fmla="*/ 206 w 206"/>
                <a:gd name="T57" fmla="*/ 158 h 181"/>
                <a:gd name="T58" fmla="*/ 206 w 206"/>
                <a:gd name="T59" fmla="*/ 158 h 181"/>
                <a:gd name="T60" fmla="*/ 190 w 206"/>
                <a:gd name="T61" fmla="*/ 159 h 181"/>
                <a:gd name="T62" fmla="*/ 151 w 206"/>
                <a:gd name="T63" fmla="*/ 162 h 181"/>
                <a:gd name="T64" fmla="*/ 128 w 206"/>
                <a:gd name="T65" fmla="*/ 165 h 181"/>
                <a:gd name="T66" fmla="*/ 104 w 206"/>
                <a:gd name="T67" fmla="*/ 169 h 181"/>
                <a:gd name="T68" fmla="*/ 81 w 206"/>
                <a:gd name="T69" fmla="*/ 175 h 181"/>
                <a:gd name="T70" fmla="*/ 71 w 206"/>
                <a:gd name="T71" fmla="*/ 178 h 181"/>
                <a:gd name="T72" fmla="*/ 63 w 206"/>
                <a:gd name="T73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6" h="181">
                  <a:moveTo>
                    <a:pt x="63" y="181"/>
                  </a:moveTo>
                  <a:lnTo>
                    <a:pt x="63" y="181"/>
                  </a:lnTo>
                  <a:lnTo>
                    <a:pt x="51" y="164"/>
                  </a:lnTo>
                  <a:lnTo>
                    <a:pt x="28" y="121"/>
                  </a:lnTo>
                  <a:lnTo>
                    <a:pt x="15" y="99"/>
                  </a:lnTo>
                  <a:lnTo>
                    <a:pt x="6" y="78"/>
                  </a:lnTo>
                  <a:lnTo>
                    <a:pt x="3" y="69"/>
                  </a:lnTo>
                  <a:lnTo>
                    <a:pt x="1" y="62"/>
                  </a:lnTo>
                  <a:lnTo>
                    <a:pt x="0" y="56"/>
                  </a:lnTo>
                  <a:lnTo>
                    <a:pt x="1" y="55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10" y="47"/>
                  </a:lnTo>
                  <a:lnTo>
                    <a:pt x="24" y="37"/>
                  </a:lnTo>
                  <a:lnTo>
                    <a:pt x="41" y="27"/>
                  </a:lnTo>
                  <a:lnTo>
                    <a:pt x="61" y="15"/>
                  </a:lnTo>
                  <a:lnTo>
                    <a:pt x="81" y="7"/>
                  </a:lnTo>
                  <a:lnTo>
                    <a:pt x="91" y="3"/>
                  </a:lnTo>
                  <a:lnTo>
                    <a:pt x="100" y="1"/>
                  </a:lnTo>
                  <a:lnTo>
                    <a:pt x="109" y="0"/>
                  </a:lnTo>
                  <a:lnTo>
                    <a:pt x="116" y="1"/>
                  </a:lnTo>
                  <a:lnTo>
                    <a:pt x="123" y="3"/>
                  </a:lnTo>
                  <a:lnTo>
                    <a:pt x="125" y="6"/>
                  </a:lnTo>
                  <a:lnTo>
                    <a:pt x="127" y="9"/>
                  </a:lnTo>
                  <a:lnTo>
                    <a:pt x="127" y="9"/>
                  </a:lnTo>
                  <a:lnTo>
                    <a:pt x="136" y="23"/>
                  </a:lnTo>
                  <a:lnTo>
                    <a:pt x="149" y="45"/>
                  </a:lnTo>
                  <a:lnTo>
                    <a:pt x="174" y="95"/>
                  </a:lnTo>
                  <a:lnTo>
                    <a:pt x="206" y="158"/>
                  </a:lnTo>
                  <a:lnTo>
                    <a:pt x="206" y="158"/>
                  </a:lnTo>
                  <a:lnTo>
                    <a:pt x="190" y="159"/>
                  </a:lnTo>
                  <a:lnTo>
                    <a:pt x="151" y="162"/>
                  </a:lnTo>
                  <a:lnTo>
                    <a:pt x="128" y="165"/>
                  </a:lnTo>
                  <a:lnTo>
                    <a:pt x="104" y="169"/>
                  </a:lnTo>
                  <a:lnTo>
                    <a:pt x="81" y="175"/>
                  </a:lnTo>
                  <a:lnTo>
                    <a:pt x="71" y="178"/>
                  </a:lnTo>
                  <a:lnTo>
                    <a:pt x="63" y="181"/>
                  </a:lnTo>
                  <a:close/>
                </a:path>
              </a:pathLst>
            </a:custGeom>
            <a:solidFill>
              <a:srgbClr val="CD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5856288" y="261938"/>
              <a:ext cx="327025" cy="287338"/>
            </a:xfrm>
            <a:custGeom>
              <a:avLst/>
              <a:gdLst>
                <a:gd name="T0" fmla="*/ 63 w 206"/>
                <a:gd name="T1" fmla="*/ 181 h 181"/>
                <a:gd name="T2" fmla="*/ 63 w 206"/>
                <a:gd name="T3" fmla="*/ 181 h 181"/>
                <a:gd name="T4" fmla="*/ 51 w 206"/>
                <a:gd name="T5" fmla="*/ 164 h 181"/>
                <a:gd name="T6" fmla="*/ 28 w 206"/>
                <a:gd name="T7" fmla="*/ 121 h 181"/>
                <a:gd name="T8" fmla="*/ 15 w 206"/>
                <a:gd name="T9" fmla="*/ 99 h 181"/>
                <a:gd name="T10" fmla="*/ 6 w 206"/>
                <a:gd name="T11" fmla="*/ 78 h 181"/>
                <a:gd name="T12" fmla="*/ 3 w 206"/>
                <a:gd name="T13" fmla="*/ 69 h 181"/>
                <a:gd name="T14" fmla="*/ 1 w 206"/>
                <a:gd name="T15" fmla="*/ 62 h 181"/>
                <a:gd name="T16" fmla="*/ 0 w 206"/>
                <a:gd name="T17" fmla="*/ 56 h 181"/>
                <a:gd name="T18" fmla="*/ 1 w 206"/>
                <a:gd name="T19" fmla="*/ 55 h 181"/>
                <a:gd name="T20" fmla="*/ 3 w 206"/>
                <a:gd name="T21" fmla="*/ 53 h 181"/>
                <a:gd name="T22" fmla="*/ 3 w 206"/>
                <a:gd name="T23" fmla="*/ 53 h 181"/>
                <a:gd name="T24" fmla="*/ 10 w 206"/>
                <a:gd name="T25" fmla="*/ 47 h 181"/>
                <a:gd name="T26" fmla="*/ 24 w 206"/>
                <a:gd name="T27" fmla="*/ 37 h 181"/>
                <a:gd name="T28" fmla="*/ 41 w 206"/>
                <a:gd name="T29" fmla="*/ 27 h 181"/>
                <a:gd name="T30" fmla="*/ 61 w 206"/>
                <a:gd name="T31" fmla="*/ 15 h 181"/>
                <a:gd name="T32" fmla="*/ 81 w 206"/>
                <a:gd name="T33" fmla="*/ 7 h 181"/>
                <a:gd name="T34" fmla="*/ 91 w 206"/>
                <a:gd name="T35" fmla="*/ 3 h 181"/>
                <a:gd name="T36" fmla="*/ 100 w 206"/>
                <a:gd name="T37" fmla="*/ 1 h 181"/>
                <a:gd name="T38" fmla="*/ 109 w 206"/>
                <a:gd name="T39" fmla="*/ 0 h 181"/>
                <a:gd name="T40" fmla="*/ 116 w 206"/>
                <a:gd name="T41" fmla="*/ 1 h 181"/>
                <a:gd name="T42" fmla="*/ 123 w 206"/>
                <a:gd name="T43" fmla="*/ 3 h 181"/>
                <a:gd name="T44" fmla="*/ 125 w 206"/>
                <a:gd name="T45" fmla="*/ 6 h 181"/>
                <a:gd name="T46" fmla="*/ 127 w 206"/>
                <a:gd name="T47" fmla="*/ 9 h 181"/>
                <a:gd name="T48" fmla="*/ 127 w 206"/>
                <a:gd name="T49" fmla="*/ 9 h 181"/>
                <a:gd name="T50" fmla="*/ 136 w 206"/>
                <a:gd name="T51" fmla="*/ 23 h 181"/>
                <a:gd name="T52" fmla="*/ 149 w 206"/>
                <a:gd name="T53" fmla="*/ 45 h 181"/>
                <a:gd name="T54" fmla="*/ 174 w 206"/>
                <a:gd name="T55" fmla="*/ 95 h 181"/>
                <a:gd name="T56" fmla="*/ 206 w 206"/>
                <a:gd name="T57" fmla="*/ 158 h 181"/>
                <a:gd name="T58" fmla="*/ 206 w 206"/>
                <a:gd name="T59" fmla="*/ 158 h 181"/>
                <a:gd name="T60" fmla="*/ 190 w 206"/>
                <a:gd name="T61" fmla="*/ 159 h 181"/>
                <a:gd name="T62" fmla="*/ 151 w 206"/>
                <a:gd name="T63" fmla="*/ 162 h 181"/>
                <a:gd name="T64" fmla="*/ 128 w 206"/>
                <a:gd name="T65" fmla="*/ 165 h 181"/>
                <a:gd name="T66" fmla="*/ 104 w 206"/>
                <a:gd name="T67" fmla="*/ 169 h 181"/>
                <a:gd name="T68" fmla="*/ 81 w 206"/>
                <a:gd name="T69" fmla="*/ 175 h 181"/>
                <a:gd name="T70" fmla="*/ 71 w 206"/>
                <a:gd name="T71" fmla="*/ 178 h 181"/>
                <a:gd name="T72" fmla="*/ 63 w 206"/>
                <a:gd name="T73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6" h="181">
                  <a:moveTo>
                    <a:pt x="63" y="181"/>
                  </a:moveTo>
                  <a:lnTo>
                    <a:pt x="63" y="181"/>
                  </a:lnTo>
                  <a:lnTo>
                    <a:pt x="51" y="164"/>
                  </a:lnTo>
                  <a:lnTo>
                    <a:pt x="28" y="121"/>
                  </a:lnTo>
                  <a:lnTo>
                    <a:pt x="15" y="99"/>
                  </a:lnTo>
                  <a:lnTo>
                    <a:pt x="6" y="78"/>
                  </a:lnTo>
                  <a:lnTo>
                    <a:pt x="3" y="69"/>
                  </a:lnTo>
                  <a:lnTo>
                    <a:pt x="1" y="62"/>
                  </a:lnTo>
                  <a:lnTo>
                    <a:pt x="0" y="56"/>
                  </a:lnTo>
                  <a:lnTo>
                    <a:pt x="1" y="55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10" y="47"/>
                  </a:lnTo>
                  <a:lnTo>
                    <a:pt x="24" y="37"/>
                  </a:lnTo>
                  <a:lnTo>
                    <a:pt x="41" y="27"/>
                  </a:lnTo>
                  <a:lnTo>
                    <a:pt x="61" y="15"/>
                  </a:lnTo>
                  <a:lnTo>
                    <a:pt x="81" y="7"/>
                  </a:lnTo>
                  <a:lnTo>
                    <a:pt x="91" y="3"/>
                  </a:lnTo>
                  <a:lnTo>
                    <a:pt x="100" y="1"/>
                  </a:lnTo>
                  <a:lnTo>
                    <a:pt x="109" y="0"/>
                  </a:lnTo>
                  <a:lnTo>
                    <a:pt x="116" y="1"/>
                  </a:lnTo>
                  <a:lnTo>
                    <a:pt x="123" y="3"/>
                  </a:lnTo>
                  <a:lnTo>
                    <a:pt x="125" y="6"/>
                  </a:lnTo>
                  <a:lnTo>
                    <a:pt x="127" y="9"/>
                  </a:lnTo>
                  <a:lnTo>
                    <a:pt x="127" y="9"/>
                  </a:lnTo>
                  <a:lnTo>
                    <a:pt x="136" y="23"/>
                  </a:lnTo>
                  <a:lnTo>
                    <a:pt x="149" y="45"/>
                  </a:lnTo>
                  <a:lnTo>
                    <a:pt x="174" y="95"/>
                  </a:lnTo>
                  <a:lnTo>
                    <a:pt x="206" y="158"/>
                  </a:lnTo>
                  <a:lnTo>
                    <a:pt x="206" y="158"/>
                  </a:lnTo>
                  <a:lnTo>
                    <a:pt x="190" y="159"/>
                  </a:lnTo>
                  <a:lnTo>
                    <a:pt x="151" y="162"/>
                  </a:lnTo>
                  <a:lnTo>
                    <a:pt x="128" y="165"/>
                  </a:lnTo>
                  <a:lnTo>
                    <a:pt x="104" y="169"/>
                  </a:lnTo>
                  <a:lnTo>
                    <a:pt x="81" y="175"/>
                  </a:lnTo>
                  <a:lnTo>
                    <a:pt x="71" y="178"/>
                  </a:lnTo>
                  <a:lnTo>
                    <a:pt x="63" y="18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6310313" y="158750"/>
              <a:ext cx="238125" cy="230188"/>
            </a:xfrm>
            <a:custGeom>
              <a:avLst/>
              <a:gdLst>
                <a:gd name="T0" fmla="*/ 23 w 150"/>
                <a:gd name="T1" fmla="*/ 118 h 145"/>
                <a:gd name="T2" fmla="*/ 23 w 150"/>
                <a:gd name="T3" fmla="*/ 118 h 145"/>
                <a:gd name="T4" fmla="*/ 18 w 150"/>
                <a:gd name="T5" fmla="*/ 104 h 145"/>
                <a:gd name="T6" fmla="*/ 8 w 150"/>
                <a:gd name="T7" fmla="*/ 73 h 145"/>
                <a:gd name="T8" fmla="*/ 4 w 150"/>
                <a:gd name="T9" fmla="*/ 56 h 145"/>
                <a:gd name="T10" fmla="*/ 1 w 150"/>
                <a:gd name="T11" fmla="*/ 40 h 145"/>
                <a:gd name="T12" fmla="*/ 0 w 150"/>
                <a:gd name="T13" fmla="*/ 27 h 145"/>
                <a:gd name="T14" fmla="*/ 0 w 150"/>
                <a:gd name="T15" fmla="*/ 23 h 145"/>
                <a:gd name="T16" fmla="*/ 2 w 150"/>
                <a:gd name="T17" fmla="*/ 20 h 145"/>
                <a:gd name="T18" fmla="*/ 2 w 150"/>
                <a:gd name="T19" fmla="*/ 20 h 145"/>
                <a:gd name="T20" fmla="*/ 8 w 150"/>
                <a:gd name="T21" fmla="*/ 16 h 145"/>
                <a:gd name="T22" fmla="*/ 19 w 150"/>
                <a:gd name="T23" fmla="*/ 12 h 145"/>
                <a:gd name="T24" fmla="*/ 31 w 150"/>
                <a:gd name="T25" fmla="*/ 6 h 145"/>
                <a:gd name="T26" fmla="*/ 46 w 150"/>
                <a:gd name="T27" fmla="*/ 3 h 145"/>
                <a:gd name="T28" fmla="*/ 61 w 150"/>
                <a:gd name="T29" fmla="*/ 0 h 145"/>
                <a:gd name="T30" fmla="*/ 75 w 150"/>
                <a:gd name="T31" fmla="*/ 0 h 145"/>
                <a:gd name="T32" fmla="*/ 81 w 150"/>
                <a:gd name="T33" fmla="*/ 0 h 145"/>
                <a:gd name="T34" fmla="*/ 86 w 150"/>
                <a:gd name="T35" fmla="*/ 2 h 145"/>
                <a:gd name="T36" fmla="*/ 90 w 150"/>
                <a:gd name="T37" fmla="*/ 4 h 145"/>
                <a:gd name="T38" fmla="*/ 94 w 150"/>
                <a:gd name="T39" fmla="*/ 6 h 145"/>
                <a:gd name="T40" fmla="*/ 94 w 150"/>
                <a:gd name="T41" fmla="*/ 6 h 145"/>
                <a:gd name="T42" fmla="*/ 100 w 150"/>
                <a:gd name="T43" fmla="*/ 18 h 145"/>
                <a:gd name="T44" fmla="*/ 108 w 150"/>
                <a:gd name="T45" fmla="*/ 36 h 145"/>
                <a:gd name="T46" fmla="*/ 127 w 150"/>
                <a:gd name="T47" fmla="*/ 83 h 145"/>
                <a:gd name="T48" fmla="*/ 143 w 150"/>
                <a:gd name="T49" fmla="*/ 126 h 145"/>
                <a:gd name="T50" fmla="*/ 150 w 150"/>
                <a:gd name="T51" fmla="*/ 145 h 145"/>
                <a:gd name="T52" fmla="*/ 150 w 150"/>
                <a:gd name="T53" fmla="*/ 145 h 145"/>
                <a:gd name="T54" fmla="*/ 136 w 150"/>
                <a:gd name="T55" fmla="*/ 141 h 145"/>
                <a:gd name="T56" fmla="*/ 101 w 150"/>
                <a:gd name="T57" fmla="*/ 132 h 145"/>
                <a:gd name="T58" fmla="*/ 80 w 150"/>
                <a:gd name="T59" fmla="*/ 126 h 145"/>
                <a:gd name="T60" fmla="*/ 59 w 150"/>
                <a:gd name="T61" fmla="*/ 122 h 145"/>
                <a:gd name="T62" fmla="*/ 39 w 150"/>
                <a:gd name="T63" fmla="*/ 119 h 145"/>
                <a:gd name="T64" fmla="*/ 23 w 150"/>
                <a:gd name="T65" fmla="*/ 11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0" h="145">
                  <a:moveTo>
                    <a:pt x="23" y="118"/>
                  </a:moveTo>
                  <a:lnTo>
                    <a:pt x="23" y="118"/>
                  </a:lnTo>
                  <a:lnTo>
                    <a:pt x="18" y="104"/>
                  </a:lnTo>
                  <a:lnTo>
                    <a:pt x="8" y="73"/>
                  </a:lnTo>
                  <a:lnTo>
                    <a:pt x="4" y="56"/>
                  </a:lnTo>
                  <a:lnTo>
                    <a:pt x="1" y="40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8" y="16"/>
                  </a:lnTo>
                  <a:lnTo>
                    <a:pt x="19" y="12"/>
                  </a:lnTo>
                  <a:lnTo>
                    <a:pt x="31" y="6"/>
                  </a:lnTo>
                  <a:lnTo>
                    <a:pt x="46" y="3"/>
                  </a:lnTo>
                  <a:lnTo>
                    <a:pt x="61" y="0"/>
                  </a:lnTo>
                  <a:lnTo>
                    <a:pt x="75" y="0"/>
                  </a:lnTo>
                  <a:lnTo>
                    <a:pt x="81" y="0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4" y="6"/>
                  </a:lnTo>
                  <a:lnTo>
                    <a:pt x="94" y="6"/>
                  </a:lnTo>
                  <a:lnTo>
                    <a:pt x="100" y="18"/>
                  </a:lnTo>
                  <a:lnTo>
                    <a:pt x="108" y="36"/>
                  </a:lnTo>
                  <a:lnTo>
                    <a:pt x="127" y="83"/>
                  </a:lnTo>
                  <a:lnTo>
                    <a:pt x="143" y="126"/>
                  </a:lnTo>
                  <a:lnTo>
                    <a:pt x="150" y="145"/>
                  </a:lnTo>
                  <a:lnTo>
                    <a:pt x="150" y="145"/>
                  </a:lnTo>
                  <a:lnTo>
                    <a:pt x="136" y="141"/>
                  </a:lnTo>
                  <a:lnTo>
                    <a:pt x="101" y="132"/>
                  </a:lnTo>
                  <a:lnTo>
                    <a:pt x="80" y="126"/>
                  </a:lnTo>
                  <a:lnTo>
                    <a:pt x="59" y="122"/>
                  </a:lnTo>
                  <a:lnTo>
                    <a:pt x="39" y="119"/>
                  </a:lnTo>
                  <a:lnTo>
                    <a:pt x="23" y="118"/>
                  </a:lnTo>
                  <a:close/>
                </a:path>
              </a:pathLst>
            </a:custGeom>
            <a:solidFill>
              <a:srgbClr val="CD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6310313" y="158750"/>
              <a:ext cx="238125" cy="230188"/>
            </a:xfrm>
            <a:custGeom>
              <a:avLst/>
              <a:gdLst>
                <a:gd name="T0" fmla="*/ 23 w 150"/>
                <a:gd name="T1" fmla="*/ 118 h 145"/>
                <a:gd name="T2" fmla="*/ 23 w 150"/>
                <a:gd name="T3" fmla="*/ 118 h 145"/>
                <a:gd name="T4" fmla="*/ 18 w 150"/>
                <a:gd name="T5" fmla="*/ 104 h 145"/>
                <a:gd name="T6" fmla="*/ 8 w 150"/>
                <a:gd name="T7" fmla="*/ 73 h 145"/>
                <a:gd name="T8" fmla="*/ 4 w 150"/>
                <a:gd name="T9" fmla="*/ 56 h 145"/>
                <a:gd name="T10" fmla="*/ 1 w 150"/>
                <a:gd name="T11" fmla="*/ 40 h 145"/>
                <a:gd name="T12" fmla="*/ 0 w 150"/>
                <a:gd name="T13" fmla="*/ 27 h 145"/>
                <a:gd name="T14" fmla="*/ 0 w 150"/>
                <a:gd name="T15" fmla="*/ 23 h 145"/>
                <a:gd name="T16" fmla="*/ 2 w 150"/>
                <a:gd name="T17" fmla="*/ 20 h 145"/>
                <a:gd name="T18" fmla="*/ 2 w 150"/>
                <a:gd name="T19" fmla="*/ 20 h 145"/>
                <a:gd name="T20" fmla="*/ 8 w 150"/>
                <a:gd name="T21" fmla="*/ 16 h 145"/>
                <a:gd name="T22" fmla="*/ 19 w 150"/>
                <a:gd name="T23" fmla="*/ 12 h 145"/>
                <a:gd name="T24" fmla="*/ 31 w 150"/>
                <a:gd name="T25" fmla="*/ 6 h 145"/>
                <a:gd name="T26" fmla="*/ 46 w 150"/>
                <a:gd name="T27" fmla="*/ 3 h 145"/>
                <a:gd name="T28" fmla="*/ 61 w 150"/>
                <a:gd name="T29" fmla="*/ 0 h 145"/>
                <a:gd name="T30" fmla="*/ 75 w 150"/>
                <a:gd name="T31" fmla="*/ 0 h 145"/>
                <a:gd name="T32" fmla="*/ 81 w 150"/>
                <a:gd name="T33" fmla="*/ 0 h 145"/>
                <a:gd name="T34" fmla="*/ 86 w 150"/>
                <a:gd name="T35" fmla="*/ 2 h 145"/>
                <a:gd name="T36" fmla="*/ 90 w 150"/>
                <a:gd name="T37" fmla="*/ 4 h 145"/>
                <a:gd name="T38" fmla="*/ 94 w 150"/>
                <a:gd name="T39" fmla="*/ 6 h 145"/>
                <a:gd name="T40" fmla="*/ 94 w 150"/>
                <a:gd name="T41" fmla="*/ 6 h 145"/>
                <a:gd name="T42" fmla="*/ 100 w 150"/>
                <a:gd name="T43" fmla="*/ 18 h 145"/>
                <a:gd name="T44" fmla="*/ 108 w 150"/>
                <a:gd name="T45" fmla="*/ 36 h 145"/>
                <a:gd name="T46" fmla="*/ 127 w 150"/>
                <a:gd name="T47" fmla="*/ 83 h 145"/>
                <a:gd name="T48" fmla="*/ 143 w 150"/>
                <a:gd name="T49" fmla="*/ 126 h 145"/>
                <a:gd name="T50" fmla="*/ 150 w 150"/>
                <a:gd name="T51" fmla="*/ 145 h 145"/>
                <a:gd name="T52" fmla="*/ 150 w 150"/>
                <a:gd name="T53" fmla="*/ 145 h 145"/>
                <a:gd name="T54" fmla="*/ 136 w 150"/>
                <a:gd name="T55" fmla="*/ 141 h 145"/>
                <a:gd name="T56" fmla="*/ 101 w 150"/>
                <a:gd name="T57" fmla="*/ 132 h 145"/>
                <a:gd name="T58" fmla="*/ 80 w 150"/>
                <a:gd name="T59" fmla="*/ 126 h 145"/>
                <a:gd name="T60" fmla="*/ 59 w 150"/>
                <a:gd name="T61" fmla="*/ 122 h 145"/>
                <a:gd name="T62" fmla="*/ 39 w 150"/>
                <a:gd name="T63" fmla="*/ 119 h 145"/>
                <a:gd name="T64" fmla="*/ 23 w 150"/>
                <a:gd name="T65" fmla="*/ 11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0" h="145">
                  <a:moveTo>
                    <a:pt x="23" y="118"/>
                  </a:moveTo>
                  <a:lnTo>
                    <a:pt x="23" y="118"/>
                  </a:lnTo>
                  <a:lnTo>
                    <a:pt x="18" y="104"/>
                  </a:lnTo>
                  <a:lnTo>
                    <a:pt x="8" y="73"/>
                  </a:lnTo>
                  <a:lnTo>
                    <a:pt x="4" y="56"/>
                  </a:lnTo>
                  <a:lnTo>
                    <a:pt x="1" y="40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8" y="16"/>
                  </a:lnTo>
                  <a:lnTo>
                    <a:pt x="19" y="12"/>
                  </a:lnTo>
                  <a:lnTo>
                    <a:pt x="31" y="6"/>
                  </a:lnTo>
                  <a:lnTo>
                    <a:pt x="46" y="3"/>
                  </a:lnTo>
                  <a:lnTo>
                    <a:pt x="61" y="0"/>
                  </a:lnTo>
                  <a:lnTo>
                    <a:pt x="75" y="0"/>
                  </a:lnTo>
                  <a:lnTo>
                    <a:pt x="81" y="0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4" y="6"/>
                  </a:lnTo>
                  <a:lnTo>
                    <a:pt x="94" y="6"/>
                  </a:lnTo>
                  <a:lnTo>
                    <a:pt x="100" y="18"/>
                  </a:lnTo>
                  <a:lnTo>
                    <a:pt x="108" y="36"/>
                  </a:lnTo>
                  <a:lnTo>
                    <a:pt x="127" y="83"/>
                  </a:lnTo>
                  <a:lnTo>
                    <a:pt x="143" y="126"/>
                  </a:lnTo>
                  <a:lnTo>
                    <a:pt x="150" y="145"/>
                  </a:lnTo>
                  <a:lnTo>
                    <a:pt x="150" y="145"/>
                  </a:lnTo>
                  <a:lnTo>
                    <a:pt x="136" y="141"/>
                  </a:lnTo>
                  <a:lnTo>
                    <a:pt x="101" y="132"/>
                  </a:lnTo>
                  <a:lnTo>
                    <a:pt x="80" y="126"/>
                  </a:lnTo>
                  <a:lnTo>
                    <a:pt x="59" y="122"/>
                  </a:lnTo>
                  <a:lnTo>
                    <a:pt x="39" y="119"/>
                  </a:lnTo>
                  <a:lnTo>
                    <a:pt x="23" y="1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5237163" y="604838"/>
              <a:ext cx="279400" cy="322263"/>
            </a:xfrm>
            <a:custGeom>
              <a:avLst/>
              <a:gdLst>
                <a:gd name="T0" fmla="*/ 77 w 176"/>
                <a:gd name="T1" fmla="*/ 203 h 203"/>
                <a:gd name="T2" fmla="*/ 77 w 176"/>
                <a:gd name="T3" fmla="*/ 203 h 203"/>
                <a:gd name="T4" fmla="*/ 65 w 176"/>
                <a:gd name="T5" fmla="*/ 188 h 203"/>
                <a:gd name="T6" fmla="*/ 40 w 176"/>
                <a:gd name="T7" fmla="*/ 154 h 203"/>
                <a:gd name="T8" fmla="*/ 26 w 176"/>
                <a:gd name="T9" fmla="*/ 133 h 203"/>
                <a:gd name="T10" fmla="*/ 13 w 176"/>
                <a:gd name="T11" fmla="*/ 114 h 203"/>
                <a:gd name="T12" fmla="*/ 4 w 176"/>
                <a:gd name="T13" fmla="*/ 97 h 203"/>
                <a:gd name="T14" fmla="*/ 2 w 176"/>
                <a:gd name="T15" fmla="*/ 90 h 203"/>
                <a:gd name="T16" fmla="*/ 0 w 176"/>
                <a:gd name="T17" fmla="*/ 84 h 203"/>
                <a:gd name="T18" fmla="*/ 0 w 176"/>
                <a:gd name="T19" fmla="*/ 84 h 203"/>
                <a:gd name="T20" fmla="*/ 0 w 176"/>
                <a:gd name="T21" fmla="*/ 79 h 203"/>
                <a:gd name="T22" fmla="*/ 2 w 176"/>
                <a:gd name="T23" fmla="*/ 73 h 203"/>
                <a:gd name="T24" fmla="*/ 5 w 176"/>
                <a:gd name="T25" fmla="*/ 68 h 203"/>
                <a:gd name="T26" fmla="*/ 10 w 176"/>
                <a:gd name="T27" fmla="*/ 60 h 203"/>
                <a:gd name="T28" fmla="*/ 17 w 176"/>
                <a:gd name="T29" fmla="*/ 54 h 203"/>
                <a:gd name="T30" fmla="*/ 24 w 176"/>
                <a:gd name="T31" fmla="*/ 48 h 203"/>
                <a:gd name="T32" fmla="*/ 41 w 176"/>
                <a:gd name="T33" fmla="*/ 34 h 203"/>
                <a:gd name="T34" fmla="*/ 60 w 176"/>
                <a:gd name="T35" fmla="*/ 21 h 203"/>
                <a:gd name="T36" fmla="*/ 78 w 176"/>
                <a:gd name="T37" fmla="*/ 11 h 203"/>
                <a:gd name="T38" fmla="*/ 94 w 176"/>
                <a:gd name="T39" fmla="*/ 3 h 203"/>
                <a:gd name="T40" fmla="*/ 103 w 176"/>
                <a:gd name="T41" fmla="*/ 1 h 203"/>
                <a:gd name="T42" fmla="*/ 109 w 176"/>
                <a:gd name="T43" fmla="*/ 0 h 203"/>
                <a:gd name="T44" fmla="*/ 109 w 176"/>
                <a:gd name="T45" fmla="*/ 0 h 203"/>
                <a:gd name="T46" fmla="*/ 114 w 176"/>
                <a:gd name="T47" fmla="*/ 0 h 203"/>
                <a:gd name="T48" fmla="*/ 121 w 176"/>
                <a:gd name="T49" fmla="*/ 3 h 203"/>
                <a:gd name="T50" fmla="*/ 127 w 176"/>
                <a:gd name="T51" fmla="*/ 8 h 203"/>
                <a:gd name="T52" fmla="*/ 132 w 176"/>
                <a:gd name="T53" fmla="*/ 13 h 203"/>
                <a:gd name="T54" fmla="*/ 139 w 176"/>
                <a:gd name="T55" fmla="*/ 20 h 203"/>
                <a:gd name="T56" fmla="*/ 144 w 176"/>
                <a:gd name="T57" fmla="*/ 28 h 203"/>
                <a:gd name="T58" fmla="*/ 155 w 176"/>
                <a:gd name="T59" fmla="*/ 44 h 203"/>
                <a:gd name="T60" fmla="*/ 163 w 176"/>
                <a:gd name="T61" fmla="*/ 62 h 203"/>
                <a:gd name="T62" fmla="*/ 170 w 176"/>
                <a:gd name="T63" fmla="*/ 77 h 203"/>
                <a:gd name="T64" fmla="*/ 176 w 176"/>
                <a:gd name="T65" fmla="*/ 92 h 203"/>
                <a:gd name="T66" fmla="*/ 77 w 176"/>
                <a:gd name="T67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6" h="203">
                  <a:moveTo>
                    <a:pt x="77" y="203"/>
                  </a:moveTo>
                  <a:lnTo>
                    <a:pt x="77" y="203"/>
                  </a:lnTo>
                  <a:lnTo>
                    <a:pt x="65" y="188"/>
                  </a:lnTo>
                  <a:lnTo>
                    <a:pt x="40" y="154"/>
                  </a:lnTo>
                  <a:lnTo>
                    <a:pt x="26" y="133"/>
                  </a:lnTo>
                  <a:lnTo>
                    <a:pt x="13" y="114"/>
                  </a:lnTo>
                  <a:lnTo>
                    <a:pt x="4" y="97"/>
                  </a:lnTo>
                  <a:lnTo>
                    <a:pt x="2" y="90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79"/>
                  </a:lnTo>
                  <a:lnTo>
                    <a:pt x="2" y="73"/>
                  </a:lnTo>
                  <a:lnTo>
                    <a:pt x="5" y="68"/>
                  </a:lnTo>
                  <a:lnTo>
                    <a:pt x="10" y="60"/>
                  </a:lnTo>
                  <a:lnTo>
                    <a:pt x="17" y="54"/>
                  </a:lnTo>
                  <a:lnTo>
                    <a:pt x="24" y="48"/>
                  </a:lnTo>
                  <a:lnTo>
                    <a:pt x="41" y="34"/>
                  </a:lnTo>
                  <a:lnTo>
                    <a:pt x="60" y="21"/>
                  </a:lnTo>
                  <a:lnTo>
                    <a:pt x="78" y="11"/>
                  </a:lnTo>
                  <a:lnTo>
                    <a:pt x="94" y="3"/>
                  </a:lnTo>
                  <a:lnTo>
                    <a:pt x="103" y="1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14" y="0"/>
                  </a:lnTo>
                  <a:lnTo>
                    <a:pt x="121" y="3"/>
                  </a:lnTo>
                  <a:lnTo>
                    <a:pt x="127" y="8"/>
                  </a:lnTo>
                  <a:lnTo>
                    <a:pt x="132" y="13"/>
                  </a:lnTo>
                  <a:lnTo>
                    <a:pt x="139" y="20"/>
                  </a:lnTo>
                  <a:lnTo>
                    <a:pt x="144" y="28"/>
                  </a:lnTo>
                  <a:lnTo>
                    <a:pt x="155" y="44"/>
                  </a:lnTo>
                  <a:lnTo>
                    <a:pt x="163" y="62"/>
                  </a:lnTo>
                  <a:lnTo>
                    <a:pt x="170" y="77"/>
                  </a:lnTo>
                  <a:lnTo>
                    <a:pt x="176" y="92"/>
                  </a:lnTo>
                  <a:lnTo>
                    <a:pt x="77" y="203"/>
                  </a:lnTo>
                  <a:close/>
                </a:path>
              </a:pathLst>
            </a:custGeom>
            <a:solidFill>
              <a:srgbClr val="CD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5611813" y="414338"/>
              <a:ext cx="195263" cy="190500"/>
            </a:xfrm>
            <a:custGeom>
              <a:avLst/>
              <a:gdLst>
                <a:gd name="T0" fmla="*/ 25 w 123"/>
                <a:gd name="T1" fmla="*/ 120 h 120"/>
                <a:gd name="T2" fmla="*/ 25 w 123"/>
                <a:gd name="T3" fmla="*/ 120 h 120"/>
                <a:gd name="T4" fmla="*/ 20 w 123"/>
                <a:gd name="T5" fmla="*/ 110 h 120"/>
                <a:gd name="T6" fmla="*/ 14 w 123"/>
                <a:gd name="T7" fmla="*/ 99 h 120"/>
                <a:gd name="T8" fmla="*/ 8 w 123"/>
                <a:gd name="T9" fmla="*/ 86 h 120"/>
                <a:gd name="T10" fmla="*/ 4 w 123"/>
                <a:gd name="T11" fmla="*/ 73 h 120"/>
                <a:gd name="T12" fmla="*/ 1 w 123"/>
                <a:gd name="T13" fmla="*/ 58 h 120"/>
                <a:gd name="T14" fmla="*/ 0 w 123"/>
                <a:gd name="T15" fmla="*/ 52 h 120"/>
                <a:gd name="T16" fmla="*/ 0 w 123"/>
                <a:gd name="T17" fmla="*/ 46 h 120"/>
                <a:gd name="T18" fmla="*/ 1 w 123"/>
                <a:gd name="T19" fmla="*/ 40 h 120"/>
                <a:gd name="T20" fmla="*/ 3 w 123"/>
                <a:gd name="T21" fmla="*/ 36 h 120"/>
                <a:gd name="T22" fmla="*/ 3 w 123"/>
                <a:gd name="T23" fmla="*/ 36 h 120"/>
                <a:gd name="T24" fmla="*/ 8 w 123"/>
                <a:gd name="T25" fmla="*/ 31 h 120"/>
                <a:gd name="T26" fmla="*/ 19 w 123"/>
                <a:gd name="T27" fmla="*/ 24 h 120"/>
                <a:gd name="T28" fmla="*/ 30 w 123"/>
                <a:gd name="T29" fmla="*/ 18 h 120"/>
                <a:gd name="T30" fmla="*/ 44 w 123"/>
                <a:gd name="T31" fmla="*/ 12 h 120"/>
                <a:gd name="T32" fmla="*/ 58 w 123"/>
                <a:gd name="T33" fmla="*/ 6 h 120"/>
                <a:gd name="T34" fmla="*/ 70 w 123"/>
                <a:gd name="T35" fmla="*/ 2 h 120"/>
                <a:gd name="T36" fmla="*/ 80 w 123"/>
                <a:gd name="T37" fmla="*/ 0 h 120"/>
                <a:gd name="T38" fmla="*/ 83 w 123"/>
                <a:gd name="T39" fmla="*/ 1 h 120"/>
                <a:gd name="T40" fmla="*/ 85 w 123"/>
                <a:gd name="T41" fmla="*/ 2 h 120"/>
                <a:gd name="T42" fmla="*/ 85 w 123"/>
                <a:gd name="T43" fmla="*/ 2 h 120"/>
                <a:gd name="T44" fmla="*/ 106 w 123"/>
                <a:gd name="T45" fmla="*/ 34 h 120"/>
                <a:gd name="T46" fmla="*/ 123 w 123"/>
                <a:gd name="T47" fmla="*/ 58 h 120"/>
                <a:gd name="T48" fmla="*/ 25 w 123"/>
                <a:gd name="T4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3" h="120">
                  <a:moveTo>
                    <a:pt x="25" y="120"/>
                  </a:moveTo>
                  <a:lnTo>
                    <a:pt x="25" y="120"/>
                  </a:lnTo>
                  <a:lnTo>
                    <a:pt x="20" y="110"/>
                  </a:lnTo>
                  <a:lnTo>
                    <a:pt x="14" y="99"/>
                  </a:lnTo>
                  <a:lnTo>
                    <a:pt x="8" y="86"/>
                  </a:lnTo>
                  <a:lnTo>
                    <a:pt x="4" y="73"/>
                  </a:lnTo>
                  <a:lnTo>
                    <a:pt x="1" y="58"/>
                  </a:lnTo>
                  <a:lnTo>
                    <a:pt x="0" y="52"/>
                  </a:lnTo>
                  <a:lnTo>
                    <a:pt x="0" y="46"/>
                  </a:lnTo>
                  <a:lnTo>
                    <a:pt x="1" y="40"/>
                  </a:lnTo>
                  <a:lnTo>
                    <a:pt x="3" y="36"/>
                  </a:lnTo>
                  <a:lnTo>
                    <a:pt x="3" y="36"/>
                  </a:lnTo>
                  <a:lnTo>
                    <a:pt x="8" y="31"/>
                  </a:lnTo>
                  <a:lnTo>
                    <a:pt x="19" y="24"/>
                  </a:lnTo>
                  <a:lnTo>
                    <a:pt x="30" y="18"/>
                  </a:lnTo>
                  <a:lnTo>
                    <a:pt x="44" y="12"/>
                  </a:lnTo>
                  <a:lnTo>
                    <a:pt x="58" y="6"/>
                  </a:lnTo>
                  <a:lnTo>
                    <a:pt x="70" y="2"/>
                  </a:lnTo>
                  <a:lnTo>
                    <a:pt x="80" y="0"/>
                  </a:lnTo>
                  <a:lnTo>
                    <a:pt x="83" y="1"/>
                  </a:lnTo>
                  <a:lnTo>
                    <a:pt x="85" y="2"/>
                  </a:lnTo>
                  <a:lnTo>
                    <a:pt x="85" y="2"/>
                  </a:lnTo>
                  <a:lnTo>
                    <a:pt x="106" y="34"/>
                  </a:lnTo>
                  <a:lnTo>
                    <a:pt x="123" y="58"/>
                  </a:lnTo>
                  <a:lnTo>
                    <a:pt x="25" y="120"/>
                  </a:lnTo>
                  <a:close/>
                </a:path>
              </a:pathLst>
            </a:custGeom>
            <a:solidFill>
              <a:srgbClr val="CD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6383338" y="1511300"/>
              <a:ext cx="161925" cy="155575"/>
            </a:xfrm>
            <a:custGeom>
              <a:avLst/>
              <a:gdLst>
                <a:gd name="T0" fmla="*/ 0 w 102"/>
                <a:gd name="T1" fmla="*/ 0 h 98"/>
                <a:gd name="T2" fmla="*/ 0 w 102"/>
                <a:gd name="T3" fmla="*/ 0 h 98"/>
                <a:gd name="T4" fmla="*/ 2 w 102"/>
                <a:gd name="T5" fmla="*/ 11 h 98"/>
                <a:gd name="T6" fmla="*/ 4 w 102"/>
                <a:gd name="T7" fmla="*/ 23 h 98"/>
                <a:gd name="T8" fmla="*/ 9 w 102"/>
                <a:gd name="T9" fmla="*/ 37 h 98"/>
                <a:gd name="T10" fmla="*/ 14 w 102"/>
                <a:gd name="T11" fmla="*/ 52 h 98"/>
                <a:gd name="T12" fmla="*/ 20 w 102"/>
                <a:gd name="T13" fmla="*/ 67 h 98"/>
                <a:gd name="T14" fmla="*/ 25 w 102"/>
                <a:gd name="T15" fmla="*/ 75 h 98"/>
                <a:gd name="T16" fmla="*/ 30 w 102"/>
                <a:gd name="T17" fmla="*/ 82 h 98"/>
                <a:gd name="T18" fmla="*/ 35 w 102"/>
                <a:gd name="T19" fmla="*/ 88 h 98"/>
                <a:gd name="T20" fmla="*/ 41 w 102"/>
                <a:gd name="T21" fmla="*/ 94 h 98"/>
                <a:gd name="T22" fmla="*/ 41 w 102"/>
                <a:gd name="T23" fmla="*/ 94 h 98"/>
                <a:gd name="T24" fmla="*/ 48 w 102"/>
                <a:gd name="T25" fmla="*/ 97 h 98"/>
                <a:gd name="T26" fmla="*/ 51 w 102"/>
                <a:gd name="T27" fmla="*/ 97 h 98"/>
                <a:gd name="T28" fmla="*/ 54 w 102"/>
                <a:gd name="T29" fmla="*/ 98 h 98"/>
                <a:gd name="T30" fmla="*/ 59 w 102"/>
                <a:gd name="T31" fmla="*/ 96 h 98"/>
                <a:gd name="T32" fmla="*/ 65 w 102"/>
                <a:gd name="T33" fmla="*/ 91 h 98"/>
                <a:gd name="T34" fmla="*/ 71 w 102"/>
                <a:gd name="T35" fmla="*/ 86 h 98"/>
                <a:gd name="T36" fmla="*/ 76 w 102"/>
                <a:gd name="T37" fmla="*/ 80 h 98"/>
                <a:gd name="T38" fmla="*/ 80 w 102"/>
                <a:gd name="T39" fmla="*/ 72 h 98"/>
                <a:gd name="T40" fmla="*/ 84 w 102"/>
                <a:gd name="T41" fmla="*/ 64 h 98"/>
                <a:gd name="T42" fmla="*/ 92 w 102"/>
                <a:gd name="T43" fmla="*/ 46 h 98"/>
                <a:gd name="T44" fmla="*/ 98 w 102"/>
                <a:gd name="T45" fmla="*/ 30 h 98"/>
                <a:gd name="T46" fmla="*/ 102 w 102"/>
                <a:gd name="T47" fmla="*/ 15 h 98"/>
                <a:gd name="T48" fmla="*/ 0 w 102"/>
                <a:gd name="T4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98">
                  <a:moveTo>
                    <a:pt x="0" y="0"/>
                  </a:moveTo>
                  <a:lnTo>
                    <a:pt x="0" y="0"/>
                  </a:lnTo>
                  <a:lnTo>
                    <a:pt x="2" y="11"/>
                  </a:lnTo>
                  <a:lnTo>
                    <a:pt x="4" y="23"/>
                  </a:lnTo>
                  <a:lnTo>
                    <a:pt x="9" y="37"/>
                  </a:lnTo>
                  <a:lnTo>
                    <a:pt x="14" y="52"/>
                  </a:lnTo>
                  <a:lnTo>
                    <a:pt x="20" y="67"/>
                  </a:lnTo>
                  <a:lnTo>
                    <a:pt x="25" y="75"/>
                  </a:lnTo>
                  <a:lnTo>
                    <a:pt x="30" y="82"/>
                  </a:lnTo>
                  <a:lnTo>
                    <a:pt x="35" y="88"/>
                  </a:lnTo>
                  <a:lnTo>
                    <a:pt x="41" y="94"/>
                  </a:lnTo>
                  <a:lnTo>
                    <a:pt x="41" y="94"/>
                  </a:lnTo>
                  <a:lnTo>
                    <a:pt x="48" y="97"/>
                  </a:lnTo>
                  <a:lnTo>
                    <a:pt x="51" y="97"/>
                  </a:lnTo>
                  <a:lnTo>
                    <a:pt x="54" y="98"/>
                  </a:lnTo>
                  <a:lnTo>
                    <a:pt x="59" y="96"/>
                  </a:lnTo>
                  <a:lnTo>
                    <a:pt x="65" y="91"/>
                  </a:lnTo>
                  <a:lnTo>
                    <a:pt x="71" y="86"/>
                  </a:lnTo>
                  <a:lnTo>
                    <a:pt x="76" y="80"/>
                  </a:lnTo>
                  <a:lnTo>
                    <a:pt x="80" y="72"/>
                  </a:lnTo>
                  <a:lnTo>
                    <a:pt x="84" y="64"/>
                  </a:lnTo>
                  <a:lnTo>
                    <a:pt x="92" y="46"/>
                  </a:lnTo>
                  <a:lnTo>
                    <a:pt x="98" y="30"/>
                  </a:lnTo>
                  <a:lnTo>
                    <a:pt x="102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6608763" y="1208088"/>
              <a:ext cx="58738" cy="88900"/>
            </a:xfrm>
            <a:custGeom>
              <a:avLst/>
              <a:gdLst>
                <a:gd name="T0" fmla="*/ 34 w 37"/>
                <a:gd name="T1" fmla="*/ 22 h 56"/>
                <a:gd name="T2" fmla="*/ 34 w 37"/>
                <a:gd name="T3" fmla="*/ 22 h 56"/>
                <a:gd name="T4" fmla="*/ 36 w 37"/>
                <a:gd name="T5" fmla="*/ 28 h 56"/>
                <a:gd name="T6" fmla="*/ 37 w 37"/>
                <a:gd name="T7" fmla="*/ 33 h 56"/>
                <a:gd name="T8" fmla="*/ 37 w 37"/>
                <a:gd name="T9" fmla="*/ 38 h 56"/>
                <a:gd name="T10" fmla="*/ 37 w 37"/>
                <a:gd name="T11" fmla="*/ 43 h 56"/>
                <a:gd name="T12" fmla="*/ 36 w 37"/>
                <a:gd name="T13" fmla="*/ 48 h 56"/>
                <a:gd name="T14" fmla="*/ 35 w 37"/>
                <a:gd name="T15" fmla="*/ 51 h 56"/>
                <a:gd name="T16" fmla="*/ 33 w 37"/>
                <a:gd name="T17" fmla="*/ 54 h 56"/>
                <a:gd name="T18" fmla="*/ 30 w 37"/>
                <a:gd name="T19" fmla="*/ 55 h 56"/>
                <a:gd name="T20" fmla="*/ 30 w 37"/>
                <a:gd name="T21" fmla="*/ 55 h 56"/>
                <a:gd name="T22" fmla="*/ 27 w 37"/>
                <a:gd name="T23" fmla="*/ 56 h 56"/>
                <a:gd name="T24" fmla="*/ 23 w 37"/>
                <a:gd name="T25" fmla="*/ 56 h 56"/>
                <a:gd name="T26" fmla="*/ 19 w 37"/>
                <a:gd name="T27" fmla="*/ 54 h 56"/>
                <a:gd name="T28" fmla="*/ 16 w 37"/>
                <a:gd name="T29" fmla="*/ 52 h 56"/>
                <a:gd name="T30" fmla="*/ 12 w 37"/>
                <a:gd name="T31" fmla="*/ 49 h 56"/>
                <a:gd name="T32" fmla="*/ 9 w 37"/>
                <a:gd name="T33" fmla="*/ 44 h 56"/>
                <a:gd name="T34" fmla="*/ 7 w 37"/>
                <a:gd name="T35" fmla="*/ 40 h 56"/>
                <a:gd name="T36" fmla="*/ 3 w 37"/>
                <a:gd name="T37" fmla="*/ 35 h 56"/>
                <a:gd name="T38" fmla="*/ 3 w 37"/>
                <a:gd name="T39" fmla="*/ 35 h 56"/>
                <a:gd name="T40" fmla="*/ 1 w 37"/>
                <a:gd name="T41" fmla="*/ 29 h 56"/>
                <a:gd name="T42" fmla="*/ 0 w 37"/>
                <a:gd name="T43" fmla="*/ 23 h 56"/>
                <a:gd name="T44" fmla="*/ 0 w 37"/>
                <a:gd name="T45" fmla="*/ 18 h 56"/>
                <a:gd name="T46" fmla="*/ 0 w 37"/>
                <a:gd name="T47" fmla="*/ 14 h 56"/>
                <a:gd name="T48" fmla="*/ 1 w 37"/>
                <a:gd name="T49" fmla="*/ 10 h 56"/>
                <a:gd name="T50" fmla="*/ 2 w 37"/>
                <a:gd name="T51" fmla="*/ 6 h 56"/>
                <a:gd name="T52" fmla="*/ 6 w 37"/>
                <a:gd name="T53" fmla="*/ 3 h 56"/>
                <a:gd name="T54" fmla="*/ 8 w 37"/>
                <a:gd name="T55" fmla="*/ 1 h 56"/>
                <a:gd name="T56" fmla="*/ 8 w 37"/>
                <a:gd name="T57" fmla="*/ 1 h 56"/>
                <a:gd name="T58" fmla="*/ 11 w 37"/>
                <a:gd name="T59" fmla="*/ 0 h 56"/>
                <a:gd name="T60" fmla="*/ 15 w 37"/>
                <a:gd name="T61" fmla="*/ 1 h 56"/>
                <a:gd name="T62" fmla="*/ 18 w 37"/>
                <a:gd name="T63" fmla="*/ 2 h 56"/>
                <a:gd name="T64" fmla="*/ 21 w 37"/>
                <a:gd name="T65" fmla="*/ 4 h 56"/>
                <a:gd name="T66" fmla="*/ 26 w 37"/>
                <a:gd name="T67" fmla="*/ 9 h 56"/>
                <a:gd name="T68" fmla="*/ 29 w 37"/>
                <a:gd name="T69" fmla="*/ 12 h 56"/>
                <a:gd name="T70" fmla="*/ 32 w 37"/>
                <a:gd name="T71" fmla="*/ 17 h 56"/>
                <a:gd name="T72" fmla="*/ 34 w 37"/>
                <a:gd name="T73" fmla="*/ 2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" h="56">
                  <a:moveTo>
                    <a:pt x="34" y="22"/>
                  </a:moveTo>
                  <a:lnTo>
                    <a:pt x="34" y="22"/>
                  </a:lnTo>
                  <a:lnTo>
                    <a:pt x="36" y="28"/>
                  </a:lnTo>
                  <a:lnTo>
                    <a:pt x="37" y="33"/>
                  </a:lnTo>
                  <a:lnTo>
                    <a:pt x="37" y="38"/>
                  </a:lnTo>
                  <a:lnTo>
                    <a:pt x="37" y="43"/>
                  </a:lnTo>
                  <a:lnTo>
                    <a:pt x="36" y="48"/>
                  </a:lnTo>
                  <a:lnTo>
                    <a:pt x="35" y="51"/>
                  </a:lnTo>
                  <a:lnTo>
                    <a:pt x="33" y="54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7" y="56"/>
                  </a:lnTo>
                  <a:lnTo>
                    <a:pt x="23" y="56"/>
                  </a:lnTo>
                  <a:lnTo>
                    <a:pt x="19" y="54"/>
                  </a:lnTo>
                  <a:lnTo>
                    <a:pt x="16" y="52"/>
                  </a:lnTo>
                  <a:lnTo>
                    <a:pt x="12" y="49"/>
                  </a:lnTo>
                  <a:lnTo>
                    <a:pt x="9" y="44"/>
                  </a:lnTo>
                  <a:lnTo>
                    <a:pt x="7" y="40"/>
                  </a:lnTo>
                  <a:lnTo>
                    <a:pt x="3" y="35"/>
                  </a:lnTo>
                  <a:lnTo>
                    <a:pt x="3" y="35"/>
                  </a:lnTo>
                  <a:lnTo>
                    <a:pt x="1" y="29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1" y="10"/>
                  </a:lnTo>
                  <a:lnTo>
                    <a:pt x="2" y="6"/>
                  </a:lnTo>
                  <a:lnTo>
                    <a:pt x="6" y="3"/>
                  </a:lnTo>
                  <a:lnTo>
                    <a:pt x="8" y="1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5" y="1"/>
                  </a:lnTo>
                  <a:lnTo>
                    <a:pt x="18" y="2"/>
                  </a:lnTo>
                  <a:lnTo>
                    <a:pt x="21" y="4"/>
                  </a:lnTo>
                  <a:lnTo>
                    <a:pt x="26" y="9"/>
                  </a:lnTo>
                  <a:lnTo>
                    <a:pt x="29" y="12"/>
                  </a:lnTo>
                  <a:lnTo>
                    <a:pt x="32" y="17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51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6608763" y="1208088"/>
              <a:ext cx="58738" cy="88900"/>
            </a:xfrm>
            <a:custGeom>
              <a:avLst/>
              <a:gdLst>
                <a:gd name="T0" fmla="*/ 34 w 37"/>
                <a:gd name="T1" fmla="*/ 22 h 56"/>
                <a:gd name="T2" fmla="*/ 34 w 37"/>
                <a:gd name="T3" fmla="*/ 22 h 56"/>
                <a:gd name="T4" fmla="*/ 36 w 37"/>
                <a:gd name="T5" fmla="*/ 28 h 56"/>
                <a:gd name="T6" fmla="*/ 37 w 37"/>
                <a:gd name="T7" fmla="*/ 33 h 56"/>
                <a:gd name="T8" fmla="*/ 37 w 37"/>
                <a:gd name="T9" fmla="*/ 38 h 56"/>
                <a:gd name="T10" fmla="*/ 37 w 37"/>
                <a:gd name="T11" fmla="*/ 43 h 56"/>
                <a:gd name="T12" fmla="*/ 36 w 37"/>
                <a:gd name="T13" fmla="*/ 48 h 56"/>
                <a:gd name="T14" fmla="*/ 35 w 37"/>
                <a:gd name="T15" fmla="*/ 51 h 56"/>
                <a:gd name="T16" fmla="*/ 33 w 37"/>
                <a:gd name="T17" fmla="*/ 54 h 56"/>
                <a:gd name="T18" fmla="*/ 30 w 37"/>
                <a:gd name="T19" fmla="*/ 55 h 56"/>
                <a:gd name="T20" fmla="*/ 30 w 37"/>
                <a:gd name="T21" fmla="*/ 55 h 56"/>
                <a:gd name="T22" fmla="*/ 27 w 37"/>
                <a:gd name="T23" fmla="*/ 56 h 56"/>
                <a:gd name="T24" fmla="*/ 23 w 37"/>
                <a:gd name="T25" fmla="*/ 56 h 56"/>
                <a:gd name="T26" fmla="*/ 19 w 37"/>
                <a:gd name="T27" fmla="*/ 54 h 56"/>
                <a:gd name="T28" fmla="*/ 16 w 37"/>
                <a:gd name="T29" fmla="*/ 52 h 56"/>
                <a:gd name="T30" fmla="*/ 12 w 37"/>
                <a:gd name="T31" fmla="*/ 49 h 56"/>
                <a:gd name="T32" fmla="*/ 9 w 37"/>
                <a:gd name="T33" fmla="*/ 44 h 56"/>
                <a:gd name="T34" fmla="*/ 7 w 37"/>
                <a:gd name="T35" fmla="*/ 40 h 56"/>
                <a:gd name="T36" fmla="*/ 3 w 37"/>
                <a:gd name="T37" fmla="*/ 35 h 56"/>
                <a:gd name="T38" fmla="*/ 3 w 37"/>
                <a:gd name="T39" fmla="*/ 35 h 56"/>
                <a:gd name="T40" fmla="*/ 1 w 37"/>
                <a:gd name="T41" fmla="*/ 29 h 56"/>
                <a:gd name="T42" fmla="*/ 0 w 37"/>
                <a:gd name="T43" fmla="*/ 23 h 56"/>
                <a:gd name="T44" fmla="*/ 0 w 37"/>
                <a:gd name="T45" fmla="*/ 18 h 56"/>
                <a:gd name="T46" fmla="*/ 0 w 37"/>
                <a:gd name="T47" fmla="*/ 14 h 56"/>
                <a:gd name="T48" fmla="*/ 1 w 37"/>
                <a:gd name="T49" fmla="*/ 10 h 56"/>
                <a:gd name="T50" fmla="*/ 2 w 37"/>
                <a:gd name="T51" fmla="*/ 6 h 56"/>
                <a:gd name="T52" fmla="*/ 6 w 37"/>
                <a:gd name="T53" fmla="*/ 3 h 56"/>
                <a:gd name="T54" fmla="*/ 8 w 37"/>
                <a:gd name="T55" fmla="*/ 1 h 56"/>
                <a:gd name="T56" fmla="*/ 8 w 37"/>
                <a:gd name="T57" fmla="*/ 1 h 56"/>
                <a:gd name="T58" fmla="*/ 11 w 37"/>
                <a:gd name="T59" fmla="*/ 0 h 56"/>
                <a:gd name="T60" fmla="*/ 15 w 37"/>
                <a:gd name="T61" fmla="*/ 1 h 56"/>
                <a:gd name="T62" fmla="*/ 18 w 37"/>
                <a:gd name="T63" fmla="*/ 2 h 56"/>
                <a:gd name="T64" fmla="*/ 21 w 37"/>
                <a:gd name="T65" fmla="*/ 4 h 56"/>
                <a:gd name="T66" fmla="*/ 26 w 37"/>
                <a:gd name="T67" fmla="*/ 9 h 56"/>
                <a:gd name="T68" fmla="*/ 29 w 37"/>
                <a:gd name="T69" fmla="*/ 12 h 56"/>
                <a:gd name="T70" fmla="*/ 32 w 37"/>
                <a:gd name="T71" fmla="*/ 17 h 56"/>
                <a:gd name="T72" fmla="*/ 34 w 37"/>
                <a:gd name="T73" fmla="*/ 2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" h="56">
                  <a:moveTo>
                    <a:pt x="34" y="22"/>
                  </a:moveTo>
                  <a:lnTo>
                    <a:pt x="34" y="22"/>
                  </a:lnTo>
                  <a:lnTo>
                    <a:pt x="36" y="28"/>
                  </a:lnTo>
                  <a:lnTo>
                    <a:pt x="37" y="33"/>
                  </a:lnTo>
                  <a:lnTo>
                    <a:pt x="37" y="38"/>
                  </a:lnTo>
                  <a:lnTo>
                    <a:pt x="37" y="43"/>
                  </a:lnTo>
                  <a:lnTo>
                    <a:pt x="36" y="48"/>
                  </a:lnTo>
                  <a:lnTo>
                    <a:pt x="35" y="51"/>
                  </a:lnTo>
                  <a:lnTo>
                    <a:pt x="33" y="54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7" y="56"/>
                  </a:lnTo>
                  <a:lnTo>
                    <a:pt x="23" y="56"/>
                  </a:lnTo>
                  <a:lnTo>
                    <a:pt x="19" y="54"/>
                  </a:lnTo>
                  <a:lnTo>
                    <a:pt x="16" y="52"/>
                  </a:lnTo>
                  <a:lnTo>
                    <a:pt x="12" y="49"/>
                  </a:lnTo>
                  <a:lnTo>
                    <a:pt x="9" y="44"/>
                  </a:lnTo>
                  <a:lnTo>
                    <a:pt x="7" y="40"/>
                  </a:lnTo>
                  <a:lnTo>
                    <a:pt x="3" y="35"/>
                  </a:lnTo>
                  <a:lnTo>
                    <a:pt x="3" y="35"/>
                  </a:lnTo>
                  <a:lnTo>
                    <a:pt x="1" y="29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1" y="10"/>
                  </a:lnTo>
                  <a:lnTo>
                    <a:pt x="2" y="6"/>
                  </a:lnTo>
                  <a:lnTo>
                    <a:pt x="6" y="3"/>
                  </a:lnTo>
                  <a:lnTo>
                    <a:pt x="8" y="1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5" y="1"/>
                  </a:lnTo>
                  <a:lnTo>
                    <a:pt x="18" y="2"/>
                  </a:lnTo>
                  <a:lnTo>
                    <a:pt x="21" y="4"/>
                  </a:lnTo>
                  <a:lnTo>
                    <a:pt x="26" y="9"/>
                  </a:lnTo>
                  <a:lnTo>
                    <a:pt x="29" y="12"/>
                  </a:lnTo>
                  <a:lnTo>
                    <a:pt x="32" y="17"/>
                  </a:lnTo>
                  <a:lnTo>
                    <a:pt x="34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6832601" y="1117600"/>
              <a:ext cx="58738" cy="88900"/>
            </a:xfrm>
            <a:custGeom>
              <a:avLst/>
              <a:gdLst>
                <a:gd name="T0" fmla="*/ 34 w 37"/>
                <a:gd name="T1" fmla="*/ 22 h 56"/>
                <a:gd name="T2" fmla="*/ 34 w 37"/>
                <a:gd name="T3" fmla="*/ 22 h 56"/>
                <a:gd name="T4" fmla="*/ 36 w 37"/>
                <a:gd name="T5" fmla="*/ 28 h 56"/>
                <a:gd name="T6" fmla="*/ 37 w 37"/>
                <a:gd name="T7" fmla="*/ 33 h 56"/>
                <a:gd name="T8" fmla="*/ 37 w 37"/>
                <a:gd name="T9" fmla="*/ 38 h 56"/>
                <a:gd name="T10" fmla="*/ 37 w 37"/>
                <a:gd name="T11" fmla="*/ 42 h 56"/>
                <a:gd name="T12" fmla="*/ 36 w 37"/>
                <a:gd name="T13" fmla="*/ 47 h 56"/>
                <a:gd name="T14" fmla="*/ 35 w 37"/>
                <a:gd name="T15" fmla="*/ 51 h 56"/>
                <a:gd name="T16" fmla="*/ 33 w 37"/>
                <a:gd name="T17" fmla="*/ 53 h 56"/>
                <a:gd name="T18" fmla="*/ 30 w 37"/>
                <a:gd name="T19" fmla="*/ 55 h 56"/>
                <a:gd name="T20" fmla="*/ 30 w 37"/>
                <a:gd name="T21" fmla="*/ 55 h 56"/>
                <a:gd name="T22" fmla="*/ 27 w 37"/>
                <a:gd name="T23" fmla="*/ 56 h 56"/>
                <a:gd name="T24" fmla="*/ 23 w 37"/>
                <a:gd name="T25" fmla="*/ 55 h 56"/>
                <a:gd name="T26" fmla="*/ 19 w 37"/>
                <a:gd name="T27" fmla="*/ 54 h 56"/>
                <a:gd name="T28" fmla="*/ 16 w 37"/>
                <a:gd name="T29" fmla="*/ 52 h 56"/>
                <a:gd name="T30" fmla="*/ 12 w 37"/>
                <a:gd name="T31" fmla="*/ 49 h 56"/>
                <a:gd name="T32" fmla="*/ 9 w 37"/>
                <a:gd name="T33" fmla="*/ 45 h 56"/>
                <a:gd name="T34" fmla="*/ 6 w 37"/>
                <a:gd name="T35" fmla="*/ 39 h 56"/>
                <a:gd name="T36" fmla="*/ 4 w 37"/>
                <a:gd name="T37" fmla="*/ 34 h 56"/>
                <a:gd name="T38" fmla="*/ 4 w 37"/>
                <a:gd name="T39" fmla="*/ 34 h 56"/>
                <a:gd name="T40" fmla="*/ 1 w 37"/>
                <a:gd name="T41" fmla="*/ 29 h 56"/>
                <a:gd name="T42" fmla="*/ 0 w 37"/>
                <a:gd name="T43" fmla="*/ 24 h 56"/>
                <a:gd name="T44" fmla="*/ 0 w 37"/>
                <a:gd name="T45" fmla="*/ 18 h 56"/>
                <a:gd name="T46" fmla="*/ 0 w 37"/>
                <a:gd name="T47" fmla="*/ 13 h 56"/>
                <a:gd name="T48" fmla="*/ 1 w 37"/>
                <a:gd name="T49" fmla="*/ 9 h 56"/>
                <a:gd name="T50" fmla="*/ 3 w 37"/>
                <a:gd name="T51" fmla="*/ 6 h 56"/>
                <a:gd name="T52" fmla="*/ 5 w 37"/>
                <a:gd name="T53" fmla="*/ 4 h 56"/>
                <a:gd name="T54" fmla="*/ 8 w 37"/>
                <a:gd name="T55" fmla="*/ 1 h 56"/>
                <a:gd name="T56" fmla="*/ 8 w 37"/>
                <a:gd name="T57" fmla="*/ 1 h 56"/>
                <a:gd name="T58" fmla="*/ 11 w 37"/>
                <a:gd name="T59" fmla="*/ 0 h 56"/>
                <a:gd name="T60" fmla="*/ 15 w 37"/>
                <a:gd name="T61" fmla="*/ 1 h 56"/>
                <a:gd name="T62" fmla="*/ 18 w 37"/>
                <a:gd name="T63" fmla="*/ 2 h 56"/>
                <a:gd name="T64" fmla="*/ 21 w 37"/>
                <a:gd name="T65" fmla="*/ 5 h 56"/>
                <a:gd name="T66" fmla="*/ 26 w 37"/>
                <a:gd name="T67" fmla="*/ 8 h 56"/>
                <a:gd name="T68" fmla="*/ 29 w 37"/>
                <a:gd name="T69" fmla="*/ 12 h 56"/>
                <a:gd name="T70" fmla="*/ 31 w 37"/>
                <a:gd name="T71" fmla="*/ 16 h 56"/>
                <a:gd name="T72" fmla="*/ 34 w 37"/>
                <a:gd name="T73" fmla="*/ 2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" h="56">
                  <a:moveTo>
                    <a:pt x="34" y="22"/>
                  </a:moveTo>
                  <a:lnTo>
                    <a:pt x="34" y="22"/>
                  </a:lnTo>
                  <a:lnTo>
                    <a:pt x="36" y="28"/>
                  </a:lnTo>
                  <a:lnTo>
                    <a:pt x="37" y="33"/>
                  </a:lnTo>
                  <a:lnTo>
                    <a:pt x="37" y="38"/>
                  </a:lnTo>
                  <a:lnTo>
                    <a:pt x="37" y="42"/>
                  </a:lnTo>
                  <a:lnTo>
                    <a:pt x="36" y="47"/>
                  </a:lnTo>
                  <a:lnTo>
                    <a:pt x="35" y="51"/>
                  </a:lnTo>
                  <a:lnTo>
                    <a:pt x="33" y="53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7" y="56"/>
                  </a:lnTo>
                  <a:lnTo>
                    <a:pt x="23" y="55"/>
                  </a:lnTo>
                  <a:lnTo>
                    <a:pt x="19" y="54"/>
                  </a:lnTo>
                  <a:lnTo>
                    <a:pt x="16" y="52"/>
                  </a:lnTo>
                  <a:lnTo>
                    <a:pt x="12" y="49"/>
                  </a:lnTo>
                  <a:lnTo>
                    <a:pt x="9" y="45"/>
                  </a:lnTo>
                  <a:lnTo>
                    <a:pt x="6" y="39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1" y="29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1" y="9"/>
                  </a:lnTo>
                  <a:lnTo>
                    <a:pt x="3" y="6"/>
                  </a:lnTo>
                  <a:lnTo>
                    <a:pt x="5" y="4"/>
                  </a:lnTo>
                  <a:lnTo>
                    <a:pt x="8" y="1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5" y="1"/>
                  </a:lnTo>
                  <a:lnTo>
                    <a:pt x="18" y="2"/>
                  </a:lnTo>
                  <a:lnTo>
                    <a:pt x="21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6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51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6832601" y="1117600"/>
              <a:ext cx="58738" cy="88900"/>
            </a:xfrm>
            <a:custGeom>
              <a:avLst/>
              <a:gdLst>
                <a:gd name="T0" fmla="*/ 34 w 37"/>
                <a:gd name="T1" fmla="*/ 22 h 56"/>
                <a:gd name="T2" fmla="*/ 34 w 37"/>
                <a:gd name="T3" fmla="*/ 22 h 56"/>
                <a:gd name="T4" fmla="*/ 36 w 37"/>
                <a:gd name="T5" fmla="*/ 28 h 56"/>
                <a:gd name="T6" fmla="*/ 37 w 37"/>
                <a:gd name="T7" fmla="*/ 33 h 56"/>
                <a:gd name="T8" fmla="*/ 37 w 37"/>
                <a:gd name="T9" fmla="*/ 38 h 56"/>
                <a:gd name="T10" fmla="*/ 37 w 37"/>
                <a:gd name="T11" fmla="*/ 42 h 56"/>
                <a:gd name="T12" fmla="*/ 36 w 37"/>
                <a:gd name="T13" fmla="*/ 47 h 56"/>
                <a:gd name="T14" fmla="*/ 35 w 37"/>
                <a:gd name="T15" fmla="*/ 51 h 56"/>
                <a:gd name="T16" fmla="*/ 33 w 37"/>
                <a:gd name="T17" fmla="*/ 53 h 56"/>
                <a:gd name="T18" fmla="*/ 30 w 37"/>
                <a:gd name="T19" fmla="*/ 55 h 56"/>
                <a:gd name="T20" fmla="*/ 30 w 37"/>
                <a:gd name="T21" fmla="*/ 55 h 56"/>
                <a:gd name="T22" fmla="*/ 27 w 37"/>
                <a:gd name="T23" fmla="*/ 56 h 56"/>
                <a:gd name="T24" fmla="*/ 23 w 37"/>
                <a:gd name="T25" fmla="*/ 55 h 56"/>
                <a:gd name="T26" fmla="*/ 19 w 37"/>
                <a:gd name="T27" fmla="*/ 54 h 56"/>
                <a:gd name="T28" fmla="*/ 16 w 37"/>
                <a:gd name="T29" fmla="*/ 52 h 56"/>
                <a:gd name="T30" fmla="*/ 12 w 37"/>
                <a:gd name="T31" fmla="*/ 49 h 56"/>
                <a:gd name="T32" fmla="*/ 9 w 37"/>
                <a:gd name="T33" fmla="*/ 45 h 56"/>
                <a:gd name="T34" fmla="*/ 6 w 37"/>
                <a:gd name="T35" fmla="*/ 39 h 56"/>
                <a:gd name="T36" fmla="*/ 4 w 37"/>
                <a:gd name="T37" fmla="*/ 34 h 56"/>
                <a:gd name="T38" fmla="*/ 4 w 37"/>
                <a:gd name="T39" fmla="*/ 34 h 56"/>
                <a:gd name="T40" fmla="*/ 1 w 37"/>
                <a:gd name="T41" fmla="*/ 29 h 56"/>
                <a:gd name="T42" fmla="*/ 0 w 37"/>
                <a:gd name="T43" fmla="*/ 24 h 56"/>
                <a:gd name="T44" fmla="*/ 0 w 37"/>
                <a:gd name="T45" fmla="*/ 18 h 56"/>
                <a:gd name="T46" fmla="*/ 0 w 37"/>
                <a:gd name="T47" fmla="*/ 13 h 56"/>
                <a:gd name="T48" fmla="*/ 1 w 37"/>
                <a:gd name="T49" fmla="*/ 9 h 56"/>
                <a:gd name="T50" fmla="*/ 3 w 37"/>
                <a:gd name="T51" fmla="*/ 6 h 56"/>
                <a:gd name="T52" fmla="*/ 5 w 37"/>
                <a:gd name="T53" fmla="*/ 4 h 56"/>
                <a:gd name="T54" fmla="*/ 8 w 37"/>
                <a:gd name="T55" fmla="*/ 1 h 56"/>
                <a:gd name="T56" fmla="*/ 8 w 37"/>
                <a:gd name="T57" fmla="*/ 1 h 56"/>
                <a:gd name="T58" fmla="*/ 11 w 37"/>
                <a:gd name="T59" fmla="*/ 0 h 56"/>
                <a:gd name="T60" fmla="*/ 15 w 37"/>
                <a:gd name="T61" fmla="*/ 1 h 56"/>
                <a:gd name="T62" fmla="*/ 18 w 37"/>
                <a:gd name="T63" fmla="*/ 2 h 56"/>
                <a:gd name="T64" fmla="*/ 21 w 37"/>
                <a:gd name="T65" fmla="*/ 5 h 56"/>
                <a:gd name="T66" fmla="*/ 26 w 37"/>
                <a:gd name="T67" fmla="*/ 8 h 56"/>
                <a:gd name="T68" fmla="*/ 29 w 37"/>
                <a:gd name="T69" fmla="*/ 12 h 56"/>
                <a:gd name="T70" fmla="*/ 31 w 37"/>
                <a:gd name="T71" fmla="*/ 16 h 56"/>
                <a:gd name="T72" fmla="*/ 34 w 37"/>
                <a:gd name="T73" fmla="*/ 2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" h="56">
                  <a:moveTo>
                    <a:pt x="34" y="22"/>
                  </a:moveTo>
                  <a:lnTo>
                    <a:pt x="34" y="22"/>
                  </a:lnTo>
                  <a:lnTo>
                    <a:pt x="36" y="28"/>
                  </a:lnTo>
                  <a:lnTo>
                    <a:pt x="37" y="33"/>
                  </a:lnTo>
                  <a:lnTo>
                    <a:pt x="37" y="38"/>
                  </a:lnTo>
                  <a:lnTo>
                    <a:pt x="37" y="42"/>
                  </a:lnTo>
                  <a:lnTo>
                    <a:pt x="36" y="47"/>
                  </a:lnTo>
                  <a:lnTo>
                    <a:pt x="35" y="51"/>
                  </a:lnTo>
                  <a:lnTo>
                    <a:pt x="33" y="53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7" y="56"/>
                  </a:lnTo>
                  <a:lnTo>
                    <a:pt x="23" y="55"/>
                  </a:lnTo>
                  <a:lnTo>
                    <a:pt x="19" y="54"/>
                  </a:lnTo>
                  <a:lnTo>
                    <a:pt x="16" y="52"/>
                  </a:lnTo>
                  <a:lnTo>
                    <a:pt x="12" y="49"/>
                  </a:lnTo>
                  <a:lnTo>
                    <a:pt x="9" y="45"/>
                  </a:lnTo>
                  <a:lnTo>
                    <a:pt x="6" y="39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1" y="29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1" y="9"/>
                  </a:lnTo>
                  <a:lnTo>
                    <a:pt x="3" y="6"/>
                  </a:lnTo>
                  <a:lnTo>
                    <a:pt x="5" y="4"/>
                  </a:lnTo>
                  <a:lnTo>
                    <a:pt x="8" y="1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5" y="1"/>
                  </a:lnTo>
                  <a:lnTo>
                    <a:pt x="18" y="2"/>
                  </a:lnTo>
                  <a:lnTo>
                    <a:pt x="21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6"/>
                  </a:lnTo>
                  <a:lnTo>
                    <a:pt x="34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6553201" y="720725"/>
              <a:ext cx="382588" cy="382588"/>
            </a:xfrm>
            <a:custGeom>
              <a:avLst/>
              <a:gdLst>
                <a:gd name="T0" fmla="*/ 232 w 241"/>
                <a:gd name="T1" fmla="*/ 75 h 241"/>
                <a:gd name="T2" fmla="*/ 239 w 241"/>
                <a:gd name="T3" fmla="*/ 99 h 241"/>
                <a:gd name="T4" fmla="*/ 241 w 241"/>
                <a:gd name="T5" fmla="*/ 122 h 241"/>
                <a:gd name="T6" fmla="*/ 239 w 241"/>
                <a:gd name="T7" fmla="*/ 145 h 241"/>
                <a:gd name="T8" fmla="*/ 231 w 241"/>
                <a:gd name="T9" fmla="*/ 167 h 241"/>
                <a:gd name="T10" fmla="*/ 221 w 241"/>
                <a:gd name="T11" fmla="*/ 187 h 241"/>
                <a:gd name="T12" fmla="*/ 206 w 241"/>
                <a:gd name="T13" fmla="*/ 205 h 241"/>
                <a:gd name="T14" fmla="*/ 187 w 241"/>
                <a:gd name="T15" fmla="*/ 220 h 241"/>
                <a:gd name="T16" fmla="*/ 166 w 241"/>
                <a:gd name="T17" fmla="*/ 231 h 241"/>
                <a:gd name="T18" fmla="*/ 154 w 241"/>
                <a:gd name="T19" fmla="*/ 236 h 241"/>
                <a:gd name="T20" fmla="*/ 130 w 241"/>
                <a:gd name="T21" fmla="*/ 240 h 241"/>
                <a:gd name="T22" fmla="*/ 107 w 241"/>
                <a:gd name="T23" fmla="*/ 240 h 241"/>
                <a:gd name="T24" fmla="*/ 85 w 241"/>
                <a:gd name="T25" fmla="*/ 235 h 241"/>
                <a:gd name="T26" fmla="*/ 63 w 241"/>
                <a:gd name="T27" fmla="*/ 226 h 241"/>
                <a:gd name="T28" fmla="*/ 44 w 241"/>
                <a:gd name="T29" fmla="*/ 214 h 241"/>
                <a:gd name="T30" fmla="*/ 27 w 241"/>
                <a:gd name="T31" fmla="*/ 197 h 241"/>
                <a:gd name="T32" fmla="*/ 14 w 241"/>
                <a:gd name="T33" fmla="*/ 177 h 241"/>
                <a:gd name="T34" fmla="*/ 9 w 241"/>
                <a:gd name="T35" fmla="*/ 165 h 241"/>
                <a:gd name="T36" fmla="*/ 2 w 241"/>
                <a:gd name="T37" fmla="*/ 142 h 241"/>
                <a:gd name="T38" fmla="*/ 0 w 241"/>
                <a:gd name="T39" fmla="*/ 119 h 241"/>
                <a:gd name="T40" fmla="*/ 3 w 241"/>
                <a:gd name="T41" fmla="*/ 96 h 241"/>
                <a:gd name="T42" fmla="*/ 10 w 241"/>
                <a:gd name="T43" fmla="*/ 73 h 241"/>
                <a:gd name="T44" fmla="*/ 21 w 241"/>
                <a:gd name="T45" fmla="*/ 53 h 241"/>
                <a:gd name="T46" fmla="*/ 35 w 241"/>
                <a:gd name="T47" fmla="*/ 36 h 241"/>
                <a:gd name="T48" fmla="*/ 53 w 241"/>
                <a:gd name="T49" fmla="*/ 20 h 241"/>
                <a:gd name="T50" fmla="*/ 75 w 241"/>
                <a:gd name="T51" fmla="*/ 9 h 241"/>
                <a:gd name="T52" fmla="*/ 87 w 241"/>
                <a:gd name="T53" fmla="*/ 5 h 241"/>
                <a:gd name="T54" fmla="*/ 110 w 241"/>
                <a:gd name="T55" fmla="*/ 0 h 241"/>
                <a:gd name="T56" fmla="*/ 134 w 241"/>
                <a:gd name="T57" fmla="*/ 1 h 241"/>
                <a:gd name="T58" fmla="*/ 156 w 241"/>
                <a:gd name="T59" fmla="*/ 5 h 241"/>
                <a:gd name="T60" fmla="*/ 177 w 241"/>
                <a:gd name="T61" fmla="*/ 15 h 241"/>
                <a:gd name="T62" fmla="*/ 197 w 241"/>
                <a:gd name="T63" fmla="*/ 27 h 241"/>
                <a:gd name="T64" fmla="*/ 213 w 241"/>
                <a:gd name="T65" fmla="*/ 44 h 241"/>
                <a:gd name="T66" fmla="*/ 227 w 241"/>
                <a:gd name="T67" fmla="*/ 6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1" h="241">
                  <a:moveTo>
                    <a:pt x="232" y="75"/>
                  </a:moveTo>
                  <a:lnTo>
                    <a:pt x="232" y="75"/>
                  </a:lnTo>
                  <a:lnTo>
                    <a:pt x="236" y="86"/>
                  </a:lnTo>
                  <a:lnTo>
                    <a:pt x="239" y="99"/>
                  </a:lnTo>
                  <a:lnTo>
                    <a:pt x="241" y="110"/>
                  </a:lnTo>
                  <a:lnTo>
                    <a:pt x="241" y="122"/>
                  </a:lnTo>
                  <a:lnTo>
                    <a:pt x="241" y="134"/>
                  </a:lnTo>
                  <a:lnTo>
                    <a:pt x="239" y="145"/>
                  </a:lnTo>
                  <a:lnTo>
                    <a:pt x="235" y="157"/>
                  </a:lnTo>
                  <a:lnTo>
                    <a:pt x="231" y="167"/>
                  </a:lnTo>
                  <a:lnTo>
                    <a:pt x="227" y="178"/>
                  </a:lnTo>
                  <a:lnTo>
                    <a:pt x="221" y="187"/>
                  </a:lnTo>
                  <a:lnTo>
                    <a:pt x="213" y="197"/>
                  </a:lnTo>
                  <a:lnTo>
                    <a:pt x="206" y="205"/>
                  </a:lnTo>
                  <a:lnTo>
                    <a:pt x="196" y="214"/>
                  </a:lnTo>
                  <a:lnTo>
                    <a:pt x="187" y="220"/>
                  </a:lnTo>
                  <a:lnTo>
                    <a:pt x="177" y="226"/>
                  </a:lnTo>
                  <a:lnTo>
                    <a:pt x="166" y="231"/>
                  </a:lnTo>
                  <a:lnTo>
                    <a:pt x="166" y="231"/>
                  </a:lnTo>
                  <a:lnTo>
                    <a:pt x="154" y="236"/>
                  </a:lnTo>
                  <a:lnTo>
                    <a:pt x="143" y="239"/>
                  </a:lnTo>
                  <a:lnTo>
                    <a:pt x="130" y="240"/>
                  </a:lnTo>
                  <a:lnTo>
                    <a:pt x="119" y="241"/>
                  </a:lnTo>
                  <a:lnTo>
                    <a:pt x="107" y="240"/>
                  </a:lnTo>
                  <a:lnTo>
                    <a:pt x="95" y="238"/>
                  </a:lnTo>
                  <a:lnTo>
                    <a:pt x="85" y="235"/>
                  </a:lnTo>
                  <a:lnTo>
                    <a:pt x="73" y="231"/>
                  </a:lnTo>
                  <a:lnTo>
                    <a:pt x="63" y="226"/>
                  </a:lnTo>
                  <a:lnTo>
                    <a:pt x="53" y="220"/>
                  </a:lnTo>
                  <a:lnTo>
                    <a:pt x="44" y="214"/>
                  </a:lnTo>
                  <a:lnTo>
                    <a:pt x="35" y="205"/>
                  </a:lnTo>
                  <a:lnTo>
                    <a:pt x="27" y="197"/>
                  </a:lnTo>
                  <a:lnTo>
                    <a:pt x="21" y="187"/>
                  </a:lnTo>
                  <a:lnTo>
                    <a:pt x="14" y="177"/>
                  </a:lnTo>
                  <a:lnTo>
                    <a:pt x="9" y="165"/>
                  </a:lnTo>
                  <a:lnTo>
                    <a:pt x="9" y="165"/>
                  </a:lnTo>
                  <a:lnTo>
                    <a:pt x="5" y="154"/>
                  </a:lnTo>
                  <a:lnTo>
                    <a:pt x="2" y="142"/>
                  </a:lnTo>
                  <a:lnTo>
                    <a:pt x="1" y="130"/>
                  </a:lnTo>
                  <a:lnTo>
                    <a:pt x="0" y="119"/>
                  </a:lnTo>
                  <a:lnTo>
                    <a:pt x="1" y="107"/>
                  </a:lnTo>
                  <a:lnTo>
                    <a:pt x="3" y="96"/>
                  </a:lnTo>
                  <a:lnTo>
                    <a:pt x="6" y="84"/>
                  </a:lnTo>
                  <a:lnTo>
                    <a:pt x="10" y="73"/>
                  </a:lnTo>
                  <a:lnTo>
                    <a:pt x="14" y="63"/>
                  </a:lnTo>
                  <a:lnTo>
                    <a:pt x="21" y="53"/>
                  </a:lnTo>
                  <a:lnTo>
                    <a:pt x="28" y="44"/>
                  </a:lnTo>
                  <a:lnTo>
                    <a:pt x="35" y="36"/>
                  </a:lnTo>
                  <a:lnTo>
                    <a:pt x="44" y="27"/>
                  </a:lnTo>
                  <a:lnTo>
                    <a:pt x="53" y="20"/>
                  </a:lnTo>
                  <a:lnTo>
                    <a:pt x="64" y="13"/>
                  </a:lnTo>
                  <a:lnTo>
                    <a:pt x="75" y="9"/>
                  </a:lnTo>
                  <a:lnTo>
                    <a:pt x="75" y="9"/>
                  </a:lnTo>
                  <a:lnTo>
                    <a:pt x="87" y="5"/>
                  </a:lnTo>
                  <a:lnTo>
                    <a:pt x="98" y="2"/>
                  </a:lnTo>
                  <a:lnTo>
                    <a:pt x="110" y="0"/>
                  </a:lnTo>
                  <a:lnTo>
                    <a:pt x="123" y="0"/>
                  </a:lnTo>
                  <a:lnTo>
                    <a:pt x="134" y="1"/>
                  </a:lnTo>
                  <a:lnTo>
                    <a:pt x="146" y="3"/>
                  </a:lnTo>
                  <a:lnTo>
                    <a:pt x="156" y="5"/>
                  </a:lnTo>
                  <a:lnTo>
                    <a:pt x="168" y="9"/>
                  </a:lnTo>
                  <a:lnTo>
                    <a:pt x="177" y="15"/>
                  </a:lnTo>
                  <a:lnTo>
                    <a:pt x="188" y="21"/>
                  </a:lnTo>
                  <a:lnTo>
                    <a:pt x="197" y="27"/>
                  </a:lnTo>
                  <a:lnTo>
                    <a:pt x="206" y="36"/>
                  </a:lnTo>
                  <a:lnTo>
                    <a:pt x="213" y="44"/>
                  </a:lnTo>
                  <a:lnTo>
                    <a:pt x="221" y="53"/>
                  </a:lnTo>
                  <a:lnTo>
                    <a:pt x="227" y="64"/>
                  </a:lnTo>
                  <a:lnTo>
                    <a:pt x="232" y="75"/>
                  </a:lnTo>
                  <a:close/>
                </a:path>
              </a:pathLst>
            </a:custGeom>
            <a:solidFill>
              <a:srgbClr val="85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6553201" y="720725"/>
              <a:ext cx="382588" cy="382588"/>
            </a:xfrm>
            <a:custGeom>
              <a:avLst/>
              <a:gdLst>
                <a:gd name="T0" fmla="*/ 232 w 241"/>
                <a:gd name="T1" fmla="*/ 75 h 241"/>
                <a:gd name="T2" fmla="*/ 239 w 241"/>
                <a:gd name="T3" fmla="*/ 99 h 241"/>
                <a:gd name="T4" fmla="*/ 241 w 241"/>
                <a:gd name="T5" fmla="*/ 122 h 241"/>
                <a:gd name="T6" fmla="*/ 239 w 241"/>
                <a:gd name="T7" fmla="*/ 145 h 241"/>
                <a:gd name="T8" fmla="*/ 231 w 241"/>
                <a:gd name="T9" fmla="*/ 167 h 241"/>
                <a:gd name="T10" fmla="*/ 221 w 241"/>
                <a:gd name="T11" fmla="*/ 187 h 241"/>
                <a:gd name="T12" fmla="*/ 206 w 241"/>
                <a:gd name="T13" fmla="*/ 205 h 241"/>
                <a:gd name="T14" fmla="*/ 187 w 241"/>
                <a:gd name="T15" fmla="*/ 220 h 241"/>
                <a:gd name="T16" fmla="*/ 166 w 241"/>
                <a:gd name="T17" fmla="*/ 231 h 241"/>
                <a:gd name="T18" fmla="*/ 154 w 241"/>
                <a:gd name="T19" fmla="*/ 236 h 241"/>
                <a:gd name="T20" fmla="*/ 130 w 241"/>
                <a:gd name="T21" fmla="*/ 240 h 241"/>
                <a:gd name="T22" fmla="*/ 107 w 241"/>
                <a:gd name="T23" fmla="*/ 240 h 241"/>
                <a:gd name="T24" fmla="*/ 85 w 241"/>
                <a:gd name="T25" fmla="*/ 235 h 241"/>
                <a:gd name="T26" fmla="*/ 63 w 241"/>
                <a:gd name="T27" fmla="*/ 226 h 241"/>
                <a:gd name="T28" fmla="*/ 44 w 241"/>
                <a:gd name="T29" fmla="*/ 214 h 241"/>
                <a:gd name="T30" fmla="*/ 27 w 241"/>
                <a:gd name="T31" fmla="*/ 197 h 241"/>
                <a:gd name="T32" fmla="*/ 14 w 241"/>
                <a:gd name="T33" fmla="*/ 177 h 241"/>
                <a:gd name="T34" fmla="*/ 9 w 241"/>
                <a:gd name="T35" fmla="*/ 165 h 241"/>
                <a:gd name="T36" fmla="*/ 2 w 241"/>
                <a:gd name="T37" fmla="*/ 142 h 241"/>
                <a:gd name="T38" fmla="*/ 0 w 241"/>
                <a:gd name="T39" fmla="*/ 119 h 241"/>
                <a:gd name="T40" fmla="*/ 3 w 241"/>
                <a:gd name="T41" fmla="*/ 96 h 241"/>
                <a:gd name="T42" fmla="*/ 10 w 241"/>
                <a:gd name="T43" fmla="*/ 73 h 241"/>
                <a:gd name="T44" fmla="*/ 21 w 241"/>
                <a:gd name="T45" fmla="*/ 53 h 241"/>
                <a:gd name="T46" fmla="*/ 35 w 241"/>
                <a:gd name="T47" fmla="*/ 36 h 241"/>
                <a:gd name="T48" fmla="*/ 53 w 241"/>
                <a:gd name="T49" fmla="*/ 20 h 241"/>
                <a:gd name="T50" fmla="*/ 75 w 241"/>
                <a:gd name="T51" fmla="*/ 9 h 241"/>
                <a:gd name="T52" fmla="*/ 87 w 241"/>
                <a:gd name="T53" fmla="*/ 5 h 241"/>
                <a:gd name="T54" fmla="*/ 110 w 241"/>
                <a:gd name="T55" fmla="*/ 0 h 241"/>
                <a:gd name="T56" fmla="*/ 134 w 241"/>
                <a:gd name="T57" fmla="*/ 1 h 241"/>
                <a:gd name="T58" fmla="*/ 156 w 241"/>
                <a:gd name="T59" fmla="*/ 5 h 241"/>
                <a:gd name="T60" fmla="*/ 177 w 241"/>
                <a:gd name="T61" fmla="*/ 15 h 241"/>
                <a:gd name="T62" fmla="*/ 197 w 241"/>
                <a:gd name="T63" fmla="*/ 27 h 241"/>
                <a:gd name="T64" fmla="*/ 213 w 241"/>
                <a:gd name="T65" fmla="*/ 44 h 241"/>
                <a:gd name="T66" fmla="*/ 227 w 241"/>
                <a:gd name="T67" fmla="*/ 6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1" h="241">
                  <a:moveTo>
                    <a:pt x="232" y="75"/>
                  </a:moveTo>
                  <a:lnTo>
                    <a:pt x="232" y="75"/>
                  </a:lnTo>
                  <a:lnTo>
                    <a:pt x="236" y="86"/>
                  </a:lnTo>
                  <a:lnTo>
                    <a:pt x="239" y="99"/>
                  </a:lnTo>
                  <a:lnTo>
                    <a:pt x="241" y="110"/>
                  </a:lnTo>
                  <a:lnTo>
                    <a:pt x="241" y="122"/>
                  </a:lnTo>
                  <a:lnTo>
                    <a:pt x="241" y="134"/>
                  </a:lnTo>
                  <a:lnTo>
                    <a:pt x="239" y="145"/>
                  </a:lnTo>
                  <a:lnTo>
                    <a:pt x="235" y="157"/>
                  </a:lnTo>
                  <a:lnTo>
                    <a:pt x="231" y="167"/>
                  </a:lnTo>
                  <a:lnTo>
                    <a:pt x="227" y="178"/>
                  </a:lnTo>
                  <a:lnTo>
                    <a:pt x="221" y="187"/>
                  </a:lnTo>
                  <a:lnTo>
                    <a:pt x="213" y="197"/>
                  </a:lnTo>
                  <a:lnTo>
                    <a:pt x="206" y="205"/>
                  </a:lnTo>
                  <a:lnTo>
                    <a:pt x="196" y="214"/>
                  </a:lnTo>
                  <a:lnTo>
                    <a:pt x="187" y="220"/>
                  </a:lnTo>
                  <a:lnTo>
                    <a:pt x="177" y="226"/>
                  </a:lnTo>
                  <a:lnTo>
                    <a:pt x="166" y="231"/>
                  </a:lnTo>
                  <a:lnTo>
                    <a:pt x="166" y="231"/>
                  </a:lnTo>
                  <a:lnTo>
                    <a:pt x="154" y="236"/>
                  </a:lnTo>
                  <a:lnTo>
                    <a:pt x="143" y="239"/>
                  </a:lnTo>
                  <a:lnTo>
                    <a:pt x="130" y="240"/>
                  </a:lnTo>
                  <a:lnTo>
                    <a:pt x="119" y="241"/>
                  </a:lnTo>
                  <a:lnTo>
                    <a:pt x="107" y="240"/>
                  </a:lnTo>
                  <a:lnTo>
                    <a:pt x="95" y="238"/>
                  </a:lnTo>
                  <a:lnTo>
                    <a:pt x="85" y="235"/>
                  </a:lnTo>
                  <a:lnTo>
                    <a:pt x="73" y="231"/>
                  </a:lnTo>
                  <a:lnTo>
                    <a:pt x="63" y="226"/>
                  </a:lnTo>
                  <a:lnTo>
                    <a:pt x="53" y="220"/>
                  </a:lnTo>
                  <a:lnTo>
                    <a:pt x="44" y="214"/>
                  </a:lnTo>
                  <a:lnTo>
                    <a:pt x="35" y="205"/>
                  </a:lnTo>
                  <a:lnTo>
                    <a:pt x="27" y="197"/>
                  </a:lnTo>
                  <a:lnTo>
                    <a:pt x="21" y="187"/>
                  </a:lnTo>
                  <a:lnTo>
                    <a:pt x="14" y="177"/>
                  </a:lnTo>
                  <a:lnTo>
                    <a:pt x="9" y="165"/>
                  </a:lnTo>
                  <a:lnTo>
                    <a:pt x="9" y="165"/>
                  </a:lnTo>
                  <a:lnTo>
                    <a:pt x="5" y="154"/>
                  </a:lnTo>
                  <a:lnTo>
                    <a:pt x="2" y="142"/>
                  </a:lnTo>
                  <a:lnTo>
                    <a:pt x="1" y="130"/>
                  </a:lnTo>
                  <a:lnTo>
                    <a:pt x="0" y="119"/>
                  </a:lnTo>
                  <a:lnTo>
                    <a:pt x="1" y="107"/>
                  </a:lnTo>
                  <a:lnTo>
                    <a:pt x="3" y="96"/>
                  </a:lnTo>
                  <a:lnTo>
                    <a:pt x="6" y="84"/>
                  </a:lnTo>
                  <a:lnTo>
                    <a:pt x="10" y="73"/>
                  </a:lnTo>
                  <a:lnTo>
                    <a:pt x="14" y="63"/>
                  </a:lnTo>
                  <a:lnTo>
                    <a:pt x="21" y="53"/>
                  </a:lnTo>
                  <a:lnTo>
                    <a:pt x="28" y="44"/>
                  </a:lnTo>
                  <a:lnTo>
                    <a:pt x="35" y="36"/>
                  </a:lnTo>
                  <a:lnTo>
                    <a:pt x="44" y="27"/>
                  </a:lnTo>
                  <a:lnTo>
                    <a:pt x="53" y="20"/>
                  </a:lnTo>
                  <a:lnTo>
                    <a:pt x="64" y="13"/>
                  </a:lnTo>
                  <a:lnTo>
                    <a:pt x="75" y="9"/>
                  </a:lnTo>
                  <a:lnTo>
                    <a:pt x="75" y="9"/>
                  </a:lnTo>
                  <a:lnTo>
                    <a:pt x="87" y="5"/>
                  </a:lnTo>
                  <a:lnTo>
                    <a:pt x="98" y="2"/>
                  </a:lnTo>
                  <a:lnTo>
                    <a:pt x="110" y="0"/>
                  </a:lnTo>
                  <a:lnTo>
                    <a:pt x="123" y="0"/>
                  </a:lnTo>
                  <a:lnTo>
                    <a:pt x="134" y="1"/>
                  </a:lnTo>
                  <a:lnTo>
                    <a:pt x="146" y="3"/>
                  </a:lnTo>
                  <a:lnTo>
                    <a:pt x="156" y="5"/>
                  </a:lnTo>
                  <a:lnTo>
                    <a:pt x="168" y="9"/>
                  </a:lnTo>
                  <a:lnTo>
                    <a:pt x="177" y="15"/>
                  </a:lnTo>
                  <a:lnTo>
                    <a:pt x="188" y="21"/>
                  </a:lnTo>
                  <a:lnTo>
                    <a:pt x="197" y="27"/>
                  </a:lnTo>
                  <a:lnTo>
                    <a:pt x="206" y="36"/>
                  </a:lnTo>
                  <a:lnTo>
                    <a:pt x="213" y="44"/>
                  </a:lnTo>
                  <a:lnTo>
                    <a:pt x="221" y="53"/>
                  </a:lnTo>
                  <a:lnTo>
                    <a:pt x="227" y="64"/>
                  </a:lnTo>
                  <a:lnTo>
                    <a:pt x="232" y="7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6604001" y="706438"/>
              <a:ext cx="355600" cy="377825"/>
            </a:xfrm>
            <a:custGeom>
              <a:avLst/>
              <a:gdLst>
                <a:gd name="T0" fmla="*/ 215 w 224"/>
                <a:gd name="T1" fmla="*/ 78 h 238"/>
                <a:gd name="T2" fmla="*/ 222 w 224"/>
                <a:gd name="T3" fmla="*/ 101 h 238"/>
                <a:gd name="T4" fmla="*/ 224 w 224"/>
                <a:gd name="T5" fmla="*/ 125 h 238"/>
                <a:gd name="T6" fmla="*/ 222 w 224"/>
                <a:gd name="T7" fmla="*/ 148 h 238"/>
                <a:gd name="T8" fmla="*/ 217 w 224"/>
                <a:gd name="T9" fmla="*/ 169 h 238"/>
                <a:gd name="T10" fmla="*/ 208 w 224"/>
                <a:gd name="T11" fmla="*/ 189 h 238"/>
                <a:gd name="T12" fmla="*/ 194 w 224"/>
                <a:gd name="T13" fmla="*/ 206 h 238"/>
                <a:gd name="T14" fmla="*/ 177 w 224"/>
                <a:gd name="T15" fmla="*/ 220 h 238"/>
                <a:gd name="T16" fmla="*/ 158 w 224"/>
                <a:gd name="T17" fmla="*/ 231 h 238"/>
                <a:gd name="T18" fmla="*/ 147 w 224"/>
                <a:gd name="T19" fmla="*/ 235 h 238"/>
                <a:gd name="T20" fmla="*/ 125 w 224"/>
                <a:gd name="T21" fmla="*/ 238 h 238"/>
                <a:gd name="T22" fmla="*/ 103 w 224"/>
                <a:gd name="T23" fmla="*/ 237 h 238"/>
                <a:gd name="T24" fmla="*/ 82 w 224"/>
                <a:gd name="T25" fmla="*/ 232 h 238"/>
                <a:gd name="T26" fmla="*/ 62 w 224"/>
                <a:gd name="T27" fmla="*/ 223 h 238"/>
                <a:gd name="T28" fmla="*/ 44 w 224"/>
                <a:gd name="T29" fmla="*/ 209 h 238"/>
                <a:gd name="T30" fmla="*/ 29 w 224"/>
                <a:gd name="T31" fmla="*/ 192 h 238"/>
                <a:gd name="T32" fmla="*/ 15 w 224"/>
                <a:gd name="T33" fmla="*/ 172 h 238"/>
                <a:gd name="T34" fmla="*/ 10 w 224"/>
                <a:gd name="T35" fmla="*/ 161 h 238"/>
                <a:gd name="T36" fmla="*/ 3 w 224"/>
                <a:gd name="T37" fmla="*/ 138 h 238"/>
                <a:gd name="T38" fmla="*/ 0 w 224"/>
                <a:gd name="T39" fmla="*/ 114 h 238"/>
                <a:gd name="T40" fmla="*/ 2 w 224"/>
                <a:gd name="T41" fmla="*/ 92 h 238"/>
                <a:gd name="T42" fmla="*/ 8 w 224"/>
                <a:gd name="T43" fmla="*/ 70 h 238"/>
                <a:gd name="T44" fmla="*/ 18 w 224"/>
                <a:gd name="T45" fmla="*/ 50 h 238"/>
                <a:gd name="T46" fmla="*/ 31 w 224"/>
                <a:gd name="T47" fmla="*/ 33 h 238"/>
                <a:gd name="T48" fmla="*/ 48 w 224"/>
                <a:gd name="T49" fmla="*/ 18 h 238"/>
                <a:gd name="T50" fmla="*/ 68 w 224"/>
                <a:gd name="T51" fmla="*/ 8 h 238"/>
                <a:gd name="T52" fmla="*/ 78 w 224"/>
                <a:gd name="T53" fmla="*/ 5 h 238"/>
                <a:gd name="T54" fmla="*/ 99 w 224"/>
                <a:gd name="T55" fmla="*/ 0 h 238"/>
                <a:gd name="T56" fmla="*/ 121 w 224"/>
                <a:gd name="T57" fmla="*/ 1 h 238"/>
                <a:gd name="T58" fmla="*/ 142 w 224"/>
                <a:gd name="T59" fmla="*/ 7 h 238"/>
                <a:gd name="T60" fmla="*/ 162 w 224"/>
                <a:gd name="T61" fmla="*/ 16 h 238"/>
                <a:gd name="T62" fmla="*/ 181 w 224"/>
                <a:gd name="T63" fmla="*/ 30 h 238"/>
                <a:gd name="T64" fmla="*/ 197 w 224"/>
                <a:gd name="T65" fmla="*/ 47 h 238"/>
                <a:gd name="T66" fmla="*/ 210 w 224"/>
                <a:gd name="T67" fmla="*/ 6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4" h="238">
                  <a:moveTo>
                    <a:pt x="215" y="78"/>
                  </a:moveTo>
                  <a:lnTo>
                    <a:pt x="215" y="78"/>
                  </a:lnTo>
                  <a:lnTo>
                    <a:pt x="219" y="90"/>
                  </a:lnTo>
                  <a:lnTo>
                    <a:pt x="222" y="101"/>
                  </a:lnTo>
                  <a:lnTo>
                    <a:pt x="223" y="113"/>
                  </a:lnTo>
                  <a:lnTo>
                    <a:pt x="224" y="125"/>
                  </a:lnTo>
                  <a:lnTo>
                    <a:pt x="224" y="136"/>
                  </a:lnTo>
                  <a:lnTo>
                    <a:pt x="222" y="148"/>
                  </a:lnTo>
                  <a:lnTo>
                    <a:pt x="220" y="158"/>
                  </a:lnTo>
                  <a:lnTo>
                    <a:pt x="217" y="169"/>
                  </a:lnTo>
                  <a:lnTo>
                    <a:pt x="213" y="179"/>
                  </a:lnTo>
                  <a:lnTo>
                    <a:pt x="208" y="189"/>
                  </a:lnTo>
                  <a:lnTo>
                    <a:pt x="201" y="197"/>
                  </a:lnTo>
                  <a:lnTo>
                    <a:pt x="194" y="206"/>
                  </a:lnTo>
                  <a:lnTo>
                    <a:pt x="187" y="214"/>
                  </a:lnTo>
                  <a:lnTo>
                    <a:pt x="177" y="220"/>
                  </a:lnTo>
                  <a:lnTo>
                    <a:pt x="168" y="226"/>
                  </a:lnTo>
                  <a:lnTo>
                    <a:pt x="158" y="231"/>
                  </a:lnTo>
                  <a:lnTo>
                    <a:pt x="158" y="231"/>
                  </a:lnTo>
                  <a:lnTo>
                    <a:pt x="147" y="235"/>
                  </a:lnTo>
                  <a:lnTo>
                    <a:pt x="136" y="237"/>
                  </a:lnTo>
                  <a:lnTo>
                    <a:pt x="125" y="238"/>
                  </a:lnTo>
                  <a:lnTo>
                    <a:pt x="114" y="238"/>
                  </a:lnTo>
                  <a:lnTo>
                    <a:pt x="103" y="237"/>
                  </a:lnTo>
                  <a:lnTo>
                    <a:pt x="93" y="235"/>
                  </a:lnTo>
                  <a:lnTo>
                    <a:pt x="82" y="232"/>
                  </a:lnTo>
                  <a:lnTo>
                    <a:pt x="72" y="228"/>
                  </a:lnTo>
                  <a:lnTo>
                    <a:pt x="62" y="223"/>
                  </a:lnTo>
                  <a:lnTo>
                    <a:pt x="53" y="216"/>
                  </a:lnTo>
                  <a:lnTo>
                    <a:pt x="44" y="209"/>
                  </a:lnTo>
                  <a:lnTo>
                    <a:pt x="36" y="201"/>
                  </a:lnTo>
                  <a:lnTo>
                    <a:pt x="29" y="192"/>
                  </a:lnTo>
                  <a:lnTo>
                    <a:pt x="21" y="183"/>
                  </a:lnTo>
                  <a:lnTo>
                    <a:pt x="15" y="172"/>
                  </a:lnTo>
                  <a:lnTo>
                    <a:pt x="10" y="161"/>
                  </a:lnTo>
                  <a:lnTo>
                    <a:pt x="10" y="161"/>
                  </a:lnTo>
                  <a:lnTo>
                    <a:pt x="5" y="150"/>
                  </a:lnTo>
                  <a:lnTo>
                    <a:pt x="3" y="138"/>
                  </a:lnTo>
                  <a:lnTo>
                    <a:pt x="1" y="126"/>
                  </a:lnTo>
                  <a:lnTo>
                    <a:pt x="0" y="114"/>
                  </a:lnTo>
                  <a:lnTo>
                    <a:pt x="1" y="103"/>
                  </a:lnTo>
                  <a:lnTo>
                    <a:pt x="2" y="92"/>
                  </a:lnTo>
                  <a:lnTo>
                    <a:pt x="4" y="80"/>
                  </a:lnTo>
                  <a:lnTo>
                    <a:pt x="8" y="70"/>
                  </a:lnTo>
                  <a:lnTo>
                    <a:pt x="13" y="60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3"/>
                  </a:lnTo>
                  <a:lnTo>
                    <a:pt x="39" y="26"/>
                  </a:lnTo>
                  <a:lnTo>
                    <a:pt x="48" y="18"/>
                  </a:lnTo>
                  <a:lnTo>
                    <a:pt x="57" y="13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78" y="5"/>
                  </a:lnTo>
                  <a:lnTo>
                    <a:pt x="89" y="2"/>
                  </a:lnTo>
                  <a:lnTo>
                    <a:pt x="99" y="0"/>
                  </a:lnTo>
                  <a:lnTo>
                    <a:pt x="111" y="0"/>
                  </a:lnTo>
                  <a:lnTo>
                    <a:pt x="121" y="1"/>
                  </a:lnTo>
                  <a:lnTo>
                    <a:pt x="132" y="4"/>
                  </a:lnTo>
                  <a:lnTo>
                    <a:pt x="142" y="7"/>
                  </a:lnTo>
                  <a:lnTo>
                    <a:pt x="153" y="11"/>
                  </a:lnTo>
                  <a:lnTo>
                    <a:pt x="162" y="16"/>
                  </a:lnTo>
                  <a:lnTo>
                    <a:pt x="172" y="22"/>
                  </a:lnTo>
                  <a:lnTo>
                    <a:pt x="181" y="30"/>
                  </a:lnTo>
                  <a:lnTo>
                    <a:pt x="190" y="38"/>
                  </a:lnTo>
                  <a:lnTo>
                    <a:pt x="197" y="47"/>
                  </a:lnTo>
                  <a:lnTo>
                    <a:pt x="203" y="56"/>
                  </a:lnTo>
                  <a:lnTo>
                    <a:pt x="210" y="67"/>
                  </a:lnTo>
                  <a:lnTo>
                    <a:pt x="215" y="78"/>
                  </a:lnTo>
                  <a:close/>
                </a:path>
              </a:pathLst>
            </a:custGeom>
            <a:solidFill>
              <a:srgbClr val="D7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6604001" y="706438"/>
              <a:ext cx="355600" cy="377825"/>
            </a:xfrm>
            <a:custGeom>
              <a:avLst/>
              <a:gdLst>
                <a:gd name="T0" fmla="*/ 215 w 224"/>
                <a:gd name="T1" fmla="*/ 78 h 238"/>
                <a:gd name="T2" fmla="*/ 222 w 224"/>
                <a:gd name="T3" fmla="*/ 101 h 238"/>
                <a:gd name="T4" fmla="*/ 224 w 224"/>
                <a:gd name="T5" fmla="*/ 125 h 238"/>
                <a:gd name="T6" fmla="*/ 222 w 224"/>
                <a:gd name="T7" fmla="*/ 148 h 238"/>
                <a:gd name="T8" fmla="*/ 217 w 224"/>
                <a:gd name="T9" fmla="*/ 169 h 238"/>
                <a:gd name="T10" fmla="*/ 208 w 224"/>
                <a:gd name="T11" fmla="*/ 189 h 238"/>
                <a:gd name="T12" fmla="*/ 194 w 224"/>
                <a:gd name="T13" fmla="*/ 206 h 238"/>
                <a:gd name="T14" fmla="*/ 177 w 224"/>
                <a:gd name="T15" fmla="*/ 220 h 238"/>
                <a:gd name="T16" fmla="*/ 158 w 224"/>
                <a:gd name="T17" fmla="*/ 231 h 238"/>
                <a:gd name="T18" fmla="*/ 147 w 224"/>
                <a:gd name="T19" fmla="*/ 235 h 238"/>
                <a:gd name="T20" fmla="*/ 125 w 224"/>
                <a:gd name="T21" fmla="*/ 238 h 238"/>
                <a:gd name="T22" fmla="*/ 103 w 224"/>
                <a:gd name="T23" fmla="*/ 237 h 238"/>
                <a:gd name="T24" fmla="*/ 82 w 224"/>
                <a:gd name="T25" fmla="*/ 232 h 238"/>
                <a:gd name="T26" fmla="*/ 62 w 224"/>
                <a:gd name="T27" fmla="*/ 223 h 238"/>
                <a:gd name="T28" fmla="*/ 44 w 224"/>
                <a:gd name="T29" fmla="*/ 209 h 238"/>
                <a:gd name="T30" fmla="*/ 29 w 224"/>
                <a:gd name="T31" fmla="*/ 192 h 238"/>
                <a:gd name="T32" fmla="*/ 15 w 224"/>
                <a:gd name="T33" fmla="*/ 172 h 238"/>
                <a:gd name="T34" fmla="*/ 10 w 224"/>
                <a:gd name="T35" fmla="*/ 161 h 238"/>
                <a:gd name="T36" fmla="*/ 3 w 224"/>
                <a:gd name="T37" fmla="*/ 138 h 238"/>
                <a:gd name="T38" fmla="*/ 0 w 224"/>
                <a:gd name="T39" fmla="*/ 114 h 238"/>
                <a:gd name="T40" fmla="*/ 2 w 224"/>
                <a:gd name="T41" fmla="*/ 92 h 238"/>
                <a:gd name="T42" fmla="*/ 8 w 224"/>
                <a:gd name="T43" fmla="*/ 70 h 238"/>
                <a:gd name="T44" fmla="*/ 18 w 224"/>
                <a:gd name="T45" fmla="*/ 50 h 238"/>
                <a:gd name="T46" fmla="*/ 31 w 224"/>
                <a:gd name="T47" fmla="*/ 33 h 238"/>
                <a:gd name="T48" fmla="*/ 48 w 224"/>
                <a:gd name="T49" fmla="*/ 18 h 238"/>
                <a:gd name="T50" fmla="*/ 68 w 224"/>
                <a:gd name="T51" fmla="*/ 8 h 238"/>
                <a:gd name="T52" fmla="*/ 78 w 224"/>
                <a:gd name="T53" fmla="*/ 5 h 238"/>
                <a:gd name="T54" fmla="*/ 99 w 224"/>
                <a:gd name="T55" fmla="*/ 0 h 238"/>
                <a:gd name="T56" fmla="*/ 121 w 224"/>
                <a:gd name="T57" fmla="*/ 1 h 238"/>
                <a:gd name="T58" fmla="*/ 142 w 224"/>
                <a:gd name="T59" fmla="*/ 7 h 238"/>
                <a:gd name="T60" fmla="*/ 162 w 224"/>
                <a:gd name="T61" fmla="*/ 16 h 238"/>
                <a:gd name="T62" fmla="*/ 181 w 224"/>
                <a:gd name="T63" fmla="*/ 30 h 238"/>
                <a:gd name="T64" fmla="*/ 197 w 224"/>
                <a:gd name="T65" fmla="*/ 47 h 238"/>
                <a:gd name="T66" fmla="*/ 210 w 224"/>
                <a:gd name="T67" fmla="*/ 6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4" h="238">
                  <a:moveTo>
                    <a:pt x="215" y="78"/>
                  </a:moveTo>
                  <a:lnTo>
                    <a:pt x="215" y="78"/>
                  </a:lnTo>
                  <a:lnTo>
                    <a:pt x="219" y="90"/>
                  </a:lnTo>
                  <a:lnTo>
                    <a:pt x="222" y="101"/>
                  </a:lnTo>
                  <a:lnTo>
                    <a:pt x="223" y="113"/>
                  </a:lnTo>
                  <a:lnTo>
                    <a:pt x="224" y="125"/>
                  </a:lnTo>
                  <a:lnTo>
                    <a:pt x="224" y="136"/>
                  </a:lnTo>
                  <a:lnTo>
                    <a:pt x="222" y="148"/>
                  </a:lnTo>
                  <a:lnTo>
                    <a:pt x="220" y="158"/>
                  </a:lnTo>
                  <a:lnTo>
                    <a:pt x="217" y="169"/>
                  </a:lnTo>
                  <a:lnTo>
                    <a:pt x="213" y="179"/>
                  </a:lnTo>
                  <a:lnTo>
                    <a:pt x="208" y="189"/>
                  </a:lnTo>
                  <a:lnTo>
                    <a:pt x="201" y="197"/>
                  </a:lnTo>
                  <a:lnTo>
                    <a:pt x="194" y="206"/>
                  </a:lnTo>
                  <a:lnTo>
                    <a:pt x="187" y="214"/>
                  </a:lnTo>
                  <a:lnTo>
                    <a:pt x="177" y="220"/>
                  </a:lnTo>
                  <a:lnTo>
                    <a:pt x="168" y="226"/>
                  </a:lnTo>
                  <a:lnTo>
                    <a:pt x="158" y="231"/>
                  </a:lnTo>
                  <a:lnTo>
                    <a:pt x="158" y="231"/>
                  </a:lnTo>
                  <a:lnTo>
                    <a:pt x="147" y="235"/>
                  </a:lnTo>
                  <a:lnTo>
                    <a:pt x="136" y="237"/>
                  </a:lnTo>
                  <a:lnTo>
                    <a:pt x="125" y="238"/>
                  </a:lnTo>
                  <a:lnTo>
                    <a:pt x="114" y="238"/>
                  </a:lnTo>
                  <a:lnTo>
                    <a:pt x="103" y="237"/>
                  </a:lnTo>
                  <a:lnTo>
                    <a:pt x="93" y="235"/>
                  </a:lnTo>
                  <a:lnTo>
                    <a:pt x="82" y="232"/>
                  </a:lnTo>
                  <a:lnTo>
                    <a:pt x="72" y="228"/>
                  </a:lnTo>
                  <a:lnTo>
                    <a:pt x="62" y="223"/>
                  </a:lnTo>
                  <a:lnTo>
                    <a:pt x="53" y="216"/>
                  </a:lnTo>
                  <a:lnTo>
                    <a:pt x="44" y="209"/>
                  </a:lnTo>
                  <a:lnTo>
                    <a:pt x="36" y="201"/>
                  </a:lnTo>
                  <a:lnTo>
                    <a:pt x="29" y="192"/>
                  </a:lnTo>
                  <a:lnTo>
                    <a:pt x="21" y="183"/>
                  </a:lnTo>
                  <a:lnTo>
                    <a:pt x="15" y="172"/>
                  </a:lnTo>
                  <a:lnTo>
                    <a:pt x="10" y="161"/>
                  </a:lnTo>
                  <a:lnTo>
                    <a:pt x="10" y="161"/>
                  </a:lnTo>
                  <a:lnTo>
                    <a:pt x="5" y="150"/>
                  </a:lnTo>
                  <a:lnTo>
                    <a:pt x="3" y="138"/>
                  </a:lnTo>
                  <a:lnTo>
                    <a:pt x="1" y="126"/>
                  </a:lnTo>
                  <a:lnTo>
                    <a:pt x="0" y="114"/>
                  </a:lnTo>
                  <a:lnTo>
                    <a:pt x="1" y="103"/>
                  </a:lnTo>
                  <a:lnTo>
                    <a:pt x="2" y="92"/>
                  </a:lnTo>
                  <a:lnTo>
                    <a:pt x="4" y="80"/>
                  </a:lnTo>
                  <a:lnTo>
                    <a:pt x="8" y="70"/>
                  </a:lnTo>
                  <a:lnTo>
                    <a:pt x="13" y="60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3"/>
                  </a:lnTo>
                  <a:lnTo>
                    <a:pt x="39" y="26"/>
                  </a:lnTo>
                  <a:lnTo>
                    <a:pt x="48" y="18"/>
                  </a:lnTo>
                  <a:lnTo>
                    <a:pt x="57" y="13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78" y="5"/>
                  </a:lnTo>
                  <a:lnTo>
                    <a:pt x="89" y="2"/>
                  </a:lnTo>
                  <a:lnTo>
                    <a:pt x="99" y="0"/>
                  </a:lnTo>
                  <a:lnTo>
                    <a:pt x="111" y="0"/>
                  </a:lnTo>
                  <a:lnTo>
                    <a:pt x="121" y="1"/>
                  </a:lnTo>
                  <a:lnTo>
                    <a:pt x="132" y="4"/>
                  </a:lnTo>
                  <a:lnTo>
                    <a:pt x="142" y="7"/>
                  </a:lnTo>
                  <a:lnTo>
                    <a:pt x="153" y="11"/>
                  </a:lnTo>
                  <a:lnTo>
                    <a:pt x="162" y="16"/>
                  </a:lnTo>
                  <a:lnTo>
                    <a:pt x="172" y="22"/>
                  </a:lnTo>
                  <a:lnTo>
                    <a:pt x="181" y="30"/>
                  </a:lnTo>
                  <a:lnTo>
                    <a:pt x="190" y="38"/>
                  </a:lnTo>
                  <a:lnTo>
                    <a:pt x="197" y="47"/>
                  </a:lnTo>
                  <a:lnTo>
                    <a:pt x="203" y="56"/>
                  </a:lnTo>
                  <a:lnTo>
                    <a:pt x="210" y="67"/>
                  </a:lnTo>
                  <a:lnTo>
                    <a:pt x="215" y="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6670676" y="884238"/>
              <a:ext cx="61913" cy="84138"/>
            </a:xfrm>
            <a:custGeom>
              <a:avLst/>
              <a:gdLst>
                <a:gd name="T0" fmla="*/ 37 w 39"/>
                <a:gd name="T1" fmla="*/ 20 h 53"/>
                <a:gd name="T2" fmla="*/ 37 w 39"/>
                <a:gd name="T3" fmla="*/ 20 h 53"/>
                <a:gd name="T4" fmla="*/ 38 w 39"/>
                <a:gd name="T5" fmla="*/ 25 h 53"/>
                <a:gd name="T6" fmla="*/ 39 w 39"/>
                <a:gd name="T7" fmla="*/ 31 h 53"/>
                <a:gd name="T8" fmla="*/ 39 w 39"/>
                <a:gd name="T9" fmla="*/ 35 h 53"/>
                <a:gd name="T10" fmla="*/ 39 w 39"/>
                <a:gd name="T11" fmla="*/ 40 h 53"/>
                <a:gd name="T12" fmla="*/ 38 w 39"/>
                <a:gd name="T13" fmla="*/ 44 h 53"/>
                <a:gd name="T14" fmla="*/ 36 w 39"/>
                <a:gd name="T15" fmla="*/ 47 h 53"/>
                <a:gd name="T16" fmla="*/ 34 w 39"/>
                <a:gd name="T17" fmla="*/ 51 h 53"/>
                <a:gd name="T18" fmla="*/ 31 w 39"/>
                <a:gd name="T19" fmla="*/ 53 h 53"/>
                <a:gd name="T20" fmla="*/ 31 w 39"/>
                <a:gd name="T21" fmla="*/ 53 h 53"/>
                <a:gd name="T22" fmla="*/ 27 w 39"/>
                <a:gd name="T23" fmla="*/ 53 h 53"/>
                <a:gd name="T24" fmla="*/ 23 w 39"/>
                <a:gd name="T25" fmla="*/ 53 h 53"/>
                <a:gd name="T26" fmla="*/ 19 w 39"/>
                <a:gd name="T27" fmla="*/ 52 h 53"/>
                <a:gd name="T28" fmla="*/ 15 w 39"/>
                <a:gd name="T29" fmla="*/ 49 h 53"/>
                <a:gd name="T30" fmla="*/ 12 w 39"/>
                <a:gd name="T31" fmla="*/ 46 h 53"/>
                <a:gd name="T32" fmla="*/ 9 w 39"/>
                <a:gd name="T33" fmla="*/ 43 h 53"/>
                <a:gd name="T34" fmla="*/ 6 w 39"/>
                <a:gd name="T35" fmla="*/ 38 h 53"/>
                <a:gd name="T36" fmla="*/ 3 w 39"/>
                <a:gd name="T37" fmla="*/ 34 h 53"/>
                <a:gd name="T38" fmla="*/ 3 w 39"/>
                <a:gd name="T39" fmla="*/ 34 h 53"/>
                <a:gd name="T40" fmla="*/ 1 w 39"/>
                <a:gd name="T41" fmla="*/ 28 h 53"/>
                <a:gd name="T42" fmla="*/ 0 w 39"/>
                <a:gd name="T43" fmla="*/ 23 h 53"/>
                <a:gd name="T44" fmla="*/ 0 w 39"/>
                <a:gd name="T45" fmla="*/ 18 h 53"/>
                <a:gd name="T46" fmla="*/ 1 w 39"/>
                <a:gd name="T47" fmla="*/ 14 h 53"/>
                <a:gd name="T48" fmla="*/ 2 w 39"/>
                <a:gd name="T49" fmla="*/ 9 h 53"/>
                <a:gd name="T50" fmla="*/ 3 w 39"/>
                <a:gd name="T51" fmla="*/ 5 h 53"/>
                <a:gd name="T52" fmla="*/ 7 w 39"/>
                <a:gd name="T53" fmla="*/ 3 h 53"/>
                <a:gd name="T54" fmla="*/ 10 w 39"/>
                <a:gd name="T55" fmla="*/ 1 h 53"/>
                <a:gd name="T56" fmla="*/ 10 w 39"/>
                <a:gd name="T57" fmla="*/ 1 h 53"/>
                <a:gd name="T58" fmla="*/ 13 w 39"/>
                <a:gd name="T59" fmla="*/ 0 h 53"/>
                <a:gd name="T60" fmla="*/ 17 w 39"/>
                <a:gd name="T61" fmla="*/ 0 h 53"/>
                <a:gd name="T62" fmla="*/ 20 w 39"/>
                <a:gd name="T63" fmla="*/ 1 h 53"/>
                <a:gd name="T64" fmla="*/ 24 w 39"/>
                <a:gd name="T65" fmla="*/ 3 h 53"/>
                <a:gd name="T66" fmla="*/ 28 w 39"/>
                <a:gd name="T67" fmla="*/ 6 h 53"/>
                <a:gd name="T68" fmla="*/ 32 w 39"/>
                <a:gd name="T69" fmla="*/ 11 h 53"/>
                <a:gd name="T70" fmla="*/ 34 w 39"/>
                <a:gd name="T71" fmla="*/ 15 h 53"/>
                <a:gd name="T72" fmla="*/ 37 w 39"/>
                <a:gd name="T73" fmla="*/ 2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" h="53">
                  <a:moveTo>
                    <a:pt x="37" y="20"/>
                  </a:moveTo>
                  <a:lnTo>
                    <a:pt x="37" y="20"/>
                  </a:lnTo>
                  <a:lnTo>
                    <a:pt x="38" y="25"/>
                  </a:lnTo>
                  <a:lnTo>
                    <a:pt x="39" y="31"/>
                  </a:lnTo>
                  <a:lnTo>
                    <a:pt x="39" y="35"/>
                  </a:lnTo>
                  <a:lnTo>
                    <a:pt x="39" y="40"/>
                  </a:lnTo>
                  <a:lnTo>
                    <a:pt x="38" y="44"/>
                  </a:lnTo>
                  <a:lnTo>
                    <a:pt x="36" y="47"/>
                  </a:lnTo>
                  <a:lnTo>
                    <a:pt x="34" y="51"/>
                  </a:lnTo>
                  <a:lnTo>
                    <a:pt x="31" y="53"/>
                  </a:lnTo>
                  <a:lnTo>
                    <a:pt x="31" y="53"/>
                  </a:lnTo>
                  <a:lnTo>
                    <a:pt x="27" y="53"/>
                  </a:lnTo>
                  <a:lnTo>
                    <a:pt x="23" y="53"/>
                  </a:lnTo>
                  <a:lnTo>
                    <a:pt x="19" y="52"/>
                  </a:lnTo>
                  <a:lnTo>
                    <a:pt x="15" y="49"/>
                  </a:lnTo>
                  <a:lnTo>
                    <a:pt x="12" y="46"/>
                  </a:lnTo>
                  <a:lnTo>
                    <a:pt x="9" y="43"/>
                  </a:lnTo>
                  <a:lnTo>
                    <a:pt x="6" y="38"/>
                  </a:lnTo>
                  <a:lnTo>
                    <a:pt x="3" y="34"/>
                  </a:lnTo>
                  <a:lnTo>
                    <a:pt x="3" y="34"/>
                  </a:lnTo>
                  <a:lnTo>
                    <a:pt x="1" y="28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2" y="9"/>
                  </a:lnTo>
                  <a:lnTo>
                    <a:pt x="3" y="5"/>
                  </a:lnTo>
                  <a:lnTo>
                    <a:pt x="7" y="3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0" y="1"/>
                  </a:lnTo>
                  <a:lnTo>
                    <a:pt x="24" y="3"/>
                  </a:lnTo>
                  <a:lnTo>
                    <a:pt x="28" y="6"/>
                  </a:lnTo>
                  <a:lnTo>
                    <a:pt x="32" y="11"/>
                  </a:lnTo>
                  <a:lnTo>
                    <a:pt x="34" y="15"/>
                  </a:lnTo>
                  <a:lnTo>
                    <a:pt x="37" y="20"/>
                  </a:lnTo>
                  <a:close/>
                </a:path>
              </a:pathLst>
            </a:custGeom>
            <a:solidFill>
              <a:srgbClr val="85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6670676" y="884238"/>
              <a:ext cx="61913" cy="84138"/>
            </a:xfrm>
            <a:custGeom>
              <a:avLst/>
              <a:gdLst>
                <a:gd name="T0" fmla="*/ 37 w 39"/>
                <a:gd name="T1" fmla="*/ 20 h 53"/>
                <a:gd name="T2" fmla="*/ 37 w 39"/>
                <a:gd name="T3" fmla="*/ 20 h 53"/>
                <a:gd name="T4" fmla="*/ 38 w 39"/>
                <a:gd name="T5" fmla="*/ 25 h 53"/>
                <a:gd name="T6" fmla="*/ 39 w 39"/>
                <a:gd name="T7" fmla="*/ 31 h 53"/>
                <a:gd name="T8" fmla="*/ 39 w 39"/>
                <a:gd name="T9" fmla="*/ 35 h 53"/>
                <a:gd name="T10" fmla="*/ 39 w 39"/>
                <a:gd name="T11" fmla="*/ 40 h 53"/>
                <a:gd name="T12" fmla="*/ 38 w 39"/>
                <a:gd name="T13" fmla="*/ 44 h 53"/>
                <a:gd name="T14" fmla="*/ 36 w 39"/>
                <a:gd name="T15" fmla="*/ 47 h 53"/>
                <a:gd name="T16" fmla="*/ 34 w 39"/>
                <a:gd name="T17" fmla="*/ 51 h 53"/>
                <a:gd name="T18" fmla="*/ 31 w 39"/>
                <a:gd name="T19" fmla="*/ 53 h 53"/>
                <a:gd name="T20" fmla="*/ 31 w 39"/>
                <a:gd name="T21" fmla="*/ 53 h 53"/>
                <a:gd name="T22" fmla="*/ 27 w 39"/>
                <a:gd name="T23" fmla="*/ 53 h 53"/>
                <a:gd name="T24" fmla="*/ 23 w 39"/>
                <a:gd name="T25" fmla="*/ 53 h 53"/>
                <a:gd name="T26" fmla="*/ 19 w 39"/>
                <a:gd name="T27" fmla="*/ 52 h 53"/>
                <a:gd name="T28" fmla="*/ 15 w 39"/>
                <a:gd name="T29" fmla="*/ 49 h 53"/>
                <a:gd name="T30" fmla="*/ 12 w 39"/>
                <a:gd name="T31" fmla="*/ 46 h 53"/>
                <a:gd name="T32" fmla="*/ 9 w 39"/>
                <a:gd name="T33" fmla="*/ 43 h 53"/>
                <a:gd name="T34" fmla="*/ 6 w 39"/>
                <a:gd name="T35" fmla="*/ 38 h 53"/>
                <a:gd name="T36" fmla="*/ 3 w 39"/>
                <a:gd name="T37" fmla="*/ 34 h 53"/>
                <a:gd name="T38" fmla="*/ 3 w 39"/>
                <a:gd name="T39" fmla="*/ 34 h 53"/>
                <a:gd name="T40" fmla="*/ 1 w 39"/>
                <a:gd name="T41" fmla="*/ 28 h 53"/>
                <a:gd name="T42" fmla="*/ 0 w 39"/>
                <a:gd name="T43" fmla="*/ 23 h 53"/>
                <a:gd name="T44" fmla="*/ 0 w 39"/>
                <a:gd name="T45" fmla="*/ 18 h 53"/>
                <a:gd name="T46" fmla="*/ 1 w 39"/>
                <a:gd name="T47" fmla="*/ 14 h 53"/>
                <a:gd name="T48" fmla="*/ 2 w 39"/>
                <a:gd name="T49" fmla="*/ 9 h 53"/>
                <a:gd name="T50" fmla="*/ 3 w 39"/>
                <a:gd name="T51" fmla="*/ 5 h 53"/>
                <a:gd name="T52" fmla="*/ 7 w 39"/>
                <a:gd name="T53" fmla="*/ 3 h 53"/>
                <a:gd name="T54" fmla="*/ 10 w 39"/>
                <a:gd name="T55" fmla="*/ 1 h 53"/>
                <a:gd name="T56" fmla="*/ 10 w 39"/>
                <a:gd name="T57" fmla="*/ 1 h 53"/>
                <a:gd name="T58" fmla="*/ 13 w 39"/>
                <a:gd name="T59" fmla="*/ 0 h 53"/>
                <a:gd name="T60" fmla="*/ 17 w 39"/>
                <a:gd name="T61" fmla="*/ 0 h 53"/>
                <a:gd name="T62" fmla="*/ 20 w 39"/>
                <a:gd name="T63" fmla="*/ 1 h 53"/>
                <a:gd name="T64" fmla="*/ 24 w 39"/>
                <a:gd name="T65" fmla="*/ 3 h 53"/>
                <a:gd name="T66" fmla="*/ 28 w 39"/>
                <a:gd name="T67" fmla="*/ 6 h 53"/>
                <a:gd name="T68" fmla="*/ 32 w 39"/>
                <a:gd name="T69" fmla="*/ 11 h 53"/>
                <a:gd name="T70" fmla="*/ 34 w 39"/>
                <a:gd name="T71" fmla="*/ 15 h 53"/>
                <a:gd name="T72" fmla="*/ 37 w 39"/>
                <a:gd name="T73" fmla="*/ 2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" h="53">
                  <a:moveTo>
                    <a:pt x="37" y="20"/>
                  </a:moveTo>
                  <a:lnTo>
                    <a:pt x="37" y="20"/>
                  </a:lnTo>
                  <a:lnTo>
                    <a:pt x="38" y="25"/>
                  </a:lnTo>
                  <a:lnTo>
                    <a:pt x="39" y="31"/>
                  </a:lnTo>
                  <a:lnTo>
                    <a:pt x="39" y="35"/>
                  </a:lnTo>
                  <a:lnTo>
                    <a:pt x="39" y="40"/>
                  </a:lnTo>
                  <a:lnTo>
                    <a:pt x="38" y="44"/>
                  </a:lnTo>
                  <a:lnTo>
                    <a:pt x="36" y="47"/>
                  </a:lnTo>
                  <a:lnTo>
                    <a:pt x="34" y="51"/>
                  </a:lnTo>
                  <a:lnTo>
                    <a:pt x="31" y="53"/>
                  </a:lnTo>
                  <a:lnTo>
                    <a:pt x="31" y="53"/>
                  </a:lnTo>
                  <a:lnTo>
                    <a:pt x="27" y="53"/>
                  </a:lnTo>
                  <a:lnTo>
                    <a:pt x="23" y="53"/>
                  </a:lnTo>
                  <a:lnTo>
                    <a:pt x="19" y="52"/>
                  </a:lnTo>
                  <a:lnTo>
                    <a:pt x="15" y="49"/>
                  </a:lnTo>
                  <a:lnTo>
                    <a:pt x="12" y="46"/>
                  </a:lnTo>
                  <a:lnTo>
                    <a:pt x="9" y="43"/>
                  </a:lnTo>
                  <a:lnTo>
                    <a:pt x="6" y="38"/>
                  </a:lnTo>
                  <a:lnTo>
                    <a:pt x="3" y="34"/>
                  </a:lnTo>
                  <a:lnTo>
                    <a:pt x="3" y="34"/>
                  </a:lnTo>
                  <a:lnTo>
                    <a:pt x="1" y="28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2" y="9"/>
                  </a:lnTo>
                  <a:lnTo>
                    <a:pt x="3" y="5"/>
                  </a:lnTo>
                  <a:lnTo>
                    <a:pt x="7" y="3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0" y="1"/>
                  </a:lnTo>
                  <a:lnTo>
                    <a:pt x="24" y="3"/>
                  </a:lnTo>
                  <a:lnTo>
                    <a:pt x="28" y="6"/>
                  </a:lnTo>
                  <a:lnTo>
                    <a:pt x="32" y="11"/>
                  </a:lnTo>
                  <a:lnTo>
                    <a:pt x="34" y="15"/>
                  </a:lnTo>
                  <a:lnTo>
                    <a:pt x="37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6845301" y="814388"/>
              <a:ext cx="61913" cy="82550"/>
            </a:xfrm>
            <a:custGeom>
              <a:avLst/>
              <a:gdLst>
                <a:gd name="T0" fmla="*/ 37 w 39"/>
                <a:gd name="T1" fmla="*/ 20 h 52"/>
                <a:gd name="T2" fmla="*/ 37 w 39"/>
                <a:gd name="T3" fmla="*/ 20 h 52"/>
                <a:gd name="T4" fmla="*/ 38 w 39"/>
                <a:gd name="T5" fmla="*/ 25 h 52"/>
                <a:gd name="T6" fmla="*/ 39 w 39"/>
                <a:gd name="T7" fmla="*/ 30 h 52"/>
                <a:gd name="T8" fmla="*/ 39 w 39"/>
                <a:gd name="T9" fmla="*/ 35 h 52"/>
                <a:gd name="T10" fmla="*/ 39 w 39"/>
                <a:gd name="T11" fmla="*/ 40 h 52"/>
                <a:gd name="T12" fmla="*/ 38 w 39"/>
                <a:gd name="T13" fmla="*/ 44 h 52"/>
                <a:gd name="T14" fmla="*/ 36 w 39"/>
                <a:gd name="T15" fmla="*/ 47 h 52"/>
                <a:gd name="T16" fmla="*/ 34 w 39"/>
                <a:gd name="T17" fmla="*/ 50 h 52"/>
                <a:gd name="T18" fmla="*/ 30 w 39"/>
                <a:gd name="T19" fmla="*/ 51 h 52"/>
                <a:gd name="T20" fmla="*/ 30 w 39"/>
                <a:gd name="T21" fmla="*/ 51 h 52"/>
                <a:gd name="T22" fmla="*/ 26 w 39"/>
                <a:gd name="T23" fmla="*/ 52 h 52"/>
                <a:gd name="T24" fmla="*/ 23 w 39"/>
                <a:gd name="T25" fmla="*/ 52 h 52"/>
                <a:gd name="T26" fmla="*/ 19 w 39"/>
                <a:gd name="T27" fmla="*/ 51 h 52"/>
                <a:gd name="T28" fmla="*/ 16 w 39"/>
                <a:gd name="T29" fmla="*/ 49 h 52"/>
                <a:gd name="T30" fmla="*/ 11 w 39"/>
                <a:gd name="T31" fmla="*/ 46 h 52"/>
                <a:gd name="T32" fmla="*/ 8 w 39"/>
                <a:gd name="T33" fmla="*/ 42 h 52"/>
                <a:gd name="T34" fmla="*/ 5 w 39"/>
                <a:gd name="T35" fmla="*/ 38 h 52"/>
                <a:gd name="T36" fmla="*/ 3 w 39"/>
                <a:gd name="T37" fmla="*/ 32 h 52"/>
                <a:gd name="T38" fmla="*/ 3 w 39"/>
                <a:gd name="T39" fmla="*/ 32 h 52"/>
                <a:gd name="T40" fmla="*/ 1 w 39"/>
                <a:gd name="T41" fmla="*/ 27 h 52"/>
                <a:gd name="T42" fmla="*/ 0 w 39"/>
                <a:gd name="T43" fmla="*/ 22 h 52"/>
                <a:gd name="T44" fmla="*/ 0 w 39"/>
                <a:gd name="T45" fmla="*/ 18 h 52"/>
                <a:gd name="T46" fmla="*/ 1 w 39"/>
                <a:gd name="T47" fmla="*/ 12 h 52"/>
                <a:gd name="T48" fmla="*/ 2 w 39"/>
                <a:gd name="T49" fmla="*/ 8 h 52"/>
                <a:gd name="T50" fmla="*/ 3 w 39"/>
                <a:gd name="T51" fmla="*/ 5 h 52"/>
                <a:gd name="T52" fmla="*/ 6 w 39"/>
                <a:gd name="T53" fmla="*/ 2 h 52"/>
                <a:gd name="T54" fmla="*/ 9 w 39"/>
                <a:gd name="T55" fmla="*/ 1 h 52"/>
                <a:gd name="T56" fmla="*/ 9 w 39"/>
                <a:gd name="T57" fmla="*/ 1 h 52"/>
                <a:gd name="T58" fmla="*/ 12 w 39"/>
                <a:gd name="T59" fmla="*/ 0 h 52"/>
                <a:gd name="T60" fmla="*/ 17 w 39"/>
                <a:gd name="T61" fmla="*/ 0 h 52"/>
                <a:gd name="T62" fmla="*/ 20 w 39"/>
                <a:gd name="T63" fmla="*/ 1 h 52"/>
                <a:gd name="T64" fmla="*/ 24 w 39"/>
                <a:gd name="T65" fmla="*/ 3 h 52"/>
                <a:gd name="T66" fmla="*/ 27 w 39"/>
                <a:gd name="T67" fmla="*/ 6 h 52"/>
                <a:gd name="T68" fmla="*/ 31 w 39"/>
                <a:gd name="T69" fmla="*/ 10 h 52"/>
                <a:gd name="T70" fmla="*/ 34 w 39"/>
                <a:gd name="T71" fmla="*/ 14 h 52"/>
                <a:gd name="T72" fmla="*/ 37 w 39"/>
                <a:gd name="T73" fmla="*/ 2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" h="52">
                  <a:moveTo>
                    <a:pt x="37" y="20"/>
                  </a:moveTo>
                  <a:lnTo>
                    <a:pt x="37" y="20"/>
                  </a:lnTo>
                  <a:lnTo>
                    <a:pt x="38" y="25"/>
                  </a:lnTo>
                  <a:lnTo>
                    <a:pt x="39" y="30"/>
                  </a:lnTo>
                  <a:lnTo>
                    <a:pt x="39" y="35"/>
                  </a:lnTo>
                  <a:lnTo>
                    <a:pt x="39" y="40"/>
                  </a:lnTo>
                  <a:lnTo>
                    <a:pt x="38" y="44"/>
                  </a:lnTo>
                  <a:lnTo>
                    <a:pt x="36" y="47"/>
                  </a:lnTo>
                  <a:lnTo>
                    <a:pt x="34" y="50"/>
                  </a:lnTo>
                  <a:lnTo>
                    <a:pt x="30" y="51"/>
                  </a:lnTo>
                  <a:lnTo>
                    <a:pt x="30" y="51"/>
                  </a:lnTo>
                  <a:lnTo>
                    <a:pt x="26" y="52"/>
                  </a:lnTo>
                  <a:lnTo>
                    <a:pt x="23" y="52"/>
                  </a:lnTo>
                  <a:lnTo>
                    <a:pt x="19" y="51"/>
                  </a:lnTo>
                  <a:lnTo>
                    <a:pt x="16" y="49"/>
                  </a:lnTo>
                  <a:lnTo>
                    <a:pt x="11" y="46"/>
                  </a:lnTo>
                  <a:lnTo>
                    <a:pt x="8" y="42"/>
                  </a:lnTo>
                  <a:lnTo>
                    <a:pt x="5" y="38"/>
                  </a:lnTo>
                  <a:lnTo>
                    <a:pt x="3" y="32"/>
                  </a:lnTo>
                  <a:lnTo>
                    <a:pt x="3" y="32"/>
                  </a:lnTo>
                  <a:lnTo>
                    <a:pt x="1" y="27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1" y="12"/>
                  </a:lnTo>
                  <a:lnTo>
                    <a:pt x="2" y="8"/>
                  </a:lnTo>
                  <a:lnTo>
                    <a:pt x="3" y="5"/>
                  </a:lnTo>
                  <a:lnTo>
                    <a:pt x="6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1"/>
                  </a:lnTo>
                  <a:lnTo>
                    <a:pt x="24" y="3"/>
                  </a:lnTo>
                  <a:lnTo>
                    <a:pt x="27" y="6"/>
                  </a:lnTo>
                  <a:lnTo>
                    <a:pt x="31" y="10"/>
                  </a:lnTo>
                  <a:lnTo>
                    <a:pt x="34" y="14"/>
                  </a:lnTo>
                  <a:lnTo>
                    <a:pt x="37" y="20"/>
                  </a:lnTo>
                  <a:close/>
                </a:path>
              </a:pathLst>
            </a:custGeom>
            <a:solidFill>
              <a:srgbClr val="85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6845301" y="814388"/>
              <a:ext cx="61913" cy="82550"/>
            </a:xfrm>
            <a:custGeom>
              <a:avLst/>
              <a:gdLst>
                <a:gd name="T0" fmla="*/ 37 w 39"/>
                <a:gd name="T1" fmla="*/ 20 h 52"/>
                <a:gd name="T2" fmla="*/ 37 w 39"/>
                <a:gd name="T3" fmla="*/ 20 h 52"/>
                <a:gd name="T4" fmla="*/ 38 w 39"/>
                <a:gd name="T5" fmla="*/ 25 h 52"/>
                <a:gd name="T6" fmla="*/ 39 w 39"/>
                <a:gd name="T7" fmla="*/ 30 h 52"/>
                <a:gd name="T8" fmla="*/ 39 w 39"/>
                <a:gd name="T9" fmla="*/ 35 h 52"/>
                <a:gd name="T10" fmla="*/ 39 w 39"/>
                <a:gd name="T11" fmla="*/ 40 h 52"/>
                <a:gd name="T12" fmla="*/ 38 w 39"/>
                <a:gd name="T13" fmla="*/ 44 h 52"/>
                <a:gd name="T14" fmla="*/ 36 w 39"/>
                <a:gd name="T15" fmla="*/ 47 h 52"/>
                <a:gd name="T16" fmla="*/ 34 w 39"/>
                <a:gd name="T17" fmla="*/ 50 h 52"/>
                <a:gd name="T18" fmla="*/ 30 w 39"/>
                <a:gd name="T19" fmla="*/ 51 h 52"/>
                <a:gd name="T20" fmla="*/ 30 w 39"/>
                <a:gd name="T21" fmla="*/ 51 h 52"/>
                <a:gd name="T22" fmla="*/ 26 w 39"/>
                <a:gd name="T23" fmla="*/ 52 h 52"/>
                <a:gd name="T24" fmla="*/ 23 w 39"/>
                <a:gd name="T25" fmla="*/ 52 h 52"/>
                <a:gd name="T26" fmla="*/ 19 w 39"/>
                <a:gd name="T27" fmla="*/ 51 h 52"/>
                <a:gd name="T28" fmla="*/ 16 w 39"/>
                <a:gd name="T29" fmla="*/ 49 h 52"/>
                <a:gd name="T30" fmla="*/ 11 w 39"/>
                <a:gd name="T31" fmla="*/ 46 h 52"/>
                <a:gd name="T32" fmla="*/ 8 w 39"/>
                <a:gd name="T33" fmla="*/ 42 h 52"/>
                <a:gd name="T34" fmla="*/ 5 w 39"/>
                <a:gd name="T35" fmla="*/ 38 h 52"/>
                <a:gd name="T36" fmla="*/ 3 w 39"/>
                <a:gd name="T37" fmla="*/ 32 h 52"/>
                <a:gd name="T38" fmla="*/ 3 w 39"/>
                <a:gd name="T39" fmla="*/ 32 h 52"/>
                <a:gd name="T40" fmla="*/ 1 w 39"/>
                <a:gd name="T41" fmla="*/ 27 h 52"/>
                <a:gd name="T42" fmla="*/ 0 w 39"/>
                <a:gd name="T43" fmla="*/ 22 h 52"/>
                <a:gd name="T44" fmla="*/ 0 w 39"/>
                <a:gd name="T45" fmla="*/ 18 h 52"/>
                <a:gd name="T46" fmla="*/ 1 w 39"/>
                <a:gd name="T47" fmla="*/ 12 h 52"/>
                <a:gd name="T48" fmla="*/ 2 w 39"/>
                <a:gd name="T49" fmla="*/ 8 h 52"/>
                <a:gd name="T50" fmla="*/ 3 w 39"/>
                <a:gd name="T51" fmla="*/ 5 h 52"/>
                <a:gd name="T52" fmla="*/ 6 w 39"/>
                <a:gd name="T53" fmla="*/ 2 h 52"/>
                <a:gd name="T54" fmla="*/ 9 w 39"/>
                <a:gd name="T55" fmla="*/ 1 h 52"/>
                <a:gd name="T56" fmla="*/ 9 w 39"/>
                <a:gd name="T57" fmla="*/ 1 h 52"/>
                <a:gd name="T58" fmla="*/ 12 w 39"/>
                <a:gd name="T59" fmla="*/ 0 h 52"/>
                <a:gd name="T60" fmla="*/ 17 w 39"/>
                <a:gd name="T61" fmla="*/ 0 h 52"/>
                <a:gd name="T62" fmla="*/ 20 w 39"/>
                <a:gd name="T63" fmla="*/ 1 h 52"/>
                <a:gd name="T64" fmla="*/ 24 w 39"/>
                <a:gd name="T65" fmla="*/ 3 h 52"/>
                <a:gd name="T66" fmla="*/ 27 w 39"/>
                <a:gd name="T67" fmla="*/ 6 h 52"/>
                <a:gd name="T68" fmla="*/ 31 w 39"/>
                <a:gd name="T69" fmla="*/ 10 h 52"/>
                <a:gd name="T70" fmla="*/ 34 w 39"/>
                <a:gd name="T71" fmla="*/ 14 h 52"/>
                <a:gd name="T72" fmla="*/ 37 w 39"/>
                <a:gd name="T73" fmla="*/ 2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" h="52">
                  <a:moveTo>
                    <a:pt x="37" y="20"/>
                  </a:moveTo>
                  <a:lnTo>
                    <a:pt x="37" y="20"/>
                  </a:lnTo>
                  <a:lnTo>
                    <a:pt x="38" y="25"/>
                  </a:lnTo>
                  <a:lnTo>
                    <a:pt x="39" y="30"/>
                  </a:lnTo>
                  <a:lnTo>
                    <a:pt x="39" y="35"/>
                  </a:lnTo>
                  <a:lnTo>
                    <a:pt x="39" y="40"/>
                  </a:lnTo>
                  <a:lnTo>
                    <a:pt x="38" y="44"/>
                  </a:lnTo>
                  <a:lnTo>
                    <a:pt x="36" y="47"/>
                  </a:lnTo>
                  <a:lnTo>
                    <a:pt x="34" y="50"/>
                  </a:lnTo>
                  <a:lnTo>
                    <a:pt x="30" y="51"/>
                  </a:lnTo>
                  <a:lnTo>
                    <a:pt x="30" y="51"/>
                  </a:lnTo>
                  <a:lnTo>
                    <a:pt x="26" y="52"/>
                  </a:lnTo>
                  <a:lnTo>
                    <a:pt x="23" y="52"/>
                  </a:lnTo>
                  <a:lnTo>
                    <a:pt x="19" y="51"/>
                  </a:lnTo>
                  <a:lnTo>
                    <a:pt x="16" y="49"/>
                  </a:lnTo>
                  <a:lnTo>
                    <a:pt x="11" y="46"/>
                  </a:lnTo>
                  <a:lnTo>
                    <a:pt x="8" y="42"/>
                  </a:lnTo>
                  <a:lnTo>
                    <a:pt x="5" y="38"/>
                  </a:lnTo>
                  <a:lnTo>
                    <a:pt x="3" y="32"/>
                  </a:lnTo>
                  <a:lnTo>
                    <a:pt x="3" y="32"/>
                  </a:lnTo>
                  <a:lnTo>
                    <a:pt x="1" y="27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1" y="12"/>
                  </a:lnTo>
                  <a:lnTo>
                    <a:pt x="2" y="8"/>
                  </a:lnTo>
                  <a:lnTo>
                    <a:pt x="3" y="5"/>
                  </a:lnTo>
                  <a:lnTo>
                    <a:pt x="6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1"/>
                  </a:lnTo>
                  <a:lnTo>
                    <a:pt x="24" y="3"/>
                  </a:lnTo>
                  <a:lnTo>
                    <a:pt x="27" y="6"/>
                  </a:lnTo>
                  <a:lnTo>
                    <a:pt x="31" y="10"/>
                  </a:lnTo>
                  <a:lnTo>
                    <a:pt x="34" y="14"/>
                  </a:lnTo>
                  <a:lnTo>
                    <a:pt x="37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6797676" y="339725"/>
              <a:ext cx="260350" cy="231775"/>
            </a:xfrm>
            <a:custGeom>
              <a:avLst/>
              <a:gdLst>
                <a:gd name="T0" fmla="*/ 20 w 164"/>
                <a:gd name="T1" fmla="*/ 42 h 146"/>
                <a:gd name="T2" fmla="*/ 20 w 164"/>
                <a:gd name="T3" fmla="*/ 42 h 146"/>
                <a:gd name="T4" fmla="*/ 29 w 164"/>
                <a:gd name="T5" fmla="*/ 44 h 146"/>
                <a:gd name="T6" fmla="*/ 37 w 164"/>
                <a:gd name="T7" fmla="*/ 46 h 146"/>
                <a:gd name="T8" fmla="*/ 46 w 164"/>
                <a:gd name="T9" fmla="*/ 49 h 146"/>
                <a:gd name="T10" fmla="*/ 54 w 164"/>
                <a:gd name="T11" fmla="*/ 52 h 146"/>
                <a:gd name="T12" fmla="*/ 61 w 164"/>
                <a:gd name="T13" fmla="*/ 57 h 146"/>
                <a:gd name="T14" fmla="*/ 69 w 164"/>
                <a:gd name="T15" fmla="*/ 62 h 146"/>
                <a:gd name="T16" fmla="*/ 82 w 164"/>
                <a:gd name="T17" fmla="*/ 73 h 146"/>
                <a:gd name="T18" fmla="*/ 95 w 164"/>
                <a:gd name="T19" fmla="*/ 86 h 146"/>
                <a:gd name="T20" fmla="*/ 106 w 164"/>
                <a:gd name="T21" fmla="*/ 101 h 146"/>
                <a:gd name="T22" fmla="*/ 115 w 164"/>
                <a:gd name="T23" fmla="*/ 116 h 146"/>
                <a:gd name="T24" fmla="*/ 121 w 164"/>
                <a:gd name="T25" fmla="*/ 131 h 146"/>
                <a:gd name="T26" fmla="*/ 121 w 164"/>
                <a:gd name="T27" fmla="*/ 131 h 146"/>
                <a:gd name="T28" fmla="*/ 124 w 164"/>
                <a:gd name="T29" fmla="*/ 136 h 146"/>
                <a:gd name="T30" fmla="*/ 127 w 164"/>
                <a:gd name="T31" fmla="*/ 140 h 146"/>
                <a:gd name="T32" fmla="*/ 130 w 164"/>
                <a:gd name="T33" fmla="*/ 142 h 146"/>
                <a:gd name="T34" fmla="*/ 133 w 164"/>
                <a:gd name="T35" fmla="*/ 144 h 146"/>
                <a:gd name="T36" fmla="*/ 137 w 164"/>
                <a:gd name="T37" fmla="*/ 145 h 146"/>
                <a:gd name="T38" fmla="*/ 140 w 164"/>
                <a:gd name="T39" fmla="*/ 146 h 146"/>
                <a:gd name="T40" fmla="*/ 145 w 164"/>
                <a:gd name="T41" fmla="*/ 146 h 146"/>
                <a:gd name="T42" fmla="*/ 149 w 164"/>
                <a:gd name="T43" fmla="*/ 145 h 146"/>
                <a:gd name="T44" fmla="*/ 152 w 164"/>
                <a:gd name="T45" fmla="*/ 144 h 146"/>
                <a:gd name="T46" fmla="*/ 156 w 164"/>
                <a:gd name="T47" fmla="*/ 142 h 146"/>
                <a:gd name="T48" fmla="*/ 158 w 164"/>
                <a:gd name="T49" fmla="*/ 140 h 146"/>
                <a:gd name="T50" fmla="*/ 161 w 164"/>
                <a:gd name="T51" fmla="*/ 137 h 146"/>
                <a:gd name="T52" fmla="*/ 162 w 164"/>
                <a:gd name="T53" fmla="*/ 133 h 146"/>
                <a:gd name="T54" fmla="*/ 164 w 164"/>
                <a:gd name="T55" fmla="*/ 129 h 146"/>
                <a:gd name="T56" fmla="*/ 164 w 164"/>
                <a:gd name="T57" fmla="*/ 125 h 146"/>
                <a:gd name="T58" fmla="*/ 162 w 164"/>
                <a:gd name="T59" fmla="*/ 121 h 146"/>
                <a:gd name="T60" fmla="*/ 162 w 164"/>
                <a:gd name="T61" fmla="*/ 121 h 146"/>
                <a:gd name="T62" fmla="*/ 157 w 164"/>
                <a:gd name="T63" fmla="*/ 109 h 146"/>
                <a:gd name="T64" fmla="*/ 152 w 164"/>
                <a:gd name="T65" fmla="*/ 98 h 146"/>
                <a:gd name="T66" fmla="*/ 147 w 164"/>
                <a:gd name="T67" fmla="*/ 87 h 146"/>
                <a:gd name="T68" fmla="*/ 140 w 164"/>
                <a:gd name="T69" fmla="*/ 77 h 146"/>
                <a:gd name="T70" fmla="*/ 133 w 164"/>
                <a:gd name="T71" fmla="*/ 67 h 146"/>
                <a:gd name="T72" fmla="*/ 125 w 164"/>
                <a:gd name="T73" fmla="*/ 58 h 146"/>
                <a:gd name="T74" fmla="*/ 117 w 164"/>
                <a:gd name="T75" fmla="*/ 48 h 146"/>
                <a:gd name="T76" fmla="*/ 108 w 164"/>
                <a:gd name="T77" fmla="*/ 40 h 146"/>
                <a:gd name="T78" fmla="*/ 98 w 164"/>
                <a:gd name="T79" fmla="*/ 32 h 146"/>
                <a:gd name="T80" fmla="*/ 89 w 164"/>
                <a:gd name="T81" fmla="*/ 25 h 146"/>
                <a:gd name="T82" fmla="*/ 78 w 164"/>
                <a:gd name="T83" fmla="*/ 19 h 146"/>
                <a:gd name="T84" fmla="*/ 68 w 164"/>
                <a:gd name="T85" fmla="*/ 13 h 146"/>
                <a:gd name="T86" fmla="*/ 56 w 164"/>
                <a:gd name="T87" fmla="*/ 9 h 146"/>
                <a:gd name="T88" fmla="*/ 45 w 164"/>
                <a:gd name="T89" fmla="*/ 5 h 146"/>
                <a:gd name="T90" fmla="*/ 33 w 164"/>
                <a:gd name="T91" fmla="*/ 2 h 146"/>
                <a:gd name="T92" fmla="*/ 20 w 164"/>
                <a:gd name="T93" fmla="*/ 0 h 146"/>
                <a:gd name="T94" fmla="*/ 20 w 164"/>
                <a:gd name="T95" fmla="*/ 0 h 146"/>
                <a:gd name="T96" fmla="*/ 15 w 164"/>
                <a:gd name="T97" fmla="*/ 0 h 146"/>
                <a:gd name="T98" fmla="*/ 11 w 164"/>
                <a:gd name="T99" fmla="*/ 1 h 146"/>
                <a:gd name="T100" fmla="*/ 8 w 164"/>
                <a:gd name="T101" fmla="*/ 2 h 146"/>
                <a:gd name="T102" fmla="*/ 6 w 164"/>
                <a:gd name="T103" fmla="*/ 5 h 146"/>
                <a:gd name="T104" fmla="*/ 2 w 164"/>
                <a:gd name="T105" fmla="*/ 7 h 146"/>
                <a:gd name="T106" fmla="*/ 1 w 164"/>
                <a:gd name="T107" fmla="*/ 11 h 146"/>
                <a:gd name="T108" fmla="*/ 0 w 164"/>
                <a:gd name="T109" fmla="*/ 14 h 146"/>
                <a:gd name="T110" fmla="*/ 0 w 164"/>
                <a:gd name="T111" fmla="*/ 19 h 146"/>
                <a:gd name="T112" fmla="*/ 1 w 164"/>
                <a:gd name="T113" fmla="*/ 26 h 146"/>
                <a:gd name="T114" fmla="*/ 3 w 164"/>
                <a:gd name="T115" fmla="*/ 30 h 146"/>
                <a:gd name="T116" fmla="*/ 6 w 164"/>
                <a:gd name="T117" fmla="*/ 33 h 146"/>
                <a:gd name="T118" fmla="*/ 8 w 164"/>
                <a:gd name="T119" fmla="*/ 37 h 146"/>
                <a:gd name="T120" fmla="*/ 12 w 164"/>
                <a:gd name="T121" fmla="*/ 39 h 146"/>
                <a:gd name="T122" fmla="*/ 15 w 164"/>
                <a:gd name="T123" fmla="*/ 41 h 146"/>
                <a:gd name="T124" fmla="*/ 20 w 164"/>
                <a:gd name="T125" fmla="*/ 4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4" h="146">
                  <a:moveTo>
                    <a:pt x="20" y="42"/>
                  </a:moveTo>
                  <a:lnTo>
                    <a:pt x="20" y="42"/>
                  </a:lnTo>
                  <a:lnTo>
                    <a:pt x="29" y="44"/>
                  </a:lnTo>
                  <a:lnTo>
                    <a:pt x="37" y="46"/>
                  </a:lnTo>
                  <a:lnTo>
                    <a:pt x="46" y="49"/>
                  </a:lnTo>
                  <a:lnTo>
                    <a:pt x="54" y="52"/>
                  </a:lnTo>
                  <a:lnTo>
                    <a:pt x="61" y="57"/>
                  </a:lnTo>
                  <a:lnTo>
                    <a:pt x="69" y="62"/>
                  </a:lnTo>
                  <a:lnTo>
                    <a:pt x="82" y="73"/>
                  </a:lnTo>
                  <a:lnTo>
                    <a:pt x="95" y="86"/>
                  </a:lnTo>
                  <a:lnTo>
                    <a:pt x="106" y="101"/>
                  </a:lnTo>
                  <a:lnTo>
                    <a:pt x="115" y="116"/>
                  </a:lnTo>
                  <a:lnTo>
                    <a:pt x="121" y="131"/>
                  </a:lnTo>
                  <a:lnTo>
                    <a:pt x="121" y="131"/>
                  </a:lnTo>
                  <a:lnTo>
                    <a:pt x="124" y="136"/>
                  </a:lnTo>
                  <a:lnTo>
                    <a:pt x="127" y="140"/>
                  </a:lnTo>
                  <a:lnTo>
                    <a:pt x="130" y="142"/>
                  </a:lnTo>
                  <a:lnTo>
                    <a:pt x="133" y="144"/>
                  </a:lnTo>
                  <a:lnTo>
                    <a:pt x="137" y="145"/>
                  </a:lnTo>
                  <a:lnTo>
                    <a:pt x="140" y="146"/>
                  </a:lnTo>
                  <a:lnTo>
                    <a:pt x="145" y="146"/>
                  </a:lnTo>
                  <a:lnTo>
                    <a:pt x="149" y="145"/>
                  </a:lnTo>
                  <a:lnTo>
                    <a:pt x="152" y="144"/>
                  </a:lnTo>
                  <a:lnTo>
                    <a:pt x="156" y="142"/>
                  </a:lnTo>
                  <a:lnTo>
                    <a:pt x="158" y="140"/>
                  </a:lnTo>
                  <a:lnTo>
                    <a:pt x="161" y="137"/>
                  </a:lnTo>
                  <a:lnTo>
                    <a:pt x="162" y="133"/>
                  </a:lnTo>
                  <a:lnTo>
                    <a:pt x="164" y="129"/>
                  </a:lnTo>
                  <a:lnTo>
                    <a:pt x="164" y="125"/>
                  </a:lnTo>
                  <a:lnTo>
                    <a:pt x="162" y="121"/>
                  </a:lnTo>
                  <a:lnTo>
                    <a:pt x="162" y="121"/>
                  </a:lnTo>
                  <a:lnTo>
                    <a:pt x="157" y="109"/>
                  </a:lnTo>
                  <a:lnTo>
                    <a:pt x="152" y="98"/>
                  </a:lnTo>
                  <a:lnTo>
                    <a:pt x="147" y="87"/>
                  </a:lnTo>
                  <a:lnTo>
                    <a:pt x="140" y="77"/>
                  </a:lnTo>
                  <a:lnTo>
                    <a:pt x="133" y="67"/>
                  </a:lnTo>
                  <a:lnTo>
                    <a:pt x="125" y="58"/>
                  </a:lnTo>
                  <a:lnTo>
                    <a:pt x="117" y="48"/>
                  </a:lnTo>
                  <a:lnTo>
                    <a:pt x="108" y="40"/>
                  </a:lnTo>
                  <a:lnTo>
                    <a:pt x="98" y="32"/>
                  </a:lnTo>
                  <a:lnTo>
                    <a:pt x="89" y="25"/>
                  </a:lnTo>
                  <a:lnTo>
                    <a:pt x="78" y="19"/>
                  </a:lnTo>
                  <a:lnTo>
                    <a:pt x="68" y="13"/>
                  </a:lnTo>
                  <a:lnTo>
                    <a:pt x="56" y="9"/>
                  </a:lnTo>
                  <a:lnTo>
                    <a:pt x="45" y="5"/>
                  </a:lnTo>
                  <a:lnTo>
                    <a:pt x="33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1" y="1"/>
                  </a:lnTo>
                  <a:lnTo>
                    <a:pt x="8" y="2"/>
                  </a:lnTo>
                  <a:lnTo>
                    <a:pt x="6" y="5"/>
                  </a:lnTo>
                  <a:lnTo>
                    <a:pt x="2" y="7"/>
                  </a:lnTo>
                  <a:lnTo>
                    <a:pt x="1" y="11"/>
                  </a:lnTo>
                  <a:lnTo>
                    <a:pt x="0" y="14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0"/>
                  </a:lnTo>
                  <a:lnTo>
                    <a:pt x="6" y="33"/>
                  </a:lnTo>
                  <a:lnTo>
                    <a:pt x="8" y="37"/>
                  </a:lnTo>
                  <a:lnTo>
                    <a:pt x="12" y="39"/>
                  </a:lnTo>
                  <a:lnTo>
                    <a:pt x="15" y="41"/>
                  </a:lnTo>
                  <a:lnTo>
                    <a:pt x="20" y="42"/>
                  </a:lnTo>
                  <a:close/>
                </a:path>
              </a:pathLst>
            </a:custGeom>
            <a:solidFill>
              <a:srgbClr val="474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6797676" y="339725"/>
              <a:ext cx="260350" cy="231775"/>
            </a:xfrm>
            <a:custGeom>
              <a:avLst/>
              <a:gdLst>
                <a:gd name="T0" fmla="*/ 20 w 164"/>
                <a:gd name="T1" fmla="*/ 42 h 146"/>
                <a:gd name="T2" fmla="*/ 20 w 164"/>
                <a:gd name="T3" fmla="*/ 42 h 146"/>
                <a:gd name="T4" fmla="*/ 29 w 164"/>
                <a:gd name="T5" fmla="*/ 44 h 146"/>
                <a:gd name="T6" fmla="*/ 37 w 164"/>
                <a:gd name="T7" fmla="*/ 46 h 146"/>
                <a:gd name="T8" fmla="*/ 46 w 164"/>
                <a:gd name="T9" fmla="*/ 49 h 146"/>
                <a:gd name="T10" fmla="*/ 54 w 164"/>
                <a:gd name="T11" fmla="*/ 52 h 146"/>
                <a:gd name="T12" fmla="*/ 61 w 164"/>
                <a:gd name="T13" fmla="*/ 57 h 146"/>
                <a:gd name="T14" fmla="*/ 69 w 164"/>
                <a:gd name="T15" fmla="*/ 62 h 146"/>
                <a:gd name="T16" fmla="*/ 82 w 164"/>
                <a:gd name="T17" fmla="*/ 73 h 146"/>
                <a:gd name="T18" fmla="*/ 95 w 164"/>
                <a:gd name="T19" fmla="*/ 86 h 146"/>
                <a:gd name="T20" fmla="*/ 106 w 164"/>
                <a:gd name="T21" fmla="*/ 101 h 146"/>
                <a:gd name="T22" fmla="*/ 115 w 164"/>
                <a:gd name="T23" fmla="*/ 116 h 146"/>
                <a:gd name="T24" fmla="*/ 121 w 164"/>
                <a:gd name="T25" fmla="*/ 131 h 146"/>
                <a:gd name="T26" fmla="*/ 121 w 164"/>
                <a:gd name="T27" fmla="*/ 131 h 146"/>
                <a:gd name="T28" fmla="*/ 124 w 164"/>
                <a:gd name="T29" fmla="*/ 136 h 146"/>
                <a:gd name="T30" fmla="*/ 127 w 164"/>
                <a:gd name="T31" fmla="*/ 140 h 146"/>
                <a:gd name="T32" fmla="*/ 130 w 164"/>
                <a:gd name="T33" fmla="*/ 142 h 146"/>
                <a:gd name="T34" fmla="*/ 133 w 164"/>
                <a:gd name="T35" fmla="*/ 144 h 146"/>
                <a:gd name="T36" fmla="*/ 137 w 164"/>
                <a:gd name="T37" fmla="*/ 145 h 146"/>
                <a:gd name="T38" fmla="*/ 140 w 164"/>
                <a:gd name="T39" fmla="*/ 146 h 146"/>
                <a:gd name="T40" fmla="*/ 145 w 164"/>
                <a:gd name="T41" fmla="*/ 146 h 146"/>
                <a:gd name="T42" fmla="*/ 149 w 164"/>
                <a:gd name="T43" fmla="*/ 145 h 146"/>
                <a:gd name="T44" fmla="*/ 152 w 164"/>
                <a:gd name="T45" fmla="*/ 144 h 146"/>
                <a:gd name="T46" fmla="*/ 156 w 164"/>
                <a:gd name="T47" fmla="*/ 142 h 146"/>
                <a:gd name="T48" fmla="*/ 158 w 164"/>
                <a:gd name="T49" fmla="*/ 140 h 146"/>
                <a:gd name="T50" fmla="*/ 161 w 164"/>
                <a:gd name="T51" fmla="*/ 137 h 146"/>
                <a:gd name="T52" fmla="*/ 162 w 164"/>
                <a:gd name="T53" fmla="*/ 133 h 146"/>
                <a:gd name="T54" fmla="*/ 164 w 164"/>
                <a:gd name="T55" fmla="*/ 129 h 146"/>
                <a:gd name="T56" fmla="*/ 164 w 164"/>
                <a:gd name="T57" fmla="*/ 125 h 146"/>
                <a:gd name="T58" fmla="*/ 162 w 164"/>
                <a:gd name="T59" fmla="*/ 121 h 146"/>
                <a:gd name="T60" fmla="*/ 162 w 164"/>
                <a:gd name="T61" fmla="*/ 121 h 146"/>
                <a:gd name="T62" fmla="*/ 157 w 164"/>
                <a:gd name="T63" fmla="*/ 109 h 146"/>
                <a:gd name="T64" fmla="*/ 152 w 164"/>
                <a:gd name="T65" fmla="*/ 98 h 146"/>
                <a:gd name="T66" fmla="*/ 147 w 164"/>
                <a:gd name="T67" fmla="*/ 87 h 146"/>
                <a:gd name="T68" fmla="*/ 140 w 164"/>
                <a:gd name="T69" fmla="*/ 77 h 146"/>
                <a:gd name="T70" fmla="*/ 133 w 164"/>
                <a:gd name="T71" fmla="*/ 67 h 146"/>
                <a:gd name="T72" fmla="*/ 125 w 164"/>
                <a:gd name="T73" fmla="*/ 58 h 146"/>
                <a:gd name="T74" fmla="*/ 117 w 164"/>
                <a:gd name="T75" fmla="*/ 48 h 146"/>
                <a:gd name="T76" fmla="*/ 108 w 164"/>
                <a:gd name="T77" fmla="*/ 40 h 146"/>
                <a:gd name="T78" fmla="*/ 98 w 164"/>
                <a:gd name="T79" fmla="*/ 32 h 146"/>
                <a:gd name="T80" fmla="*/ 89 w 164"/>
                <a:gd name="T81" fmla="*/ 25 h 146"/>
                <a:gd name="T82" fmla="*/ 78 w 164"/>
                <a:gd name="T83" fmla="*/ 19 h 146"/>
                <a:gd name="T84" fmla="*/ 68 w 164"/>
                <a:gd name="T85" fmla="*/ 13 h 146"/>
                <a:gd name="T86" fmla="*/ 56 w 164"/>
                <a:gd name="T87" fmla="*/ 9 h 146"/>
                <a:gd name="T88" fmla="*/ 45 w 164"/>
                <a:gd name="T89" fmla="*/ 5 h 146"/>
                <a:gd name="T90" fmla="*/ 33 w 164"/>
                <a:gd name="T91" fmla="*/ 2 h 146"/>
                <a:gd name="T92" fmla="*/ 20 w 164"/>
                <a:gd name="T93" fmla="*/ 0 h 146"/>
                <a:gd name="T94" fmla="*/ 20 w 164"/>
                <a:gd name="T95" fmla="*/ 0 h 146"/>
                <a:gd name="T96" fmla="*/ 15 w 164"/>
                <a:gd name="T97" fmla="*/ 0 h 146"/>
                <a:gd name="T98" fmla="*/ 11 w 164"/>
                <a:gd name="T99" fmla="*/ 1 h 146"/>
                <a:gd name="T100" fmla="*/ 8 w 164"/>
                <a:gd name="T101" fmla="*/ 2 h 146"/>
                <a:gd name="T102" fmla="*/ 6 w 164"/>
                <a:gd name="T103" fmla="*/ 5 h 146"/>
                <a:gd name="T104" fmla="*/ 2 w 164"/>
                <a:gd name="T105" fmla="*/ 7 h 146"/>
                <a:gd name="T106" fmla="*/ 1 w 164"/>
                <a:gd name="T107" fmla="*/ 11 h 146"/>
                <a:gd name="T108" fmla="*/ 0 w 164"/>
                <a:gd name="T109" fmla="*/ 14 h 146"/>
                <a:gd name="T110" fmla="*/ 0 w 164"/>
                <a:gd name="T111" fmla="*/ 19 h 146"/>
                <a:gd name="T112" fmla="*/ 1 w 164"/>
                <a:gd name="T113" fmla="*/ 26 h 146"/>
                <a:gd name="T114" fmla="*/ 3 w 164"/>
                <a:gd name="T115" fmla="*/ 30 h 146"/>
                <a:gd name="T116" fmla="*/ 6 w 164"/>
                <a:gd name="T117" fmla="*/ 33 h 146"/>
                <a:gd name="T118" fmla="*/ 8 w 164"/>
                <a:gd name="T119" fmla="*/ 37 h 146"/>
                <a:gd name="T120" fmla="*/ 12 w 164"/>
                <a:gd name="T121" fmla="*/ 39 h 146"/>
                <a:gd name="T122" fmla="*/ 15 w 164"/>
                <a:gd name="T123" fmla="*/ 41 h 146"/>
                <a:gd name="T124" fmla="*/ 20 w 164"/>
                <a:gd name="T125" fmla="*/ 4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4" h="146">
                  <a:moveTo>
                    <a:pt x="20" y="42"/>
                  </a:moveTo>
                  <a:lnTo>
                    <a:pt x="20" y="42"/>
                  </a:lnTo>
                  <a:lnTo>
                    <a:pt x="29" y="44"/>
                  </a:lnTo>
                  <a:lnTo>
                    <a:pt x="37" y="46"/>
                  </a:lnTo>
                  <a:lnTo>
                    <a:pt x="46" y="49"/>
                  </a:lnTo>
                  <a:lnTo>
                    <a:pt x="54" y="52"/>
                  </a:lnTo>
                  <a:lnTo>
                    <a:pt x="61" y="57"/>
                  </a:lnTo>
                  <a:lnTo>
                    <a:pt x="69" y="62"/>
                  </a:lnTo>
                  <a:lnTo>
                    <a:pt x="82" y="73"/>
                  </a:lnTo>
                  <a:lnTo>
                    <a:pt x="95" y="86"/>
                  </a:lnTo>
                  <a:lnTo>
                    <a:pt x="106" y="101"/>
                  </a:lnTo>
                  <a:lnTo>
                    <a:pt x="115" y="116"/>
                  </a:lnTo>
                  <a:lnTo>
                    <a:pt x="121" y="131"/>
                  </a:lnTo>
                  <a:lnTo>
                    <a:pt x="121" y="131"/>
                  </a:lnTo>
                  <a:lnTo>
                    <a:pt x="124" y="136"/>
                  </a:lnTo>
                  <a:lnTo>
                    <a:pt x="127" y="140"/>
                  </a:lnTo>
                  <a:lnTo>
                    <a:pt x="130" y="142"/>
                  </a:lnTo>
                  <a:lnTo>
                    <a:pt x="133" y="144"/>
                  </a:lnTo>
                  <a:lnTo>
                    <a:pt x="137" y="145"/>
                  </a:lnTo>
                  <a:lnTo>
                    <a:pt x="140" y="146"/>
                  </a:lnTo>
                  <a:lnTo>
                    <a:pt x="145" y="146"/>
                  </a:lnTo>
                  <a:lnTo>
                    <a:pt x="149" y="145"/>
                  </a:lnTo>
                  <a:lnTo>
                    <a:pt x="152" y="144"/>
                  </a:lnTo>
                  <a:lnTo>
                    <a:pt x="156" y="142"/>
                  </a:lnTo>
                  <a:lnTo>
                    <a:pt x="158" y="140"/>
                  </a:lnTo>
                  <a:lnTo>
                    <a:pt x="161" y="137"/>
                  </a:lnTo>
                  <a:lnTo>
                    <a:pt x="162" y="133"/>
                  </a:lnTo>
                  <a:lnTo>
                    <a:pt x="164" y="129"/>
                  </a:lnTo>
                  <a:lnTo>
                    <a:pt x="164" y="125"/>
                  </a:lnTo>
                  <a:lnTo>
                    <a:pt x="162" y="121"/>
                  </a:lnTo>
                  <a:lnTo>
                    <a:pt x="162" y="121"/>
                  </a:lnTo>
                  <a:lnTo>
                    <a:pt x="157" y="109"/>
                  </a:lnTo>
                  <a:lnTo>
                    <a:pt x="152" y="98"/>
                  </a:lnTo>
                  <a:lnTo>
                    <a:pt x="147" y="87"/>
                  </a:lnTo>
                  <a:lnTo>
                    <a:pt x="140" y="77"/>
                  </a:lnTo>
                  <a:lnTo>
                    <a:pt x="133" y="67"/>
                  </a:lnTo>
                  <a:lnTo>
                    <a:pt x="125" y="58"/>
                  </a:lnTo>
                  <a:lnTo>
                    <a:pt x="117" y="48"/>
                  </a:lnTo>
                  <a:lnTo>
                    <a:pt x="108" y="40"/>
                  </a:lnTo>
                  <a:lnTo>
                    <a:pt x="98" y="32"/>
                  </a:lnTo>
                  <a:lnTo>
                    <a:pt x="89" y="25"/>
                  </a:lnTo>
                  <a:lnTo>
                    <a:pt x="78" y="19"/>
                  </a:lnTo>
                  <a:lnTo>
                    <a:pt x="68" y="13"/>
                  </a:lnTo>
                  <a:lnTo>
                    <a:pt x="56" y="9"/>
                  </a:lnTo>
                  <a:lnTo>
                    <a:pt x="45" y="5"/>
                  </a:lnTo>
                  <a:lnTo>
                    <a:pt x="33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1" y="1"/>
                  </a:lnTo>
                  <a:lnTo>
                    <a:pt x="8" y="2"/>
                  </a:lnTo>
                  <a:lnTo>
                    <a:pt x="6" y="5"/>
                  </a:lnTo>
                  <a:lnTo>
                    <a:pt x="2" y="7"/>
                  </a:lnTo>
                  <a:lnTo>
                    <a:pt x="1" y="11"/>
                  </a:lnTo>
                  <a:lnTo>
                    <a:pt x="0" y="14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0"/>
                  </a:lnTo>
                  <a:lnTo>
                    <a:pt x="6" y="33"/>
                  </a:lnTo>
                  <a:lnTo>
                    <a:pt x="8" y="37"/>
                  </a:lnTo>
                  <a:lnTo>
                    <a:pt x="12" y="39"/>
                  </a:lnTo>
                  <a:lnTo>
                    <a:pt x="15" y="41"/>
                  </a:lnTo>
                  <a:lnTo>
                    <a:pt x="2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6927851" y="252413"/>
              <a:ext cx="206375" cy="180975"/>
            </a:xfrm>
            <a:custGeom>
              <a:avLst/>
              <a:gdLst>
                <a:gd name="T0" fmla="*/ 15 w 130"/>
                <a:gd name="T1" fmla="*/ 41 h 114"/>
                <a:gd name="T2" fmla="*/ 15 w 130"/>
                <a:gd name="T3" fmla="*/ 41 h 114"/>
                <a:gd name="T4" fmla="*/ 28 w 130"/>
                <a:gd name="T5" fmla="*/ 44 h 114"/>
                <a:gd name="T6" fmla="*/ 39 w 130"/>
                <a:gd name="T7" fmla="*/ 49 h 114"/>
                <a:gd name="T8" fmla="*/ 51 w 130"/>
                <a:gd name="T9" fmla="*/ 56 h 114"/>
                <a:gd name="T10" fmla="*/ 60 w 130"/>
                <a:gd name="T11" fmla="*/ 63 h 114"/>
                <a:gd name="T12" fmla="*/ 70 w 130"/>
                <a:gd name="T13" fmla="*/ 72 h 114"/>
                <a:gd name="T14" fmla="*/ 77 w 130"/>
                <a:gd name="T15" fmla="*/ 81 h 114"/>
                <a:gd name="T16" fmla="*/ 85 w 130"/>
                <a:gd name="T17" fmla="*/ 92 h 114"/>
                <a:gd name="T18" fmla="*/ 91 w 130"/>
                <a:gd name="T19" fmla="*/ 103 h 114"/>
                <a:gd name="T20" fmla="*/ 91 w 130"/>
                <a:gd name="T21" fmla="*/ 103 h 114"/>
                <a:gd name="T22" fmla="*/ 94 w 130"/>
                <a:gd name="T23" fmla="*/ 107 h 114"/>
                <a:gd name="T24" fmla="*/ 97 w 130"/>
                <a:gd name="T25" fmla="*/ 111 h 114"/>
                <a:gd name="T26" fmla="*/ 101 w 130"/>
                <a:gd name="T27" fmla="*/ 113 h 114"/>
                <a:gd name="T28" fmla="*/ 105 w 130"/>
                <a:gd name="T29" fmla="*/ 114 h 114"/>
                <a:gd name="T30" fmla="*/ 108 w 130"/>
                <a:gd name="T31" fmla="*/ 114 h 114"/>
                <a:gd name="T32" fmla="*/ 112 w 130"/>
                <a:gd name="T33" fmla="*/ 114 h 114"/>
                <a:gd name="T34" fmla="*/ 115 w 130"/>
                <a:gd name="T35" fmla="*/ 113 h 114"/>
                <a:gd name="T36" fmla="*/ 119 w 130"/>
                <a:gd name="T37" fmla="*/ 111 h 114"/>
                <a:gd name="T38" fmla="*/ 123 w 130"/>
                <a:gd name="T39" fmla="*/ 108 h 114"/>
                <a:gd name="T40" fmla="*/ 125 w 130"/>
                <a:gd name="T41" fmla="*/ 105 h 114"/>
                <a:gd name="T42" fmla="*/ 128 w 130"/>
                <a:gd name="T43" fmla="*/ 102 h 114"/>
                <a:gd name="T44" fmla="*/ 129 w 130"/>
                <a:gd name="T45" fmla="*/ 99 h 114"/>
                <a:gd name="T46" fmla="*/ 130 w 130"/>
                <a:gd name="T47" fmla="*/ 95 h 114"/>
                <a:gd name="T48" fmla="*/ 130 w 130"/>
                <a:gd name="T49" fmla="*/ 91 h 114"/>
                <a:gd name="T50" fmla="*/ 130 w 130"/>
                <a:gd name="T51" fmla="*/ 86 h 114"/>
                <a:gd name="T52" fmla="*/ 128 w 130"/>
                <a:gd name="T53" fmla="*/ 82 h 114"/>
                <a:gd name="T54" fmla="*/ 128 w 130"/>
                <a:gd name="T55" fmla="*/ 82 h 114"/>
                <a:gd name="T56" fmla="*/ 119 w 130"/>
                <a:gd name="T57" fmla="*/ 67 h 114"/>
                <a:gd name="T58" fmla="*/ 110 w 130"/>
                <a:gd name="T59" fmla="*/ 54 h 114"/>
                <a:gd name="T60" fmla="*/ 98 w 130"/>
                <a:gd name="T61" fmla="*/ 41 h 114"/>
                <a:gd name="T62" fmla="*/ 87 w 130"/>
                <a:gd name="T63" fmla="*/ 29 h 114"/>
                <a:gd name="T64" fmla="*/ 73 w 130"/>
                <a:gd name="T65" fmla="*/ 19 h 114"/>
                <a:gd name="T66" fmla="*/ 58 w 130"/>
                <a:gd name="T67" fmla="*/ 11 h 114"/>
                <a:gd name="T68" fmla="*/ 44 w 130"/>
                <a:gd name="T69" fmla="*/ 4 h 114"/>
                <a:gd name="T70" fmla="*/ 35 w 130"/>
                <a:gd name="T71" fmla="*/ 2 h 114"/>
                <a:gd name="T72" fmla="*/ 27 w 130"/>
                <a:gd name="T73" fmla="*/ 0 h 114"/>
                <a:gd name="T74" fmla="*/ 27 w 130"/>
                <a:gd name="T75" fmla="*/ 0 h 114"/>
                <a:gd name="T76" fmla="*/ 22 w 130"/>
                <a:gd name="T77" fmla="*/ 0 h 114"/>
                <a:gd name="T78" fmla="*/ 17 w 130"/>
                <a:gd name="T79" fmla="*/ 1 h 114"/>
                <a:gd name="T80" fmla="*/ 13 w 130"/>
                <a:gd name="T81" fmla="*/ 2 h 114"/>
                <a:gd name="T82" fmla="*/ 10 w 130"/>
                <a:gd name="T83" fmla="*/ 4 h 114"/>
                <a:gd name="T84" fmla="*/ 7 w 130"/>
                <a:gd name="T85" fmla="*/ 6 h 114"/>
                <a:gd name="T86" fmla="*/ 5 w 130"/>
                <a:gd name="T87" fmla="*/ 9 h 114"/>
                <a:gd name="T88" fmla="*/ 3 w 130"/>
                <a:gd name="T89" fmla="*/ 14 h 114"/>
                <a:gd name="T90" fmla="*/ 2 w 130"/>
                <a:gd name="T91" fmla="*/ 17 h 114"/>
                <a:gd name="T92" fmla="*/ 0 w 130"/>
                <a:gd name="T93" fmla="*/ 21 h 114"/>
                <a:gd name="T94" fmla="*/ 0 w 130"/>
                <a:gd name="T95" fmla="*/ 25 h 114"/>
                <a:gd name="T96" fmla="*/ 0 w 130"/>
                <a:gd name="T97" fmla="*/ 28 h 114"/>
                <a:gd name="T98" fmla="*/ 3 w 130"/>
                <a:gd name="T99" fmla="*/ 32 h 114"/>
                <a:gd name="T100" fmla="*/ 5 w 130"/>
                <a:gd name="T101" fmla="*/ 35 h 114"/>
                <a:gd name="T102" fmla="*/ 7 w 130"/>
                <a:gd name="T103" fmla="*/ 38 h 114"/>
                <a:gd name="T104" fmla="*/ 11 w 130"/>
                <a:gd name="T105" fmla="*/ 40 h 114"/>
                <a:gd name="T106" fmla="*/ 15 w 130"/>
                <a:gd name="T107" fmla="*/ 4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" h="114">
                  <a:moveTo>
                    <a:pt x="15" y="41"/>
                  </a:moveTo>
                  <a:lnTo>
                    <a:pt x="15" y="41"/>
                  </a:lnTo>
                  <a:lnTo>
                    <a:pt x="28" y="44"/>
                  </a:lnTo>
                  <a:lnTo>
                    <a:pt x="39" y="49"/>
                  </a:lnTo>
                  <a:lnTo>
                    <a:pt x="51" y="56"/>
                  </a:lnTo>
                  <a:lnTo>
                    <a:pt x="60" y="63"/>
                  </a:lnTo>
                  <a:lnTo>
                    <a:pt x="70" y="72"/>
                  </a:lnTo>
                  <a:lnTo>
                    <a:pt x="77" y="81"/>
                  </a:lnTo>
                  <a:lnTo>
                    <a:pt x="85" y="92"/>
                  </a:lnTo>
                  <a:lnTo>
                    <a:pt x="91" y="103"/>
                  </a:lnTo>
                  <a:lnTo>
                    <a:pt x="91" y="103"/>
                  </a:lnTo>
                  <a:lnTo>
                    <a:pt x="94" y="107"/>
                  </a:lnTo>
                  <a:lnTo>
                    <a:pt x="97" y="111"/>
                  </a:lnTo>
                  <a:lnTo>
                    <a:pt x="101" y="113"/>
                  </a:lnTo>
                  <a:lnTo>
                    <a:pt x="105" y="114"/>
                  </a:lnTo>
                  <a:lnTo>
                    <a:pt x="108" y="114"/>
                  </a:lnTo>
                  <a:lnTo>
                    <a:pt x="112" y="114"/>
                  </a:lnTo>
                  <a:lnTo>
                    <a:pt x="115" y="113"/>
                  </a:lnTo>
                  <a:lnTo>
                    <a:pt x="119" y="111"/>
                  </a:lnTo>
                  <a:lnTo>
                    <a:pt x="123" y="108"/>
                  </a:lnTo>
                  <a:lnTo>
                    <a:pt x="125" y="105"/>
                  </a:lnTo>
                  <a:lnTo>
                    <a:pt x="128" y="102"/>
                  </a:lnTo>
                  <a:lnTo>
                    <a:pt x="129" y="99"/>
                  </a:lnTo>
                  <a:lnTo>
                    <a:pt x="130" y="95"/>
                  </a:lnTo>
                  <a:lnTo>
                    <a:pt x="130" y="91"/>
                  </a:lnTo>
                  <a:lnTo>
                    <a:pt x="130" y="86"/>
                  </a:lnTo>
                  <a:lnTo>
                    <a:pt x="128" y="82"/>
                  </a:lnTo>
                  <a:lnTo>
                    <a:pt x="128" y="82"/>
                  </a:lnTo>
                  <a:lnTo>
                    <a:pt x="119" y="67"/>
                  </a:lnTo>
                  <a:lnTo>
                    <a:pt x="110" y="54"/>
                  </a:lnTo>
                  <a:lnTo>
                    <a:pt x="98" y="41"/>
                  </a:lnTo>
                  <a:lnTo>
                    <a:pt x="87" y="29"/>
                  </a:lnTo>
                  <a:lnTo>
                    <a:pt x="73" y="19"/>
                  </a:lnTo>
                  <a:lnTo>
                    <a:pt x="58" y="11"/>
                  </a:lnTo>
                  <a:lnTo>
                    <a:pt x="44" y="4"/>
                  </a:lnTo>
                  <a:lnTo>
                    <a:pt x="35" y="2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7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7" y="6"/>
                  </a:lnTo>
                  <a:lnTo>
                    <a:pt x="5" y="9"/>
                  </a:lnTo>
                  <a:lnTo>
                    <a:pt x="3" y="14"/>
                  </a:lnTo>
                  <a:lnTo>
                    <a:pt x="2" y="17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3" y="32"/>
                  </a:lnTo>
                  <a:lnTo>
                    <a:pt x="5" y="35"/>
                  </a:lnTo>
                  <a:lnTo>
                    <a:pt x="7" y="38"/>
                  </a:lnTo>
                  <a:lnTo>
                    <a:pt x="11" y="40"/>
                  </a:lnTo>
                  <a:lnTo>
                    <a:pt x="15" y="41"/>
                  </a:lnTo>
                  <a:close/>
                </a:path>
              </a:pathLst>
            </a:custGeom>
            <a:solidFill>
              <a:srgbClr val="474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6927851" y="252413"/>
              <a:ext cx="206375" cy="180975"/>
            </a:xfrm>
            <a:custGeom>
              <a:avLst/>
              <a:gdLst>
                <a:gd name="T0" fmla="*/ 15 w 130"/>
                <a:gd name="T1" fmla="*/ 41 h 114"/>
                <a:gd name="T2" fmla="*/ 15 w 130"/>
                <a:gd name="T3" fmla="*/ 41 h 114"/>
                <a:gd name="T4" fmla="*/ 28 w 130"/>
                <a:gd name="T5" fmla="*/ 44 h 114"/>
                <a:gd name="T6" fmla="*/ 39 w 130"/>
                <a:gd name="T7" fmla="*/ 49 h 114"/>
                <a:gd name="T8" fmla="*/ 51 w 130"/>
                <a:gd name="T9" fmla="*/ 56 h 114"/>
                <a:gd name="T10" fmla="*/ 60 w 130"/>
                <a:gd name="T11" fmla="*/ 63 h 114"/>
                <a:gd name="T12" fmla="*/ 70 w 130"/>
                <a:gd name="T13" fmla="*/ 72 h 114"/>
                <a:gd name="T14" fmla="*/ 77 w 130"/>
                <a:gd name="T15" fmla="*/ 81 h 114"/>
                <a:gd name="T16" fmla="*/ 85 w 130"/>
                <a:gd name="T17" fmla="*/ 92 h 114"/>
                <a:gd name="T18" fmla="*/ 91 w 130"/>
                <a:gd name="T19" fmla="*/ 103 h 114"/>
                <a:gd name="T20" fmla="*/ 91 w 130"/>
                <a:gd name="T21" fmla="*/ 103 h 114"/>
                <a:gd name="T22" fmla="*/ 94 w 130"/>
                <a:gd name="T23" fmla="*/ 107 h 114"/>
                <a:gd name="T24" fmla="*/ 97 w 130"/>
                <a:gd name="T25" fmla="*/ 111 h 114"/>
                <a:gd name="T26" fmla="*/ 101 w 130"/>
                <a:gd name="T27" fmla="*/ 113 h 114"/>
                <a:gd name="T28" fmla="*/ 105 w 130"/>
                <a:gd name="T29" fmla="*/ 114 h 114"/>
                <a:gd name="T30" fmla="*/ 108 w 130"/>
                <a:gd name="T31" fmla="*/ 114 h 114"/>
                <a:gd name="T32" fmla="*/ 112 w 130"/>
                <a:gd name="T33" fmla="*/ 114 h 114"/>
                <a:gd name="T34" fmla="*/ 115 w 130"/>
                <a:gd name="T35" fmla="*/ 113 h 114"/>
                <a:gd name="T36" fmla="*/ 119 w 130"/>
                <a:gd name="T37" fmla="*/ 111 h 114"/>
                <a:gd name="T38" fmla="*/ 123 w 130"/>
                <a:gd name="T39" fmla="*/ 108 h 114"/>
                <a:gd name="T40" fmla="*/ 125 w 130"/>
                <a:gd name="T41" fmla="*/ 105 h 114"/>
                <a:gd name="T42" fmla="*/ 128 w 130"/>
                <a:gd name="T43" fmla="*/ 102 h 114"/>
                <a:gd name="T44" fmla="*/ 129 w 130"/>
                <a:gd name="T45" fmla="*/ 99 h 114"/>
                <a:gd name="T46" fmla="*/ 130 w 130"/>
                <a:gd name="T47" fmla="*/ 95 h 114"/>
                <a:gd name="T48" fmla="*/ 130 w 130"/>
                <a:gd name="T49" fmla="*/ 91 h 114"/>
                <a:gd name="T50" fmla="*/ 130 w 130"/>
                <a:gd name="T51" fmla="*/ 86 h 114"/>
                <a:gd name="T52" fmla="*/ 128 w 130"/>
                <a:gd name="T53" fmla="*/ 82 h 114"/>
                <a:gd name="T54" fmla="*/ 128 w 130"/>
                <a:gd name="T55" fmla="*/ 82 h 114"/>
                <a:gd name="T56" fmla="*/ 119 w 130"/>
                <a:gd name="T57" fmla="*/ 67 h 114"/>
                <a:gd name="T58" fmla="*/ 110 w 130"/>
                <a:gd name="T59" fmla="*/ 54 h 114"/>
                <a:gd name="T60" fmla="*/ 98 w 130"/>
                <a:gd name="T61" fmla="*/ 41 h 114"/>
                <a:gd name="T62" fmla="*/ 87 w 130"/>
                <a:gd name="T63" fmla="*/ 29 h 114"/>
                <a:gd name="T64" fmla="*/ 73 w 130"/>
                <a:gd name="T65" fmla="*/ 19 h 114"/>
                <a:gd name="T66" fmla="*/ 58 w 130"/>
                <a:gd name="T67" fmla="*/ 11 h 114"/>
                <a:gd name="T68" fmla="*/ 44 w 130"/>
                <a:gd name="T69" fmla="*/ 4 h 114"/>
                <a:gd name="T70" fmla="*/ 35 w 130"/>
                <a:gd name="T71" fmla="*/ 2 h 114"/>
                <a:gd name="T72" fmla="*/ 27 w 130"/>
                <a:gd name="T73" fmla="*/ 0 h 114"/>
                <a:gd name="T74" fmla="*/ 27 w 130"/>
                <a:gd name="T75" fmla="*/ 0 h 114"/>
                <a:gd name="T76" fmla="*/ 22 w 130"/>
                <a:gd name="T77" fmla="*/ 0 h 114"/>
                <a:gd name="T78" fmla="*/ 17 w 130"/>
                <a:gd name="T79" fmla="*/ 1 h 114"/>
                <a:gd name="T80" fmla="*/ 13 w 130"/>
                <a:gd name="T81" fmla="*/ 2 h 114"/>
                <a:gd name="T82" fmla="*/ 10 w 130"/>
                <a:gd name="T83" fmla="*/ 4 h 114"/>
                <a:gd name="T84" fmla="*/ 7 w 130"/>
                <a:gd name="T85" fmla="*/ 6 h 114"/>
                <a:gd name="T86" fmla="*/ 5 w 130"/>
                <a:gd name="T87" fmla="*/ 9 h 114"/>
                <a:gd name="T88" fmla="*/ 3 w 130"/>
                <a:gd name="T89" fmla="*/ 14 h 114"/>
                <a:gd name="T90" fmla="*/ 2 w 130"/>
                <a:gd name="T91" fmla="*/ 17 h 114"/>
                <a:gd name="T92" fmla="*/ 0 w 130"/>
                <a:gd name="T93" fmla="*/ 21 h 114"/>
                <a:gd name="T94" fmla="*/ 0 w 130"/>
                <a:gd name="T95" fmla="*/ 25 h 114"/>
                <a:gd name="T96" fmla="*/ 0 w 130"/>
                <a:gd name="T97" fmla="*/ 28 h 114"/>
                <a:gd name="T98" fmla="*/ 3 w 130"/>
                <a:gd name="T99" fmla="*/ 32 h 114"/>
                <a:gd name="T100" fmla="*/ 5 w 130"/>
                <a:gd name="T101" fmla="*/ 35 h 114"/>
                <a:gd name="T102" fmla="*/ 7 w 130"/>
                <a:gd name="T103" fmla="*/ 38 h 114"/>
                <a:gd name="T104" fmla="*/ 11 w 130"/>
                <a:gd name="T105" fmla="*/ 40 h 114"/>
                <a:gd name="T106" fmla="*/ 15 w 130"/>
                <a:gd name="T107" fmla="*/ 4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" h="114">
                  <a:moveTo>
                    <a:pt x="15" y="41"/>
                  </a:moveTo>
                  <a:lnTo>
                    <a:pt x="15" y="41"/>
                  </a:lnTo>
                  <a:lnTo>
                    <a:pt x="28" y="44"/>
                  </a:lnTo>
                  <a:lnTo>
                    <a:pt x="39" y="49"/>
                  </a:lnTo>
                  <a:lnTo>
                    <a:pt x="51" y="56"/>
                  </a:lnTo>
                  <a:lnTo>
                    <a:pt x="60" y="63"/>
                  </a:lnTo>
                  <a:lnTo>
                    <a:pt x="70" y="72"/>
                  </a:lnTo>
                  <a:lnTo>
                    <a:pt x="77" y="81"/>
                  </a:lnTo>
                  <a:lnTo>
                    <a:pt x="85" y="92"/>
                  </a:lnTo>
                  <a:lnTo>
                    <a:pt x="91" y="103"/>
                  </a:lnTo>
                  <a:lnTo>
                    <a:pt x="91" y="103"/>
                  </a:lnTo>
                  <a:lnTo>
                    <a:pt x="94" y="107"/>
                  </a:lnTo>
                  <a:lnTo>
                    <a:pt x="97" y="111"/>
                  </a:lnTo>
                  <a:lnTo>
                    <a:pt x="101" y="113"/>
                  </a:lnTo>
                  <a:lnTo>
                    <a:pt x="105" y="114"/>
                  </a:lnTo>
                  <a:lnTo>
                    <a:pt x="108" y="114"/>
                  </a:lnTo>
                  <a:lnTo>
                    <a:pt x="112" y="114"/>
                  </a:lnTo>
                  <a:lnTo>
                    <a:pt x="115" y="113"/>
                  </a:lnTo>
                  <a:lnTo>
                    <a:pt x="119" y="111"/>
                  </a:lnTo>
                  <a:lnTo>
                    <a:pt x="123" y="108"/>
                  </a:lnTo>
                  <a:lnTo>
                    <a:pt x="125" y="105"/>
                  </a:lnTo>
                  <a:lnTo>
                    <a:pt x="128" y="102"/>
                  </a:lnTo>
                  <a:lnTo>
                    <a:pt x="129" y="99"/>
                  </a:lnTo>
                  <a:lnTo>
                    <a:pt x="130" y="95"/>
                  </a:lnTo>
                  <a:lnTo>
                    <a:pt x="130" y="91"/>
                  </a:lnTo>
                  <a:lnTo>
                    <a:pt x="130" y="86"/>
                  </a:lnTo>
                  <a:lnTo>
                    <a:pt x="128" y="82"/>
                  </a:lnTo>
                  <a:lnTo>
                    <a:pt x="128" y="82"/>
                  </a:lnTo>
                  <a:lnTo>
                    <a:pt x="119" y="67"/>
                  </a:lnTo>
                  <a:lnTo>
                    <a:pt x="110" y="54"/>
                  </a:lnTo>
                  <a:lnTo>
                    <a:pt x="98" y="41"/>
                  </a:lnTo>
                  <a:lnTo>
                    <a:pt x="87" y="29"/>
                  </a:lnTo>
                  <a:lnTo>
                    <a:pt x="73" y="19"/>
                  </a:lnTo>
                  <a:lnTo>
                    <a:pt x="58" y="11"/>
                  </a:lnTo>
                  <a:lnTo>
                    <a:pt x="44" y="4"/>
                  </a:lnTo>
                  <a:lnTo>
                    <a:pt x="35" y="2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7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7" y="6"/>
                  </a:lnTo>
                  <a:lnTo>
                    <a:pt x="5" y="9"/>
                  </a:lnTo>
                  <a:lnTo>
                    <a:pt x="3" y="14"/>
                  </a:lnTo>
                  <a:lnTo>
                    <a:pt x="2" y="17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3" y="32"/>
                  </a:lnTo>
                  <a:lnTo>
                    <a:pt x="5" y="35"/>
                  </a:lnTo>
                  <a:lnTo>
                    <a:pt x="7" y="38"/>
                  </a:lnTo>
                  <a:lnTo>
                    <a:pt x="11" y="40"/>
                  </a:lnTo>
                  <a:lnTo>
                    <a:pt x="15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4960938" y="822325"/>
              <a:ext cx="127000" cy="242888"/>
            </a:xfrm>
            <a:custGeom>
              <a:avLst/>
              <a:gdLst>
                <a:gd name="T0" fmla="*/ 45 w 80"/>
                <a:gd name="T1" fmla="*/ 6 h 153"/>
                <a:gd name="T2" fmla="*/ 45 w 80"/>
                <a:gd name="T3" fmla="*/ 6 h 153"/>
                <a:gd name="T4" fmla="*/ 35 w 80"/>
                <a:gd name="T5" fmla="*/ 19 h 153"/>
                <a:gd name="T6" fmla="*/ 25 w 80"/>
                <a:gd name="T7" fmla="*/ 33 h 153"/>
                <a:gd name="T8" fmla="*/ 19 w 80"/>
                <a:gd name="T9" fmla="*/ 47 h 153"/>
                <a:gd name="T10" fmla="*/ 14 w 80"/>
                <a:gd name="T11" fmla="*/ 62 h 153"/>
                <a:gd name="T12" fmla="*/ 9 w 80"/>
                <a:gd name="T13" fmla="*/ 78 h 153"/>
                <a:gd name="T14" fmla="*/ 5 w 80"/>
                <a:gd name="T15" fmla="*/ 94 h 153"/>
                <a:gd name="T16" fmla="*/ 1 w 80"/>
                <a:gd name="T17" fmla="*/ 126 h 153"/>
                <a:gd name="T18" fmla="*/ 1 w 80"/>
                <a:gd name="T19" fmla="*/ 126 h 153"/>
                <a:gd name="T20" fmla="*/ 0 w 80"/>
                <a:gd name="T21" fmla="*/ 131 h 153"/>
                <a:gd name="T22" fmla="*/ 1 w 80"/>
                <a:gd name="T23" fmla="*/ 136 h 153"/>
                <a:gd name="T24" fmla="*/ 3 w 80"/>
                <a:gd name="T25" fmla="*/ 139 h 153"/>
                <a:gd name="T26" fmla="*/ 5 w 80"/>
                <a:gd name="T27" fmla="*/ 143 h 153"/>
                <a:gd name="T28" fmla="*/ 7 w 80"/>
                <a:gd name="T29" fmla="*/ 146 h 153"/>
                <a:gd name="T30" fmla="*/ 10 w 80"/>
                <a:gd name="T31" fmla="*/ 148 h 153"/>
                <a:gd name="T32" fmla="*/ 18 w 80"/>
                <a:gd name="T33" fmla="*/ 152 h 153"/>
                <a:gd name="T34" fmla="*/ 22 w 80"/>
                <a:gd name="T35" fmla="*/ 153 h 153"/>
                <a:gd name="T36" fmla="*/ 25 w 80"/>
                <a:gd name="T37" fmla="*/ 153 h 153"/>
                <a:gd name="T38" fmla="*/ 29 w 80"/>
                <a:gd name="T39" fmla="*/ 152 h 153"/>
                <a:gd name="T40" fmla="*/ 33 w 80"/>
                <a:gd name="T41" fmla="*/ 151 h 153"/>
                <a:gd name="T42" fmla="*/ 36 w 80"/>
                <a:gd name="T43" fmla="*/ 148 h 153"/>
                <a:gd name="T44" fmla="*/ 38 w 80"/>
                <a:gd name="T45" fmla="*/ 145 h 153"/>
                <a:gd name="T46" fmla="*/ 40 w 80"/>
                <a:gd name="T47" fmla="*/ 142 h 153"/>
                <a:gd name="T48" fmla="*/ 41 w 80"/>
                <a:gd name="T49" fmla="*/ 138 h 153"/>
                <a:gd name="T50" fmla="*/ 41 w 80"/>
                <a:gd name="T51" fmla="*/ 138 h 153"/>
                <a:gd name="T52" fmla="*/ 45 w 80"/>
                <a:gd name="T53" fmla="*/ 111 h 153"/>
                <a:gd name="T54" fmla="*/ 47 w 80"/>
                <a:gd name="T55" fmla="*/ 97 h 153"/>
                <a:gd name="T56" fmla="*/ 50 w 80"/>
                <a:gd name="T57" fmla="*/ 84 h 153"/>
                <a:gd name="T58" fmla="*/ 55 w 80"/>
                <a:gd name="T59" fmla="*/ 71 h 153"/>
                <a:gd name="T60" fmla="*/ 60 w 80"/>
                <a:gd name="T61" fmla="*/ 58 h 153"/>
                <a:gd name="T62" fmla="*/ 66 w 80"/>
                <a:gd name="T63" fmla="*/ 46 h 153"/>
                <a:gd name="T64" fmla="*/ 75 w 80"/>
                <a:gd name="T65" fmla="*/ 36 h 153"/>
                <a:gd name="T66" fmla="*/ 75 w 80"/>
                <a:gd name="T67" fmla="*/ 36 h 153"/>
                <a:gd name="T68" fmla="*/ 78 w 80"/>
                <a:gd name="T69" fmla="*/ 33 h 153"/>
                <a:gd name="T70" fmla="*/ 79 w 80"/>
                <a:gd name="T71" fmla="*/ 28 h 153"/>
                <a:gd name="T72" fmla="*/ 80 w 80"/>
                <a:gd name="T73" fmla="*/ 24 h 153"/>
                <a:gd name="T74" fmla="*/ 80 w 80"/>
                <a:gd name="T75" fmla="*/ 20 h 153"/>
                <a:gd name="T76" fmla="*/ 80 w 80"/>
                <a:gd name="T77" fmla="*/ 17 h 153"/>
                <a:gd name="T78" fmla="*/ 78 w 80"/>
                <a:gd name="T79" fmla="*/ 13 h 153"/>
                <a:gd name="T80" fmla="*/ 76 w 80"/>
                <a:gd name="T81" fmla="*/ 9 h 153"/>
                <a:gd name="T82" fmla="*/ 74 w 80"/>
                <a:gd name="T83" fmla="*/ 6 h 153"/>
                <a:gd name="T84" fmla="*/ 70 w 80"/>
                <a:gd name="T85" fmla="*/ 4 h 153"/>
                <a:gd name="T86" fmla="*/ 67 w 80"/>
                <a:gd name="T87" fmla="*/ 2 h 153"/>
                <a:gd name="T88" fmla="*/ 63 w 80"/>
                <a:gd name="T89" fmla="*/ 0 h 153"/>
                <a:gd name="T90" fmla="*/ 60 w 80"/>
                <a:gd name="T91" fmla="*/ 0 h 153"/>
                <a:gd name="T92" fmla="*/ 56 w 80"/>
                <a:gd name="T93" fmla="*/ 0 h 153"/>
                <a:gd name="T94" fmla="*/ 53 w 80"/>
                <a:gd name="T95" fmla="*/ 1 h 153"/>
                <a:gd name="T96" fmla="*/ 48 w 80"/>
                <a:gd name="T97" fmla="*/ 3 h 153"/>
                <a:gd name="T98" fmla="*/ 45 w 80"/>
                <a:gd name="T99" fmla="*/ 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0" h="153">
                  <a:moveTo>
                    <a:pt x="45" y="6"/>
                  </a:moveTo>
                  <a:lnTo>
                    <a:pt x="45" y="6"/>
                  </a:lnTo>
                  <a:lnTo>
                    <a:pt x="35" y="19"/>
                  </a:lnTo>
                  <a:lnTo>
                    <a:pt x="25" y="33"/>
                  </a:lnTo>
                  <a:lnTo>
                    <a:pt x="19" y="47"/>
                  </a:lnTo>
                  <a:lnTo>
                    <a:pt x="14" y="62"/>
                  </a:lnTo>
                  <a:lnTo>
                    <a:pt x="9" y="78"/>
                  </a:lnTo>
                  <a:lnTo>
                    <a:pt x="5" y="94"/>
                  </a:lnTo>
                  <a:lnTo>
                    <a:pt x="1" y="126"/>
                  </a:lnTo>
                  <a:lnTo>
                    <a:pt x="1" y="126"/>
                  </a:lnTo>
                  <a:lnTo>
                    <a:pt x="0" y="131"/>
                  </a:lnTo>
                  <a:lnTo>
                    <a:pt x="1" y="136"/>
                  </a:lnTo>
                  <a:lnTo>
                    <a:pt x="3" y="139"/>
                  </a:lnTo>
                  <a:lnTo>
                    <a:pt x="5" y="143"/>
                  </a:lnTo>
                  <a:lnTo>
                    <a:pt x="7" y="146"/>
                  </a:lnTo>
                  <a:lnTo>
                    <a:pt x="10" y="148"/>
                  </a:lnTo>
                  <a:lnTo>
                    <a:pt x="18" y="152"/>
                  </a:lnTo>
                  <a:lnTo>
                    <a:pt x="22" y="153"/>
                  </a:lnTo>
                  <a:lnTo>
                    <a:pt x="25" y="153"/>
                  </a:lnTo>
                  <a:lnTo>
                    <a:pt x="29" y="152"/>
                  </a:lnTo>
                  <a:lnTo>
                    <a:pt x="33" y="151"/>
                  </a:lnTo>
                  <a:lnTo>
                    <a:pt x="36" y="148"/>
                  </a:lnTo>
                  <a:lnTo>
                    <a:pt x="38" y="145"/>
                  </a:lnTo>
                  <a:lnTo>
                    <a:pt x="40" y="142"/>
                  </a:lnTo>
                  <a:lnTo>
                    <a:pt x="41" y="138"/>
                  </a:lnTo>
                  <a:lnTo>
                    <a:pt x="41" y="138"/>
                  </a:lnTo>
                  <a:lnTo>
                    <a:pt x="45" y="111"/>
                  </a:lnTo>
                  <a:lnTo>
                    <a:pt x="47" y="97"/>
                  </a:lnTo>
                  <a:lnTo>
                    <a:pt x="50" y="84"/>
                  </a:lnTo>
                  <a:lnTo>
                    <a:pt x="55" y="71"/>
                  </a:lnTo>
                  <a:lnTo>
                    <a:pt x="60" y="58"/>
                  </a:lnTo>
                  <a:lnTo>
                    <a:pt x="66" y="46"/>
                  </a:lnTo>
                  <a:lnTo>
                    <a:pt x="75" y="36"/>
                  </a:lnTo>
                  <a:lnTo>
                    <a:pt x="75" y="36"/>
                  </a:lnTo>
                  <a:lnTo>
                    <a:pt x="78" y="33"/>
                  </a:lnTo>
                  <a:lnTo>
                    <a:pt x="79" y="28"/>
                  </a:lnTo>
                  <a:lnTo>
                    <a:pt x="80" y="24"/>
                  </a:lnTo>
                  <a:lnTo>
                    <a:pt x="80" y="20"/>
                  </a:lnTo>
                  <a:lnTo>
                    <a:pt x="80" y="17"/>
                  </a:lnTo>
                  <a:lnTo>
                    <a:pt x="78" y="13"/>
                  </a:lnTo>
                  <a:lnTo>
                    <a:pt x="76" y="9"/>
                  </a:lnTo>
                  <a:lnTo>
                    <a:pt x="74" y="6"/>
                  </a:lnTo>
                  <a:lnTo>
                    <a:pt x="70" y="4"/>
                  </a:lnTo>
                  <a:lnTo>
                    <a:pt x="67" y="2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48" y="3"/>
                  </a:lnTo>
                  <a:lnTo>
                    <a:pt x="45" y="6"/>
                  </a:lnTo>
                  <a:close/>
                </a:path>
              </a:pathLst>
            </a:custGeom>
            <a:solidFill>
              <a:srgbClr val="474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4960938" y="822325"/>
              <a:ext cx="127000" cy="242888"/>
            </a:xfrm>
            <a:custGeom>
              <a:avLst/>
              <a:gdLst>
                <a:gd name="T0" fmla="*/ 45 w 80"/>
                <a:gd name="T1" fmla="*/ 6 h 153"/>
                <a:gd name="T2" fmla="*/ 45 w 80"/>
                <a:gd name="T3" fmla="*/ 6 h 153"/>
                <a:gd name="T4" fmla="*/ 35 w 80"/>
                <a:gd name="T5" fmla="*/ 19 h 153"/>
                <a:gd name="T6" fmla="*/ 25 w 80"/>
                <a:gd name="T7" fmla="*/ 33 h 153"/>
                <a:gd name="T8" fmla="*/ 19 w 80"/>
                <a:gd name="T9" fmla="*/ 47 h 153"/>
                <a:gd name="T10" fmla="*/ 14 w 80"/>
                <a:gd name="T11" fmla="*/ 62 h 153"/>
                <a:gd name="T12" fmla="*/ 9 w 80"/>
                <a:gd name="T13" fmla="*/ 78 h 153"/>
                <a:gd name="T14" fmla="*/ 5 w 80"/>
                <a:gd name="T15" fmla="*/ 94 h 153"/>
                <a:gd name="T16" fmla="*/ 1 w 80"/>
                <a:gd name="T17" fmla="*/ 126 h 153"/>
                <a:gd name="T18" fmla="*/ 1 w 80"/>
                <a:gd name="T19" fmla="*/ 126 h 153"/>
                <a:gd name="T20" fmla="*/ 0 w 80"/>
                <a:gd name="T21" fmla="*/ 131 h 153"/>
                <a:gd name="T22" fmla="*/ 1 w 80"/>
                <a:gd name="T23" fmla="*/ 136 h 153"/>
                <a:gd name="T24" fmla="*/ 3 w 80"/>
                <a:gd name="T25" fmla="*/ 139 h 153"/>
                <a:gd name="T26" fmla="*/ 5 w 80"/>
                <a:gd name="T27" fmla="*/ 143 h 153"/>
                <a:gd name="T28" fmla="*/ 7 w 80"/>
                <a:gd name="T29" fmla="*/ 146 h 153"/>
                <a:gd name="T30" fmla="*/ 10 w 80"/>
                <a:gd name="T31" fmla="*/ 148 h 153"/>
                <a:gd name="T32" fmla="*/ 18 w 80"/>
                <a:gd name="T33" fmla="*/ 152 h 153"/>
                <a:gd name="T34" fmla="*/ 22 w 80"/>
                <a:gd name="T35" fmla="*/ 153 h 153"/>
                <a:gd name="T36" fmla="*/ 25 w 80"/>
                <a:gd name="T37" fmla="*/ 153 h 153"/>
                <a:gd name="T38" fmla="*/ 29 w 80"/>
                <a:gd name="T39" fmla="*/ 152 h 153"/>
                <a:gd name="T40" fmla="*/ 33 w 80"/>
                <a:gd name="T41" fmla="*/ 151 h 153"/>
                <a:gd name="T42" fmla="*/ 36 w 80"/>
                <a:gd name="T43" fmla="*/ 148 h 153"/>
                <a:gd name="T44" fmla="*/ 38 w 80"/>
                <a:gd name="T45" fmla="*/ 145 h 153"/>
                <a:gd name="T46" fmla="*/ 40 w 80"/>
                <a:gd name="T47" fmla="*/ 142 h 153"/>
                <a:gd name="T48" fmla="*/ 41 w 80"/>
                <a:gd name="T49" fmla="*/ 138 h 153"/>
                <a:gd name="T50" fmla="*/ 41 w 80"/>
                <a:gd name="T51" fmla="*/ 138 h 153"/>
                <a:gd name="T52" fmla="*/ 45 w 80"/>
                <a:gd name="T53" fmla="*/ 111 h 153"/>
                <a:gd name="T54" fmla="*/ 47 w 80"/>
                <a:gd name="T55" fmla="*/ 97 h 153"/>
                <a:gd name="T56" fmla="*/ 50 w 80"/>
                <a:gd name="T57" fmla="*/ 84 h 153"/>
                <a:gd name="T58" fmla="*/ 55 w 80"/>
                <a:gd name="T59" fmla="*/ 71 h 153"/>
                <a:gd name="T60" fmla="*/ 60 w 80"/>
                <a:gd name="T61" fmla="*/ 58 h 153"/>
                <a:gd name="T62" fmla="*/ 66 w 80"/>
                <a:gd name="T63" fmla="*/ 46 h 153"/>
                <a:gd name="T64" fmla="*/ 75 w 80"/>
                <a:gd name="T65" fmla="*/ 36 h 153"/>
                <a:gd name="T66" fmla="*/ 75 w 80"/>
                <a:gd name="T67" fmla="*/ 36 h 153"/>
                <a:gd name="T68" fmla="*/ 78 w 80"/>
                <a:gd name="T69" fmla="*/ 33 h 153"/>
                <a:gd name="T70" fmla="*/ 79 w 80"/>
                <a:gd name="T71" fmla="*/ 28 h 153"/>
                <a:gd name="T72" fmla="*/ 80 w 80"/>
                <a:gd name="T73" fmla="*/ 24 h 153"/>
                <a:gd name="T74" fmla="*/ 80 w 80"/>
                <a:gd name="T75" fmla="*/ 20 h 153"/>
                <a:gd name="T76" fmla="*/ 80 w 80"/>
                <a:gd name="T77" fmla="*/ 17 h 153"/>
                <a:gd name="T78" fmla="*/ 78 w 80"/>
                <a:gd name="T79" fmla="*/ 13 h 153"/>
                <a:gd name="T80" fmla="*/ 76 w 80"/>
                <a:gd name="T81" fmla="*/ 9 h 153"/>
                <a:gd name="T82" fmla="*/ 74 w 80"/>
                <a:gd name="T83" fmla="*/ 6 h 153"/>
                <a:gd name="T84" fmla="*/ 70 w 80"/>
                <a:gd name="T85" fmla="*/ 4 h 153"/>
                <a:gd name="T86" fmla="*/ 67 w 80"/>
                <a:gd name="T87" fmla="*/ 2 h 153"/>
                <a:gd name="T88" fmla="*/ 63 w 80"/>
                <a:gd name="T89" fmla="*/ 0 h 153"/>
                <a:gd name="T90" fmla="*/ 60 w 80"/>
                <a:gd name="T91" fmla="*/ 0 h 153"/>
                <a:gd name="T92" fmla="*/ 56 w 80"/>
                <a:gd name="T93" fmla="*/ 0 h 153"/>
                <a:gd name="T94" fmla="*/ 53 w 80"/>
                <a:gd name="T95" fmla="*/ 1 h 153"/>
                <a:gd name="T96" fmla="*/ 48 w 80"/>
                <a:gd name="T97" fmla="*/ 3 h 153"/>
                <a:gd name="T98" fmla="*/ 45 w 80"/>
                <a:gd name="T99" fmla="*/ 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0" h="153">
                  <a:moveTo>
                    <a:pt x="45" y="6"/>
                  </a:moveTo>
                  <a:lnTo>
                    <a:pt x="45" y="6"/>
                  </a:lnTo>
                  <a:lnTo>
                    <a:pt x="35" y="19"/>
                  </a:lnTo>
                  <a:lnTo>
                    <a:pt x="25" y="33"/>
                  </a:lnTo>
                  <a:lnTo>
                    <a:pt x="19" y="47"/>
                  </a:lnTo>
                  <a:lnTo>
                    <a:pt x="14" y="62"/>
                  </a:lnTo>
                  <a:lnTo>
                    <a:pt x="9" y="78"/>
                  </a:lnTo>
                  <a:lnTo>
                    <a:pt x="5" y="94"/>
                  </a:lnTo>
                  <a:lnTo>
                    <a:pt x="1" y="126"/>
                  </a:lnTo>
                  <a:lnTo>
                    <a:pt x="1" y="126"/>
                  </a:lnTo>
                  <a:lnTo>
                    <a:pt x="0" y="131"/>
                  </a:lnTo>
                  <a:lnTo>
                    <a:pt x="1" y="136"/>
                  </a:lnTo>
                  <a:lnTo>
                    <a:pt x="3" y="139"/>
                  </a:lnTo>
                  <a:lnTo>
                    <a:pt x="5" y="143"/>
                  </a:lnTo>
                  <a:lnTo>
                    <a:pt x="7" y="146"/>
                  </a:lnTo>
                  <a:lnTo>
                    <a:pt x="10" y="148"/>
                  </a:lnTo>
                  <a:lnTo>
                    <a:pt x="18" y="152"/>
                  </a:lnTo>
                  <a:lnTo>
                    <a:pt x="22" y="153"/>
                  </a:lnTo>
                  <a:lnTo>
                    <a:pt x="25" y="153"/>
                  </a:lnTo>
                  <a:lnTo>
                    <a:pt x="29" y="152"/>
                  </a:lnTo>
                  <a:lnTo>
                    <a:pt x="33" y="151"/>
                  </a:lnTo>
                  <a:lnTo>
                    <a:pt x="36" y="148"/>
                  </a:lnTo>
                  <a:lnTo>
                    <a:pt x="38" y="145"/>
                  </a:lnTo>
                  <a:lnTo>
                    <a:pt x="40" y="142"/>
                  </a:lnTo>
                  <a:lnTo>
                    <a:pt x="41" y="138"/>
                  </a:lnTo>
                  <a:lnTo>
                    <a:pt x="41" y="138"/>
                  </a:lnTo>
                  <a:lnTo>
                    <a:pt x="45" y="111"/>
                  </a:lnTo>
                  <a:lnTo>
                    <a:pt x="47" y="97"/>
                  </a:lnTo>
                  <a:lnTo>
                    <a:pt x="50" y="84"/>
                  </a:lnTo>
                  <a:lnTo>
                    <a:pt x="55" y="71"/>
                  </a:lnTo>
                  <a:lnTo>
                    <a:pt x="60" y="58"/>
                  </a:lnTo>
                  <a:lnTo>
                    <a:pt x="66" y="46"/>
                  </a:lnTo>
                  <a:lnTo>
                    <a:pt x="75" y="36"/>
                  </a:lnTo>
                  <a:lnTo>
                    <a:pt x="75" y="36"/>
                  </a:lnTo>
                  <a:lnTo>
                    <a:pt x="78" y="33"/>
                  </a:lnTo>
                  <a:lnTo>
                    <a:pt x="79" y="28"/>
                  </a:lnTo>
                  <a:lnTo>
                    <a:pt x="80" y="24"/>
                  </a:lnTo>
                  <a:lnTo>
                    <a:pt x="80" y="20"/>
                  </a:lnTo>
                  <a:lnTo>
                    <a:pt x="80" y="17"/>
                  </a:lnTo>
                  <a:lnTo>
                    <a:pt x="78" y="13"/>
                  </a:lnTo>
                  <a:lnTo>
                    <a:pt x="76" y="9"/>
                  </a:lnTo>
                  <a:lnTo>
                    <a:pt x="74" y="6"/>
                  </a:lnTo>
                  <a:lnTo>
                    <a:pt x="70" y="4"/>
                  </a:lnTo>
                  <a:lnTo>
                    <a:pt x="67" y="2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48" y="3"/>
                  </a:lnTo>
                  <a:lnTo>
                    <a:pt x="45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4846638" y="766763"/>
              <a:ext cx="142875" cy="271463"/>
            </a:xfrm>
            <a:custGeom>
              <a:avLst/>
              <a:gdLst>
                <a:gd name="T0" fmla="*/ 60 w 90"/>
                <a:gd name="T1" fmla="*/ 4 h 171"/>
                <a:gd name="T2" fmla="*/ 60 w 90"/>
                <a:gd name="T3" fmla="*/ 4 h 171"/>
                <a:gd name="T4" fmla="*/ 52 w 90"/>
                <a:gd name="T5" fmla="*/ 12 h 171"/>
                <a:gd name="T6" fmla="*/ 45 w 90"/>
                <a:gd name="T7" fmla="*/ 19 h 171"/>
                <a:gd name="T8" fmla="*/ 38 w 90"/>
                <a:gd name="T9" fmla="*/ 27 h 171"/>
                <a:gd name="T10" fmla="*/ 32 w 90"/>
                <a:gd name="T11" fmla="*/ 35 h 171"/>
                <a:gd name="T12" fmla="*/ 26 w 90"/>
                <a:gd name="T13" fmla="*/ 43 h 171"/>
                <a:gd name="T14" fmla="*/ 21 w 90"/>
                <a:gd name="T15" fmla="*/ 52 h 171"/>
                <a:gd name="T16" fmla="*/ 13 w 90"/>
                <a:gd name="T17" fmla="*/ 70 h 171"/>
                <a:gd name="T18" fmla="*/ 8 w 90"/>
                <a:gd name="T19" fmla="*/ 90 h 171"/>
                <a:gd name="T20" fmla="*/ 3 w 90"/>
                <a:gd name="T21" fmla="*/ 109 h 171"/>
                <a:gd name="T22" fmla="*/ 0 w 90"/>
                <a:gd name="T23" fmla="*/ 130 h 171"/>
                <a:gd name="T24" fmla="*/ 0 w 90"/>
                <a:gd name="T25" fmla="*/ 150 h 171"/>
                <a:gd name="T26" fmla="*/ 0 w 90"/>
                <a:gd name="T27" fmla="*/ 150 h 171"/>
                <a:gd name="T28" fmla="*/ 0 w 90"/>
                <a:gd name="T29" fmla="*/ 155 h 171"/>
                <a:gd name="T30" fmla="*/ 1 w 90"/>
                <a:gd name="T31" fmla="*/ 159 h 171"/>
                <a:gd name="T32" fmla="*/ 3 w 90"/>
                <a:gd name="T33" fmla="*/ 162 h 171"/>
                <a:gd name="T34" fmla="*/ 7 w 90"/>
                <a:gd name="T35" fmla="*/ 166 h 171"/>
                <a:gd name="T36" fmla="*/ 10 w 90"/>
                <a:gd name="T37" fmla="*/ 168 h 171"/>
                <a:gd name="T38" fmla="*/ 13 w 90"/>
                <a:gd name="T39" fmla="*/ 170 h 171"/>
                <a:gd name="T40" fmla="*/ 17 w 90"/>
                <a:gd name="T41" fmla="*/ 171 h 171"/>
                <a:gd name="T42" fmla="*/ 20 w 90"/>
                <a:gd name="T43" fmla="*/ 171 h 171"/>
                <a:gd name="T44" fmla="*/ 25 w 90"/>
                <a:gd name="T45" fmla="*/ 171 h 171"/>
                <a:gd name="T46" fmla="*/ 29 w 90"/>
                <a:gd name="T47" fmla="*/ 170 h 171"/>
                <a:gd name="T48" fmla="*/ 32 w 90"/>
                <a:gd name="T49" fmla="*/ 168 h 171"/>
                <a:gd name="T50" fmla="*/ 35 w 90"/>
                <a:gd name="T51" fmla="*/ 166 h 171"/>
                <a:gd name="T52" fmla="*/ 38 w 90"/>
                <a:gd name="T53" fmla="*/ 162 h 171"/>
                <a:gd name="T54" fmla="*/ 40 w 90"/>
                <a:gd name="T55" fmla="*/ 159 h 171"/>
                <a:gd name="T56" fmla="*/ 41 w 90"/>
                <a:gd name="T57" fmla="*/ 155 h 171"/>
                <a:gd name="T58" fmla="*/ 42 w 90"/>
                <a:gd name="T59" fmla="*/ 150 h 171"/>
                <a:gd name="T60" fmla="*/ 42 w 90"/>
                <a:gd name="T61" fmla="*/ 150 h 171"/>
                <a:gd name="T62" fmla="*/ 42 w 90"/>
                <a:gd name="T63" fmla="*/ 136 h 171"/>
                <a:gd name="T64" fmla="*/ 43 w 90"/>
                <a:gd name="T65" fmla="*/ 120 h 171"/>
                <a:gd name="T66" fmla="*/ 46 w 90"/>
                <a:gd name="T67" fmla="*/ 106 h 171"/>
                <a:gd name="T68" fmla="*/ 50 w 90"/>
                <a:gd name="T69" fmla="*/ 91 h 171"/>
                <a:gd name="T70" fmla="*/ 55 w 90"/>
                <a:gd name="T71" fmla="*/ 77 h 171"/>
                <a:gd name="T72" fmla="*/ 61 w 90"/>
                <a:gd name="T73" fmla="*/ 63 h 171"/>
                <a:gd name="T74" fmla="*/ 66 w 90"/>
                <a:gd name="T75" fmla="*/ 57 h 171"/>
                <a:gd name="T76" fmla="*/ 71 w 90"/>
                <a:gd name="T77" fmla="*/ 52 h 171"/>
                <a:gd name="T78" fmla="*/ 76 w 90"/>
                <a:gd name="T79" fmla="*/ 47 h 171"/>
                <a:gd name="T80" fmla="*/ 81 w 90"/>
                <a:gd name="T81" fmla="*/ 41 h 171"/>
                <a:gd name="T82" fmla="*/ 81 w 90"/>
                <a:gd name="T83" fmla="*/ 41 h 171"/>
                <a:gd name="T84" fmla="*/ 85 w 90"/>
                <a:gd name="T85" fmla="*/ 38 h 171"/>
                <a:gd name="T86" fmla="*/ 88 w 90"/>
                <a:gd name="T87" fmla="*/ 34 h 171"/>
                <a:gd name="T88" fmla="*/ 89 w 90"/>
                <a:gd name="T89" fmla="*/ 31 h 171"/>
                <a:gd name="T90" fmla="*/ 90 w 90"/>
                <a:gd name="T91" fmla="*/ 27 h 171"/>
                <a:gd name="T92" fmla="*/ 90 w 90"/>
                <a:gd name="T93" fmla="*/ 22 h 171"/>
                <a:gd name="T94" fmla="*/ 90 w 90"/>
                <a:gd name="T95" fmla="*/ 18 h 171"/>
                <a:gd name="T96" fmla="*/ 87 w 90"/>
                <a:gd name="T97" fmla="*/ 11 h 171"/>
                <a:gd name="T98" fmla="*/ 85 w 90"/>
                <a:gd name="T99" fmla="*/ 8 h 171"/>
                <a:gd name="T100" fmla="*/ 82 w 90"/>
                <a:gd name="T101" fmla="*/ 4 h 171"/>
                <a:gd name="T102" fmla="*/ 79 w 90"/>
                <a:gd name="T103" fmla="*/ 2 h 171"/>
                <a:gd name="T104" fmla="*/ 75 w 90"/>
                <a:gd name="T105" fmla="*/ 1 h 171"/>
                <a:gd name="T106" fmla="*/ 72 w 90"/>
                <a:gd name="T107" fmla="*/ 0 h 171"/>
                <a:gd name="T108" fmla="*/ 68 w 90"/>
                <a:gd name="T109" fmla="*/ 1 h 171"/>
                <a:gd name="T110" fmla="*/ 65 w 90"/>
                <a:gd name="T111" fmla="*/ 2 h 171"/>
                <a:gd name="T112" fmla="*/ 60 w 90"/>
                <a:gd name="T113" fmla="*/ 4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" h="171">
                  <a:moveTo>
                    <a:pt x="60" y="4"/>
                  </a:moveTo>
                  <a:lnTo>
                    <a:pt x="60" y="4"/>
                  </a:lnTo>
                  <a:lnTo>
                    <a:pt x="52" y="12"/>
                  </a:lnTo>
                  <a:lnTo>
                    <a:pt x="45" y="19"/>
                  </a:lnTo>
                  <a:lnTo>
                    <a:pt x="38" y="27"/>
                  </a:lnTo>
                  <a:lnTo>
                    <a:pt x="32" y="35"/>
                  </a:lnTo>
                  <a:lnTo>
                    <a:pt x="26" y="43"/>
                  </a:lnTo>
                  <a:lnTo>
                    <a:pt x="21" y="52"/>
                  </a:lnTo>
                  <a:lnTo>
                    <a:pt x="13" y="70"/>
                  </a:lnTo>
                  <a:lnTo>
                    <a:pt x="8" y="90"/>
                  </a:lnTo>
                  <a:lnTo>
                    <a:pt x="3" y="109"/>
                  </a:lnTo>
                  <a:lnTo>
                    <a:pt x="0" y="130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0" y="155"/>
                  </a:lnTo>
                  <a:lnTo>
                    <a:pt x="1" y="159"/>
                  </a:lnTo>
                  <a:lnTo>
                    <a:pt x="3" y="162"/>
                  </a:lnTo>
                  <a:lnTo>
                    <a:pt x="7" y="166"/>
                  </a:lnTo>
                  <a:lnTo>
                    <a:pt x="10" y="168"/>
                  </a:lnTo>
                  <a:lnTo>
                    <a:pt x="13" y="170"/>
                  </a:lnTo>
                  <a:lnTo>
                    <a:pt x="17" y="171"/>
                  </a:lnTo>
                  <a:lnTo>
                    <a:pt x="20" y="171"/>
                  </a:lnTo>
                  <a:lnTo>
                    <a:pt x="25" y="171"/>
                  </a:lnTo>
                  <a:lnTo>
                    <a:pt x="29" y="170"/>
                  </a:lnTo>
                  <a:lnTo>
                    <a:pt x="32" y="168"/>
                  </a:lnTo>
                  <a:lnTo>
                    <a:pt x="35" y="166"/>
                  </a:lnTo>
                  <a:lnTo>
                    <a:pt x="38" y="162"/>
                  </a:lnTo>
                  <a:lnTo>
                    <a:pt x="40" y="159"/>
                  </a:lnTo>
                  <a:lnTo>
                    <a:pt x="41" y="155"/>
                  </a:lnTo>
                  <a:lnTo>
                    <a:pt x="42" y="150"/>
                  </a:lnTo>
                  <a:lnTo>
                    <a:pt x="42" y="150"/>
                  </a:lnTo>
                  <a:lnTo>
                    <a:pt x="42" y="136"/>
                  </a:lnTo>
                  <a:lnTo>
                    <a:pt x="43" y="120"/>
                  </a:lnTo>
                  <a:lnTo>
                    <a:pt x="46" y="106"/>
                  </a:lnTo>
                  <a:lnTo>
                    <a:pt x="50" y="91"/>
                  </a:lnTo>
                  <a:lnTo>
                    <a:pt x="55" y="77"/>
                  </a:lnTo>
                  <a:lnTo>
                    <a:pt x="61" y="63"/>
                  </a:lnTo>
                  <a:lnTo>
                    <a:pt x="66" y="57"/>
                  </a:lnTo>
                  <a:lnTo>
                    <a:pt x="71" y="52"/>
                  </a:lnTo>
                  <a:lnTo>
                    <a:pt x="76" y="47"/>
                  </a:lnTo>
                  <a:lnTo>
                    <a:pt x="81" y="41"/>
                  </a:lnTo>
                  <a:lnTo>
                    <a:pt x="81" y="41"/>
                  </a:lnTo>
                  <a:lnTo>
                    <a:pt x="85" y="38"/>
                  </a:lnTo>
                  <a:lnTo>
                    <a:pt x="88" y="34"/>
                  </a:lnTo>
                  <a:lnTo>
                    <a:pt x="89" y="31"/>
                  </a:lnTo>
                  <a:lnTo>
                    <a:pt x="90" y="27"/>
                  </a:lnTo>
                  <a:lnTo>
                    <a:pt x="90" y="22"/>
                  </a:lnTo>
                  <a:lnTo>
                    <a:pt x="90" y="18"/>
                  </a:lnTo>
                  <a:lnTo>
                    <a:pt x="87" y="11"/>
                  </a:lnTo>
                  <a:lnTo>
                    <a:pt x="85" y="8"/>
                  </a:lnTo>
                  <a:lnTo>
                    <a:pt x="82" y="4"/>
                  </a:lnTo>
                  <a:lnTo>
                    <a:pt x="79" y="2"/>
                  </a:lnTo>
                  <a:lnTo>
                    <a:pt x="75" y="1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65" y="2"/>
                  </a:lnTo>
                  <a:lnTo>
                    <a:pt x="60" y="4"/>
                  </a:lnTo>
                  <a:close/>
                </a:path>
              </a:pathLst>
            </a:custGeom>
            <a:solidFill>
              <a:srgbClr val="474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4846638" y="766763"/>
              <a:ext cx="142875" cy="271463"/>
            </a:xfrm>
            <a:custGeom>
              <a:avLst/>
              <a:gdLst>
                <a:gd name="T0" fmla="*/ 60 w 90"/>
                <a:gd name="T1" fmla="*/ 4 h 171"/>
                <a:gd name="T2" fmla="*/ 60 w 90"/>
                <a:gd name="T3" fmla="*/ 4 h 171"/>
                <a:gd name="T4" fmla="*/ 52 w 90"/>
                <a:gd name="T5" fmla="*/ 12 h 171"/>
                <a:gd name="T6" fmla="*/ 45 w 90"/>
                <a:gd name="T7" fmla="*/ 19 h 171"/>
                <a:gd name="T8" fmla="*/ 38 w 90"/>
                <a:gd name="T9" fmla="*/ 27 h 171"/>
                <a:gd name="T10" fmla="*/ 32 w 90"/>
                <a:gd name="T11" fmla="*/ 35 h 171"/>
                <a:gd name="T12" fmla="*/ 26 w 90"/>
                <a:gd name="T13" fmla="*/ 43 h 171"/>
                <a:gd name="T14" fmla="*/ 21 w 90"/>
                <a:gd name="T15" fmla="*/ 52 h 171"/>
                <a:gd name="T16" fmla="*/ 13 w 90"/>
                <a:gd name="T17" fmla="*/ 70 h 171"/>
                <a:gd name="T18" fmla="*/ 8 w 90"/>
                <a:gd name="T19" fmla="*/ 90 h 171"/>
                <a:gd name="T20" fmla="*/ 3 w 90"/>
                <a:gd name="T21" fmla="*/ 109 h 171"/>
                <a:gd name="T22" fmla="*/ 0 w 90"/>
                <a:gd name="T23" fmla="*/ 130 h 171"/>
                <a:gd name="T24" fmla="*/ 0 w 90"/>
                <a:gd name="T25" fmla="*/ 150 h 171"/>
                <a:gd name="T26" fmla="*/ 0 w 90"/>
                <a:gd name="T27" fmla="*/ 150 h 171"/>
                <a:gd name="T28" fmla="*/ 0 w 90"/>
                <a:gd name="T29" fmla="*/ 155 h 171"/>
                <a:gd name="T30" fmla="*/ 1 w 90"/>
                <a:gd name="T31" fmla="*/ 159 h 171"/>
                <a:gd name="T32" fmla="*/ 3 w 90"/>
                <a:gd name="T33" fmla="*/ 162 h 171"/>
                <a:gd name="T34" fmla="*/ 7 w 90"/>
                <a:gd name="T35" fmla="*/ 166 h 171"/>
                <a:gd name="T36" fmla="*/ 10 w 90"/>
                <a:gd name="T37" fmla="*/ 168 h 171"/>
                <a:gd name="T38" fmla="*/ 13 w 90"/>
                <a:gd name="T39" fmla="*/ 170 h 171"/>
                <a:gd name="T40" fmla="*/ 17 w 90"/>
                <a:gd name="T41" fmla="*/ 171 h 171"/>
                <a:gd name="T42" fmla="*/ 20 w 90"/>
                <a:gd name="T43" fmla="*/ 171 h 171"/>
                <a:gd name="T44" fmla="*/ 25 w 90"/>
                <a:gd name="T45" fmla="*/ 171 h 171"/>
                <a:gd name="T46" fmla="*/ 29 w 90"/>
                <a:gd name="T47" fmla="*/ 170 h 171"/>
                <a:gd name="T48" fmla="*/ 32 w 90"/>
                <a:gd name="T49" fmla="*/ 168 h 171"/>
                <a:gd name="T50" fmla="*/ 35 w 90"/>
                <a:gd name="T51" fmla="*/ 166 h 171"/>
                <a:gd name="T52" fmla="*/ 38 w 90"/>
                <a:gd name="T53" fmla="*/ 162 h 171"/>
                <a:gd name="T54" fmla="*/ 40 w 90"/>
                <a:gd name="T55" fmla="*/ 159 h 171"/>
                <a:gd name="T56" fmla="*/ 41 w 90"/>
                <a:gd name="T57" fmla="*/ 155 h 171"/>
                <a:gd name="T58" fmla="*/ 42 w 90"/>
                <a:gd name="T59" fmla="*/ 150 h 171"/>
                <a:gd name="T60" fmla="*/ 42 w 90"/>
                <a:gd name="T61" fmla="*/ 150 h 171"/>
                <a:gd name="T62" fmla="*/ 42 w 90"/>
                <a:gd name="T63" fmla="*/ 136 h 171"/>
                <a:gd name="T64" fmla="*/ 43 w 90"/>
                <a:gd name="T65" fmla="*/ 120 h 171"/>
                <a:gd name="T66" fmla="*/ 46 w 90"/>
                <a:gd name="T67" fmla="*/ 106 h 171"/>
                <a:gd name="T68" fmla="*/ 50 w 90"/>
                <a:gd name="T69" fmla="*/ 91 h 171"/>
                <a:gd name="T70" fmla="*/ 55 w 90"/>
                <a:gd name="T71" fmla="*/ 77 h 171"/>
                <a:gd name="T72" fmla="*/ 61 w 90"/>
                <a:gd name="T73" fmla="*/ 63 h 171"/>
                <a:gd name="T74" fmla="*/ 66 w 90"/>
                <a:gd name="T75" fmla="*/ 57 h 171"/>
                <a:gd name="T76" fmla="*/ 71 w 90"/>
                <a:gd name="T77" fmla="*/ 52 h 171"/>
                <a:gd name="T78" fmla="*/ 76 w 90"/>
                <a:gd name="T79" fmla="*/ 47 h 171"/>
                <a:gd name="T80" fmla="*/ 81 w 90"/>
                <a:gd name="T81" fmla="*/ 41 h 171"/>
                <a:gd name="T82" fmla="*/ 81 w 90"/>
                <a:gd name="T83" fmla="*/ 41 h 171"/>
                <a:gd name="T84" fmla="*/ 85 w 90"/>
                <a:gd name="T85" fmla="*/ 38 h 171"/>
                <a:gd name="T86" fmla="*/ 88 w 90"/>
                <a:gd name="T87" fmla="*/ 34 h 171"/>
                <a:gd name="T88" fmla="*/ 89 w 90"/>
                <a:gd name="T89" fmla="*/ 31 h 171"/>
                <a:gd name="T90" fmla="*/ 90 w 90"/>
                <a:gd name="T91" fmla="*/ 27 h 171"/>
                <a:gd name="T92" fmla="*/ 90 w 90"/>
                <a:gd name="T93" fmla="*/ 22 h 171"/>
                <a:gd name="T94" fmla="*/ 90 w 90"/>
                <a:gd name="T95" fmla="*/ 18 h 171"/>
                <a:gd name="T96" fmla="*/ 87 w 90"/>
                <a:gd name="T97" fmla="*/ 11 h 171"/>
                <a:gd name="T98" fmla="*/ 85 w 90"/>
                <a:gd name="T99" fmla="*/ 8 h 171"/>
                <a:gd name="T100" fmla="*/ 82 w 90"/>
                <a:gd name="T101" fmla="*/ 4 h 171"/>
                <a:gd name="T102" fmla="*/ 79 w 90"/>
                <a:gd name="T103" fmla="*/ 2 h 171"/>
                <a:gd name="T104" fmla="*/ 75 w 90"/>
                <a:gd name="T105" fmla="*/ 1 h 171"/>
                <a:gd name="T106" fmla="*/ 72 w 90"/>
                <a:gd name="T107" fmla="*/ 0 h 171"/>
                <a:gd name="T108" fmla="*/ 68 w 90"/>
                <a:gd name="T109" fmla="*/ 1 h 171"/>
                <a:gd name="T110" fmla="*/ 65 w 90"/>
                <a:gd name="T111" fmla="*/ 2 h 171"/>
                <a:gd name="T112" fmla="*/ 60 w 90"/>
                <a:gd name="T113" fmla="*/ 4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" h="171">
                  <a:moveTo>
                    <a:pt x="60" y="4"/>
                  </a:moveTo>
                  <a:lnTo>
                    <a:pt x="60" y="4"/>
                  </a:lnTo>
                  <a:lnTo>
                    <a:pt x="52" y="12"/>
                  </a:lnTo>
                  <a:lnTo>
                    <a:pt x="45" y="19"/>
                  </a:lnTo>
                  <a:lnTo>
                    <a:pt x="38" y="27"/>
                  </a:lnTo>
                  <a:lnTo>
                    <a:pt x="32" y="35"/>
                  </a:lnTo>
                  <a:lnTo>
                    <a:pt x="26" y="43"/>
                  </a:lnTo>
                  <a:lnTo>
                    <a:pt x="21" y="52"/>
                  </a:lnTo>
                  <a:lnTo>
                    <a:pt x="13" y="70"/>
                  </a:lnTo>
                  <a:lnTo>
                    <a:pt x="8" y="90"/>
                  </a:lnTo>
                  <a:lnTo>
                    <a:pt x="3" y="109"/>
                  </a:lnTo>
                  <a:lnTo>
                    <a:pt x="0" y="130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0" y="155"/>
                  </a:lnTo>
                  <a:lnTo>
                    <a:pt x="1" y="159"/>
                  </a:lnTo>
                  <a:lnTo>
                    <a:pt x="3" y="162"/>
                  </a:lnTo>
                  <a:lnTo>
                    <a:pt x="7" y="166"/>
                  </a:lnTo>
                  <a:lnTo>
                    <a:pt x="10" y="168"/>
                  </a:lnTo>
                  <a:lnTo>
                    <a:pt x="13" y="170"/>
                  </a:lnTo>
                  <a:lnTo>
                    <a:pt x="17" y="171"/>
                  </a:lnTo>
                  <a:lnTo>
                    <a:pt x="20" y="171"/>
                  </a:lnTo>
                  <a:lnTo>
                    <a:pt x="25" y="171"/>
                  </a:lnTo>
                  <a:lnTo>
                    <a:pt x="29" y="170"/>
                  </a:lnTo>
                  <a:lnTo>
                    <a:pt x="32" y="168"/>
                  </a:lnTo>
                  <a:lnTo>
                    <a:pt x="35" y="166"/>
                  </a:lnTo>
                  <a:lnTo>
                    <a:pt x="38" y="162"/>
                  </a:lnTo>
                  <a:lnTo>
                    <a:pt x="40" y="159"/>
                  </a:lnTo>
                  <a:lnTo>
                    <a:pt x="41" y="155"/>
                  </a:lnTo>
                  <a:lnTo>
                    <a:pt x="42" y="150"/>
                  </a:lnTo>
                  <a:lnTo>
                    <a:pt x="42" y="150"/>
                  </a:lnTo>
                  <a:lnTo>
                    <a:pt x="42" y="136"/>
                  </a:lnTo>
                  <a:lnTo>
                    <a:pt x="43" y="120"/>
                  </a:lnTo>
                  <a:lnTo>
                    <a:pt x="46" y="106"/>
                  </a:lnTo>
                  <a:lnTo>
                    <a:pt x="50" y="91"/>
                  </a:lnTo>
                  <a:lnTo>
                    <a:pt x="55" y="77"/>
                  </a:lnTo>
                  <a:lnTo>
                    <a:pt x="61" y="63"/>
                  </a:lnTo>
                  <a:lnTo>
                    <a:pt x="66" y="57"/>
                  </a:lnTo>
                  <a:lnTo>
                    <a:pt x="71" y="52"/>
                  </a:lnTo>
                  <a:lnTo>
                    <a:pt x="76" y="47"/>
                  </a:lnTo>
                  <a:lnTo>
                    <a:pt x="81" y="41"/>
                  </a:lnTo>
                  <a:lnTo>
                    <a:pt x="81" y="41"/>
                  </a:lnTo>
                  <a:lnTo>
                    <a:pt x="85" y="38"/>
                  </a:lnTo>
                  <a:lnTo>
                    <a:pt x="88" y="34"/>
                  </a:lnTo>
                  <a:lnTo>
                    <a:pt x="89" y="31"/>
                  </a:lnTo>
                  <a:lnTo>
                    <a:pt x="90" y="27"/>
                  </a:lnTo>
                  <a:lnTo>
                    <a:pt x="90" y="22"/>
                  </a:lnTo>
                  <a:lnTo>
                    <a:pt x="90" y="18"/>
                  </a:lnTo>
                  <a:lnTo>
                    <a:pt x="87" y="11"/>
                  </a:lnTo>
                  <a:lnTo>
                    <a:pt x="85" y="8"/>
                  </a:lnTo>
                  <a:lnTo>
                    <a:pt x="82" y="4"/>
                  </a:lnTo>
                  <a:lnTo>
                    <a:pt x="79" y="2"/>
                  </a:lnTo>
                  <a:lnTo>
                    <a:pt x="75" y="1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65" y="2"/>
                  </a:lnTo>
                  <a:lnTo>
                    <a:pt x="6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5895976" y="2112963"/>
              <a:ext cx="587375" cy="625475"/>
            </a:xfrm>
            <a:custGeom>
              <a:avLst/>
              <a:gdLst>
                <a:gd name="T0" fmla="*/ 23 w 370"/>
                <a:gd name="T1" fmla="*/ 0 h 394"/>
                <a:gd name="T2" fmla="*/ 49 w 370"/>
                <a:gd name="T3" fmla="*/ 4 h 394"/>
                <a:gd name="T4" fmla="*/ 89 w 370"/>
                <a:gd name="T5" fmla="*/ 16 h 394"/>
                <a:gd name="T6" fmla="*/ 142 w 370"/>
                <a:gd name="T7" fmla="*/ 36 h 394"/>
                <a:gd name="T8" fmla="*/ 185 w 370"/>
                <a:gd name="T9" fmla="*/ 59 h 394"/>
                <a:gd name="T10" fmla="*/ 214 w 370"/>
                <a:gd name="T11" fmla="*/ 79 h 394"/>
                <a:gd name="T12" fmla="*/ 244 w 370"/>
                <a:gd name="T13" fmla="*/ 102 h 394"/>
                <a:gd name="T14" fmla="*/ 272 w 370"/>
                <a:gd name="T15" fmla="*/ 128 h 394"/>
                <a:gd name="T16" fmla="*/ 298 w 370"/>
                <a:gd name="T17" fmla="*/ 161 h 394"/>
                <a:gd name="T18" fmla="*/ 322 w 370"/>
                <a:gd name="T19" fmla="*/ 197 h 394"/>
                <a:gd name="T20" fmla="*/ 342 w 370"/>
                <a:gd name="T21" fmla="*/ 238 h 394"/>
                <a:gd name="T22" fmla="*/ 359 w 370"/>
                <a:gd name="T23" fmla="*/ 285 h 394"/>
                <a:gd name="T24" fmla="*/ 365 w 370"/>
                <a:gd name="T25" fmla="*/ 310 h 394"/>
                <a:gd name="T26" fmla="*/ 369 w 370"/>
                <a:gd name="T27" fmla="*/ 334 h 394"/>
                <a:gd name="T28" fmla="*/ 370 w 370"/>
                <a:gd name="T29" fmla="*/ 354 h 394"/>
                <a:gd name="T30" fmla="*/ 367 w 370"/>
                <a:gd name="T31" fmla="*/ 369 h 394"/>
                <a:gd name="T32" fmla="*/ 363 w 370"/>
                <a:gd name="T33" fmla="*/ 380 h 394"/>
                <a:gd name="T34" fmla="*/ 355 w 370"/>
                <a:gd name="T35" fmla="*/ 388 h 394"/>
                <a:gd name="T36" fmla="*/ 345 w 370"/>
                <a:gd name="T37" fmla="*/ 393 h 394"/>
                <a:gd name="T38" fmla="*/ 332 w 370"/>
                <a:gd name="T39" fmla="*/ 394 h 394"/>
                <a:gd name="T40" fmla="*/ 319 w 370"/>
                <a:gd name="T41" fmla="*/ 392 h 394"/>
                <a:gd name="T42" fmla="*/ 285 w 370"/>
                <a:gd name="T43" fmla="*/ 379 h 394"/>
                <a:gd name="T44" fmla="*/ 247 w 370"/>
                <a:gd name="T45" fmla="*/ 357 h 394"/>
                <a:gd name="T46" fmla="*/ 207 w 370"/>
                <a:gd name="T47" fmla="*/ 327 h 394"/>
                <a:gd name="T48" fmla="*/ 165 w 370"/>
                <a:gd name="T49" fmla="*/ 292 h 394"/>
                <a:gd name="T50" fmla="*/ 125 w 370"/>
                <a:gd name="T51" fmla="*/ 251 h 394"/>
                <a:gd name="T52" fmla="*/ 87 w 370"/>
                <a:gd name="T53" fmla="*/ 209 h 394"/>
                <a:gd name="T54" fmla="*/ 53 w 370"/>
                <a:gd name="T55" fmla="*/ 166 h 394"/>
                <a:gd name="T56" fmla="*/ 27 w 370"/>
                <a:gd name="T57" fmla="*/ 124 h 394"/>
                <a:gd name="T58" fmla="*/ 8 w 370"/>
                <a:gd name="T59" fmla="*/ 84 h 394"/>
                <a:gd name="T60" fmla="*/ 2 w 370"/>
                <a:gd name="T61" fmla="*/ 58 h 394"/>
                <a:gd name="T62" fmla="*/ 0 w 370"/>
                <a:gd name="T63" fmla="*/ 41 h 394"/>
                <a:gd name="T64" fmla="*/ 2 w 370"/>
                <a:gd name="T65" fmla="*/ 27 h 394"/>
                <a:gd name="T66" fmla="*/ 8 w 370"/>
                <a:gd name="T67" fmla="*/ 15 h 394"/>
                <a:gd name="T68" fmla="*/ 16 w 370"/>
                <a:gd name="T69" fmla="*/ 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0" h="394">
                  <a:moveTo>
                    <a:pt x="23" y="0"/>
                  </a:moveTo>
                  <a:lnTo>
                    <a:pt x="23" y="0"/>
                  </a:lnTo>
                  <a:lnTo>
                    <a:pt x="34" y="2"/>
                  </a:lnTo>
                  <a:lnTo>
                    <a:pt x="49" y="4"/>
                  </a:lnTo>
                  <a:lnTo>
                    <a:pt x="67" y="9"/>
                  </a:lnTo>
                  <a:lnTo>
                    <a:pt x="89" y="16"/>
                  </a:lnTo>
                  <a:lnTo>
                    <a:pt x="114" y="24"/>
                  </a:lnTo>
                  <a:lnTo>
                    <a:pt x="142" y="36"/>
                  </a:lnTo>
                  <a:lnTo>
                    <a:pt x="170" y="50"/>
                  </a:lnTo>
                  <a:lnTo>
                    <a:pt x="185" y="59"/>
                  </a:lnTo>
                  <a:lnTo>
                    <a:pt x="200" y="68"/>
                  </a:lnTo>
                  <a:lnTo>
                    <a:pt x="214" y="79"/>
                  </a:lnTo>
                  <a:lnTo>
                    <a:pt x="229" y="89"/>
                  </a:lnTo>
                  <a:lnTo>
                    <a:pt x="244" y="102"/>
                  </a:lnTo>
                  <a:lnTo>
                    <a:pt x="258" y="115"/>
                  </a:lnTo>
                  <a:lnTo>
                    <a:pt x="272" y="128"/>
                  </a:lnTo>
                  <a:lnTo>
                    <a:pt x="285" y="144"/>
                  </a:lnTo>
                  <a:lnTo>
                    <a:pt x="298" y="161"/>
                  </a:lnTo>
                  <a:lnTo>
                    <a:pt x="310" y="178"/>
                  </a:lnTo>
                  <a:lnTo>
                    <a:pt x="322" y="197"/>
                  </a:lnTo>
                  <a:lnTo>
                    <a:pt x="332" y="217"/>
                  </a:lnTo>
                  <a:lnTo>
                    <a:pt x="342" y="238"/>
                  </a:lnTo>
                  <a:lnTo>
                    <a:pt x="351" y="261"/>
                  </a:lnTo>
                  <a:lnTo>
                    <a:pt x="359" y="285"/>
                  </a:lnTo>
                  <a:lnTo>
                    <a:pt x="365" y="310"/>
                  </a:lnTo>
                  <a:lnTo>
                    <a:pt x="365" y="310"/>
                  </a:lnTo>
                  <a:lnTo>
                    <a:pt x="367" y="323"/>
                  </a:lnTo>
                  <a:lnTo>
                    <a:pt x="369" y="334"/>
                  </a:lnTo>
                  <a:lnTo>
                    <a:pt x="370" y="344"/>
                  </a:lnTo>
                  <a:lnTo>
                    <a:pt x="370" y="354"/>
                  </a:lnTo>
                  <a:lnTo>
                    <a:pt x="369" y="362"/>
                  </a:lnTo>
                  <a:lnTo>
                    <a:pt x="367" y="369"/>
                  </a:lnTo>
                  <a:lnTo>
                    <a:pt x="365" y="375"/>
                  </a:lnTo>
                  <a:lnTo>
                    <a:pt x="363" y="380"/>
                  </a:lnTo>
                  <a:lnTo>
                    <a:pt x="359" y="384"/>
                  </a:lnTo>
                  <a:lnTo>
                    <a:pt x="355" y="388"/>
                  </a:lnTo>
                  <a:lnTo>
                    <a:pt x="350" y="390"/>
                  </a:lnTo>
                  <a:lnTo>
                    <a:pt x="345" y="393"/>
                  </a:lnTo>
                  <a:lnTo>
                    <a:pt x="339" y="394"/>
                  </a:lnTo>
                  <a:lnTo>
                    <a:pt x="332" y="394"/>
                  </a:lnTo>
                  <a:lnTo>
                    <a:pt x="326" y="393"/>
                  </a:lnTo>
                  <a:lnTo>
                    <a:pt x="319" y="392"/>
                  </a:lnTo>
                  <a:lnTo>
                    <a:pt x="303" y="386"/>
                  </a:lnTo>
                  <a:lnTo>
                    <a:pt x="285" y="379"/>
                  </a:lnTo>
                  <a:lnTo>
                    <a:pt x="267" y="369"/>
                  </a:lnTo>
                  <a:lnTo>
                    <a:pt x="247" y="357"/>
                  </a:lnTo>
                  <a:lnTo>
                    <a:pt x="227" y="343"/>
                  </a:lnTo>
                  <a:lnTo>
                    <a:pt x="207" y="327"/>
                  </a:lnTo>
                  <a:lnTo>
                    <a:pt x="186" y="310"/>
                  </a:lnTo>
                  <a:lnTo>
                    <a:pt x="165" y="292"/>
                  </a:lnTo>
                  <a:lnTo>
                    <a:pt x="145" y="273"/>
                  </a:lnTo>
                  <a:lnTo>
                    <a:pt x="125" y="251"/>
                  </a:lnTo>
                  <a:lnTo>
                    <a:pt x="105" y="230"/>
                  </a:lnTo>
                  <a:lnTo>
                    <a:pt x="87" y="209"/>
                  </a:lnTo>
                  <a:lnTo>
                    <a:pt x="69" y="187"/>
                  </a:lnTo>
                  <a:lnTo>
                    <a:pt x="53" y="166"/>
                  </a:lnTo>
                  <a:lnTo>
                    <a:pt x="40" y="144"/>
                  </a:lnTo>
                  <a:lnTo>
                    <a:pt x="27" y="124"/>
                  </a:lnTo>
                  <a:lnTo>
                    <a:pt x="16" y="103"/>
                  </a:lnTo>
                  <a:lnTo>
                    <a:pt x="8" y="84"/>
                  </a:lnTo>
                  <a:lnTo>
                    <a:pt x="3" y="66"/>
                  </a:lnTo>
                  <a:lnTo>
                    <a:pt x="2" y="58"/>
                  </a:lnTo>
                  <a:lnTo>
                    <a:pt x="1" y="49"/>
                  </a:lnTo>
                  <a:lnTo>
                    <a:pt x="0" y="41"/>
                  </a:lnTo>
                  <a:lnTo>
                    <a:pt x="1" y="34"/>
                  </a:lnTo>
                  <a:lnTo>
                    <a:pt x="2" y="27"/>
                  </a:lnTo>
                  <a:lnTo>
                    <a:pt x="5" y="21"/>
                  </a:lnTo>
                  <a:lnTo>
                    <a:pt x="8" y="15"/>
                  </a:lnTo>
                  <a:lnTo>
                    <a:pt x="11" y="9"/>
                  </a:lnTo>
                  <a:lnTo>
                    <a:pt x="16" y="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2212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5895976" y="2112963"/>
              <a:ext cx="587375" cy="625475"/>
            </a:xfrm>
            <a:custGeom>
              <a:avLst/>
              <a:gdLst>
                <a:gd name="T0" fmla="*/ 23 w 370"/>
                <a:gd name="T1" fmla="*/ 0 h 394"/>
                <a:gd name="T2" fmla="*/ 49 w 370"/>
                <a:gd name="T3" fmla="*/ 4 h 394"/>
                <a:gd name="T4" fmla="*/ 89 w 370"/>
                <a:gd name="T5" fmla="*/ 16 h 394"/>
                <a:gd name="T6" fmla="*/ 142 w 370"/>
                <a:gd name="T7" fmla="*/ 36 h 394"/>
                <a:gd name="T8" fmla="*/ 185 w 370"/>
                <a:gd name="T9" fmla="*/ 59 h 394"/>
                <a:gd name="T10" fmla="*/ 214 w 370"/>
                <a:gd name="T11" fmla="*/ 79 h 394"/>
                <a:gd name="T12" fmla="*/ 244 w 370"/>
                <a:gd name="T13" fmla="*/ 102 h 394"/>
                <a:gd name="T14" fmla="*/ 272 w 370"/>
                <a:gd name="T15" fmla="*/ 128 h 394"/>
                <a:gd name="T16" fmla="*/ 298 w 370"/>
                <a:gd name="T17" fmla="*/ 161 h 394"/>
                <a:gd name="T18" fmla="*/ 322 w 370"/>
                <a:gd name="T19" fmla="*/ 197 h 394"/>
                <a:gd name="T20" fmla="*/ 342 w 370"/>
                <a:gd name="T21" fmla="*/ 238 h 394"/>
                <a:gd name="T22" fmla="*/ 359 w 370"/>
                <a:gd name="T23" fmla="*/ 285 h 394"/>
                <a:gd name="T24" fmla="*/ 365 w 370"/>
                <a:gd name="T25" fmla="*/ 310 h 394"/>
                <a:gd name="T26" fmla="*/ 369 w 370"/>
                <a:gd name="T27" fmla="*/ 334 h 394"/>
                <a:gd name="T28" fmla="*/ 370 w 370"/>
                <a:gd name="T29" fmla="*/ 354 h 394"/>
                <a:gd name="T30" fmla="*/ 367 w 370"/>
                <a:gd name="T31" fmla="*/ 369 h 394"/>
                <a:gd name="T32" fmla="*/ 363 w 370"/>
                <a:gd name="T33" fmla="*/ 380 h 394"/>
                <a:gd name="T34" fmla="*/ 355 w 370"/>
                <a:gd name="T35" fmla="*/ 388 h 394"/>
                <a:gd name="T36" fmla="*/ 345 w 370"/>
                <a:gd name="T37" fmla="*/ 393 h 394"/>
                <a:gd name="T38" fmla="*/ 332 w 370"/>
                <a:gd name="T39" fmla="*/ 394 h 394"/>
                <a:gd name="T40" fmla="*/ 319 w 370"/>
                <a:gd name="T41" fmla="*/ 392 h 394"/>
                <a:gd name="T42" fmla="*/ 285 w 370"/>
                <a:gd name="T43" fmla="*/ 379 h 394"/>
                <a:gd name="T44" fmla="*/ 247 w 370"/>
                <a:gd name="T45" fmla="*/ 357 h 394"/>
                <a:gd name="T46" fmla="*/ 207 w 370"/>
                <a:gd name="T47" fmla="*/ 327 h 394"/>
                <a:gd name="T48" fmla="*/ 165 w 370"/>
                <a:gd name="T49" fmla="*/ 292 h 394"/>
                <a:gd name="T50" fmla="*/ 125 w 370"/>
                <a:gd name="T51" fmla="*/ 251 h 394"/>
                <a:gd name="T52" fmla="*/ 87 w 370"/>
                <a:gd name="T53" fmla="*/ 209 h 394"/>
                <a:gd name="T54" fmla="*/ 53 w 370"/>
                <a:gd name="T55" fmla="*/ 166 h 394"/>
                <a:gd name="T56" fmla="*/ 27 w 370"/>
                <a:gd name="T57" fmla="*/ 124 h 394"/>
                <a:gd name="T58" fmla="*/ 8 w 370"/>
                <a:gd name="T59" fmla="*/ 84 h 394"/>
                <a:gd name="T60" fmla="*/ 2 w 370"/>
                <a:gd name="T61" fmla="*/ 58 h 394"/>
                <a:gd name="T62" fmla="*/ 0 w 370"/>
                <a:gd name="T63" fmla="*/ 41 h 394"/>
                <a:gd name="T64" fmla="*/ 2 w 370"/>
                <a:gd name="T65" fmla="*/ 27 h 394"/>
                <a:gd name="T66" fmla="*/ 8 w 370"/>
                <a:gd name="T67" fmla="*/ 15 h 394"/>
                <a:gd name="T68" fmla="*/ 16 w 370"/>
                <a:gd name="T69" fmla="*/ 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0" h="394">
                  <a:moveTo>
                    <a:pt x="23" y="0"/>
                  </a:moveTo>
                  <a:lnTo>
                    <a:pt x="23" y="0"/>
                  </a:lnTo>
                  <a:lnTo>
                    <a:pt x="34" y="2"/>
                  </a:lnTo>
                  <a:lnTo>
                    <a:pt x="49" y="4"/>
                  </a:lnTo>
                  <a:lnTo>
                    <a:pt x="67" y="9"/>
                  </a:lnTo>
                  <a:lnTo>
                    <a:pt x="89" y="16"/>
                  </a:lnTo>
                  <a:lnTo>
                    <a:pt x="114" y="24"/>
                  </a:lnTo>
                  <a:lnTo>
                    <a:pt x="142" y="36"/>
                  </a:lnTo>
                  <a:lnTo>
                    <a:pt x="170" y="50"/>
                  </a:lnTo>
                  <a:lnTo>
                    <a:pt x="185" y="59"/>
                  </a:lnTo>
                  <a:lnTo>
                    <a:pt x="200" y="68"/>
                  </a:lnTo>
                  <a:lnTo>
                    <a:pt x="214" y="79"/>
                  </a:lnTo>
                  <a:lnTo>
                    <a:pt x="229" y="89"/>
                  </a:lnTo>
                  <a:lnTo>
                    <a:pt x="244" y="102"/>
                  </a:lnTo>
                  <a:lnTo>
                    <a:pt x="258" y="115"/>
                  </a:lnTo>
                  <a:lnTo>
                    <a:pt x="272" y="128"/>
                  </a:lnTo>
                  <a:lnTo>
                    <a:pt x="285" y="144"/>
                  </a:lnTo>
                  <a:lnTo>
                    <a:pt x="298" y="161"/>
                  </a:lnTo>
                  <a:lnTo>
                    <a:pt x="310" y="178"/>
                  </a:lnTo>
                  <a:lnTo>
                    <a:pt x="322" y="197"/>
                  </a:lnTo>
                  <a:lnTo>
                    <a:pt x="332" y="217"/>
                  </a:lnTo>
                  <a:lnTo>
                    <a:pt x="342" y="238"/>
                  </a:lnTo>
                  <a:lnTo>
                    <a:pt x="351" y="261"/>
                  </a:lnTo>
                  <a:lnTo>
                    <a:pt x="359" y="285"/>
                  </a:lnTo>
                  <a:lnTo>
                    <a:pt x="365" y="310"/>
                  </a:lnTo>
                  <a:lnTo>
                    <a:pt x="365" y="310"/>
                  </a:lnTo>
                  <a:lnTo>
                    <a:pt x="367" y="323"/>
                  </a:lnTo>
                  <a:lnTo>
                    <a:pt x="369" y="334"/>
                  </a:lnTo>
                  <a:lnTo>
                    <a:pt x="370" y="344"/>
                  </a:lnTo>
                  <a:lnTo>
                    <a:pt x="370" y="354"/>
                  </a:lnTo>
                  <a:lnTo>
                    <a:pt x="369" y="362"/>
                  </a:lnTo>
                  <a:lnTo>
                    <a:pt x="367" y="369"/>
                  </a:lnTo>
                  <a:lnTo>
                    <a:pt x="365" y="375"/>
                  </a:lnTo>
                  <a:lnTo>
                    <a:pt x="363" y="380"/>
                  </a:lnTo>
                  <a:lnTo>
                    <a:pt x="359" y="384"/>
                  </a:lnTo>
                  <a:lnTo>
                    <a:pt x="355" y="388"/>
                  </a:lnTo>
                  <a:lnTo>
                    <a:pt x="350" y="390"/>
                  </a:lnTo>
                  <a:lnTo>
                    <a:pt x="345" y="393"/>
                  </a:lnTo>
                  <a:lnTo>
                    <a:pt x="339" y="394"/>
                  </a:lnTo>
                  <a:lnTo>
                    <a:pt x="332" y="394"/>
                  </a:lnTo>
                  <a:lnTo>
                    <a:pt x="326" y="393"/>
                  </a:lnTo>
                  <a:lnTo>
                    <a:pt x="319" y="392"/>
                  </a:lnTo>
                  <a:lnTo>
                    <a:pt x="303" y="386"/>
                  </a:lnTo>
                  <a:lnTo>
                    <a:pt x="285" y="379"/>
                  </a:lnTo>
                  <a:lnTo>
                    <a:pt x="267" y="369"/>
                  </a:lnTo>
                  <a:lnTo>
                    <a:pt x="247" y="357"/>
                  </a:lnTo>
                  <a:lnTo>
                    <a:pt x="227" y="343"/>
                  </a:lnTo>
                  <a:lnTo>
                    <a:pt x="207" y="327"/>
                  </a:lnTo>
                  <a:lnTo>
                    <a:pt x="186" y="310"/>
                  </a:lnTo>
                  <a:lnTo>
                    <a:pt x="165" y="292"/>
                  </a:lnTo>
                  <a:lnTo>
                    <a:pt x="145" y="273"/>
                  </a:lnTo>
                  <a:lnTo>
                    <a:pt x="125" y="251"/>
                  </a:lnTo>
                  <a:lnTo>
                    <a:pt x="105" y="230"/>
                  </a:lnTo>
                  <a:lnTo>
                    <a:pt x="87" y="209"/>
                  </a:lnTo>
                  <a:lnTo>
                    <a:pt x="69" y="187"/>
                  </a:lnTo>
                  <a:lnTo>
                    <a:pt x="53" y="166"/>
                  </a:lnTo>
                  <a:lnTo>
                    <a:pt x="40" y="144"/>
                  </a:lnTo>
                  <a:lnTo>
                    <a:pt x="27" y="124"/>
                  </a:lnTo>
                  <a:lnTo>
                    <a:pt x="16" y="103"/>
                  </a:lnTo>
                  <a:lnTo>
                    <a:pt x="8" y="84"/>
                  </a:lnTo>
                  <a:lnTo>
                    <a:pt x="3" y="66"/>
                  </a:lnTo>
                  <a:lnTo>
                    <a:pt x="2" y="58"/>
                  </a:lnTo>
                  <a:lnTo>
                    <a:pt x="1" y="49"/>
                  </a:lnTo>
                  <a:lnTo>
                    <a:pt x="0" y="41"/>
                  </a:lnTo>
                  <a:lnTo>
                    <a:pt x="1" y="34"/>
                  </a:lnTo>
                  <a:lnTo>
                    <a:pt x="2" y="27"/>
                  </a:lnTo>
                  <a:lnTo>
                    <a:pt x="5" y="21"/>
                  </a:lnTo>
                  <a:lnTo>
                    <a:pt x="8" y="15"/>
                  </a:lnTo>
                  <a:lnTo>
                    <a:pt x="11" y="9"/>
                  </a:lnTo>
                  <a:lnTo>
                    <a:pt x="16" y="4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5235576" y="2200275"/>
              <a:ext cx="1852613" cy="1690688"/>
            </a:xfrm>
            <a:custGeom>
              <a:avLst/>
              <a:gdLst>
                <a:gd name="T0" fmla="*/ 464 w 1167"/>
                <a:gd name="T1" fmla="*/ 13 h 1065"/>
                <a:gd name="T2" fmla="*/ 546 w 1167"/>
                <a:gd name="T3" fmla="*/ 61 h 1065"/>
                <a:gd name="T4" fmla="*/ 684 w 1167"/>
                <a:gd name="T5" fmla="*/ 145 h 1065"/>
                <a:gd name="T6" fmla="*/ 793 w 1167"/>
                <a:gd name="T7" fmla="*/ 216 h 1065"/>
                <a:gd name="T8" fmla="*/ 904 w 1167"/>
                <a:gd name="T9" fmla="*/ 295 h 1065"/>
                <a:gd name="T10" fmla="*/ 983 w 1167"/>
                <a:gd name="T11" fmla="*/ 357 h 1065"/>
                <a:gd name="T12" fmla="*/ 1032 w 1167"/>
                <a:gd name="T13" fmla="*/ 398 h 1065"/>
                <a:gd name="T14" fmla="*/ 1075 w 1167"/>
                <a:gd name="T15" fmla="*/ 439 h 1065"/>
                <a:gd name="T16" fmla="*/ 1112 w 1167"/>
                <a:gd name="T17" fmla="*/ 478 h 1065"/>
                <a:gd name="T18" fmla="*/ 1126 w 1167"/>
                <a:gd name="T19" fmla="*/ 498 h 1065"/>
                <a:gd name="T20" fmla="*/ 1140 w 1167"/>
                <a:gd name="T21" fmla="*/ 517 h 1065"/>
                <a:gd name="T22" fmla="*/ 1151 w 1167"/>
                <a:gd name="T23" fmla="*/ 538 h 1065"/>
                <a:gd name="T24" fmla="*/ 1158 w 1167"/>
                <a:gd name="T25" fmla="*/ 559 h 1065"/>
                <a:gd name="T26" fmla="*/ 1163 w 1167"/>
                <a:gd name="T27" fmla="*/ 580 h 1065"/>
                <a:gd name="T28" fmla="*/ 1167 w 1167"/>
                <a:gd name="T29" fmla="*/ 625 h 1065"/>
                <a:gd name="T30" fmla="*/ 1161 w 1167"/>
                <a:gd name="T31" fmla="*/ 671 h 1065"/>
                <a:gd name="T32" fmla="*/ 1148 w 1167"/>
                <a:gd name="T33" fmla="*/ 718 h 1065"/>
                <a:gd name="T34" fmla="*/ 1129 w 1167"/>
                <a:gd name="T35" fmla="*/ 765 h 1065"/>
                <a:gd name="T36" fmla="*/ 1103 w 1167"/>
                <a:gd name="T37" fmla="*/ 810 h 1065"/>
                <a:gd name="T38" fmla="*/ 1074 w 1167"/>
                <a:gd name="T39" fmla="*/ 855 h 1065"/>
                <a:gd name="T40" fmla="*/ 1041 w 1167"/>
                <a:gd name="T41" fmla="*/ 897 h 1065"/>
                <a:gd name="T42" fmla="*/ 1005 w 1167"/>
                <a:gd name="T43" fmla="*/ 936 h 1065"/>
                <a:gd name="T44" fmla="*/ 969 w 1167"/>
                <a:gd name="T45" fmla="*/ 971 h 1065"/>
                <a:gd name="T46" fmla="*/ 931 w 1167"/>
                <a:gd name="T47" fmla="*/ 1002 h 1065"/>
                <a:gd name="T48" fmla="*/ 894 w 1167"/>
                <a:gd name="T49" fmla="*/ 1027 h 1065"/>
                <a:gd name="T50" fmla="*/ 859 w 1167"/>
                <a:gd name="T51" fmla="*/ 1047 h 1065"/>
                <a:gd name="T52" fmla="*/ 826 w 1167"/>
                <a:gd name="T53" fmla="*/ 1060 h 1065"/>
                <a:gd name="T54" fmla="*/ 797 w 1167"/>
                <a:gd name="T55" fmla="*/ 1065 h 1065"/>
                <a:gd name="T56" fmla="*/ 783 w 1167"/>
                <a:gd name="T57" fmla="*/ 1065 h 1065"/>
                <a:gd name="T58" fmla="*/ 754 w 1167"/>
                <a:gd name="T59" fmla="*/ 1062 h 1065"/>
                <a:gd name="T60" fmla="*/ 720 w 1167"/>
                <a:gd name="T61" fmla="*/ 1055 h 1065"/>
                <a:gd name="T62" fmla="*/ 667 w 1167"/>
                <a:gd name="T63" fmla="*/ 1037 h 1065"/>
                <a:gd name="T64" fmla="*/ 595 w 1167"/>
                <a:gd name="T65" fmla="*/ 1005 h 1065"/>
                <a:gd name="T66" fmla="*/ 523 w 1167"/>
                <a:gd name="T67" fmla="*/ 969 h 1065"/>
                <a:gd name="T68" fmla="*/ 458 w 1167"/>
                <a:gd name="T69" fmla="*/ 932 h 1065"/>
                <a:gd name="T70" fmla="*/ 369 w 1167"/>
                <a:gd name="T71" fmla="*/ 877 h 1065"/>
                <a:gd name="T72" fmla="*/ 356 w 1167"/>
                <a:gd name="T73" fmla="*/ 868 h 1065"/>
                <a:gd name="T74" fmla="*/ 298 w 1167"/>
                <a:gd name="T75" fmla="*/ 824 h 1065"/>
                <a:gd name="T76" fmla="*/ 238 w 1167"/>
                <a:gd name="T77" fmla="*/ 775 h 1065"/>
                <a:gd name="T78" fmla="*/ 170 w 1167"/>
                <a:gd name="T79" fmla="*/ 713 h 1065"/>
                <a:gd name="T80" fmla="*/ 104 w 1167"/>
                <a:gd name="T81" fmla="*/ 644 h 1065"/>
                <a:gd name="T82" fmla="*/ 73 w 1167"/>
                <a:gd name="T83" fmla="*/ 607 h 1065"/>
                <a:gd name="T84" fmla="*/ 47 w 1167"/>
                <a:gd name="T85" fmla="*/ 570 h 1065"/>
                <a:gd name="T86" fmla="*/ 26 w 1167"/>
                <a:gd name="T87" fmla="*/ 533 h 1065"/>
                <a:gd name="T88" fmla="*/ 10 w 1167"/>
                <a:gd name="T89" fmla="*/ 497 h 1065"/>
                <a:gd name="T90" fmla="*/ 1 w 1167"/>
                <a:gd name="T91" fmla="*/ 461 h 1065"/>
                <a:gd name="T92" fmla="*/ 1 w 1167"/>
                <a:gd name="T93" fmla="*/ 427 h 1065"/>
                <a:gd name="T94" fmla="*/ 3 w 1167"/>
                <a:gd name="T95" fmla="*/ 410 h 1065"/>
                <a:gd name="T96" fmla="*/ 11 w 1167"/>
                <a:gd name="T97" fmla="*/ 374 h 1065"/>
                <a:gd name="T98" fmla="*/ 25 w 1167"/>
                <a:gd name="T99" fmla="*/ 337 h 1065"/>
                <a:gd name="T100" fmla="*/ 42 w 1167"/>
                <a:gd name="T101" fmla="*/ 297 h 1065"/>
                <a:gd name="T102" fmla="*/ 62 w 1167"/>
                <a:gd name="T103" fmla="*/ 257 h 1065"/>
                <a:gd name="T104" fmla="*/ 86 w 1167"/>
                <a:gd name="T105" fmla="*/ 216 h 1065"/>
                <a:gd name="T106" fmla="*/ 113 w 1167"/>
                <a:gd name="T107" fmla="*/ 178 h 1065"/>
                <a:gd name="T108" fmla="*/ 143 w 1167"/>
                <a:gd name="T109" fmla="*/ 141 h 1065"/>
                <a:gd name="T110" fmla="*/ 176 w 1167"/>
                <a:gd name="T111" fmla="*/ 106 h 1065"/>
                <a:gd name="T112" fmla="*/ 210 w 1167"/>
                <a:gd name="T113" fmla="*/ 75 h 1065"/>
                <a:gd name="T114" fmla="*/ 246 w 1167"/>
                <a:gd name="T115" fmla="*/ 48 h 1065"/>
                <a:gd name="T116" fmla="*/ 284 w 1167"/>
                <a:gd name="T117" fmla="*/ 27 h 1065"/>
                <a:gd name="T118" fmla="*/ 323 w 1167"/>
                <a:gd name="T119" fmla="*/ 11 h 1065"/>
                <a:gd name="T120" fmla="*/ 363 w 1167"/>
                <a:gd name="T121" fmla="*/ 2 h 1065"/>
                <a:gd name="T122" fmla="*/ 403 w 1167"/>
                <a:gd name="T123" fmla="*/ 1 h 1065"/>
                <a:gd name="T124" fmla="*/ 444 w 1167"/>
                <a:gd name="T125" fmla="*/ 7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67" h="1065">
                  <a:moveTo>
                    <a:pt x="464" y="13"/>
                  </a:moveTo>
                  <a:lnTo>
                    <a:pt x="464" y="13"/>
                  </a:lnTo>
                  <a:lnTo>
                    <a:pt x="486" y="26"/>
                  </a:lnTo>
                  <a:lnTo>
                    <a:pt x="546" y="61"/>
                  </a:lnTo>
                  <a:lnTo>
                    <a:pt x="634" y="113"/>
                  </a:lnTo>
                  <a:lnTo>
                    <a:pt x="684" y="145"/>
                  </a:lnTo>
                  <a:lnTo>
                    <a:pt x="738" y="180"/>
                  </a:lnTo>
                  <a:lnTo>
                    <a:pt x="793" y="216"/>
                  </a:lnTo>
                  <a:lnTo>
                    <a:pt x="850" y="255"/>
                  </a:lnTo>
                  <a:lnTo>
                    <a:pt x="904" y="295"/>
                  </a:lnTo>
                  <a:lnTo>
                    <a:pt x="958" y="337"/>
                  </a:lnTo>
                  <a:lnTo>
                    <a:pt x="983" y="357"/>
                  </a:lnTo>
                  <a:lnTo>
                    <a:pt x="1009" y="378"/>
                  </a:lnTo>
                  <a:lnTo>
                    <a:pt x="1032" y="398"/>
                  </a:lnTo>
                  <a:lnTo>
                    <a:pt x="1054" y="419"/>
                  </a:lnTo>
                  <a:lnTo>
                    <a:pt x="1075" y="439"/>
                  </a:lnTo>
                  <a:lnTo>
                    <a:pt x="1094" y="459"/>
                  </a:lnTo>
                  <a:lnTo>
                    <a:pt x="1112" y="478"/>
                  </a:lnTo>
                  <a:lnTo>
                    <a:pt x="1126" y="498"/>
                  </a:lnTo>
                  <a:lnTo>
                    <a:pt x="1126" y="498"/>
                  </a:lnTo>
                  <a:lnTo>
                    <a:pt x="1134" y="507"/>
                  </a:lnTo>
                  <a:lnTo>
                    <a:pt x="1140" y="517"/>
                  </a:lnTo>
                  <a:lnTo>
                    <a:pt x="1145" y="527"/>
                  </a:lnTo>
                  <a:lnTo>
                    <a:pt x="1151" y="538"/>
                  </a:lnTo>
                  <a:lnTo>
                    <a:pt x="1154" y="547"/>
                  </a:lnTo>
                  <a:lnTo>
                    <a:pt x="1158" y="559"/>
                  </a:lnTo>
                  <a:lnTo>
                    <a:pt x="1161" y="569"/>
                  </a:lnTo>
                  <a:lnTo>
                    <a:pt x="1163" y="580"/>
                  </a:lnTo>
                  <a:lnTo>
                    <a:pt x="1165" y="602"/>
                  </a:lnTo>
                  <a:lnTo>
                    <a:pt x="1167" y="625"/>
                  </a:lnTo>
                  <a:lnTo>
                    <a:pt x="1164" y="648"/>
                  </a:lnTo>
                  <a:lnTo>
                    <a:pt x="1161" y="671"/>
                  </a:lnTo>
                  <a:lnTo>
                    <a:pt x="1155" y="695"/>
                  </a:lnTo>
                  <a:lnTo>
                    <a:pt x="1148" y="718"/>
                  </a:lnTo>
                  <a:lnTo>
                    <a:pt x="1139" y="741"/>
                  </a:lnTo>
                  <a:lnTo>
                    <a:pt x="1129" y="765"/>
                  </a:lnTo>
                  <a:lnTo>
                    <a:pt x="1117" y="787"/>
                  </a:lnTo>
                  <a:lnTo>
                    <a:pt x="1103" y="810"/>
                  </a:lnTo>
                  <a:lnTo>
                    <a:pt x="1090" y="832"/>
                  </a:lnTo>
                  <a:lnTo>
                    <a:pt x="1074" y="855"/>
                  </a:lnTo>
                  <a:lnTo>
                    <a:pt x="1058" y="877"/>
                  </a:lnTo>
                  <a:lnTo>
                    <a:pt x="1041" y="897"/>
                  </a:lnTo>
                  <a:lnTo>
                    <a:pt x="1023" y="917"/>
                  </a:lnTo>
                  <a:lnTo>
                    <a:pt x="1005" y="936"/>
                  </a:lnTo>
                  <a:lnTo>
                    <a:pt x="987" y="955"/>
                  </a:lnTo>
                  <a:lnTo>
                    <a:pt x="969" y="971"/>
                  </a:lnTo>
                  <a:lnTo>
                    <a:pt x="950" y="987"/>
                  </a:lnTo>
                  <a:lnTo>
                    <a:pt x="931" y="1002"/>
                  </a:lnTo>
                  <a:lnTo>
                    <a:pt x="913" y="1016"/>
                  </a:lnTo>
                  <a:lnTo>
                    <a:pt x="894" y="1027"/>
                  </a:lnTo>
                  <a:lnTo>
                    <a:pt x="876" y="1038"/>
                  </a:lnTo>
                  <a:lnTo>
                    <a:pt x="859" y="1047"/>
                  </a:lnTo>
                  <a:lnTo>
                    <a:pt x="842" y="1055"/>
                  </a:lnTo>
                  <a:lnTo>
                    <a:pt x="826" y="1060"/>
                  </a:lnTo>
                  <a:lnTo>
                    <a:pt x="812" y="1063"/>
                  </a:lnTo>
                  <a:lnTo>
                    <a:pt x="797" y="1065"/>
                  </a:lnTo>
                  <a:lnTo>
                    <a:pt x="797" y="1065"/>
                  </a:lnTo>
                  <a:lnTo>
                    <a:pt x="783" y="1065"/>
                  </a:lnTo>
                  <a:lnTo>
                    <a:pt x="768" y="1064"/>
                  </a:lnTo>
                  <a:lnTo>
                    <a:pt x="754" y="1062"/>
                  </a:lnTo>
                  <a:lnTo>
                    <a:pt x="737" y="1059"/>
                  </a:lnTo>
                  <a:lnTo>
                    <a:pt x="720" y="1055"/>
                  </a:lnTo>
                  <a:lnTo>
                    <a:pt x="703" y="1049"/>
                  </a:lnTo>
                  <a:lnTo>
                    <a:pt x="667" y="1037"/>
                  </a:lnTo>
                  <a:lnTo>
                    <a:pt x="632" y="1022"/>
                  </a:lnTo>
                  <a:lnTo>
                    <a:pt x="595" y="1005"/>
                  </a:lnTo>
                  <a:lnTo>
                    <a:pt x="558" y="987"/>
                  </a:lnTo>
                  <a:lnTo>
                    <a:pt x="523" y="969"/>
                  </a:lnTo>
                  <a:lnTo>
                    <a:pt x="489" y="950"/>
                  </a:lnTo>
                  <a:lnTo>
                    <a:pt x="458" y="932"/>
                  </a:lnTo>
                  <a:lnTo>
                    <a:pt x="405" y="900"/>
                  </a:lnTo>
                  <a:lnTo>
                    <a:pt x="369" y="877"/>
                  </a:lnTo>
                  <a:lnTo>
                    <a:pt x="356" y="868"/>
                  </a:lnTo>
                  <a:lnTo>
                    <a:pt x="356" y="868"/>
                  </a:lnTo>
                  <a:lnTo>
                    <a:pt x="340" y="857"/>
                  </a:lnTo>
                  <a:lnTo>
                    <a:pt x="298" y="824"/>
                  </a:lnTo>
                  <a:lnTo>
                    <a:pt x="269" y="801"/>
                  </a:lnTo>
                  <a:lnTo>
                    <a:pt x="238" y="775"/>
                  </a:lnTo>
                  <a:lnTo>
                    <a:pt x="205" y="746"/>
                  </a:lnTo>
                  <a:lnTo>
                    <a:pt x="170" y="713"/>
                  </a:lnTo>
                  <a:lnTo>
                    <a:pt x="137" y="680"/>
                  </a:lnTo>
                  <a:lnTo>
                    <a:pt x="104" y="644"/>
                  </a:lnTo>
                  <a:lnTo>
                    <a:pt x="88" y="626"/>
                  </a:lnTo>
                  <a:lnTo>
                    <a:pt x="73" y="607"/>
                  </a:lnTo>
                  <a:lnTo>
                    <a:pt x="60" y="589"/>
                  </a:lnTo>
                  <a:lnTo>
                    <a:pt x="47" y="570"/>
                  </a:lnTo>
                  <a:lnTo>
                    <a:pt x="35" y="551"/>
                  </a:lnTo>
                  <a:lnTo>
                    <a:pt x="26" y="533"/>
                  </a:lnTo>
                  <a:lnTo>
                    <a:pt x="16" y="514"/>
                  </a:lnTo>
                  <a:lnTo>
                    <a:pt x="10" y="497"/>
                  </a:lnTo>
                  <a:lnTo>
                    <a:pt x="5" y="479"/>
                  </a:lnTo>
                  <a:lnTo>
                    <a:pt x="1" y="461"/>
                  </a:lnTo>
                  <a:lnTo>
                    <a:pt x="0" y="444"/>
                  </a:lnTo>
                  <a:lnTo>
                    <a:pt x="1" y="427"/>
                  </a:lnTo>
                  <a:lnTo>
                    <a:pt x="1" y="427"/>
                  </a:lnTo>
                  <a:lnTo>
                    <a:pt x="3" y="410"/>
                  </a:lnTo>
                  <a:lnTo>
                    <a:pt x="7" y="392"/>
                  </a:lnTo>
                  <a:lnTo>
                    <a:pt x="11" y="374"/>
                  </a:lnTo>
                  <a:lnTo>
                    <a:pt x="18" y="355"/>
                  </a:lnTo>
                  <a:lnTo>
                    <a:pt x="25" y="337"/>
                  </a:lnTo>
                  <a:lnTo>
                    <a:pt x="32" y="317"/>
                  </a:lnTo>
                  <a:lnTo>
                    <a:pt x="42" y="297"/>
                  </a:lnTo>
                  <a:lnTo>
                    <a:pt x="51" y="277"/>
                  </a:lnTo>
                  <a:lnTo>
                    <a:pt x="62" y="257"/>
                  </a:lnTo>
                  <a:lnTo>
                    <a:pt x="73" y="237"/>
                  </a:lnTo>
                  <a:lnTo>
                    <a:pt x="86" y="216"/>
                  </a:lnTo>
                  <a:lnTo>
                    <a:pt x="100" y="196"/>
                  </a:lnTo>
                  <a:lnTo>
                    <a:pt x="113" y="178"/>
                  </a:lnTo>
                  <a:lnTo>
                    <a:pt x="128" y="159"/>
                  </a:lnTo>
                  <a:lnTo>
                    <a:pt x="143" y="141"/>
                  </a:lnTo>
                  <a:lnTo>
                    <a:pt x="159" y="123"/>
                  </a:lnTo>
                  <a:lnTo>
                    <a:pt x="176" y="106"/>
                  </a:lnTo>
                  <a:lnTo>
                    <a:pt x="192" y="90"/>
                  </a:lnTo>
                  <a:lnTo>
                    <a:pt x="210" y="75"/>
                  </a:lnTo>
                  <a:lnTo>
                    <a:pt x="228" y="61"/>
                  </a:lnTo>
                  <a:lnTo>
                    <a:pt x="246" y="48"/>
                  </a:lnTo>
                  <a:lnTo>
                    <a:pt x="265" y="36"/>
                  </a:lnTo>
                  <a:lnTo>
                    <a:pt x="284" y="27"/>
                  </a:lnTo>
                  <a:lnTo>
                    <a:pt x="304" y="19"/>
                  </a:lnTo>
                  <a:lnTo>
                    <a:pt x="323" y="11"/>
                  </a:lnTo>
                  <a:lnTo>
                    <a:pt x="343" y="6"/>
                  </a:lnTo>
                  <a:lnTo>
                    <a:pt x="363" y="2"/>
                  </a:lnTo>
                  <a:lnTo>
                    <a:pt x="383" y="0"/>
                  </a:lnTo>
                  <a:lnTo>
                    <a:pt x="403" y="1"/>
                  </a:lnTo>
                  <a:lnTo>
                    <a:pt x="424" y="3"/>
                  </a:lnTo>
                  <a:lnTo>
                    <a:pt x="444" y="7"/>
                  </a:lnTo>
                  <a:lnTo>
                    <a:pt x="464" y="13"/>
                  </a:lnTo>
                  <a:close/>
                </a:path>
              </a:pathLst>
            </a:custGeom>
            <a:solidFill>
              <a:srgbClr val="FE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5235576" y="2200275"/>
              <a:ext cx="1852613" cy="1690688"/>
            </a:xfrm>
            <a:custGeom>
              <a:avLst/>
              <a:gdLst>
                <a:gd name="T0" fmla="*/ 464 w 1167"/>
                <a:gd name="T1" fmla="*/ 13 h 1065"/>
                <a:gd name="T2" fmla="*/ 546 w 1167"/>
                <a:gd name="T3" fmla="*/ 61 h 1065"/>
                <a:gd name="T4" fmla="*/ 684 w 1167"/>
                <a:gd name="T5" fmla="*/ 145 h 1065"/>
                <a:gd name="T6" fmla="*/ 793 w 1167"/>
                <a:gd name="T7" fmla="*/ 216 h 1065"/>
                <a:gd name="T8" fmla="*/ 904 w 1167"/>
                <a:gd name="T9" fmla="*/ 295 h 1065"/>
                <a:gd name="T10" fmla="*/ 983 w 1167"/>
                <a:gd name="T11" fmla="*/ 357 h 1065"/>
                <a:gd name="T12" fmla="*/ 1032 w 1167"/>
                <a:gd name="T13" fmla="*/ 398 h 1065"/>
                <a:gd name="T14" fmla="*/ 1075 w 1167"/>
                <a:gd name="T15" fmla="*/ 439 h 1065"/>
                <a:gd name="T16" fmla="*/ 1112 w 1167"/>
                <a:gd name="T17" fmla="*/ 478 h 1065"/>
                <a:gd name="T18" fmla="*/ 1126 w 1167"/>
                <a:gd name="T19" fmla="*/ 498 h 1065"/>
                <a:gd name="T20" fmla="*/ 1140 w 1167"/>
                <a:gd name="T21" fmla="*/ 517 h 1065"/>
                <a:gd name="T22" fmla="*/ 1151 w 1167"/>
                <a:gd name="T23" fmla="*/ 538 h 1065"/>
                <a:gd name="T24" fmla="*/ 1158 w 1167"/>
                <a:gd name="T25" fmla="*/ 559 h 1065"/>
                <a:gd name="T26" fmla="*/ 1163 w 1167"/>
                <a:gd name="T27" fmla="*/ 580 h 1065"/>
                <a:gd name="T28" fmla="*/ 1167 w 1167"/>
                <a:gd name="T29" fmla="*/ 625 h 1065"/>
                <a:gd name="T30" fmla="*/ 1161 w 1167"/>
                <a:gd name="T31" fmla="*/ 671 h 1065"/>
                <a:gd name="T32" fmla="*/ 1148 w 1167"/>
                <a:gd name="T33" fmla="*/ 718 h 1065"/>
                <a:gd name="T34" fmla="*/ 1129 w 1167"/>
                <a:gd name="T35" fmla="*/ 765 h 1065"/>
                <a:gd name="T36" fmla="*/ 1103 w 1167"/>
                <a:gd name="T37" fmla="*/ 810 h 1065"/>
                <a:gd name="T38" fmla="*/ 1074 w 1167"/>
                <a:gd name="T39" fmla="*/ 855 h 1065"/>
                <a:gd name="T40" fmla="*/ 1041 w 1167"/>
                <a:gd name="T41" fmla="*/ 897 h 1065"/>
                <a:gd name="T42" fmla="*/ 1005 w 1167"/>
                <a:gd name="T43" fmla="*/ 936 h 1065"/>
                <a:gd name="T44" fmla="*/ 969 w 1167"/>
                <a:gd name="T45" fmla="*/ 971 h 1065"/>
                <a:gd name="T46" fmla="*/ 931 w 1167"/>
                <a:gd name="T47" fmla="*/ 1002 h 1065"/>
                <a:gd name="T48" fmla="*/ 894 w 1167"/>
                <a:gd name="T49" fmla="*/ 1027 h 1065"/>
                <a:gd name="T50" fmla="*/ 859 w 1167"/>
                <a:gd name="T51" fmla="*/ 1047 h 1065"/>
                <a:gd name="T52" fmla="*/ 826 w 1167"/>
                <a:gd name="T53" fmla="*/ 1060 h 1065"/>
                <a:gd name="T54" fmla="*/ 797 w 1167"/>
                <a:gd name="T55" fmla="*/ 1065 h 1065"/>
                <a:gd name="T56" fmla="*/ 783 w 1167"/>
                <a:gd name="T57" fmla="*/ 1065 h 1065"/>
                <a:gd name="T58" fmla="*/ 754 w 1167"/>
                <a:gd name="T59" fmla="*/ 1062 h 1065"/>
                <a:gd name="T60" fmla="*/ 720 w 1167"/>
                <a:gd name="T61" fmla="*/ 1055 h 1065"/>
                <a:gd name="T62" fmla="*/ 667 w 1167"/>
                <a:gd name="T63" fmla="*/ 1037 h 1065"/>
                <a:gd name="T64" fmla="*/ 595 w 1167"/>
                <a:gd name="T65" fmla="*/ 1005 h 1065"/>
                <a:gd name="T66" fmla="*/ 523 w 1167"/>
                <a:gd name="T67" fmla="*/ 969 h 1065"/>
                <a:gd name="T68" fmla="*/ 458 w 1167"/>
                <a:gd name="T69" fmla="*/ 932 h 1065"/>
                <a:gd name="T70" fmla="*/ 369 w 1167"/>
                <a:gd name="T71" fmla="*/ 877 h 1065"/>
                <a:gd name="T72" fmla="*/ 356 w 1167"/>
                <a:gd name="T73" fmla="*/ 868 h 1065"/>
                <a:gd name="T74" fmla="*/ 298 w 1167"/>
                <a:gd name="T75" fmla="*/ 824 h 1065"/>
                <a:gd name="T76" fmla="*/ 238 w 1167"/>
                <a:gd name="T77" fmla="*/ 775 h 1065"/>
                <a:gd name="T78" fmla="*/ 170 w 1167"/>
                <a:gd name="T79" fmla="*/ 713 h 1065"/>
                <a:gd name="T80" fmla="*/ 104 w 1167"/>
                <a:gd name="T81" fmla="*/ 644 h 1065"/>
                <a:gd name="T82" fmla="*/ 73 w 1167"/>
                <a:gd name="T83" fmla="*/ 607 h 1065"/>
                <a:gd name="T84" fmla="*/ 47 w 1167"/>
                <a:gd name="T85" fmla="*/ 570 h 1065"/>
                <a:gd name="T86" fmla="*/ 26 w 1167"/>
                <a:gd name="T87" fmla="*/ 533 h 1065"/>
                <a:gd name="T88" fmla="*/ 10 w 1167"/>
                <a:gd name="T89" fmla="*/ 497 h 1065"/>
                <a:gd name="T90" fmla="*/ 1 w 1167"/>
                <a:gd name="T91" fmla="*/ 461 h 1065"/>
                <a:gd name="T92" fmla="*/ 1 w 1167"/>
                <a:gd name="T93" fmla="*/ 427 h 1065"/>
                <a:gd name="T94" fmla="*/ 3 w 1167"/>
                <a:gd name="T95" fmla="*/ 410 h 1065"/>
                <a:gd name="T96" fmla="*/ 11 w 1167"/>
                <a:gd name="T97" fmla="*/ 374 h 1065"/>
                <a:gd name="T98" fmla="*/ 25 w 1167"/>
                <a:gd name="T99" fmla="*/ 337 h 1065"/>
                <a:gd name="T100" fmla="*/ 42 w 1167"/>
                <a:gd name="T101" fmla="*/ 297 h 1065"/>
                <a:gd name="T102" fmla="*/ 62 w 1167"/>
                <a:gd name="T103" fmla="*/ 257 h 1065"/>
                <a:gd name="T104" fmla="*/ 86 w 1167"/>
                <a:gd name="T105" fmla="*/ 216 h 1065"/>
                <a:gd name="T106" fmla="*/ 113 w 1167"/>
                <a:gd name="T107" fmla="*/ 178 h 1065"/>
                <a:gd name="T108" fmla="*/ 143 w 1167"/>
                <a:gd name="T109" fmla="*/ 141 h 1065"/>
                <a:gd name="T110" fmla="*/ 176 w 1167"/>
                <a:gd name="T111" fmla="*/ 106 h 1065"/>
                <a:gd name="T112" fmla="*/ 210 w 1167"/>
                <a:gd name="T113" fmla="*/ 75 h 1065"/>
                <a:gd name="T114" fmla="*/ 246 w 1167"/>
                <a:gd name="T115" fmla="*/ 48 h 1065"/>
                <a:gd name="T116" fmla="*/ 284 w 1167"/>
                <a:gd name="T117" fmla="*/ 27 h 1065"/>
                <a:gd name="T118" fmla="*/ 323 w 1167"/>
                <a:gd name="T119" fmla="*/ 11 h 1065"/>
                <a:gd name="T120" fmla="*/ 363 w 1167"/>
                <a:gd name="T121" fmla="*/ 2 h 1065"/>
                <a:gd name="T122" fmla="*/ 403 w 1167"/>
                <a:gd name="T123" fmla="*/ 1 h 1065"/>
                <a:gd name="T124" fmla="*/ 444 w 1167"/>
                <a:gd name="T125" fmla="*/ 7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67" h="1065">
                  <a:moveTo>
                    <a:pt x="464" y="13"/>
                  </a:moveTo>
                  <a:lnTo>
                    <a:pt x="464" y="13"/>
                  </a:lnTo>
                  <a:lnTo>
                    <a:pt x="486" y="26"/>
                  </a:lnTo>
                  <a:lnTo>
                    <a:pt x="546" y="61"/>
                  </a:lnTo>
                  <a:lnTo>
                    <a:pt x="634" y="113"/>
                  </a:lnTo>
                  <a:lnTo>
                    <a:pt x="684" y="145"/>
                  </a:lnTo>
                  <a:lnTo>
                    <a:pt x="738" y="180"/>
                  </a:lnTo>
                  <a:lnTo>
                    <a:pt x="793" y="216"/>
                  </a:lnTo>
                  <a:lnTo>
                    <a:pt x="850" y="255"/>
                  </a:lnTo>
                  <a:lnTo>
                    <a:pt x="904" y="295"/>
                  </a:lnTo>
                  <a:lnTo>
                    <a:pt x="958" y="337"/>
                  </a:lnTo>
                  <a:lnTo>
                    <a:pt x="983" y="357"/>
                  </a:lnTo>
                  <a:lnTo>
                    <a:pt x="1009" y="378"/>
                  </a:lnTo>
                  <a:lnTo>
                    <a:pt x="1032" y="398"/>
                  </a:lnTo>
                  <a:lnTo>
                    <a:pt x="1054" y="419"/>
                  </a:lnTo>
                  <a:lnTo>
                    <a:pt x="1075" y="439"/>
                  </a:lnTo>
                  <a:lnTo>
                    <a:pt x="1094" y="459"/>
                  </a:lnTo>
                  <a:lnTo>
                    <a:pt x="1112" y="478"/>
                  </a:lnTo>
                  <a:lnTo>
                    <a:pt x="1126" y="498"/>
                  </a:lnTo>
                  <a:lnTo>
                    <a:pt x="1126" y="498"/>
                  </a:lnTo>
                  <a:lnTo>
                    <a:pt x="1134" y="507"/>
                  </a:lnTo>
                  <a:lnTo>
                    <a:pt x="1140" y="517"/>
                  </a:lnTo>
                  <a:lnTo>
                    <a:pt x="1145" y="527"/>
                  </a:lnTo>
                  <a:lnTo>
                    <a:pt x="1151" y="538"/>
                  </a:lnTo>
                  <a:lnTo>
                    <a:pt x="1154" y="547"/>
                  </a:lnTo>
                  <a:lnTo>
                    <a:pt x="1158" y="559"/>
                  </a:lnTo>
                  <a:lnTo>
                    <a:pt x="1161" y="569"/>
                  </a:lnTo>
                  <a:lnTo>
                    <a:pt x="1163" y="580"/>
                  </a:lnTo>
                  <a:lnTo>
                    <a:pt x="1165" y="602"/>
                  </a:lnTo>
                  <a:lnTo>
                    <a:pt x="1167" y="625"/>
                  </a:lnTo>
                  <a:lnTo>
                    <a:pt x="1164" y="648"/>
                  </a:lnTo>
                  <a:lnTo>
                    <a:pt x="1161" y="671"/>
                  </a:lnTo>
                  <a:lnTo>
                    <a:pt x="1155" y="695"/>
                  </a:lnTo>
                  <a:lnTo>
                    <a:pt x="1148" y="718"/>
                  </a:lnTo>
                  <a:lnTo>
                    <a:pt x="1139" y="741"/>
                  </a:lnTo>
                  <a:lnTo>
                    <a:pt x="1129" y="765"/>
                  </a:lnTo>
                  <a:lnTo>
                    <a:pt x="1117" y="787"/>
                  </a:lnTo>
                  <a:lnTo>
                    <a:pt x="1103" y="810"/>
                  </a:lnTo>
                  <a:lnTo>
                    <a:pt x="1090" y="832"/>
                  </a:lnTo>
                  <a:lnTo>
                    <a:pt x="1074" y="855"/>
                  </a:lnTo>
                  <a:lnTo>
                    <a:pt x="1058" y="877"/>
                  </a:lnTo>
                  <a:lnTo>
                    <a:pt x="1041" y="897"/>
                  </a:lnTo>
                  <a:lnTo>
                    <a:pt x="1023" y="917"/>
                  </a:lnTo>
                  <a:lnTo>
                    <a:pt x="1005" y="936"/>
                  </a:lnTo>
                  <a:lnTo>
                    <a:pt x="987" y="955"/>
                  </a:lnTo>
                  <a:lnTo>
                    <a:pt x="969" y="971"/>
                  </a:lnTo>
                  <a:lnTo>
                    <a:pt x="950" y="987"/>
                  </a:lnTo>
                  <a:lnTo>
                    <a:pt x="931" y="1002"/>
                  </a:lnTo>
                  <a:lnTo>
                    <a:pt x="913" y="1016"/>
                  </a:lnTo>
                  <a:lnTo>
                    <a:pt x="894" y="1027"/>
                  </a:lnTo>
                  <a:lnTo>
                    <a:pt x="876" y="1038"/>
                  </a:lnTo>
                  <a:lnTo>
                    <a:pt x="859" y="1047"/>
                  </a:lnTo>
                  <a:lnTo>
                    <a:pt x="842" y="1055"/>
                  </a:lnTo>
                  <a:lnTo>
                    <a:pt x="826" y="1060"/>
                  </a:lnTo>
                  <a:lnTo>
                    <a:pt x="812" y="1063"/>
                  </a:lnTo>
                  <a:lnTo>
                    <a:pt x="797" y="1065"/>
                  </a:lnTo>
                  <a:lnTo>
                    <a:pt x="797" y="1065"/>
                  </a:lnTo>
                  <a:lnTo>
                    <a:pt x="783" y="1065"/>
                  </a:lnTo>
                  <a:lnTo>
                    <a:pt x="768" y="1064"/>
                  </a:lnTo>
                  <a:lnTo>
                    <a:pt x="754" y="1062"/>
                  </a:lnTo>
                  <a:lnTo>
                    <a:pt x="737" y="1059"/>
                  </a:lnTo>
                  <a:lnTo>
                    <a:pt x="720" y="1055"/>
                  </a:lnTo>
                  <a:lnTo>
                    <a:pt x="703" y="1049"/>
                  </a:lnTo>
                  <a:lnTo>
                    <a:pt x="667" y="1037"/>
                  </a:lnTo>
                  <a:lnTo>
                    <a:pt x="632" y="1022"/>
                  </a:lnTo>
                  <a:lnTo>
                    <a:pt x="595" y="1005"/>
                  </a:lnTo>
                  <a:lnTo>
                    <a:pt x="558" y="987"/>
                  </a:lnTo>
                  <a:lnTo>
                    <a:pt x="523" y="969"/>
                  </a:lnTo>
                  <a:lnTo>
                    <a:pt x="489" y="950"/>
                  </a:lnTo>
                  <a:lnTo>
                    <a:pt x="458" y="932"/>
                  </a:lnTo>
                  <a:lnTo>
                    <a:pt x="405" y="900"/>
                  </a:lnTo>
                  <a:lnTo>
                    <a:pt x="369" y="877"/>
                  </a:lnTo>
                  <a:lnTo>
                    <a:pt x="356" y="868"/>
                  </a:lnTo>
                  <a:lnTo>
                    <a:pt x="356" y="868"/>
                  </a:lnTo>
                  <a:lnTo>
                    <a:pt x="340" y="857"/>
                  </a:lnTo>
                  <a:lnTo>
                    <a:pt x="298" y="824"/>
                  </a:lnTo>
                  <a:lnTo>
                    <a:pt x="269" y="801"/>
                  </a:lnTo>
                  <a:lnTo>
                    <a:pt x="238" y="775"/>
                  </a:lnTo>
                  <a:lnTo>
                    <a:pt x="205" y="746"/>
                  </a:lnTo>
                  <a:lnTo>
                    <a:pt x="170" y="713"/>
                  </a:lnTo>
                  <a:lnTo>
                    <a:pt x="137" y="680"/>
                  </a:lnTo>
                  <a:lnTo>
                    <a:pt x="104" y="644"/>
                  </a:lnTo>
                  <a:lnTo>
                    <a:pt x="88" y="626"/>
                  </a:lnTo>
                  <a:lnTo>
                    <a:pt x="73" y="607"/>
                  </a:lnTo>
                  <a:lnTo>
                    <a:pt x="60" y="589"/>
                  </a:lnTo>
                  <a:lnTo>
                    <a:pt x="47" y="570"/>
                  </a:lnTo>
                  <a:lnTo>
                    <a:pt x="35" y="551"/>
                  </a:lnTo>
                  <a:lnTo>
                    <a:pt x="26" y="533"/>
                  </a:lnTo>
                  <a:lnTo>
                    <a:pt x="16" y="514"/>
                  </a:lnTo>
                  <a:lnTo>
                    <a:pt x="10" y="497"/>
                  </a:lnTo>
                  <a:lnTo>
                    <a:pt x="5" y="479"/>
                  </a:lnTo>
                  <a:lnTo>
                    <a:pt x="1" y="461"/>
                  </a:lnTo>
                  <a:lnTo>
                    <a:pt x="0" y="444"/>
                  </a:lnTo>
                  <a:lnTo>
                    <a:pt x="1" y="427"/>
                  </a:lnTo>
                  <a:lnTo>
                    <a:pt x="1" y="427"/>
                  </a:lnTo>
                  <a:lnTo>
                    <a:pt x="3" y="410"/>
                  </a:lnTo>
                  <a:lnTo>
                    <a:pt x="7" y="392"/>
                  </a:lnTo>
                  <a:lnTo>
                    <a:pt x="11" y="374"/>
                  </a:lnTo>
                  <a:lnTo>
                    <a:pt x="18" y="355"/>
                  </a:lnTo>
                  <a:lnTo>
                    <a:pt x="25" y="337"/>
                  </a:lnTo>
                  <a:lnTo>
                    <a:pt x="32" y="317"/>
                  </a:lnTo>
                  <a:lnTo>
                    <a:pt x="42" y="297"/>
                  </a:lnTo>
                  <a:lnTo>
                    <a:pt x="51" y="277"/>
                  </a:lnTo>
                  <a:lnTo>
                    <a:pt x="62" y="257"/>
                  </a:lnTo>
                  <a:lnTo>
                    <a:pt x="73" y="237"/>
                  </a:lnTo>
                  <a:lnTo>
                    <a:pt x="86" y="216"/>
                  </a:lnTo>
                  <a:lnTo>
                    <a:pt x="100" y="196"/>
                  </a:lnTo>
                  <a:lnTo>
                    <a:pt x="113" y="178"/>
                  </a:lnTo>
                  <a:lnTo>
                    <a:pt x="128" y="159"/>
                  </a:lnTo>
                  <a:lnTo>
                    <a:pt x="143" y="141"/>
                  </a:lnTo>
                  <a:lnTo>
                    <a:pt x="159" y="123"/>
                  </a:lnTo>
                  <a:lnTo>
                    <a:pt x="176" y="106"/>
                  </a:lnTo>
                  <a:lnTo>
                    <a:pt x="192" y="90"/>
                  </a:lnTo>
                  <a:lnTo>
                    <a:pt x="210" y="75"/>
                  </a:lnTo>
                  <a:lnTo>
                    <a:pt x="228" y="61"/>
                  </a:lnTo>
                  <a:lnTo>
                    <a:pt x="246" y="48"/>
                  </a:lnTo>
                  <a:lnTo>
                    <a:pt x="265" y="36"/>
                  </a:lnTo>
                  <a:lnTo>
                    <a:pt x="284" y="27"/>
                  </a:lnTo>
                  <a:lnTo>
                    <a:pt x="304" y="19"/>
                  </a:lnTo>
                  <a:lnTo>
                    <a:pt x="323" y="11"/>
                  </a:lnTo>
                  <a:lnTo>
                    <a:pt x="343" y="6"/>
                  </a:lnTo>
                  <a:lnTo>
                    <a:pt x="363" y="2"/>
                  </a:lnTo>
                  <a:lnTo>
                    <a:pt x="383" y="0"/>
                  </a:lnTo>
                  <a:lnTo>
                    <a:pt x="403" y="1"/>
                  </a:lnTo>
                  <a:lnTo>
                    <a:pt x="424" y="3"/>
                  </a:lnTo>
                  <a:lnTo>
                    <a:pt x="444" y="7"/>
                  </a:lnTo>
                  <a:lnTo>
                    <a:pt x="464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4656138" y="1712913"/>
              <a:ext cx="1470025" cy="2187575"/>
            </a:xfrm>
            <a:custGeom>
              <a:avLst/>
              <a:gdLst>
                <a:gd name="T0" fmla="*/ 802 w 926"/>
                <a:gd name="T1" fmla="*/ 1124 h 1378"/>
                <a:gd name="T2" fmla="*/ 636 w 926"/>
                <a:gd name="T3" fmla="*/ 952 h 1378"/>
                <a:gd name="T4" fmla="*/ 530 w 926"/>
                <a:gd name="T5" fmla="*/ 872 h 1378"/>
                <a:gd name="T6" fmla="*/ 466 w 926"/>
                <a:gd name="T7" fmla="*/ 853 h 1378"/>
                <a:gd name="T8" fmla="*/ 549 w 926"/>
                <a:gd name="T9" fmla="*/ 816 h 1378"/>
                <a:gd name="T10" fmla="*/ 591 w 926"/>
                <a:gd name="T11" fmla="*/ 784 h 1378"/>
                <a:gd name="T12" fmla="*/ 591 w 926"/>
                <a:gd name="T13" fmla="*/ 758 h 1378"/>
                <a:gd name="T14" fmla="*/ 546 w 926"/>
                <a:gd name="T15" fmla="*/ 736 h 1378"/>
                <a:gd name="T16" fmla="*/ 582 w 926"/>
                <a:gd name="T17" fmla="*/ 698 h 1378"/>
                <a:gd name="T18" fmla="*/ 704 w 926"/>
                <a:gd name="T19" fmla="*/ 620 h 1378"/>
                <a:gd name="T20" fmla="*/ 728 w 926"/>
                <a:gd name="T21" fmla="*/ 590 h 1378"/>
                <a:gd name="T22" fmla="*/ 725 w 926"/>
                <a:gd name="T23" fmla="*/ 570 h 1378"/>
                <a:gd name="T24" fmla="*/ 684 w 926"/>
                <a:gd name="T25" fmla="*/ 558 h 1378"/>
                <a:gd name="T26" fmla="*/ 677 w 926"/>
                <a:gd name="T27" fmla="*/ 533 h 1378"/>
                <a:gd name="T28" fmla="*/ 864 w 926"/>
                <a:gd name="T29" fmla="*/ 410 h 1378"/>
                <a:gd name="T30" fmla="*/ 922 w 926"/>
                <a:gd name="T31" fmla="*/ 350 h 1378"/>
                <a:gd name="T32" fmla="*/ 922 w 926"/>
                <a:gd name="T33" fmla="*/ 321 h 1378"/>
                <a:gd name="T34" fmla="*/ 888 w 926"/>
                <a:gd name="T35" fmla="*/ 302 h 1378"/>
                <a:gd name="T36" fmla="*/ 829 w 926"/>
                <a:gd name="T37" fmla="*/ 320 h 1378"/>
                <a:gd name="T38" fmla="*/ 846 w 926"/>
                <a:gd name="T39" fmla="*/ 231 h 1378"/>
                <a:gd name="T40" fmla="*/ 843 w 926"/>
                <a:gd name="T41" fmla="*/ 149 h 1378"/>
                <a:gd name="T42" fmla="*/ 810 w 926"/>
                <a:gd name="T43" fmla="*/ 70 h 1378"/>
                <a:gd name="T44" fmla="*/ 734 w 926"/>
                <a:gd name="T45" fmla="*/ 14 h 1378"/>
                <a:gd name="T46" fmla="*/ 597 w 926"/>
                <a:gd name="T47" fmla="*/ 2 h 1378"/>
                <a:gd name="T48" fmla="*/ 516 w 926"/>
                <a:gd name="T49" fmla="*/ 31 h 1378"/>
                <a:gd name="T50" fmla="*/ 513 w 926"/>
                <a:gd name="T51" fmla="*/ 85 h 1378"/>
                <a:gd name="T52" fmla="*/ 555 w 926"/>
                <a:gd name="T53" fmla="*/ 158 h 1378"/>
                <a:gd name="T54" fmla="*/ 594 w 926"/>
                <a:gd name="T55" fmla="*/ 187 h 1378"/>
                <a:gd name="T56" fmla="*/ 466 w 926"/>
                <a:gd name="T57" fmla="*/ 188 h 1378"/>
                <a:gd name="T58" fmla="*/ 339 w 926"/>
                <a:gd name="T59" fmla="*/ 211 h 1378"/>
                <a:gd name="T60" fmla="*/ 292 w 926"/>
                <a:gd name="T61" fmla="*/ 237 h 1378"/>
                <a:gd name="T62" fmla="*/ 271 w 926"/>
                <a:gd name="T63" fmla="*/ 264 h 1378"/>
                <a:gd name="T64" fmla="*/ 269 w 926"/>
                <a:gd name="T65" fmla="*/ 298 h 1378"/>
                <a:gd name="T66" fmla="*/ 300 w 926"/>
                <a:gd name="T67" fmla="*/ 347 h 1378"/>
                <a:gd name="T68" fmla="*/ 367 w 926"/>
                <a:gd name="T69" fmla="*/ 395 h 1378"/>
                <a:gd name="T70" fmla="*/ 295 w 926"/>
                <a:gd name="T71" fmla="*/ 463 h 1378"/>
                <a:gd name="T72" fmla="*/ 207 w 926"/>
                <a:gd name="T73" fmla="*/ 578 h 1378"/>
                <a:gd name="T74" fmla="*/ 153 w 926"/>
                <a:gd name="T75" fmla="*/ 682 h 1378"/>
                <a:gd name="T76" fmla="*/ 128 w 926"/>
                <a:gd name="T77" fmla="*/ 799 h 1378"/>
                <a:gd name="T78" fmla="*/ 148 w 926"/>
                <a:gd name="T79" fmla="*/ 921 h 1378"/>
                <a:gd name="T80" fmla="*/ 50 w 926"/>
                <a:gd name="T81" fmla="*/ 854 h 1378"/>
                <a:gd name="T82" fmla="*/ 20 w 926"/>
                <a:gd name="T83" fmla="*/ 843 h 1378"/>
                <a:gd name="T84" fmla="*/ 2 w 926"/>
                <a:gd name="T85" fmla="*/ 869 h 1378"/>
                <a:gd name="T86" fmla="*/ 9 w 926"/>
                <a:gd name="T87" fmla="*/ 928 h 1378"/>
                <a:gd name="T88" fmla="*/ 67 w 926"/>
                <a:gd name="T89" fmla="*/ 999 h 1378"/>
                <a:gd name="T90" fmla="*/ 57 w 926"/>
                <a:gd name="T91" fmla="*/ 1029 h 1378"/>
                <a:gd name="T92" fmla="*/ 12 w 926"/>
                <a:gd name="T93" fmla="*/ 1071 h 1378"/>
                <a:gd name="T94" fmla="*/ 4 w 926"/>
                <a:gd name="T95" fmla="*/ 1107 h 1378"/>
                <a:gd name="T96" fmla="*/ 20 w 926"/>
                <a:gd name="T97" fmla="*/ 1142 h 1378"/>
                <a:gd name="T98" fmla="*/ 68 w 926"/>
                <a:gd name="T99" fmla="*/ 1179 h 1378"/>
                <a:gd name="T100" fmla="*/ 128 w 926"/>
                <a:gd name="T101" fmla="*/ 1187 h 1378"/>
                <a:gd name="T102" fmla="*/ 174 w 926"/>
                <a:gd name="T103" fmla="*/ 1167 h 1378"/>
                <a:gd name="T104" fmla="*/ 246 w 926"/>
                <a:gd name="T105" fmla="*/ 1237 h 1378"/>
                <a:gd name="T106" fmla="*/ 348 w 926"/>
                <a:gd name="T107" fmla="*/ 1309 h 1378"/>
                <a:gd name="T108" fmla="*/ 460 w 926"/>
                <a:gd name="T109" fmla="*/ 1358 h 1378"/>
                <a:gd name="T110" fmla="*/ 591 w 926"/>
                <a:gd name="T111" fmla="*/ 1378 h 1378"/>
                <a:gd name="T112" fmla="*/ 736 w 926"/>
                <a:gd name="T113" fmla="*/ 1352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6" h="1378">
                  <a:moveTo>
                    <a:pt x="826" y="1231"/>
                  </a:moveTo>
                  <a:lnTo>
                    <a:pt x="844" y="1175"/>
                  </a:lnTo>
                  <a:lnTo>
                    <a:pt x="844" y="1175"/>
                  </a:lnTo>
                  <a:lnTo>
                    <a:pt x="832" y="1160"/>
                  </a:lnTo>
                  <a:lnTo>
                    <a:pt x="802" y="1124"/>
                  </a:lnTo>
                  <a:lnTo>
                    <a:pt x="755" y="1071"/>
                  </a:lnTo>
                  <a:lnTo>
                    <a:pt x="728" y="1042"/>
                  </a:lnTo>
                  <a:lnTo>
                    <a:pt x="698" y="1011"/>
                  </a:lnTo>
                  <a:lnTo>
                    <a:pt x="668" y="980"/>
                  </a:lnTo>
                  <a:lnTo>
                    <a:pt x="636" y="952"/>
                  </a:lnTo>
                  <a:lnTo>
                    <a:pt x="605" y="925"/>
                  </a:lnTo>
                  <a:lnTo>
                    <a:pt x="574" y="900"/>
                  </a:lnTo>
                  <a:lnTo>
                    <a:pt x="559" y="890"/>
                  </a:lnTo>
                  <a:lnTo>
                    <a:pt x="544" y="880"/>
                  </a:lnTo>
                  <a:lnTo>
                    <a:pt x="530" y="872"/>
                  </a:lnTo>
                  <a:lnTo>
                    <a:pt x="515" y="865"/>
                  </a:lnTo>
                  <a:lnTo>
                    <a:pt x="503" y="859"/>
                  </a:lnTo>
                  <a:lnTo>
                    <a:pt x="489" y="855"/>
                  </a:lnTo>
                  <a:lnTo>
                    <a:pt x="477" y="853"/>
                  </a:lnTo>
                  <a:lnTo>
                    <a:pt x="466" y="853"/>
                  </a:lnTo>
                  <a:lnTo>
                    <a:pt x="466" y="853"/>
                  </a:lnTo>
                  <a:lnTo>
                    <a:pt x="485" y="846"/>
                  </a:lnTo>
                  <a:lnTo>
                    <a:pt x="504" y="838"/>
                  </a:lnTo>
                  <a:lnTo>
                    <a:pt x="526" y="828"/>
                  </a:lnTo>
                  <a:lnTo>
                    <a:pt x="549" y="816"/>
                  </a:lnTo>
                  <a:lnTo>
                    <a:pt x="559" y="810"/>
                  </a:lnTo>
                  <a:lnTo>
                    <a:pt x="570" y="804"/>
                  </a:lnTo>
                  <a:lnTo>
                    <a:pt x="578" y="797"/>
                  </a:lnTo>
                  <a:lnTo>
                    <a:pt x="586" y="790"/>
                  </a:lnTo>
                  <a:lnTo>
                    <a:pt x="591" y="784"/>
                  </a:lnTo>
                  <a:lnTo>
                    <a:pt x="594" y="776"/>
                  </a:lnTo>
                  <a:lnTo>
                    <a:pt x="594" y="776"/>
                  </a:lnTo>
                  <a:lnTo>
                    <a:pt x="595" y="770"/>
                  </a:lnTo>
                  <a:lnTo>
                    <a:pt x="594" y="764"/>
                  </a:lnTo>
                  <a:lnTo>
                    <a:pt x="591" y="758"/>
                  </a:lnTo>
                  <a:lnTo>
                    <a:pt x="587" y="754"/>
                  </a:lnTo>
                  <a:lnTo>
                    <a:pt x="582" y="750"/>
                  </a:lnTo>
                  <a:lnTo>
                    <a:pt x="575" y="746"/>
                  </a:lnTo>
                  <a:lnTo>
                    <a:pt x="561" y="740"/>
                  </a:lnTo>
                  <a:lnTo>
                    <a:pt x="546" y="736"/>
                  </a:lnTo>
                  <a:lnTo>
                    <a:pt x="532" y="733"/>
                  </a:lnTo>
                  <a:lnTo>
                    <a:pt x="518" y="731"/>
                  </a:lnTo>
                  <a:lnTo>
                    <a:pt x="518" y="731"/>
                  </a:lnTo>
                  <a:lnTo>
                    <a:pt x="549" y="715"/>
                  </a:lnTo>
                  <a:lnTo>
                    <a:pt x="582" y="698"/>
                  </a:lnTo>
                  <a:lnTo>
                    <a:pt x="618" y="678"/>
                  </a:lnTo>
                  <a:lnTo>
                    <a:pt x="655" y="655"/>
                  </a:lnTo>
                  <a:lnTo>
                    <a:pt x="673" y="644"/>
                  </a:lnTo>
                  <a:lnTo>
                    <a:pt x="689" y="632"/>
                  </a:lnTo>
                  <a:lnTo>
                    <a:pt x="704" y="620"/>
                  </a:lnTo>
                  <a:lnTo>
                    <a:pt x="715" y="609"/>
                  </a:lnTo>
                  <a:lnTo>
                    <a:pt x="724" y="599"/>
                  </a:lnTo>
                  <a:lnTo>
                    <a:pt x="727" y="594"/>
                  </a:lnTo>
                  <a:lnTo>
                    <a:pt x="728" y="590"/>
                  </a:lnTo>
                  <a:lnTo>
                    <a:pt x="728" y="590"/>
                  </a:lnTo>
                  <a:lnTo>
                    <a:pt x="729" y="586"/>
                  </a:lnTo>
                  <a:lnTo>
                    <a:pt x="730" y="581"/>
                  </a:lnTo>
                  <a:lnTo>
                    <a:pt x="729" y="578"/>
                  </a:lnTo>
                  <a:lnTo>
                    <a:pt x="728" y="575"/>
                  </a:lnTo>
                  <a:lnTo>
                    <a:pt x="725" y="570"/>
                  </a:lnTo>
                  <a:lnTo>
                    <a:pt x="718" y="566"/>
                  </a:lnTo>
                  <a:lnTo>
                    <a:pt x="712" y="562"/>
                  </a:lnTo>
                  <a:lnTo>
                    <a:pt x="704" y="560"/>
                  </a:lnTo>
                  <a:lnTo>
                    <a:pt x="694" y="559"/>
                  </a:lnTo>
                  <a:lnTo>
                    <a:pt x="684" y="558"/>
                  </a:lnTo>
                  <a:lnTo>
                    <a:pt x="665" y="558"/>
                  </a:lnTo>
                  <a:lnTo>
                    <a:pt x="647" y="559"/>
                  </a:lnTo>
                  <a:lnTo>
                    <a:pt x="629" y="561"/>
                  </a:lnTo>
                  <a:lnTo>
                    <a:pt x="629" y="561"/>
                  </a:lnTo>
                  <a:lnTo>
                    <a:pt x="677" y="533"/>
                  </a:lnTo>
                  <a:lnTo>
                    <a:pt x="727" y="503"/>
                  </a:lnTo>
                  <a:lnTo>
                    <a:pt x="783" y="467"/>
                  </a:lnTo>
                  <a:lnTo>
                    <a:pt x="811" y="448"/>
                  </a:lnTo>
                  <a:lnTo>
                    <a:pt x="839" y="429"/>
                  </a:lnTo>
                  <a:lnTo>
                    <a:pt x="864" y="410"/>
                  </a:lnTo>
                  <a:lnTo>
                    <a:pt x="886" y="391"/>
                  </a:lnTo>
                  <a:lnTo>
                    <a:pt x="904" y="373"/>
                  </a:lnTo>
                  <a:lnTo>
                    <a:pt x="911" y="365"/>
                  </a:lnTo>
                  <a:lnTo>
                    <a:pt x="916" y="357"/>
                  </a:lnTo>
                  <a:lnTo>
                    <a:pt x="922" y="350"/>
                  </a:lnTo>
                  <a:lnTo>
                    <a:pt x="925" y="342"/>
                  </a:lnTo>
                  <a:lnTo>
                    <a:pt x="926" y="336"/>
                  </a:lnTo>
                  <a:lnTo>
                    <a:pt x="925" y="331"/>
                  </a:lnTo>
                  <a:lnTo>
                    <a:pt x="925" y="331"/>
                  </a:lnTo>
                  <a:lnTo>
                    <a:pt x="922" y="321"/>
                  </a:lnTo>
                  <a:lnTo>
                    <a:pt x="916" y="314"/>
                  </a:lnTo>
                  <a:lnTo>
                    <a:pt x="911" y="309"/>
                  </a:lnTo>
                  <a:lnTo>
                    <a:pt x="904" y="306"/>
                  </a:lnTo>
                  <a:lnTo>
                    <a:pt x="896" y="303"/>
                  </a:lnTo>
                  <a:lnTo>
                    <a:pt x="888" y="302"/>
                  </a:lnTo>
                  <a:lnTo>
                    <a:pt x="880" y="302"/>
                  </a:lnTo>
                  <a:lnTo>
                    <a:pt x="871" y="304"/>
                  </a:lnTo>
                  <a:lnTo>
                    <a:pt x="855" y="309"/>
                  </a:lnTo>
                  <a:lnTo>
                    <a:pt x="842" y="314"/>
                  </a:lnTo>
                  <a:lnTo>
                    <a:pt x="829" y="320"/>
                  </a:lnTo>
                  <a:lnTo>
                    <a:pt x="829" y="320"/>
                  </a:lnTo>
                  <a:lnTo>
                    <a:pt x="834" y="303"/>
                  </a:lnTo>
                  <a:lnTo>
                    <a:pt x="839" y="284"/>
                  </a:lnTo>
                  <a:lnTo>
                    <a:pt x="843" y="259"/>
                  </a:lnTo>
                  <a:lnTo>
                    <a:pt x="846" y="231"/>
                  </a:lnTo>
                  <a:lnTo>
                    <a:pt x="847" y="215"/>
                  </a:lnTo>
                  <a:lnTo>
                    <a:pt x="847" y="198"/>
                  </a:lnTo>
                  <a:lnTo>
                    <a:pt x="846" y="182"/>
                  </a:lnTo>
                  <a:lnTo>
                    <a:pt x="845" y="166"/>
                  </a:lnTo>
                  <a:lnTo>
                    <a:pt x="843" y="149"/>
                  </a:lnTo>
                  <a:lnTo>
                    <a:pt x="839" y="132"/>
                  </a:lnTo>
                  <a:lnTo>
                    <a:pt x="834" y="115"/>
                  </a:lnTo>
                  <a:lnTo>
                    <a:pt x="828" y="99"/>
                  </a:lnTo>
                  <a:lnTo>
                    <a:pt x="820" y="84"/>
                  </a:lnTo>
                  <a:lnTo>
                    <a:pt x="810" y="70"/>
                  </a:lnTo>
                  <a:lnTo>
                    <a:pt x="800" y="56"/>
                  </a:lnTo>
                  <a:lnTo>
                    <a:pt x="786" y="43"/>
                  </a:lnTo>
                  <a:lnTo>
                    <a:pt x="771" y="32"/>
                  </a:lnTo>
                  <a:lnTo>
                    <a:pt x="753" y="22"/>
                  </a:lnTo>
                  <a:lnTo>
                    <a:pt x="734" y="14"/>
                  </a:lnTo>
                  <a:lnTo>
                    <a:pt x="712" y="8"/>
                  </a:lnTo>
                  <a:lnTo>
                    <a:pt x="687" y="3"/>
                  </a:lnTo>
                  <a:lnTo>
                    <a:pt x="661" y="0"/>
                  </a:lnTo>
                  <a:lnTo>
                    <a:pt x="630" y="0"/>
                  </a:lnTo>
                  <a:lnTo>
                    <a:pt x="597" y="2"/>
                  </a:lnTo>
                  <a:lnTo>
                    <a:pt x="562" y="8"/>
                  </a:lnTo>
                  <a:lnTo>
                    <a:pt x="522" y="15"/>
                  </a:lnTo>
                  <a:lnTo>
                    <a:pt x="522" y="15"/>
                  </a:lnTo>
                  <a:lnTo>
                    <a:pt x="521" y="19"/>
                  </a:lnTo>
                  <a:lnTo>
                    <a:pt x="516" y="31"/>
                  </a:lnTo>
                  <a:lnTo>
                    <a:pt x="514" y="39"/>
                  </a:lnTo>
                  <a:lnTo>
                    <a:pt x="512" y="50"/>
                  </a:lnTo>
                  <a:lnTo>
                    <a:pt x="512" y="60"/>
                  </a:lnTo>
                  <a:lnTo>
                    <a:pt x="512" y="72"/>
                  </a:lnTo>
                  <a:lnTo>
                    <a:pt x="513" y="85"/>
                  </a:lnTo>
                  <a:lnTo>
                    <a:pt x="517" y="99"/>
                  </a:lnTo>
                  <a:lnTo>
                    <a:pt x="523" y="113"/>
                  </a:lnTo>
                  <a:lnTo>
                    <a:pt x="531" y="128"/>
                  </a:lnTo>
                  <a:lnTo>
                    <a:pt x="542" y="142"/>
                  </a:lnTo>
                  <a:lnTo>
                    <a:pt x="555" y="158"/>
                  </a:lnTo>
                  <a:lnTo>
                    <a:pt x="564" y="166"/>
                  </a:lnTo>
                  <a:lnTo>
                    <a:pt x="573" y="173"/>
                  </a:lnTo>
                  <a:lnTo>
                    <a:pt x="584" y="180"/>
                  </a:lnTo>
                  <a:lnTo>
                    <a:pt x="594" y="187"/>
                  </a:lnTo>
                  <a:lnTo>
                    <a:pt x="594" y="187"/>
                  </a:lnTo>
                  <a:lnTo>
                    <a:pt x="584" y="187"/>
                  </a:lnTo>
                  <a:lnTo>
                    <a:pt x="556" y="186"/>
                  </a:lnTo>
                  <a:lnTo>
                    <a:pt x="515" y="186"/>
                  </a:lnTo>
                  <a:lnTo>
                    <a:pt x="491" y="186"/>
                  </a:lnTo>
                  <a:lnTo>
                    <a:pt x="466" y="188"/>
                  </a:lnTo>
                  <a:lnTo>
                    <a:pt x="440" y="190"/>
                  </a:lnTo>
                  <a:lnTo>
                    <a:pt x="414" y="193"/>
                  </a:lnTo>
                  <a:lnTo>
                    <a:pt x="388" y="197"/>
                  </a:lnTo>
                  <a:lnTo>
                    <a:pt x="364" y="203"/>
                  </a:lnTo>
                  <a:lnTo>
                    <a:pt x="339" y="211"/>
                  </a:lnTo>
                  <a:lnTo>
                    <a:pt x="329" y="215"/>
                  </a:lnTo>
                  <a:lnTo>
                    <a:pt x="318" y="220"/>
                  </a:lnTo>
                  <a:lnTo>
                    <a:pt x="309" y="226"/>
                  </a:lnTo>
                  <a:lnTo>
                    <a:pt x="300" y="231"/>
                  </a:lnTo>
                  <a:lnTo>
                    <a:pt x="292" y="237"/>
                  </a:lnTo>
                  <a:lnTo>
                    <a:pt x="285" y="243"/>
                  </a:lnTo>
                  <a:lnTo>
                    <a:pt x="285" y="243"/>
                  </a:lnTo>
                  <a:lnTo>
                    <a:pt x="279" y="251"/>
                  </a:lnTo>
                  <a:lnTo>
                    <a:pt x="274" y="257"/>
                  </a:lnTo>
                  <a:lnTo>
                    <a:pt x="271" y="264"/>
                  </a:lnTo>
                  <a:lnTo>
                    <a:pt x="269" y="271"/>
                  </a:lnTo>
                  <a:lnTo>
                    <a:pt x="268" y="278"/>
                  </a:lnTo>
                  <a:lnTo>
                    <a:pt x="267" y="284"/>
                  </a:lnTo>
                  <a:lnTo>
                    <a:pt x="268" y="291"/>
                  </a:lnTo>
                  <a:lnTo>
                    <a:pt x="269" y="298"/>
                  </a:lnTo>
                  <a:lnTo>
                    <a:pt x="271" y="304"/>
                  </a:lnTo>
                  <a:lnTo>
                    <a:pt x="273" y="311"/>
                  </a:lnTo>
                  <a:lnTo>
                    <a:pt x="280" y="323"/>
                  </a:lnTo>
                  <a:lnTo>
                    <a:pt x="290" y="335"/>
                  </a:lnTo>
                  <a:lnTo>
                    <a:pt x="300" y="347"/>
                  </a:lnTo>
                  <a:lnTo>
                    <a:pt x="311" y="357"/>
                  </a:lnTo>
                  <a:lnTo>
                    <a:pt x="323" y="366"/>
                  </a:lnTo>
                  <a:lnTo>
                    <a:pt x="345" y="381"/>
                  </a:lnTo>
                  <a:lnTo>
                    <a:pt x="360" y="392"/>
                  </a:lnTo>
                  <a:lnTo>
                    <a:pt x="367" y="395"/>
                  </a:lnTo>
                  <a:lnTo>
                    <a:pt x="367" y="395"/>
                  </a:lnTo>
                  <a:lnTo>
                    <a:pt x="353" y="407"/>
                  </a:lnTo>
                  <a:lnTo>
                    <a:pt x="338" y="420"/>
                  </a:lnTo>
                  <a:lnTo>
                    <a:pt x="318" y="440"/>
                  </a:lnTo>
                  <a:lnTo>
                    <a:pt x="295" y="463"/>
                  </a:lnTo>
                  <a:lnTo>
                    <a:pt x="271" y="492"/>
                  </a:lnTo>
                  <a:lnTo>
                    <a:pt x="245" y="523"/>
                  </a:lnTo>
                  <a:lnTo>
                    <a:pt x="232" y="540"/>
                  </a:lnTo>
                  <a:lnTo>
                    <a:pt x="218" y="559"/>
                  </a:lnTo>
                  <a:lnTo>
                    <a:pt x="207" y="578"/>
                  </a:lnTo>
                  <a:lnTo>
                    <a:pt x="194" y="597"/>
                  </a:lnTo>
                  <a:lnTo>
                    <a:pt x="182" y="617"/>
                  </a:lnTo>
                  <a:lnTo>
                    <a:pt x="172" y="638"/>
                  </a:lnTo>
                  <a:lnTo>
                    <a:pt x="162" y="660"/>
                  </a:lnTo>
                  <a:lnTo>
                    <a:pt x="153" y="682"/>
                  </a:lnTo>
                  <a:lnTo>
                    <a:pt x="146" y="705"/>
                  </a:lnTo>
                  <a:lnTo>
                    <a:pt x="138" y="728"/>
                  </a:lnTo>
                  <a:lnTo>
                    <a:pt x="134" y="751"/>
                  </a:lnTo>
                  <a:lnTo>
                    <a:pt x="130" y="775"/>
                  </a:lnTo>
                  <a:lnTo>
                    <a:pt x="128" y="799"/>
                  </a:lnTo>
                  <a:lnTo>
                    <a:pt x="128" y="824"/>
                  </a:lnTo>
                  <a:lnTo>
                    <a:pt x="130" y="848"/>
                  </a:lnTo>
                  <a:lnTo>
                    <a:pt x="134" y="872"/>
                  </a:lnTo>
                  <a:lnTo>
                    <a:pt x="139" y="897"/>
                  </a:lnTo>
                  <a:lnTo>
                    <a:pt x="148" y="921"/>
                  </a:lnTo>
                  <a:lnTo>
                    <a:pt x="148" y="921"/>
                  </a:lnTo>
                  <a:lnTo>
                    <a:pt x="132" y="909"/>
                  </a:lnTo>
                  <a:lnTo>
                    <a:pt x="93" y="881"/>
                  </a:lnTo>
                  <a:lnTo>
                    <a:pt x="71" y="867"/>
                  </a:lnTo>
                  <a:lnTo>
                    <a:pt x="50" y="854"/>
                  </a:lnTo>
                  <a:lnTo>
                    <a:pt x="40" y="849"/>
                  </a:lnTo>
                  <a:lnTo>
                    <a:pt x="33" y="845"/>
                  </a:lnTo>
                  <a:lnTo>
                    <a:pt x="26" y="843"/>
                  </a:lnTo>
                  <a:lnTo>
                    <a:pt x="20" y="843"/>
                  </a:lnTo>
                  <a:lnTo>
                    <a:pt x="20" y="843"/>
                  </a:lnTo>
                  <a:lnTo>
                    <a:pt x="16" y="844"/>
                  </a:lnTo>
                  <a:lnTo>
                    <a:pt x="12" y="848"/>
                  </a:lnTo>
                  <a:lnTo>
                    <a:pt x="8" y="853"/>
                  </a:lnTo>
                  <a:lnTo>
                    <a:pt x="4" y="860"/>
                  </a:lnTo>
                  <a:lnTo>
                    <a:pt x="2" y="869"/>
                  </a:lnTo>
                  <a:lnTo>
                    <a:pt x="0" y="878"/>
                  </a:lnTo>
                  <a:lnTo>
                    <a:pt x="0" y="890"/>
                  </a:lnTo>
                  <a:lnTo>
                    <a:pt x="1" y="901"/>
                  </a:lnTo>
                  <a:lnTo>
                    <a:pt x="4" y="915"/>
                  </a:lnTo>
                  <a:lnTo>
                    <a:pt x="9" y="928"/>
                  </a:lnTo>
                  <a:lnTo>
                    <a:pt x="15" y="943"/>
                  </a:lnTo>
                  <a:lnTo>
                    <a:pt x="24" y="956"/>
                  </a:lnTo>
                  <a:lnTo>
                    <a:pt x="35" y="971"/>
                  </a:lnTo>
                  <a:lnTo>
                    <a:pt x="50" y="986"/>
                  </a:lnTo>
                  <a:lnTo>
                    <a:pt x="67" y="999"/>
                  </a:lnTo>
                  <a:lnTo>
                    <a:pt x="86" y="1013"/>
                  </a:lnTo>
                  <a:lnTo>
                    <a:pt x="86" y="1013"/>
                  </a:lnTo>
                  <a:lnTo>
                    <a:pt x="80" y="1016"/>
                  </a:lnTo>
                  <a:lnTo>
                    <a:pt x="67" y="1024"/>
                  </a:lnTo>
                  <a:lnTo>
                    <a:pt x="57" y="1029"/>
                  </a:lnTo>
                  <a:lnTo>
                    <a:pt x="48" y="1035"/>
                  </a:lnTo>
                  <a:lnTo>
                    <a:pt x="37" y="1044"/>
                  </a:lnTo>
                  <a:lnTo>
                    <a:pt x="28" y="1052"/>
                  </a:lnTo>
                  <a:lnTo>
                    <a:pt x="19" y="1062"/>
                  </a:lnTo>
                  <a:lnTo>
                    <a:pt x="12" y="1071"/>
                  </a:lnTo>
                  <a:lnTo>
                    <a:pt x="7" y="1083"/>
                  </a:lnTo>
                  <a:lnTo>
                    <a:pt x="6" y="1089"/>
                  </a:lnTo>
                  <a:lnTo>
                    <a:pt x="4" y="1094"/>
                  </a:lnTo>
                  <a:lnTo>
                    <a:pt x="3" y="1100"/>
                  </a:lnTo>
                  <a:lnTo>
                    <a:pt x="4" y="1107"/>
                  </a:lnTo>
                  <a:lnTo>
                    <a:pt x="6" y="1113"/>
                  </a:lnTo>
                  <a:lnTo>
                    <a:pt x="8" y="1120"/>
                  </a:lnTo>
                  <a:lnTo>
                    <a:pt x="11" y="1127"/>
                  </a:lnTo>
                  <a:lnTo>
                    <a:pt x="15" y="1134"/>
                  </a:lnTo>
                  <a:lnTo>
                    <a:pt x="20" y="1142"/>
                  </a:lnTo>
                  <a:lnTo>
                    <a:pt x="27" y="1149"/>
                  </a:lnTo>
                  <a:lnTo>
                    <a:pt x="27" y="1149"/>
                  </a:lnTo>
                  <a:lnTo>
                    <a:pt x="40" y="1162"/>
                  </a:lnTo>
                  <a:lnTo>
                    <a:pt x="54" y="1172"/>
                  </a:lnTo>
                  <a:lnTo>
                    <a:pt x="68" y="1179"/>
                  </a:lnTo>
                  <a:lnTo>
                    <a:pt x="80" y="1185"/>
                  </a:lnTo>
                  <a:lnTo>
                    <a:pt x="94" y="1188"/>
                  </a:lnTo>
                  <a:lnTo>
                    <a:pt x="106" y="1189"/>
                  </a:lnTo>
                  <a:lnTo>
                    <a:pt x="117" y="1189"/>
                  </a:lnTo>
                  <a:lnTo>
                    <a:pt x="128" y="1187"/>
                  </a:lnTo>
                  <a:lnTo>
                    <a:pt x="138" y="1185"/>
                  </a:lnTo>
                  <a:lnTo>
                    <a:pt x="147" y="1182"/>
                  </a:lnTo>
                  <a:lnTo>
                    <a:pt x="161" y="1175"/>
                  </a:lnTo>
                  <a:lnTo>
                    <a:pt x="171" y="1170"/>
                  </a:lnTo>
                  <a:lnTo>
                    <a:pt x="174" y="1167"/>
                  </a:lnTo>
                  <a:lnTo>
                    <a:pt x="174" y="1167"/>
                  </a:lnTo>
                  <a:lnTo>
                    <a:pt x="186" y="1180"/>
                  </a:lnTo>
                  <a:lnTo>
                    <a:pt x="200" y="1195"/>
                  </a:lnTo>
                  <a:lnTo>
                    <a:pt x="220" y="1215"/>
                  </a:lnTo>
                  <a:lnTo>
                    <a:pt x="246" y="1237"/>
                  </a:lnTo>
                  <a:lnTo>
                    <a:pt x="275" y="1261"/>
                  </a:lnTo>
                  <a:lnTo>
                    <a:pt x="292" y="1273"/>
                  </a:lnTo>
                  <a:lnTo>
                    <a:pt x="310" y="1285"/>
                  </a:lnTo>
                  <a:lnTo>
                    <a:pt x="329" y="1297"/>
                  </a:lnTo>
                  <a:lnTo>
                    <a:pt x="348" y="1309"/>
                  </a:lnTo>
                  <a:lnTo>
                    <a:pt x="369" y="1321"/>
                  </a:lnTo>
                  <a:lnTo>
                    <a:pt x="390" y="1331"/>
                  </a:lnTo>
                  <a:lnTo>
                    <a:pt x="413" y="1341"/>
                  </a:lnTo>
                  <a:lnTo>
                    <a:pt x="436" y="1350"/>
                  </a:lnTo>
                  <a:lnTo>
                    <a:pt x="460" y="1358"/>
                  </a:lnTo>
                  <a:lnTo>
                    <a:pt x="485" y="1365"/>
                  </a:lnTo>
                  <a:lnTo>
                    <a:pt x="510" y="1371"/>
                  </a:lnTo>
                  <a:lnTo>
                    <a:pt x="536" y="1375"/>
                  </a:lnTo>
                  <a:lnTo>
                    <a:pt x="564" y="1377"/>
                  </a:lnTo>
                  <a:lnTo>
                    <a:pt x="591" y="1378"/>
                  </a:lnTo>
                  <a:lnTo>
                    <a:pt x="619" y="1377"/>
                  </a:lnTo>
                  <a:lnTo>
                    <a:pt x="648" y="1374"/>
                  </a:lnTo>
                  <a:lnTo>
                    <a:pt x="677" y="1369"/>
                  </a:lnTo>
                  <a:lnTo>
                    <a:pt x="707" y="1362"/>
                  </a:lnTo>
                  <a:lnTo>
                    <a:pt x="736" y="1352"/>
                  </a:lnTo>
                  <a:lnTo>
                    <a:pt x="767" y="1339"/>
                  </a:lnTo>
                  <a:lnTo>
                    <a:pt x="826" y="1231"/>
                  </a:lnTo>
                  <a:close/>
                </a:path>
              </a:pathLst>
            </a:custGeom>
            <a:solidFill>
              <a:srgbClr val="2212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5713413" y="3624263"/>
              <a:ext cx="454025" cy="376238"/>
            </a:xfrm>
            <a:custGeom>
              <a:avLst/>
              <a:gdLst>
                <a:gd name="T0" fmla="*/ 141 w 286"/>
                <a:gd name="T1" fmla="*/ 0 h 237"/>
                <a:gd name="T2" fmla="*/ 123 w 286"/>
                <a:gd name="T3" fmla="*/ 2 h 237"/>
                <a:gd name="T4" fmla="*/ 94 w 286"/>
                <a:gd name="T5" fmla="*/ 8 h 237"/>
                <a:gd name="T6" fmla="*/ 70 w 286"/>
                <a:gd name="T7" fmla="*/ 18 h 237"/>
                <a:gd name="T8" fmla="*/ 46 w 286"/>
                <a:gd name="T9" fmla="*/ 32 h 237"/>
                <a:gd name="T10" fmla="*/ 25 w 286"/>
                <a:gd name="T11" fmla="*/ 53 h 237"/>
                <a:gd name="T12" fmla="*/ 8 w 286"/>
                <a:gd name="T13" fmla="*/ 82 h 237"/>
                <a:gd name="T14" fmla="*/ 2 w 286"/>
                <a:gd name="T15" fmla="*/ 100 h 237"/>
                <a:gd name="T16" fmla="*/ 0 w 286"/>
                <a:gd name="T17" fmla="*/ 119 h 237"/>
                <a:gd name="T18" fmla="*/ 4 w 286"/>
                <a:gd name="T19" fmla="*/ 138 h 237"/>
                <a:gd name="T20" fmla="*/ 12 w 286"/>
                <a:gd name="T21" fmla="*/ 158 h 237"/>
                <a:gd name="T22" fmla="*/ 26 w 286"/>
                <a:gd name="T23" fmla="*/ 175 h 237"/>
                <a:gd name="T24" fmla="*/ 43 w 286"/>
                <a:gd name="T25" fmla="*/ 192 h 237"/>
                <a:gd name="T26" fmla="*/ 63 w 286"/>
                <a:gd name="T27" fmla="*/ 208 h 237"/>
                <a:gd name="T28" fmla="*/ 85 w 286"/>
                <a:gd name="T29" fmla="*/ 220 h 237"/>
                <a:gd name="T30" fmla="*/ 109 w 286"/>
                <a:gd name="T31" fmla="*/ 229 h 237"/>
                <a:gd name="T32" fmla="*/ 135 w 286"/>
                <a:gd name="T33" fmla="*/ 234 h 237"/>
                <a:gd name="T34" fmla="*/ 160 w 286"/>
                <a:gd name="T35" fmla="*/ 237 h 237"/>
                <a:gd name="T36" fmla="*/ 185 w 286"/>
                <a:gd name="T37" fmla="*/ 232 h 237"/>
                <a:gd name="T38" fmla="*/ 209 w 286"/>
                <a:gd name="T39" fmla="*/ 223 h 237"/>
                <a:gd name="T40" fmla="*/ 233 w 286"/>
                <a:gd name="T41" fmla="*/ 207 h 237"/>
                <a:gd name="T42" fmla="*/ 253 w 286"/>
                <a:gd name="T43" fmla="*/ 185 h 237"/>
                <a:gd name="T44" fmla="*/ 269 w 286"/>
                <a:gd name="T45" fmla="*/ 155 h 237"/>
                <a:gd name="T46" fmla="*/ 283 w 286"/>
                <a:gd name="T47" fmla="*/ 119 h 237"/>
                <a:gd name="T48" fmla="*/ 285 w 286"/>
                <a:gd name="T49" fmla="*/ 110 h 237"/>
                <a:gd name="T50" fmla="*/ 286 w 286"/>
                <a:gd name="T51" fmla="*/ 94 h 237"/>
                <a:gd name="T52" fmla="*/ 283 w 286"/>
                <a:gd name="T53" fmla="*/ 80 h 237"/>
                <a:gd name="T54" fmla="*/ 276 w 286"/>
                <a:gd name="T55" fmla="*/ 67 h 237"/>
                <a:gd name="T56" fmla="*/ 267 w 286"/>
                <a:gd name="T57" fmla="*/ 55 h 237"/>
                <a:gd name="T58" fmla="*/ 249 w 286"/>
                <a:gd name="T59" fmla="*/ 40 h 237"/>
                <a:gd name="T60" fmla="*/ 222 w 286"/>
                <a:gd name="T61" fmla="*/ 24 h 237"/>
                <a:gd name="T62" fmla="*/ 193 w 286"/>
                <a:gd name="T63" fmla="*/ 13 h 237"/>
                <a:gd name="T64" fmla="*/ 148 w 286"/>
                <a:gd name="T65" fmla="*/ 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237">
                  <a:moveTo>
                    <a:pt x="141" y="0"/>
                  </a:moveTo>
                  <a:lnTo>
                    <a:pt x="141" y="0"/>
                  </a:lnTo>
                  <a:lnTo>
                    <a:pt x="137" y="1"/>
                  </a:lnTo>
                  <a:lnTo>
                    <a:pt x="123" y="2"/>
                  </a:lnTo>
                  <a:lnTo>
                    <a:pt x="104" y="5"/>
                  </a:lnTo>
                  <a:lnTo>
                    <a:pt x="94" y="8"/>
                  </a:lnTo>
                  <a:lnTo>
                    <a:pt x="82" y="12"/>
                  </a:lnTo>
                  <a:lnTo>
                    <a:pt x="70" y="18"/>
                  </a:lnTo>
                  <a:lnTo>
                    <a:pt x="58" y="25"/>
                  </a:lnTo>
                  <a:lnTo>
                    <a:pt x="46" y="32"/>
                  </a:lnTo>
                  <a:lnTo>
                    <a:pt x="36" y="42"/>
                  </a:lnTo>
                  <a:lnTo>
                    <a:pt x="25" y="53"/>
                  </a:lnTo>
                  <a:lnTo>
                    <a:pt x="16" y="67"/>
                  </a:lnTo>
                  <a:lnTo>
                    <a:pt x="8" y="82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0" y="109"/>
                  </a:lnTo>
                  <a:lnTo>
                    <a:pt x="0" y="119"/>
                  </a:lnTo>
                  <a:lnTo>
                    <a:pt x="1" y="128"/>
                  </a:lnTo>
                  <a:lnTo>
                    <a:pt x="4" y="138"/>
                  </a:lnTo>
                  <a:lnTo>
                    <a:pt x="7" y="148"/>
                  </a:lnTo>
                  <a:lnTo>
                    <a:pt x="12" y="158"/>
                  </a:lnTo>
                  <a:lnTo>
                    <a:pt x="19" y="167"/>
                  </a:lnTo>
                  <a:lnTo>
                    <a:pt x="26" y="175"/>
                  </a:lnTo>
                  <a:lnTo>
                    <a:pt x="34" y="184"/>
                  </a:lnTo>
                  <a:lnTo>
                    <a:pt x="43" y="192"/>
                  </a:lnTo>
                  <a:lnTo>
                    <a:pt x="52" y="201"/>
                  </a:lnTo>
                  <a:lnTo>
                    <a:pt x="63" y="208"/>
                  </a:lnTo>
                  <a:lnTo>
                    <a:pt x="74" y="214"/>
                  </a:lnTo>
                  <a:lnTo>
                    <a:pt x="85" y="220"/>
                  </a:lnTo>
                  <a:lnTo>
                    <a:pt x="97" y="225"/>
                  </a:lnTo>
                  <a:lnTo>
                    <a:pt x="109" y="229"/>
                  </a:lnTo>
                  <a:lnTo>
                    <a:pt x="122" y="232"/>
                  </a:lnTo>
                  <a:lnTo>
                    <a:pt x="135" y="234"/>
                  </a:lnTo>
                  <a:lnTo>
                    <a:pt x="147" y="237"/>
                  </a:lnTo>
                  <a:lnTo>
                    <a:pt x="160" y="237"/>
                  </a:lnTo>
                  <a:lnTo>
                    <a:pt x="173" y="234"/>
                  </a:lnTo>
                  <a:lnTo>
                    <a:pt x="185" y="232"/>
                  </a:lnTo>
                  <a:lnTo>
                    <a:pt x="198" y="228"/>
                  </a:lnTo>
                  <a:lnTo>
                    <a:pt x="209" y="223"/>
                  </a:lnTo>
                  <a:lnTo>
                    <a:pt x="221" y="217"/>
                  </a:lnTo>
                  <a:lnTo>
                    <a:pt x="233" y="207"/>
                  </a:lnTo>
                  <a:lnTo>
                    <a:pt x="243" y="198"/>
                  </a:lnTo>
                  <a:lnTo>
                    <a:pt x="253" y="185"/>
                  </a:lnTo>
                  <a:lnTo>
                    <a:pt x="262" y="171"/>
                  </a:lnTo>
                  <a:lnTo>
                    <a:pt x="269" y="155"/>
                  </a:lnTo>
                  <a:lnTo>
                    <a:pt x="277" y="139"/>
                  </a:lnTo>
                  <a:lnTo>
                    <a:pt x="283" y="119"/>
                  </a:lnTo>
                  <a:lnTo>
                    <a:pt x="283" y="119"/>
                  </a:lnTo>
                  <a:lnTo>
                    <a:pt x="285" y="110"/>
                  </a:lnTo>
                  <a:lnTo>
                    <a:pt x="286" y="102"/>
                  </a:lnTo>
                  <a:lnTo>
                    <a:pt x="286" y="94"/>
                  </a:lnTo>
                  <a:lnTo>
                    <a:pt x="284" y="87"/>
                  </a:lnTo>
                  <a:lnTo>
                    <a:pt x="283" y="80"/>
                  </a:lnTo>
                  <a:lnTo>
                    <a:pt x="280" y="73"/>
                  </a:lnTo>
                  <a:lnTo>
                    <a:pt x="276" y="67"/>
                  </a:lnTo>
                  <a:lnTo>
                    <a:pt x="272" y="61"/>
                  </a:lnTo>
                  <a:lnTo>
                    <a:pt x="267" y="55"/>
                  </a:lnTo>
                  <a:lnTo>
                    <a:pt x="262" y="50"/>
                  </a:lnTo>
                  <a:lnTo>
                    <a:pt x="249" y="40"/>
                  </a:lnTo>
                  <a:lnTo>
                    <a:pt x="236" y="31"/>
                  </a:lnTo>
                  <a:lnTo>
                    <a:pt x="222" y="24"/>
                  </a:lnTo>
                  <a:lnTo>
                    <a:pt x="207" y="19"/>
                  </a:lnTo>
                  <a:lnTo>
                    <a:pt x="193" y="13"/>
                  </a:lnTo>
                  <a:lnTo>
                    <a:pt x="167" y="5"/>
                  </a:lnTo>
                  <a:lnTo>
                    <a:pt x="148" y="2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E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5713413" y="3624263"/>
              <a:ext cx="454025" cy="376238"/>
            </a:xfrm>
            <a:custGeom>
              <a:avLst/>
              <a:gdLst>
                <a:gd name="T0" fmla="*/ 141 w 286"/>
                <a:gd name="T1" fmla="*/ 0 h 237"/>
                <a:gd name="T2" fmla="*/ 123 w 286"/>
                <a:gd name="T3" fmla="*/ 2 h 237"/>
                <a:gd name="T4" fmla="*/ 94 w 286"/>
                <a:gd name="T5" fmla="*/ 8 h 237"/>
                <a:gd name="T6" fmla="*/ 70 w 286"/>
                <a:gd name="T7" fmla="*/ 18 h 237"/>
                <a:gd name="T8" fmla="*/ 46 w 286"/>
                <a:gd name="T9" fmla="*/ 32 h 237"/>
                <a:gd name="T10" fmla="*/ 25 w 286"/>
                <a:gd name="T11" fmla="*/ 53 h 237"/>
                <a:gd name="T12" fmla="*/ 8 w 286"/>
                <a:gd name="T13" fmla="*/ 82 h 237"/>
                <a:gd name="T14" fmla="*/ 2 w 286"/>
                <a:gd name="T15" fmla="*/ 100 h 237"/>
                <a:gd name="T16" fmla="*/ 0 w 286"/>
                <a:gd name="T17" fmla="*/ 119 h 237"/>
                <a:gd name="T18" fmla="*/ 4 w 286"/>
                <a:gd name="T19" fmla="*/ 138 h 237"/>
                <a:gd name="T20" fmla="*/ 12 w 286"/>
                <a:gd name="T21" fmla="*/ 158 h 237"/>
                <a:gd name="T22" fmla="*/ 26 w 286"/>
                <a:gd name="T23" fmla="*/ 175 h 237"/>
                <a:gd name="T24" fmla="*/ 43 w 286"/>
                <a:gd name="T25" fmla="*/ 192 h 237"/>
                <a:gd name="T26" fmla="*/ 63 w 286"/>
                <a:gd name="T27" fmla="*/ 208 h 237"/>
                <a:gd name="T28" fmla="*/ 85 w 286"/>
                <a:gd name="T29" fmla="*/ 220 h 237"/>
                <a:gd name="T30" fmla="*/ 109 w 286"/>
                <a:gd name="T31" fmla="*/ 229 h 237"/>
                <a:gd name="T32" fmla="*/ 135 w 286"/>
                <a:gd name="T33" fmla="*/ 234 h 237"/>
                <a:gd name="T34" fmla="*/ 160 w 286"/>
                <a:gd name="T35" fmla="*/ 237 h 237"/>
                <a:gd name="T36" fmla="*/ 185 w 286"/>
                <a:gd name="T37" fmla="*/ 232 h 237"/>
                <a:gd name="T38" fmla="*/ 209 w 286"/>
                <a:gd name="T39" fmla="*/ 223 h 237"/>
                <a:gd name="T40" fmla="*/ 233 w 286"/>
                <a:gd name="T41" fmla="*/ 207 h 237"/>
                <a:gd name="T42" fmla="*/ 253 w 286"/>
                <a:gd name="T43" fmla="*/ 185 h 237"/>
                <a:gd name="T44" fmla="*/ 269 w 286"/>
                <a:gd name="T45" fmla="*/ 155 h 237"/>
                <a:gd name="T46" fmla="*/ 283 w 286"/>
                <a:gd name="T47" fmla="*/ 119 h 237"/>
                <a:gd name="T48" fmla="*/ 285 w 286"/>
                <a:gd name="T49" fmla="*/ 110 h 237"/>
                <a:gd name="T50" fmla="*/ 286 w 286"/>
                <a:gd name="T51" fmla="*/ 94 h 237"/>
                <a:gd name="T52" fmla="*/ 283 w 286"/>
                <a:gd name="T53" fmla="*/ 80 h 237"/>
                <a:gd name="T54" fmla="*/ 276 w 286"/>
                <a:gd name="T55" fmla="*/ 67 h 237"/>
                <a:gd name="T56" fmla="*/ 267 w 286"/>
                <a:gd name="T57" fmla="*/ 55 h 237"/>
                <a:gd name="T58" fmla="*/ 249 w 286"/>
                <a:gd name="T59" fmla="*/ 40 h 237"/>
                <a:gd name="T60" fmla="*/ 222 w 286"/>
                <a:gd name="T61" fmla="*/ 24 h 237"/>
                <a:gd name="T62" fmla="*/ 193 w 286"/>
                <a:gd name="T63" fmla="*/ 13 h 237"/>
                <a:gd name="T64" fmla="*/ 148 w 286"/>
                <a:gd name="T65" fmla="*/ 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237">
                  <a:moveTo>
                    <a:pt x="141" y="0"/>
                  </a:moveTo>
                  <a:lnTo>
                    <a:pt x="141" y="0"/>
                  </a:lnTo>
                  <a:lnTo>
                    <a:pt x="137" y="1"/>
                  </a:lnTo>
                  <a:lnTo>
                    <a:pt x="123" y="2"/>
                  </a:lnTo>
                  <a:lnTo>
                    <a:pt x="104" y="5"/>
                  </a:lnTo>
                  <a:lnTo>
                    <a:pt x="94" y="8"/>
                  </a:lnTo>
                  <a:lnTo>
                    <a:pt x="82" y="12"/>
                  </a:lnTo>
                  <a:lnTo>
                    <a:pt x="70" y="18"/>
                  </a:lnTo>
                  <a:lnTo>
                    <a:pt x="58" y="25"/>
                  </a:lnTo>
                  <a:lnTo>
                    <a:pt x="46" y="32"/>
                  </a:lnTo>
                  <a:lnTo>
                    <a:pt x="36" y="42"/>
                  </a:lnTo>
                  <a:lnTo>
                    <a:pt x="25" y="53"/>
                  </a:lnTo>
                  <a:lnTo>
                    <a:pt x="16" y="67"/>
                  </a:lnTo>
                  <a:lnTo>
                    <a:pt x="8" y="82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0" y="109"/>
                  </a:lnTo>
                  <a:lnTo>
                    <a:pt x="0" y="119"/>
                  </a:lnTo>
                  <a:lnTo>
                    <a:pt x="1" y="128"/>
                  </a:lnTo>
                  <a:lnTo>
                    <a:pt x="4" y="138"/>
                  </a:lnTo>
                  <a:lnTo>
                    <a:pt x="7" y="148"/>
                  </a:lnTo>
                  <a:lnTo>
                    <a:pt x="12" y="158"/>
                  </a:lnTo>
                  <a:lnTo>
                    <a:pt x="19" y="167"/>
                  </a:lnTo>
                  <a:lnTo>
                    <a:pt x="26" y="175"/>
                  </a:lnTo>
                  <a:lnTo>
                    <a:pt x="34" y="184"/>
                  </a:lnTo>
                  <a:lnTo>
                    <a:pt x="43" y="192"/>
                  </a:lnTo>
                  <a:lnTo>
                    <a:pt x="52" y="201"/>
                  </a:lnTo>
                  <a:lnTo>
                    <a:pt x="63" y="208"/>
                  </a:lnTo>
                  <a:lnTo>
                    <a:pt x="74" y="214"/>
                  </a:lnTo>
                  <a:lnTo>
                    <a:pt x="85" y="220"/>
                  </a:lnTo>
                  <a:lnTo>
                    <a:pt x="97" y="225"/>
                  </a:lnTo>
                  <a:lnTo>
                    <a:pt x="109" y="229"/>
                  </a:lnTo>
                  <a:lnTo>
                    <a:pt x="122" y="232"/>
                  </a:lnTo>
                  <a:lnTo>
                    <a:pt x="135" y="234"/>
                  </a:lnTo>
                  <a:lnTo>
                    <a:pt x="147" y="237"/>
                  </a:lnTo>
                  <a:lnTo>
                    <a:pt x="160" y="237"/>
                  </a:lnTo>
                  <a:lnTo>
                    <a:pt x="173" y="234"/>
                  </a:lnTo>
                  <a:lnTo>
                    <a:pt x="185" y="232"/>
                  </a:lnTo>
                  <a:lnTo>
                    <a:pt x="198" y="228"/>
                  </a:lnTo>
                  <a:lnTo>
                    <a:pt x="209" y="223"/>
                  </a:lnTo>
                  <a:lnTo>
                    <a:pt x="221" y="217"/>
                  </a:lnTo>
                  <a:lnTo>
                    <a:pt x="233" y="207"/>
                  </a:lnTo>
                  <a:lnTo>
                    <a:pt x="243" y="198"/>
                  </a:lnTo>
                  <a:lnTo>
                    <a:pt x="253" y="185"/>
                  </a:lnTo>
                  <a:lnTo>
                    <a:pt x="262" y="171"/>
                  </a:lnTo>
                  <a:lnTo>
                    <a:pt x="269" y="155"/>
                  </a:lnTo>
                  <a:lnTo>
                    <a:pt x="277" y="139"/>
                  </a:lnTo>
                  <a:lnTo>
                    <a:pt x="283" y="119"/>
                  </a:lnTo>
                  <a:lnTo>
                    <a:pt x="283" y="119"/>
                  </a:lnTo>
                  <a:lnTo>
                    <a:pt x="285" y="110"/>
                  </a:lnTo>
                  <a:lnTo>
                    <a:pt x="286" y="102"/>
                  </a:lnTo>
                  <a:lnTo>
                    <a:pt x="286" y="94"/>
                  </a:lnTo>
                  <a:lnTo>
                    <a:pt x="284" y="87"/>
                  </a:lnTo>
                  <a:lnTo>
                    <a:pt x="283" y="80"/>
                  </a:lnTo>
                  <a:lnTo>
                    <a:pt x="280" y="73"/>
                  </a:lnTo>
                  <a:lnTo>
                    <a:pt x="276" y="67"/>
                  </a:lnTo>
                  <a:lnTo>
                    <a:pt x="272" y="61"/>
                  </a:lnTo>
                  <a:lnTo>
                    <a:pt x="267" y="55"/>
                  </a:lnTo>
                  <a:lnTo>
                    <a:pt x="262" y="50"/>
                  </a:lnTo>
                  <a:lnTo>
                    <a:pt x="249" y="40"/>
                  </a:lnTo>
                  <a:lnTo>
                    <a:pt x="236" y="31"/>
                  </a:lnTo>
                  <a:lnTo>
                    <a:pt x="222" y="24"/>
                  </a:lnTo>
                  <a:lnTo>
                    <a:pt x="207" y="19"/>
                  </a:lnTo>
                  <a:lnTo>
                    <a:pt x="193" y="13"/>
                  </a:lnTo>
                  <a:lnTo>
                    <a:pt x="167" y="5"/>
                  </a:lnTo>
                  <a:lnTo>
                    <a:pt x="148" y="2"/>
                  </a:lnTo>
                  <a:lnTo>
                    <a:pt x="1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5673726" y="2740025"/>
              <a:ext cx="101600" cy="236538"/>
            </a:xfrm>
            <a:custGeom>
              <a:avLst/>
              <a:gdLst>
                <a:gd name="T0" fmla="*/ 0 w 64"/>
                <a:gd name="T1" fmla="*/ 149 h 149"/>
                <a:gd name="T2" fmla="*/ 0 w 64"/>
                <a:gd name="T3" fmla="*/ 149 h 149"/>
                <a:gd name="T4" fmla="*/ 8 w 64"/>
                <a:gd name="T5" fmla="*/ 137 h 149"/>
                <a:gd name="T6" fmla="*/ 17 w 64"/>
                <a:gd name="T7" fmla="*/ 123 h 149"/>
                <a:gd name="T8" fmla="*/ 28 w 64"/>
                <a:gd name="T9" fmla="*/ 104 h 149"/>
                <a:gd name="T10" fmla="*/ 39 w 64"/>
                <a:gd name="T11" fmla="*/ 82 h 149"/>
                <a:gd name="T12" fmla="*/ 44 w 64"/>
                <a:gd name="T13" fmla="*/ 69 h 149"/>
                <a:gd name="T14" fmla="*/ 48 w 64"/>
                <a:gd name="T15" fmla="*/ 57 h 149"/>
                <a:gd name="T16" fmla="*/ 52 w 64"/>
                <a:gd name="T17" fmla="*/ 43 h 149"/>
                <a:gd name="T18" fmla="*/ 55 w 64"/>
                <a:gd name="T19" fmla="*/ 29 h 149"/>
                <a:gd name="T20" fmla="*/ 57 w 64"/>
                <a:gd name="T21" fmla="*/ 14 h 149"/>
                <a:gd name="T22" fmla="*/ 59 w 64"/>
                <a:gd name="T23" fmla="*/ 0 h 149"/>
                <a:gd name="T24" fmla="*/ 59 w 64"/>
                <a:gd name="T25" fmla="*/ 0 h 149"/>
                <a:gd name="T26" fmla="*/ 60 w 64"/>
                <a:gd name="T27" fmla="*/ 5 h 149"/>
                <a:gd name="T28" fmla="*/ 62 w 64"/>
                <a:gd name="T29" fmla="*/ 18 h 149"/>
                <a:gd name="T30" fmla="*/ 64 w 64"/>
                <a:gd name="T31" fmla="*/ 38 h 149"/>
                <a:gd name="T32" fmla="*/ 64 w 64"/>
                <a:gd name="T33" fmla="*/ 49 h 149"/>
                <a:gd name="T34" fmla="*/ 64 w 64"/>
                <a:gd name="T35" fmla="*/ 61 h 149"/>
                <a:gd name="T36" fmla="*/ 62 w 64"/>
                <a:gd name="T37" fmla="*/ 73 h 149"/>
                <a:gd name="T38" fmla="*/ 59 w 64"/>
                <a:gd name="T39" fmla="*/ 86 h 149"/>
                <a:gd name="T40" fmla="*/ 54 w 64"/>
                <a:gd name="T41" fmla="*/ 99 h 149"/>
                <a:gd name="T42" fmla="*/ 48 w 64"/>
                <a:gd name="T43" fmla="*/ 110 h 149"/>
                <a:gd name="T44" fmla="*/ 40 w 64"/>
                <a:gd name="T45" fmla="*/ 122 h 149"/>
                <a:gd name="T46" fmla="*/ 29 w 64"/>
                <a:gd name="T47" fmla="*/ 132 h 149"/>
                <a:gd name="T48" fmla="*/ 23 w 64"/>
                <a:gd name="T49" fmla="*/ 137 h 149"/>
                <a:gd name="T50" fmla="*/ 15 w 64"/>
                <a:gd name="T51" fmla="*/ 142 h 149"/>
                <a:gd name="T52" fmla="*/ 8 w 64"/>
                <a:gd name="T53" fmla="*/ 146 h 149"/>
                <a:gd name="T54" fmla="*/ 0 w 64"/>
                <a:gd name="T55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4" h="149">
                  <a:moveTo>
                    <a:pt x="0" y="149"/>
                  </a:moveTo>
                  <a:lnTo>
                    <a:pt x="0" y="149"/>
                  </a:lnTo>
                  <a:lnTo>
                    <a:pt x="8" y="137"/>
                  </a:lnTo>
                  <a:lnTo>
                    <a:pt x="17" y="123"/>
                  </a:lnTo>
                  <a:lnTo>
                    <a:pt x="28" y="104"/>
                  </a:lnTo>
                  <a:lnTo>
                    <a:pt x="39" y="82"/>
                  </a:lnTo>
                  <a:lnTo>
                    <a:pt x="44" y="69"/>
                  </a:lnTo>
                  <a:lnTo>
                    <a:pt x="48" y="57"/>
                  </a:lnTo>
                  <a:lnTo>
                    <a:pt x="52" y="43"/>
                  </a:lnTo>
                  <a:lnTo>
                    <a:pt x="55" y="29"/>
                  </a:lnTo>
                  <a:lnTo>
                    <a:pt x="57" y="14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0" y="5"/>
                  </a:lnTo>
                  <a:lnTo>
                    <a:pt x="62" y="18"/>
                  </a:lnTo>
                  <a:lnTo>
                    <a:pt x="64" y="38"/>
                  </a:lnTo>
                  <a:lnTo>
                    <a:pt x="64" y="49"/>
                  </a:lnTo>
                  <a:lnTo>
                    <a:pt x="64" y="61"/>
                  </a:lnTo>
                  <a:lnTo>
                    <a:pt x="62" y="73"/>
                  </a:lnTo>
                  <a:lnTo>
                    <a:pt x="59" y="86"/>
                  </a:lnTo>
                  <a:lnTo>
                    <a:pt x="54" y="99"/>
                  </a:lnTo>
                  <a:lnTo>
                    <a:pt x="48" y="110"/>
                  </a:lnTo>
                  <a:lnTo>
                    <a:pt x="40" y="122"/>
                  </a:lnTo>
                  <a:lnTo>
                    <a:pt x="29" y="132"/>
                  </a:lnTo>
                  <a:lnTo>
                    <a:pt x="23" y="137"/>
                  </a:lnTo>
                  <a:lnTo>
                    <a:pt x="15" y="142"/>
                  </a:lnTo>
                  <a:lnTo>
                    <a:pt x="8" y="146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493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5673726" y="2740025"/>
              <a:ext cx="101600" cy="236538"/>
            </a:xfrm>
            <a:custGeom>
              <a:avLst/>
              <a:gdLst>
                <a:gd name="T0" fmla="*/ 0 w 64"/>
                <a:gd name="T1" fmla="*/ 149 h 149"/>
                <a:gd name="T2" fmla="*/ 0 w 64"/>
                <a:gd name="T3" fmla="*/ 149 h 149"/>
                <a:gd name="T4" fmla="*/ 8 w 64"/>
                <a:gd name="T5" fmla="*/ 137 h 149"/>
                <a:gd name="T6" fmla="*/ 17 w 64"/>
                <a:gd name="T7" fmla="*/ 123 h 149"/>
                <a:gd name="T8" fmla="*/ 28 w 64"/>
                <a:gd name="T9" fmla="*/ 104 h 149"/>
                <a:gd name="T10" fmla="*/ 39 w 64"/>
                <a:gd name="T11" fmla="*/ 82 h 149"/>
                <a:gd name="T12" fmla="*/ 44 w 64"/>
                <a:gd name="T13" fmla="*/ 69 h 149"/>
                <a:gd name="T14" fmla="*/ 48 w 64"/>
                <a:gd name="T15" fmla="*/ 57 h 149"/>
                <a:gd name="T16" fmla="*/ 52 w 64"/>
                <a:gd name="T17" fmla="*/ 43 h 149"/>
                <a:gd name="T18" fmla="*/ 55 w 64"/>
                <a:gd name="T19" fmla="*/ 29 h 149"/>
                <a:gd name="T20" fmla="*/ 57 w 64"/>
                <a:gd name="T21" fmla="*/ 14 h 149"/>
                <a:gd name="T22" fmla="*/ 59 w 64"/>
                <a:gd name="T23" fmla="*/ 0 h 149"/>
                <a:gd name="T24" fmla="*/ 59 w 64"/>
                <a:gd name="T25" fmla="*/ 0 h 149"/>
                <a:gd name="T26" fmla="*/ 60 w 64"/>
                <a:gd name="T27" fmla="*/ 5 h 149"/>
                <a:gd name="T28" fmla="*/ 62 w 64"/>
                <a:gd name="T29" fmla="*/ 18 h 149"/>
                <a:gd name="T30" fmla="*/ 64 w 64"/>
                <a:gd name="T31" fmla="*/ 38 h 149"/>
                <a:gd name="T32" fmla="*/ 64 w 64"/>
                <a:gd name="T33" fmla="*/ 49 h 149"/>
                <a:gd name="T34" fmla="*/ 64 w 64"/>
                <a:gd name="T35" fmla="*/ 61 h 149"/>
                <a:gd name="T36" fmla="*/ 62 w 64"/>
                <a:gd name="T37" fmla="*/ 73 h 149"/>
                <a:gd name="T38" fmla="*/ 59 w 64"/>
                <a:gd name="T39" fmla="*/ 86 h 149"/>
                <a:gd name="T40" fmla="*/ 54 w 64"/>
                <a:gd name="T41" fmla="*/ 99 h 149"/>
                <a:gd name="T42" fmla="*/ 48 w 64"/>
                <a:gd name="T43" fmla="*/ 110 h 149"/>
                <a:gd name="T44" fmla="*/ 40 w 64"/>
                <a:gd name="T45" fmla="*/ 122 h 149"/>
                <a:gd name="T46" fmla="*/ 29 w 64"/>
                <a:gd name="T47" fmla="*/ 132 h 149"/>
                <a:gd name="T48" fmla="*/ 23 w 64"/>
                <a:gd name="T49" fmla="*/ 137 h 149"/>
                <a:gd name="T50" fmla="*/ 15 w 64"/>
                <a:gd name="T51" fmla="*/ 142 h 149"/>
                <a:gd name="T52" fmla="*/ 8 w 64"/>
                <a:gd name="T53" fmla="*/ 146 h 149"/>
                <a:gd name="T54" fmla="*/ 0 w 64"/>
                <a:gd name="T55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4" h="149">
                  <a:moveTo>
                    <a:pt x="0" y="149"/>
                  </a:moveTo>
                  <a:lnTo>
                    <a:pt x="0" y="149"/>
                  </a:lnTo>
                  <a:lnTo>
                    <a:pt x="8" y="137"/>
                  </a:lnTo>
                  <a:lnTo>
                    <a:pt x="17" y="123"/>
                  </a:lnTo>
                  <a:lnTo>
                    <a:pt x="28" y="104"/>
                  </a:lnTo>
                  <a:lnTo>
                    <a:pt x="39" y="82"/>
                  </a:lnTo>
                  <a:lnTo>
                    <a:pt x="44" y="69"/>
                  </a:lnTo>
                  <a:lnTo>
                    <a:pt x="48" y="57"/>
                  </a:lnTo>
                  <a:lnTo>
                    <a:pt x="52" y="43"/>
                  </a:lnTo>
                  <a:lnTo>
                    <a:pt x="55" y="29"/>
                  </a:lnTo>
                  <a:lnTo>
                    <a:pt x="57" y="14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0" y="5"/>
                  </a:lnTo>
                  <a:lnTo>
                    <a:pt x="62" y="18"/>
                  </a:lnTo>
                  <a:lnTo>
                    <a:pt x="64" y="38"/>
                  </a:lnTo>
                  <a:lnTo>
                    <a:pt x="64" y="49"/>
                  </a:lnTo>
                  <a:lnTo>
                    <a:pt x="64" y="61"/>
                  </a:lnTo>
                  <a:lnTo>
                    <a:pt x="62" y="73"/>
                  </a:lnTo>
                  <a:lnTo>
                    <a:pt x="59" y="86"/>
                  </a:lnTo>
                  <a:lnTo>
                    <a:pt x="54" y="99"/>
                  </a:lnTo>
                  <a:lnTo>
                    <a:pt x="48" y="110"/>
                  </a:lnTo>
                  <a:lnTo>
                    <a:pt x="40" y="122"/>
                  </a:lnTo>
                  <a:lnTo>
                    <a:pt x="29" y="132"/>
                  </a:lnTo>
                  <a:lnTo>
                    <a:pt x="23" y="137"/>
                  </a:lnTo>
                  <a:lnTo>
                    <a:pt x="15" y="142"/>
                  </a:lnTo>
                  <a:lnTo>
                    <a:pt x="8" y="146"/>
                  </a:lnTo>
                  <a:lnTo>
                    <a:pt x="0" y="1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5897563" y="2384425"/>
              <a:ext cx="190500" cy="87313"/>
            </a:xfrm>
            <a:custGeom>
              <a:avLst/>
              <a:gdLst>
                <a:gd name="T0" fmla="*/ 0 w 120"/>
                <a:gd name="T1" fmla="*/ 55 h 55"/>
                <a:gd name="T2" fmla="*/ 0 w 120"/>
                <a:gd name="T3" fmla="*/ 55 h 55"/>
                <a:gd name="T4" fmla="*/ 12 w 120"/>
                <a:gd name="T5" fmla="*/ 46 h 55"/>
                <a:gd name="T6" fmla="*/ 26 w 120"/>
                <a:gd name="T7" fmla="*/ 37 h 55"/>
                <a:gd name="T8" fmla="*/ 44 w 120"/>
                <a:gd name="T9" fmla="*/ 29 h 55"/>
                <a:gd name="T10" fmla="*/ 63 w 120"/>
                <a:gd name="T11" fmla="*/ 20 h 55"/>
                <a:gd name="T12" fmla="*/ 73 w 120"/>
                <a:gd name="T13" fmla="*/ 16 h 55"/>
                <a:gd name="T14" fmla="*/ 83 w 120"/>
                <a:gd name="T15" fmla="*/ 14 h 55"/>
                <a:gd name="T16" fmla="*/ 93 w 120"/>
                <a:gd name="T17" fmla="*/ 13 h 55"/>
                <a:gd name="T18" fmla="*/ 103 w 120"/>
                <a:gd name="T19" fmla="*/ 12 h 55"/>
                <a:gd name="T20" fmla="*/ 111 w 120"/>
                <a:gd name="T21" fmla="*/ 13 h 55"/>
                <a:gd name="T22" fmla="*/ 120 w 120"/>
                <a:gd name="T23" fmla="*/ 16 h 55"/>
                <a:gd name="T24" fmla="*/ 120 w 120"/>
                <a:gd name="T25" fmla="*/ 16 h 55"/>
                <a:gd name="T26" fmla="*/ 116 w 120"/>
                <a:gd name="T27" fmla="*/ 14 h 55"/>
                <a:gd name="T28" fmla="*/ 104 w 120"/>
                <a:gd name="T29" fmla="*/ 9 h 55"/>
                <a:gd name="T30" fmla="*/ 88 w 120"/>
                <a:gd name="T31" fmla="*/ 4 h 55"/>
                <a:gd name="T32" fmla="*/ 79 w 120"/>
                <a:gd name="T33" fmla="*/ 2 h 55"/>
                <a:gd name="T34" fmla="*/ 69 w 120"/>
                <a:gd name="T35" fmla="*/ 0 h 55"/>
                <a:gd name="T36" fmla="*/ 59 w 120"/>
                <a:gd name="T37" fmla="*/ 0 h 55"/>
                <a:gd name="T38" fmla="*/ 48 w 120"/>
                <a:gd name="T39" fmla="*/ 2 h 55"/>
                <a:gd name="T40" fmla="*/ 39 w 120"/>
                <a:gd name="T41" fmla="*/ 4 h 55"/>
                <a:gd name="T42" fmla="*/ 29 w 120"/>
                <a:gd name="T43" fmla="*/ 9 h 55"/>
                <a:gd name="T44" fmla="*/ 20 w 120"/>
                <a:gd name="T45" fmla="*/ 16 h 55"/>
                <a:gd name="T46" fmla="*/ 15 w 120"/>
                <a:gd name="T47" fmla="*/ 20 h 55"/>
                <a:gd name="T48" fmla="*/ 11 w 120"/>
                <a:gd name="T49" fmla="*/ 26 h 55"/>
                <a:gd name="T50" fmla="*/ 8 w 120"/>
                <a:gd name="T51" fmla="*/ 32 h 55"/>
                <a:gd name="T52" fmla="*/ 5 w 120"/>
                <a:gd name="T53" fmla="*/ 39 h 55"/>
                <a:gd name="T54" fmla="*/ 2 w 120"/>
                <a:gd name="T55" fmla="*/ 47 h 55"/>
                <a:gd name="T56" fmla="*/ 0 w 120"/>
                <a:gd name="T5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0" h="55">
                  <a:moveTo>
                    <a:pt x="0" y="55"/>
                  </a:moveTo>
                  <a:lnTo>
                    <a:pt x="0" y="55"/>
                  </a:lnTo>
                  <a:lnTo>
                    <a:pt x="12" y="46"/>
                  </a:lnTo>
                  <a:lnTo>
                    <a:pt x="26" y="37"/>
                  </a:lnTo>
                  <a:lnTo>
                    <a:pt x="44" y="29"/>
                  </a:lnTo>
                  <a:lnTo>
                    <a:pt x="63" y="20"/>
                  </a:lnTo>
                  <a:lnTo>
                    <a:pt x="73" y="16"/>
                  </a:lnTo>
                  <a:lnTo>
                    <a:pt x="83" y="14"/>
                  </a:lnTo>
                  <a:lnTo>
                    <a:pt x="93" y="13"/>
                  </a:lnTo>
                  <a:lnTo>
                    <a:pt x="103" y="12"/>
                  </a:lnTo>
                  <a:lnTo>
                    <a:pt x="111" y="13"/>
                  </a:lnTo>
                  <a:lnTo>
                    <a:pt x="120" y="16"/>
                  </a:lnTo>
                  <a:lnTo>
                    <a:pt x="120" y="16"/>
                  </a:lnTo>
                  <a:lnTo>
                    <a:pt x="116" y="14"/>
                  </a:lnTo>
                  <a:lnTo>
                    <a:pt x="104" y="9"/>
                  </a:lnTo>
                  <a:lnTo>
                    <a:pt x="88" y="4"/>
                  </a:lnTo>
                  <a:lnTo>
                    <a:pt x="79" y="2"/>
                  </a:lnTo>
                  <a:lnTo>
                    <a:pt x="69" y="0"/>
                  </a:lnTo>
                  <a:lnTo>
                    <a:pt x="59" y="0"/>
                  </a:lnTo>
                  <a:lnTo>
                    <a:pt x="48" y="2"/>
                  </a:lnTo>
                  <a:lnTo>
                    <a:pt x="39" y="4"/>
                  </a:lnTo>
                  <a:lnTo>
                    <a:pt x="29" y="9"/>
                  </a:lnTo>
                  <a:lnTo>
                    <a:pt x="20" y="16"/>
                  </a:lnTo>
                  <a:lnTo>
                    <a:pt x="15" y="20"/>
                  </a:lnTo>
                  <a:lnTo>
                    <a:pt x="11" y="26"/>
                  </a:lnTo>
                  <a:lnTo>
                    <a:pt x="8" y="32"/>
                  </a:lnTo>
                  <a:lnTo>
                    <a:pt x="5" y="39"/>
                  </a:lnTo>
                  <a:lnTo>
                    <a:pt x="2" y="4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493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5897563" y="2384425"/>
              <a:ext cx="190500" cy="87313"/>
            </a:xfrm>
            <a:custGeom>
              <a:avLst/>
              <a:gdLst>
                <a:gd name="T0" fmla="*/ 0 w 120"/>
                <a:gd name="T1" fmla="*/ 55 h 55"/>
                <a:gd name="T2" fmla="*/ 0 w 120"/>
                <a:gd name="T3" fmla="*/ 55 h 55"/>
                <a:gd name="T4" fmla="*/ 12 w 120"/>
                <a:gd name="T5" fmla="*/ 46 h 55"/>
                <a:gd name="T6" fmla="*/ 26 w 120"/>
                <a:gd name="T7" fmla="*/ 37 h 55"/>
                <a:gd name="T8" fmla="*/ 44 w 120"/>
                <a:gd name="T9" fmla="*/ 29 h 55"/>
                <a:gd name="T10" fmla="*/ 63 w 120"/>
                <a:gd name="T11" fmla="*/ 20 h 55"/>
                <a:gd name="T12" fmla="*/ 73 w 120"/>
                <a:gd name="T13" fmla="*/ 16 h 55"/>
                <a:gd name="T14" fmla="*/ 83 w 120"/>
                <a:gd name="T15" fmla="*/ 14 h 55"/>
                <a:gd name="T16" fmla="*/ 93 w 120"/>
                <a:gd name="T17" fmla="*/ 13 h 55"/>
                <a:gd name="T18" fmla="*/ 103 w 120"/>
                <a:gd name="T19" fmla="*/ 12 h 55"/>
                <a:gd name="T20" fmla="*/ 111 w 120"/>
                <a:gd name="T21" fmla="*/ 13 h 55"/>
                <a:gd name="T22" fmla="*/ 120 w 120"/>
                <a:gd name="T23" fmla="*/ 16 h 55"/>
                <a:gd name="T24" fmla="*/ 120 w 120"/>
                <a:gd name="T25" fmla="*/ 16 h 55"/>
                <a:gd name="T26" fmla="*/ 116 w 120"/>
                <a:gd name="T27" fmla="*/ 14 h 55"/>
                <a:gd name="T28" fmla="*/ 104 w 120"/>
                <a:gd name="T29" fmla="*/ 9 h 55"/>
                <a:gd name="T30" fmla="*/ 88 w 120"/>
                <a:gd name="T31" fmla="*/ 4 h 55"/>
                <a:gd name="T32" fmla="*/ 79 w 120"/>
                <a:gd name="T33" fmla="*/ 2 h 55"/>
                <a:gd name="T34" fmla="*/ 69 w 120"/>
                <a:gd name="T35" fmla="*/ 0 h 55"/>
                <a:gd name="T36" fmla="*/ 59 w 120"/>
                <a:gd name="T37" fmla="*/ 0 h 55"/>
                <a:gd name="T38" fmla="*/ 48 w 120"/>
                <a:gd name="T39" fmla="*/ 2 h 55"/>
                <a:gd name="T40" fmla="*/ 39 w 120"/>
                <a:gd name="T41" fmla="*/ 4 h 55"/>
                <a:gd name="T42" fmla="*/ 29 w 120"/>
                <a:gd name="T43" fmla="*/ 9 h 55"/>
                <a:gd name="T44" fmla="*/ 20 w 120"/>
                <a:gd name="T45" fmla="*/ 16 h 55"/>
                <a:gd name="T46" fmla="*/ 15 w 120"/>
                <a:gd name="T47" fmla="*/ 20 h 55"/>
                <a:gd name="T48" fmla="*/ 11 w 120"/>
                <a:gd name="T49" fmla="*/ 26 h 55"/>
                <a:gd name="T50" fmla="*/ 8 w 120"/>
                <a:gd name="T51" fmla="*/ 32 h 55"/>
                <a:gd name="T52" fmla="*/ 5 w 120"/>
                <a:gd name="T53" fmla="*/ 39 h 55"/>
                <a:gd name="T54" fmla="*/ 2 w 120"/>
                <a:gd name="T55" fmla="*/ 47 h 55"/>
                <a:gd name="T56" fmla="*/ 0 w 120"/>
                <a:gd name="T5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0" h="55">
                  <a:moveTo>
                    <a:pt x="0" y="55"/>
                  </a:moveTo>
                  <a:lnTo>
                    <a:pt x="0" y="55"/>
                  </a:lnTo>
                  <a:lnTo>
                    <a:pt x="12" y="46"/>
                  </a:lnTo>
                  <a:lnTo>
                    <a:pt x="26" y="37"/>
                  </a:lnTo>
                  <a:lnTo>
                    <a:pt x="44" y="29"/>
                  </a:lnTo>
                  <a:lnTo>
                    <a:pt x="63" y="20"/>
                  </a:lnTo>
                  <a:lnTo>
                    <a:pt x="73" y="16"/>
                  </a:lnTo>
                  <a:lnTo>
                    <a:pt x="83" y="14"/>
                  </a:lnTo>
                  <a:lnTo>
                    <a:pt x="93" y="13"/>
                  </a:lnTo>
                  <a:lnTo>
                    <a:pt x="103" y="12"/>
                  </a:lnTo>
                  <a:lnTo>
                    <a:pt x="111" y="13"/>
                  </a:lnTo>
                  <a:lnTo>
                    <a:pt x="120" y="16"/>
                  </a:lnTo>
                  <a:lnTo>
                    <a:pt x="120" y="16"/>
                  </a:lnTo>
                  <a:lnTo>
                    <a:pt x="116" y="14"/>
                  </a:lnTo>
                  <a:lnTo>
                    <a:pt x="104" y="9"/>
                  </a:lnTo>
                  <a:lnTo>
                    <a:pt x="88" y="4"/>
                  </a:lnTo>
                  <a:lnTo>
                    <a:pt x="79" y="2"/>
                  </a:lnTo>
                  <a:lnTo>
                    <a:pt x="69" y="0"/>
                  </a:lnTo>
                  <a:lnTo>
                    <a:pt x="59" y="0"/>
                  </a:lnTo>
                  <a:lnTo>
                    <a:pt x="48" y="2"/>
                  </a:lnTo>
                  <a:lnTo>
                    <a:pt x="39" y="4"/>
                  </a:lnTo>
                  <a:lnTo>
                    <a:pt x="29" y="9"/>
                  </a:lnTo>
                  <a:lnTo>
                    <a:pt x="20" y="16"/>
                  </a:lnTo>
                  <a:lnTo>
                    <a:pt x="15" y="20"/>
                  </a:lnTo>
                  <a:lnTo>
                    <a:pt x="11" y="26"/>
                  </a:lnTo>
                  <a:lnTo>
                    <a:pt x="8" y="32"/>
                  </a:lnTo>
                  <a:lnTo>
                    <a:pt x="5" y="39"/>
                  </a:lnTo>
                  <a:lnTo>
                    <a:pt x="2" y="47"/>
                  </a:lnTo>
                  <a:lnTo>
                    <a:pt x="0" y="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6178551" y="3062288"/>
              <a:ext cx="641350" cy="620713"/>
            </a:xfrm>
            <a:custGeom>
              <a:avLst/>
              <a:gdLst>
                <a:gd name="T0" fmla="*/ 404 w 404"/>
                <a:gd name="T1" fmla="*/ 0 h 391"/>
                <a:gd name="T2" fmla="*/ 404 w 404"/>
                <a:gd name="T3" fmla="*/ 0 h 391"/>
                <a:gd name="T4" fmla="*/ 391 w 404"/>
                <a:gd name="T5" fmla="*/ 0 h 391"/>
                <a:gd name="T6" fmla="*/ 356 w 404"/>
                <a:gd name="T7" fmla="*/ 2 h 391"/>
                <a:gd name="T8" fmla="*/ 331 w 404"/>
                <a:gd name="T9" fmla="*/ 4 h 391"/>
                <a:gd name="T10" fmla="*/ 304 w 404"/>
                <a:gd name="T11" fmla="*/ 7 h 391"/>
                <a:gd name="T12" fmla="*/ 274 w 404"/>
                <a:gd name="T13" fmla="*/ 11 h 391"/>
                <a:gd name="T14" fmla="*/ 243 w 404"/>
                <a:gd name="T15" fmla="*/ 17 h 391"/>
                <a:gd name="T16" fmla="*/ 210 w 404"/>
                <a:gd name="T17" fmla="*/ 24 h 391"/>
                <a:gd name="T18" fmla="*/ 178 w 404"/>
                <a:gd name="T19" fmla="*/ 34 h 391"/>
                <a:gd name="T20" fmla="*/ 146 w 404"/>
                <a:gd name="T21" fmla="*/ 44 h 391"/>
                <a:gd name="T22" fmla="*/ 130 w 404"/>
                <a:gd name="T23" fmla="*/ 50 h 391"/>
                <a:gd name="T24" fmla="*/ 115 w 404"/>
                <a:gd name="T25" fmla="*/ 57 h 391"/>
                <a:gd name="T26" fmla="*/ 101 w 404"/>
                <a:gd name="T27" fmla="*/ 64 h 391"/>
                <a:gd name="T28" fmla="*/ 87 w 404"/>
                <a:gd name="T29" fmla="*/ 73 h 391"/>
                <a:gd name="T30" fmla="*/ 73 w 404"/>
                <a:gd name="T31" fmla="*/ 81 h 391"/>
                <a:gd name="T32" fmla="*/ 62 w 404"/>
                <a:gd name="T33" fmla="*/ 90 h 391"/>
                <a:gd name="T34" fmla="*/ 50 w 404"/>
                <a:gd name="T35" fmla="*/ 100 h 391"/>
                <a:gd name="T36" fmla="*/ 40 w 404"/>
                <a:gd name="T37" fmla="*/ 110 h 391"/>
                <a:gd name="T38" fmla="*/ 30 w 404"/>
                <a:gd name="T39" fmla="*/ 121 h 391"/>
                <a:gd name="T40" fmla="*/ 23 w 404"/>
                <a:gd name="T41" fmla="*/ 134 h 391"/>
                <a:gd name="T42" fmla="*/ 23 w 404"/>
                <a:gd name="T43" fmla="*/ 134 h 391"/>
                <a:gd name="T44" fmla="*/ 15 w 404"/>
                <a:gd name="T45" fmla="*/ 146 h 391"/>
                <a:gd name="T46" fmla="*/ 10 w 404"/>
                <a:gd name="T47" fmla="*/ 158 h 391"/>
                <a:gd name="T48" fmla="*/ 6 w 404"/>
                <a:gd name="T49" fmla="*/ 170 h 391"/>
                <a:gd name="T50" fmla="*/ 3 w 404"/>
                <a:gd name="T51" fmla="*/ 182 h 391"/>
                <a:gd name="T52" fmla="*/ 1 w 404"/>
                <a:gd name="T53" fmla="*/ 195 h 391"/>
                <a:gd name="T54" fmla="*/ 0 w 404"/>
                <a:gd name="T55" fmla="*/ 206 h 391"/>
                <a:gd name="T56" fmla="*/ 0 w 404"/>
                <a:gd name="T57" fmla="*/ 218 h 391"/>
                <a:gd name="T58" fmla="*/ 0 w 404"/>
                <a:gd name="T59" fmla="*/ 229 h 391"/>
                <a:gd name="T60" fmla="*/ 2 w 404"/>
                <a:gd name="T61" fmla="*/ 240 h 391"/>
                <a:gd name="T62" fmla="*/ 4 w 404"/>
                <a:gd name="T63" fmla="*/ 252 h 391"/>
                <a:gd name="T64" fmla="*/ 6 w 404"/>
                <a:gd name="T65" fmla="*/ 262 h 391"/>
                <a:gd name="T66" fmla="*/ 9 w 404"/>
                <a:gd name="T67" fmla="*/ 273 h 391"/>
                <a:gd name="T68" fmla="*/ 18 w 404"/>
                <a:gd name="T69" fmla="*/ 293 h 391"/>
                <a:gd name="T70" fmla="*/ 26 w 404"/>
                <a:gd name="T71" fmla="*/ 312 h 391"/>
                <a:gd name="T72" fmla="*/ 36 w 404"/>
                <a:gd name="T73" fmla="*/ 328 h 391"/>
                <a:gd name="T74" fmla="*/ 47 w 404"/>
                <a:gd name="T75" fmla="*/ 344 h 391"/>
                <a:gd name="T76" fmla="*/ 58 w 404"/>
                <a:gd name="T77" fmla="*/ 358 h 391"/>
                <a:gd name="T78" fmla="*/ 67 w 404"/>
                <a:gd name="T79" fmla="*/ 369 h 391"/>
                <a:gd name="T80" fmla="*/ 82 w 404"/>
                <a:gd name="T81" fmla="*/ 385 h 391"/>
                <a:gd name="T82" fmla="*/ 88 w 404"/>
                <a:gd name="T83" fmla="*/ 391 h 391"/>
                <a:gd name="T84" fmla="*/ 88 w 404"/>
                <a:gd name="T85" fmla="*/ 391 h 391"/>
                <a:gd name="T86" fmla="*/ 127 w 404"/>
                <a:gd name="T87" fmla="*/ 339 h 391"/>
                <a:gd name="T88" fmla="*/ 169 w 404"/>
                <a:gd name="T89" fmla="*/ 283 h 391"/>
                <a:gd name="T90" fmla="*/ 219 w 404"/>
                <a:gd name="T91" fmla="*/ 219 h 391"/>
                <a:gd name="T92" fmla="*/ 272 w 404"/>
                <a:gd name="T93" fmla="*/ 150 h 391"/>
                <a:gd name="T94" fmla="*/ 324 w 404"/>
                <a:gd name="T95" fmla="*/ 87 h 391"/>
                <a:gd name="T96" fmla="*/ 348 w 404"/>
                <a:gd name="T97" fmla="*/ 59 h 391"/>
                <a:gd name="T98" fmla="*/ 370 w 404"/>
                <a:gd name="T99" fmla="*/ 35 h 391"/>
                <a:gd name="T100" fmla="*/ 389 w 404"/>
                <a:gd name="T101" fmla="*/ 15 h 391"/>
                <a:gd name="T102" fmla="*/ 404 w 404"/>
                <a:gd name="T103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4" h="391">
                  <a:moveTo>
                    <a:pt x="404" y="0"/>
                  </a:moveTo>
                  <a:lnTo>
                    <a:pt x="404" y="0"/>
                  </a:lnTo>
                  <a:lnTo>
                    <a:pt x="391" y="0"/>
                  </a:lnTo>
                  <a:lnTo>
                    <a:pt x="356" y="2"/>
                  </a:lnTo>
                  <a:lnTo>
                    <a:pt x="331" y="4"/>
                  </a:lnTo>
                  <a:lnTo>
                    <a:pt x="304" y="7"/>
                  </a:lnTo>
                  <a:lnTo>
                    <a:pt x="274" y="11"/>
                  </a:lnTo>
                  <a:lnTo>
                    <a:pt x="243" y="17"/>
                  </a:lnTo>
                  <a:lnTo>
                    <a:pt x="210" y="24"/>
                  </a:lnTo>
                  <a:lnTo>
                    <a:pt x="178" y="34"/>
                  </a:lnTo>
                  <a:lnTo>
                    <a:pt x="146" y="44"/>
                  </a:lnTo>
                  <a:lnTo>
                    <a:pt x="130" y="50"/>
                  </a:lnTo>
                  <a:lnTo>
                    <a:pt x="115" y="57"/>
                  </a:lnTo>
                  <a:lnTo>
                    <a:pt x="101" y="64"/>
                  </a:lnTo>
                  <a:lnTo>
                    <a:pt x="87" y="73"/>
                  </a:lnTo>
                  <a:lnTo>
                    <a:pt x="73" y="81"/>
                  </a:lnTo>
                  <a:lnTo>
                    <a:pt x="62" y="90"/>
                  </a:lnTo>
                  <a:lnTo>
                    <a:pt x="50" y="100"/>
                  </a:lnTo>
                  <a:lnTo>
                    <a:pt x="40" y="110"/>
                  </a:lnTo>
                  <a:lnTo>
                    <a:pt x="30" y="121"/>
                  </a:lnTo>
                  <a:lnTo>
                    <a:pt x="23" y="134"/>
                  </a:lnTo>
                  <a:lnTo>
                    <a:pt x="23" y="134"/>
                  </a:lnTo>
                  <a:lnTo>
                    <a:pt x="15" y="146"/>
                  </a:lnTo>
                  <a:lnTo>
                    <a:pt x="10" y="158"/>
                  </a:lnTo>
                  <a:lnTo>
                    <a:pt x="6" y="170"/>
                  </a:lnTo>
                  <a:lnTo>
                    <a:pt x="3" y="182"/>
                  </a:lnTo>
                  <a:lnTo>
                    <a:pt x="1" y="195"/>
                  </a:lnTo>
                  <a:lnTo>
                    <a:pt x="0" y="206"/>
                  </a:lnTo>
                  <a:lnTo>
                    <a:pt x="0" y="218"/>
                  </a:lnTo>
                  <a:lnTo>
                    <a:pt x="0" y="229"/>
                  </a:lnTo>
                  <a:lnTo>
                    <a:pt x="2" y="240"/>
                  </a:lnTo>
                  <a:lnTo>
                    <a:pt x="4" y="252"/>
                  </a:lnTo>
                  <a:lnTo>
                    <a:pt x="6" y="262"/>
                  </a:lnTo>
                  <a:lnTo>
                    <a:pt x="9" y="273"/>
                  </a:lnTo>
                  <a:lnTo>
                    <a:pt x="18" y="293"/>
                  </a:lnTo>
                  <a:lnTo>
                    <a:pt x="26" y="312"/>
                  </a:lnTo>
                  <a:lnTo>
                    <a:pt x="36" y="328"/>
                  </a:lnTo>
                  <a:lnTo>
                    <a:pt x="47" y="344"/>
                  </a:lnTo>
                  <a:lnTo>
                    <a:pt x="58" y="358"/>
                  </a:lnTo>
                  <a:lnTo>
                    <a:pt x="67" y="369"/>
                  </a:lnTo>
                  <a:lnTo>
                    <a:pt x="82" y="385"/>
                  </a:lnTo>
                  <a:lnTo>
                    <a:pt x="88" y="391"/>
                  </a:lnTo>
                  <a:lnTo>
                    <a:pt x="88" y="391"/>
                  </a:lnTo>
                  <a:lnTo>
                    <a:pt x="127" y="339"/>
                  </a:lnTo>
                  <a:lnTo>
                    <a:pt x="169" y="283"/>
                  </a:lnTo>
                  <a:lnTo>
                    <a:pt x="219" y="219"/>
                  </a:lnTo>
                  <a:lnTo>
                    <a:pt x="272" y="150"/>
                  </a:lnTo>
                  <a:lnTo>
                    <a:pt x="324" y="87"/>
                  </a:lnTo>
                  <a:lnTo>
                    <a:pt x="348" y="59"/>
                  </a:lnTo>
                  <a:lnTo>
                    <a:pt x="370" y="35"/>
                  </a:lnTo>
                  <a:lnTo>
                    <a:pt x="389" y="1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7635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6178551" y="3062288"/>
              <a:ext cx="641350" cy="620713"/>
            </a:xfrm>
            <a:custGeom>
              <a:avLst/>
              <a:gdLst>
                <a:gd name="T0" fmla="*/ 404 w 404"/>
                <a:gd name="T1" fmla="*/ 0 h 391"/>
                <a:gd name="T2" fmla="*/ 404 w 404"/>
                <a:gd name="T3" fmla="*/ 0 h 391"/>
                <a:gd name="T4" fmla="*/ 391 w 404"/>
                <a:gd name="T5" fmla="*/ 0 h 391"/>
                <a:gd name="T6" fmla="*/ 356 w 404"/>
                <a:gd name="T7" fmla="*/ 2 h 391"/>
                <a:gd name="T8" fmla="*/ 331 w 404"/>
                <a:gd name="T9" fmla="*/ 4 h 391"/>
                <a:gd name="T10" fmla="*/ 304 w 404"/>
                <a:gd name="T11" fmla="*/ 7 h 391"/>
                <a:gd name="T12" fmla="*/ 274 w 404"/>
                <a:gd name="T13" fmla="*/ 11 h 391"/>
                <a:gd name="T14" fmla="*/ 243 w 404"/>
                <a:gd name="T15" fmla="*/ 17 h 391"/>
                <a:gd name="T16" fmla="*/ 210 w 404"/>
                <a:gd name="T17" fmla="*/ 24 h 391"/>
                <a:gd name="T18" fmla="*/ 178 w 404"/>
                <a:gd name="T19" fmla="*/ 34 h 391"/>
                <a:gd name="T20" fmla="*/ 146 w 404"/>
                <a:gd name="T21" fmla="*/ 44 h 391"/>
                <a:gd name="T22" fmla="*/ 130 w 404"/>
                <a:gd name="T23" fmla="*/ 50 h 391"/>
                <a:gd name="T24" fmla="*/ 115 w 404"/>
                <a:gd name="T25" fmla="*/ 57 h 391"/>
                <a:gd name="T26" fmla="*/ 101 w 404"/>
                <a:gd name="T27" fmla="*/ 64 h 391"/>
                <a:gd name="T28" fmla="*/ 87 w 404"/>
                <a:gd name="T29" fmla="*/ 73 h 391"/>
                <a:gd name="T30" fmla="*/ 73 w 404"/>
                <a:gd name="T31" fmla="*/ 81 h 391"/>
                <a:gd name="T32" fmla="*/ 62 w 404"/>
                <a:gd name="T33" fmla="*/ 90 h 391"/>
                <a:gd name="T34" fmla="*/ 50 w 404"/>
                <a:gd name="T35" fmla="*/ 100 h 391"/>
                <a:gd name="T36" fmla="*/ 40 w 404"/>
                <a:gd name="T37" fmla="*/ 110 h 391"/>
                <a:gd name="T38" fmla="*/ 30 w 404"/>
                <a:gd name="T39" fmla="*/ 121 h 391"/>
                <a:gd name="T40" fmla="*/ 23 w 404"/>
                <a:gd name="T41" fmla="*/ 134 h 391"/>
                <a:gd name="T42" fmla="*/ 23 w 404"/>
                <a:gd name="T43" fmla="*/ 134 h 391"/>
                <a:gd name="T44" fmla="*/ 15 w 404"/>
                <a:gd name="T45" fmla="*/ 146 h 391"/>
                <a:gd name="T46" fmla="*/ 10 w 404"/>
                <a:gd name="T47" fmla="*/ 158 h 391"/>
                <a:gd name="T48" fmla="*/ 6 w 404"/>
                <a:gd name="T49" fmla="*/ 170 h 391"/>
                <a:gd name="T50" fmla="*/ 3 w 404"/>
                <a:gd name="T51" fmla="*/ 182 h 391"/>
                <a:gd name="T52" fmla="*/ 1 w 404"/>
                <a:gd name="T53" fmla="*/ 195 h 391"/>
                <a:gd name="T54" fmla="*/ 0 w 404"/>
                <a:gd name="T55" fmla="*/ 206 h 391"/>
                <a:gd name="T56" fmla="*/ 0 w 404"/>
                <a:gd name="T57" fmla="*/ 218 h 391"/>
                <a:gd name="T58" fmla="*/ 0 w 404"/>
                <a:gd name="T59" fmla="*/ 229 h 391"/>
                <a:gd name="T60" fmla="*/ 2 w 404"/>
                <a:gd name="T61" fmla="*/ 240 h 391"/>
                <a:gd name="T62" fmla="*/ 4 w 404"/>
                <a:gd name="T63" fmla="*/ 252 h 391"/>
                <a:gd name="T64" fmla="*/ 6 w 404"/>
                <a:gd name="T65" fmla="*/ 262 h 391"/>
                <a:gd name="T66" fmla="*/ 9 w 404"/>
                <a:gd name="T67" fmla="*/ 273 h 391"/>
                <a:gd name="T68" fmla="*/ 18 w 404"/>
                <a:gd name="T69" fmla="*/ 293 h 391"/>
                <a:gd name="T70" fmla="*/ 26 w 404"/>
                <a:gd name="T71" fmla="*/ 312 h 391"/>
                <a:gd name="T72" fmla="*/ 36 w 404"/>
                <a:gd name="T73" fmla="*/ 328 h 391"/>
                <a:gd name="T74" fmla="*/ 47 w 404"/>
                <a:gd name="T75" fmla="*/ 344 h 391"/>
                <a:gd name="T76" fmla="*/ 58 w 404"/>
                <a:gd name="T77" fmla="*/ 358 h 391"/>
                <a:gd name="T78" fmla="*/ 67 w 404"/>
                <a:gd name="T79" fmla="*/ 369 h 391"/>
                <a:gd name="T80" fmla="*/ 82 w 404"/>
                <a:gd name="T81" fmla="*/ 385 h 391"/>
                <a:gd name="T82" fmla="*/ 88 w 404"/>
                <a:gd name="T83" fmla="*/ 391 h 391"/>
                <a:gd name="T84" fmla="*/ 88 w 404"/>
                <a:gd name="T85" fmla="*/ 391 h 391"/>
                <a:gd name="T86" fmla="*/ 127 w 404"/>
                <a:gd name="T87" fmla="*/ 339 h 391"/>
                <a:gd name="T88" fmla="*/ 169 w 404"/>
                <a:gd name="T89" fmla="*/ 283 h 391"/>
                <a:gd name="T90" fmla="*/ 219 w 404"/>
                <a:gd name="T91" fmla="*/ 219 h 391"/>
                <a:gd name="T92" fmla="*/ 272 w 404"/>
                <a:gd name="T93" fmla="*/ 150 h 391"/>
                <a:gd name="T94" fmla="*/ 324 w 404"/>
                <a:gd name="T95" fmla="*/ 87 h 391"/>
                <a:gd name="T96" fmla="*/ 348 w 404"/>
                <a:gd name="T97" fmla="*/ 59 h 391"/>
                <a:gd name="T98" fmla="*/ 370 w 404"/>
                <a:gd name="T99" fmla="*/ 35 h 391"/>
                <a:gd name="T100" fmla="*/ 389 w 404"/>
                <a:gd name="T101" fmla="*/ 15 h 391"/>
                <a:gd name="T102" fmla="*/ 404 w 404"/>
                <a:gd name="T103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4" h="391">
                  <a:moveTo>
                    <a:pt x="404" y="0"/>
                  </a:moveTo>
                  <a:lnTo>
                    <a:pt x="404" y="0"/>
                  </a:lnTo>
                  <a:lnTo>
                    <a:pt x="391" y="0"/>
                  </a:lnTo>
                  <a:lnTo>
                    <a:pt x="356" y="2"/>
                  </a:lnTo>
                  <a:lnTo>
                    <a:pt x="331" y="4"/>
                  </a:lnTo>
                  <a:lnTo>
                    <a:pt x="304" y="7"/>
                  </a:lnTo>
                  <a:lnTo>
                    <a:pt x="274" y="11"/>
                  </a:lnTo>
                  <a:lnTo>
                    <a:pt x="243" y="17"/>
                  </a:lnTo>
                  <a:lnTo>
                    <a:pt x="210" y="24"/>
                  </a:lnTo>
                  <a:lnTo>
                    <a:pt x="178" y="34"/>
                  </a:lnTo>
                  <a:lnTo>
                    <a:pt x="146" y="44"/>
                  </a:lnTo>
                  <a:lnTo>
                    <a:pt x="130" y="50"/>
                  </a:lnTo>
                  <a:lnTo>
                    <a:pt x="115" y="57"/>
                  </a:lnTo>
                  <a:lnTo>
                    <a:pt x="101" y="64"/>
                  </a:lnTo>
                  <a:lnTo>
                    <a:pt x="87" y="73"/>
                  </a:lnTo>
                  <a:lnTo>
                    <a:pt x="73" y="81"/>
                  </a:lnTo>
                  <a:lnTo>
                    <a:pt x="62" y="90"/>
                  </a:lnTo>
                  <a:lnTo>
                    <a:pt x="50" y="100"/>
                  </a:lnTo>
                  <a:lnTo>
                    <a:pt x="40" y="110"/>
                  </a:lnTo>
                  <a:lnTo>
                    <a:pt x="30" y="121"/>
                  </a:lnTo>
                  <a:lnTo>
                    <a:pt x="23" y="134"/>
                  </a:lnTo>
                  <a:lnTo>
                    <a:pt x="23" y="134"/>
                  </a:lnTo>
                  <a:lnTo>
                    <a:pt x="15" y="146"/>
                  </a:lnTo>
                  <a:lnTo>
                    <a:pt x="10" y="158"/>
                  </a:lnTo>
                  <a:lnTo>
                    <a:pt x="6" y="170"/>
                  </a:lnTo>
                  <a:lnTo>
                    <a:pt x="3" y="182"/>
                  </a:lnTo>
                  <a:lnTo>
                    <a:pt x="1" y="195"/>
                  </a:lnTo>
                  <a:lnTo>
                    <a:pt x="0" y="206"/>
                  </a:lnTo>
                  <a:lnTo>
                    <a:pt x="0" y="218"/>
                  </a:lnTo>
                  <a:lnTo>
                    <a:pt x="0" y="229"/>
                  </a:lnTo>
                  <a:lnTo>
                    <a:pt x="2" y="240"/>
                  </a:lnTo>
                  <a:lnTo>
                    <a:pt x="4" y="252"/>
                  </a:lnTo>
                  <a:lnTo>
                    <a:pt x="6" y="262"/>
                  </a:lnTo>
                  <a:lnTo>
                    <a:pt x="9" y="273"/>
                  </a:lnTo>
                  <a:lnTo>
                    <a:pt x="18" y="293"/>
                  </a:lnTo>
                  <a:lnTo>
                    <a:pt x="26" y="312"/>
                  </a:lnTo>
                  <a:lnTo>
                    <a:pt x="36" y="328"/>
                  </a:lnTo>
                  <a:lnTo>
                    <a:pt x="47" y="344"/>
                  </a:lnTo>
                  <a:lnTo>
                    <a:pt x="58" y="358"/>
                  </a:lnTo>
                  <a:lnTo>
                    <a:pt x="67" y="369"/>
                  </a:lnTo>
                  <a:lnTo>
                    <a:pt x="82" y="385"/>
                  </a:lnTo>
                  <a:lnTo>
                    <a:pt x="88" y="391"/>
                  </a:lnTo>
                  <a:lnTo>
                    <a:pt x="88" y="391"/>
                  </a:lnTo>
                  <a:lnTo>
                    <a:pt x="127" y="339"/>
                  </a:lnTo>
                  <a:lnTo>
                    <a:pt x="169" y="283"/>
                  </a:lnTo>
                  <a:lnTo>
                    <a:pt x="219" y="219"/>
                  </a:lnTo>
                  <a:lnTo>
                    <a:pt x="272" y="150"/>
                  </a:lnTo>
                  <a:lnTo>
                    <a:pt x="324" y="87"/>
                  </a:lnTo>
                  <a:lnTo>
                    <a:pt x="348" y="59"/>
                  </a:lnTo>
                  <a:lnTo>
                    <a:pt x="370" y="35"/>
                  </a:lnTo>
                  <a:lnTo>
                    <a:pt x="389" y="15"/>
                  </a:lnTo>
                  <a:lnTo>
                    <a:pt x="4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6065838" y="2800350"/>
              <a:ext cx="382588" cy="168275"/>
            </a:xfrm>
            <a:custGeom>
              <a:avLst/>
              <a:gdLst>
                <a:gd name="T0" fmla="*/ 0 w 241"/>
                <a:gd name="T1" fmla="*/ 0 h 106"/>
                <a:gd name="T2" fmla="*/ 57 w 241"/>
                <a:gd name="T3" fmla="*/ 41 h 106"/>
                <a:gd name="T4" fmla="*/ 101 w 241"/>
                <a:gd name="T5" fmla="*/ 68 h 106"/>
                <a:gd name="T6" fmla="*/ 118 w 241"/>
                <a:gd name="T7" fmla="*/ 76 h 106"/>
                <a:gd name="T8" fmla="*/ 130 w 241"/>
                <a:gd name="T9" fmla="*/ 78 h 106"/>
                <a:gd name="T10" fmla="*/ 133 w 241"/>
                <a:gd name="T11" fmla="*/ 75 h 106"/>
                <a:gd name="T12" fmla="*/ 138 w 241"/>
                <a:gd name="T13" fmla="*/ 68 h 106"/>
                <a:gd name="T14" fmla="*/ 147 w 241"/>
                <a:gd name="T15" fmla="*/ 36 h 106"/>
                <a:gd name="T16" fmla="*/ 154 w 241"/>
                <a:gd name="T17" fmla="*/ 24 h 106"/>
                <a:gd name="T18" fmla="*/ 162 w 241"/>
                <a:gd name="T19" fmla="*/ 12 h 106"/>
                <a:gd name="T20" fmla="*/ 175 w 241"/>
                <a:gd name="T21" fmla="*/ 5 h 106"/>
                <a:gd name="T22" fmla="*/ 193 w 241"/>
                <a:gd name="T23" fmla="*/ 2 h 106"/>
                <a:gd name="T24" fmla="*/ 202 w 241"/>
                <a:gd name="T25" fmla="*/ 3 h 106"/>
                <a:gd name="T26" fmla="*/ 218 w 241"/>
                <a:gd name="T27" fmla="*/ 9 h 106"/>
                <a:gd name="T28" fmla="*/ 229 w 241"/>
                <a:gd name="T29" fmla="*/ 21 h 106"/>
                <a:gd name="T30" fmla="*/ 237 w 241"/>
                <a:gd name="T31" fmla="*/ 35 h 106"/>
                <a:gd name="T32" fmla="*/ 240 w 241"/>
                <a:gd name="T33" fmla="*/ 52 h 106"/>
                <a:gd name="T34" fmla="*/ 241 w 241"/>
                <a:gd name="T35" fmla="*/ 69 h 106"/>
                <a:gd name="T36" fmla="*/ 239 w 241"/>
                <a:gd name="T37" fmla="*/ 86 h 106"/>
                <a:gd name="T38" fmla="*/ 234 w 241"/>
                <a:gd name="T39" fmla="*/ 101 h 106"/>
                <a:gd name="T40" fmla="*/ 231 w 241"/>
                <a:gd name="T41" fmla="*/ 106 h 106"/>
                <a:gd name="T42" fmla="*/ 225 w 241"/>
                <a:gd name="T43" fmla="*/ 83 h 106"/>
                <a:gd name="T44" fmla="*/ 217 w 241"/>
                <a:gd name="T45" fmla="*/ 55 h 106"/>
                <a:gd name="T46" fmla="*/ 210 w 241"/>
                <a:gd name="T47" fmla="*/ 43 h 106"/>
                <a:gd name="T48" fmla="*/ 202 w 241"/>
                <a:gd name="T49" fmla="*/ 34 h 106"/>
                <a:gd name="T50" fmla="*/ 192 w 241"/>
                <a:gd name="T51" fmla="*/ 31 h 106"/>
                <a:gd name="T52" fmla="*/ 186 w 241"/>
                <a:gd name="T53" fmla="*/ 31 h 106"/>
                <a:gd name="T54" fmla="*/ 178 w 241"/>
                <a:gd name="T55" fmla="*/ 36 h 106"/>
                <a:gd name="T56" fmla="*/ 170 w 241"/>
                <a:gd name="T57" fmla="*/ 53 h 106"/>
                <a:gd name="T58" fmla="*/ 160 w 241"/>
                <a:gd name="T59" fmla="*/ 79 h 106"/>
                <a:gd name="T60" fmla="*/ 154 w 241"/>
                <a:gd name="T61" fmla="*/ 89 h 106"/>
                <a:gd name="T62" fmla="*/ 146 w 241"/>
                <a:gd name="T63" fmla="*/ 96 h 106"/>
                <a:gd name="T64" fmla="*/ 135 w 241"/>
                <a:gd name="T65" fmla="*/ 99 h 106"/>
                <a:gd name="T66" fmla="*/ 129 w 241"/>
                <a:gd name="T67" fmla="*/ 96 h 106"/>
                <a:gd name="T68" fmla="*/ 111 w 241"/>
                <a:gd name="T69" fmla="*/ 88 h 106"/>
                <a:gd name="T70" fmla="*/ 78 w 241"/>
                <a:gd name="T71" fmla="*/ 65 h 106"/>
                <a:gd name="T72" fmla="*/ 17 w 241"/>
                <a:gd name="T73" fmla="*/ 1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6">
                  <a:moveTo>
                    <a:pt x="0" y="0"/>
                  </a:moveTo>
                  <a:lnTo>
                    <a:pt x="0" y="0"/>
                  </a:lnTo>
                  <a:lnTo>
                    <a:pt x="18" y="12"/>
                  </a:lnTo>
                  <a:lnTo>
                    <a:pt x="57" y="41"/>
                  </a:lnTo>
                  <a:lnTo>
                    <a:pt x="80" y="56"/>
                  </a:lnTo>
                  <a:lnTo>
                    <a:pt x="101" y="68"/>
                  </a:lnTo>
                  <a:lnTo>
                    <a:pt x="110" y="73"/>
                  </a:lnTo>
                  <a:lnTo>
                    <a:pt x="118" y="76"/>
                  </a:lnTo>
                  <a:lnTo>
                    <a:pt x="124" y="78"/>
                  </a:lnTo>
                  <a:lnTo>
                    <a:pt x="130" y="78"/>
                  </a:lnTo>
                  <a:lnTo>
                    <a:pt x="130" y="78"/>
                  </a:lnTo>
                  <a:lnTo>
                    <a:pt x="133" y="75"/>
                  </a:lnTo>
                  <a:lnTo>
                    <a:pt x="136" y="72"/>
                  </a:lnTo>
                  <a:lnTo>
                    <a:pt x="138" y="68"/>
                  </a:lnTo>
                  <a:lnTo>
                    <a:pt x="140" y="63"/>
                  </a:lnTo>
                  <a:lnTo>
                    <a:pt x="147" y="36"/>
                  </a:lnTo>
                  <a:lnTo>
                    <a:pt x="151" y="30"/>
                  </a:lnTo>
                  <a:lnTo>
                    <a:pt x="154" y="24"/>
                  </a:lnTo>
                  <a:lnTo>
                    <a:pt x="158" y="17"/>
                  </a:lnTo>
                  <a:lnTo>
                    <a:pt x="162" y="12"/>
                  </a:lnTo>
                  <a:lnTo>
                    <a:pt x="167" y="8"/>
                  </a:lnTo>
                  <a:lnTo>
                    <a:pt x="175" y="5"/>
                  </a:lnTo>
                  <a:lnTo>
                    <a:pt x="183" y="3"/>
                  </a:lnTo>
                  <a:lnTo>
                    <a:pt x="193" y="2"/>
                  </a:lnTo>
                  <a:lnTo>
                    <a:pt x="193" y="2"/>
                  </a:lnTo>
                  <a:lnTo>
                    <a:pt x="202" y="3"/>
                  </a:lnTo>
                  <a:lnTo>
                    <a:pt x="211" y="5"/>
                  </a:lnTo>
                  <a:lnTo>
                    <a:pt x="218" y="9"/>
                  </a:lnTo>
                  <a:lnTo>
                    <a:pt x="224" y="14"/>
                  </a:lnTo>
                  <a:lnTo>
                    <a:pt x="229" y="21"/>
                  </a:lnTo>
                  <a:lnTo>
                    <a:pt x="233" y="27"/>
                  </a:lnTo>
                  <a:lnTo>
                    <a:pt x="237" y="35"/>
                  </a:lnTo>
                  <a:lnTo>
                    <a:pt x="239" y="44"/>
                  </a:lnTo>
                  <a:lnTo>
                    <a:pt x="240" y="52"/>
                  </a:lnTo>
                  <a:lnTo>
                    <a:pt x="241" y="61"/>
                  </a:lnTo>
                  <a:lnTo>
                    <a:pt x="241" y="69"/>
                  </a:lnTo>
                  <a:lnTo>
                    <a:pt x="240" y="79"/>
                  </a:lnTo>
                  <a:lnTo>
                    <a:pt x="239" y="86"/>
                  </a:lnTo>
                  <a:lnTo>
                    <a:pt x="237" y="93"/>
                  </a:lnTo>
                  <a:lnTo>
                    <a:pt x="234" y="101"/>
                  </a:lnTo>
                  <a:lnTo>
                    <a:pt x="231" y="106"/>
                  </a:lnTo>
                  <a:lnTo>
                    <a:pt x="231" y="106"/>
                  </a:lnTo>
                  <a:lnTo>
                    <a:pt x="229" y="94"/>
                  </a:lnTo>
                  <a:lnTo>
                    <a:pt x="225" y="83"/>
                  </a:lnTo>
                  <a:lnTo>
                    <a:pt x="222" y="69"/>
                  </a:lnTo>
                  <a:lnTo>
                    <a:pt x="217" y="55"/>
                  </a:lnTo>
                  <a:lnTo>
                    <a:pt x="214" y="49"/>
                  </a:lnTo>
                  <a:lnTo>
                    <a:pt x="210" y="43"/>
                  </a:lnTo>
                  <a:lnTo>
                    <a:pt x="206" y="39"/>
                  </a:lnTo>
                  <a:lnTo>
                    <a:pt x="202" y="34"/>
                  </a:lnTo>
                  <a:lnTo>
                    <a:pt x="197" y="32"/>
                  </a:lnTo>
                  <a:lnTo>
                    <a:pt x="192" y="31"/>
                  </a:lnTo>
                  <a:lnTo>
                    <a:pt x="192" y="31"/>
                  </a:lnTo>
                  <a:lnTo>
                    <a:pt x="186" y="31"/>
                  </a:lnTo>
                  <a:lnTo>
                    <a:pt x="182" y="33"/>
                  </a:lnTo>
                  <a:lnTo>
                    <a:pt x="178" y="36"/>
                  </a:lnTo>
                  <a:lnTo>
                    <a:pt x="175" y="42"/>
                  </a:lnTo>
                  <a:lnTo>
                    <a:pt x="170" y="53"/>
                  </a:lnTo>
                  <a:lnTo>
                    <a:pt x="164" y="66"/>
                  </a:lnTo>
                  <a:lnTo>
                    <a:pt x="160" y="79"/>
                  </a:lnTo>
                  <a:lnTo>
                    <a:pt x="157" y="85"/>
                  </a:lnTo>
                  <a:lnTo>
                    <a:pt x="154" y="89"/>
                  </a:lnTo>
                  <a:lnTo>
                    <a:pt x="151" y="93"/>
                  </a:lnTo>
                  <a:lnTo>
                    <a:pt x="146" y="96"/>
                  </a:lnTo>
                  <a:lnTo>
                    <a:pt x="141" y="99"/>
                  </a:lnTo>
                  <a:lnTo>
                    <a:pt x="135" y="99"/>
                  </a:lnTo>
                  <a:lnTo>
                    <a:pt x="135" y="99"/>
                  </a:lnTo>
                  <a:lnTo>
                    <a:pt x="129" y="96"/>
                  </a:lnTo>
                  <a:lnTo>
                    <a:pt x="120" y="93"/>
                  </a:lnTo>
                  <a:lnTo>
                    <a:pt x="111" y="88"/>
                  </a:lnTo>
                  <a:lnTo>
                    <a:pt x="100" y="82"/>
                  </a:lnTo>
                  <a:lnTo>
                    <a:pt x="78" y="65"/>
                  </a:lnTo>
                  <a:lnTo>
                    <a:pt x="56" y="47"/>
                  </a:lnTo>
                  <a:lnTo>
                    <a:pt x="17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6065838" y="2800350"/>
              <a:ext cx="382588" cy="168275"/>
            </a:xfrm>
            <a:custGeom>
              <a:avLst/>
              <a:gdLst>
                <a:gd name="T0" fmla="*/ 0 w 241"/>
                <a:gd name="T1" fmla="*/ 0 h 106"/>
                <a:gd name="T2" fmla="*/ 57 w 241"/>
                <a:gd name="T3" fmla="*/ 41 h 106"/>
                <a:gd name="T4" fmla="*/ 101 w 241"/>
                <a:gd name="T5" fmla="*/ 68 h 106"/>
                <a:gd name="T6" fmla="*/ 118 w 241"/>
                <a:gd name="T7" fmla="*/ 76 h 106"/>
                <a:gd name="T8" fmla="*/ 130 w 241"/>
                <a:gd name="T9" fmla="*/ 78 h 106"/>
                <a:gd name="T10" fmla="*/ 133 w 241"/>
                <a:gd name="T11" fmla="*/ 75 h 106"/>
                <a:gd name="T12" fmla="*/ 138 w 241"/>
                <a:gd name="T13" fmla="*/ 68 h 106"/>
                <a:gd name="T14" fmla="*/ 147 w 241"/>
                <a:gd name="T15" fmla="*/ 36 h 106"/>
                <a:gd name="T16" fmla="*/ 154 w 241"/>
                <a:gd name="T17" fmla="*/ 24 h 106"/>
                <a:gd name="T18" fmla="*/ 162 w 241"/>
                <a:gd name="T19" fmla="*/ 12 h 106"/>
                <a:gd name="T20" fmla="*/ 175 w 241"/>
                <a:gd name="T21" fmla="*/ 5 h 106"/>
                <a:gd name="T22" fmla="*/ 193 w 241"/>
                <a:gd name="T23" fmla="*/ 2 h 106"/>
                <a:gd name="T24" fmla="*/ 202 w 241"/>
                <a:gd name="T25" fmla="*/ 3 h 106"/>
                <a:gd name="T26" fmla="*/ 218 w 241"/>
                <a:gd name="T27" fmla="*/ 9 h 106"/>
                <a:gd name="T28" fmla="*/ 229 w 241"/>
                <a:gd name="T29" fmla="*/ 21 h 106"/>
                <a:gd name="T30" fmla="*/ 237 w 241"/>
                <a:gd name="T31" fmla="*/ 35 h 106"/>
                <a:gd name="T32" fmla="*/ 240 w 241"/>
                <a:gd name="T33" fmla="*/ 52 h 106"/>
                <a:gd name="T34" fmla="*/ 241 w 241"/>
                <a:gd name="T35" fmla="*/ 69 h 106"/>
                <a:gd name="T36" fmla="*/ 239 w 241"/>
                <a:gd name="T37" fmla="*/ 86 h 106"/>
                <a:gd name="T38" fmla="*/ 234 w 241"/>
                <a:gd name="T39" fmla="*/ 101 h 106"/>
                <a:gd name="T40" fmla="*/ 231 w 241"/>
                <a:gd name="T41" fmla="*/ 106 h 106"/>
                <a:gd name="T42" fmla="*/ 225 w 241"/>
                <a:gd name="T43" fmla="*/ 83 h 106"/>
                <a:gd name="T44" fmla="*/ 217 w 241"/>
                <a:gd name="T45" fmla="*/ 55 h 106"/>
                <a:gd name="T46" fmla="*/ 210 w 241"/>
                <a:gd name="T47" fmla="*/ 43 h 106"/>
                <a:gd name="T48" fmla="*/ 202 w 241"/>
                <a:gd name="T49" fmla="*/ 34 h 106"/>
                <a:gd name="T50" fmla="*/ 192 w 241"/>
                <a:gd name="T51" fmla="*/ 31 h 106"/>
                <a:gd name="T52" fmla="*/ 186 w 241"/>
                <a:gd name="T53" fmla="*/ 31 h 106"/>
                <a:gd name="T54" fmla="*/ 178 w 241"/>
                <a:gd name="T55" fmla="*/ 36 h 106"/>
                <a:gd name="T56" fmla="*/ 170 w 241"/>
                <a:gd name="T57" fmla="*/ 53 h 106"/>
                <a:gd name="T58" fmla="*/ 160 w 241"/>
                <a:gd name="T59" fmla="*/ 79 h 106"/>
                <a:gd name="T60" fmla="*/ 154 w 241"/>
                <a:gd name="T61" fmla="*/ 89 h 106"/>
                <a:gd name="T62" fmla="*/ 146 w 241"/>
                <a:gd name="T63" fmla="*/ 96 h 106"/>
                <a:gd name="T64" fmla="*/ 135 w 241"/>
                <a:gd name="T65" fmla="*/ 99 h 106"/>
                <a:gd name="T66" fmla="*/ 129 w 241"/>
                <a:gd name="T67" fmla="*/ 96 h 106"/>
                <a:gd name="T68" fmla="*/ 111 w 241"/>
                <a:gd name="T69" fmla="*/ 88 h 106"/>
                <a:gd name="T70" fmla="*/ 78 w 241"/>
                <a:gd name="T71" fmla="*/ 65 h 106"/>
                <a:gd name="T72" fmla="*/ 17 w 241"/>
                <a:gd name="T73" fmla="*/ 1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6">
                  <a:moveTo>
                    <a:pt x="0" y="0"/>
                  </a:moveTo>
                  <a:lnTo>
                    <a:pt x="0" y="0"/>
                  </a:lnTo>
                  <a:lnTo>
                    <a:pt x="18" y="12"/>
                  </a:lnTo>
                  <a:lnTo>
                    <a:pt x="57" y="41"/>
                  </a:lnTo>
                  <a:lnTo>
                    <a:pt x="80" y="56"/>
                  </a:lnTo>
                  <a:lnTo>
                    <a:pt x="101" y="68"/>
                  </a:lnTo>
                  <a:lnTo>
                    <a:pt x="110" y="73"/>
                  </a:lnTo>
                  <a:lnTo>
                    <a:pt x="118" y="76"/>
                  </a:lnTo>
                  <a:lnTo>
                    <a:pt x="124" y="78"/>
                  </a:lnTo>
                  <a:lnTo>
                    <a:pt x="130" y="78"/>
                  </a:lnTo>
                  <a:lnTo>
                    <a:pt x="130" y="78"/>
                  </a:lnTo>
                  <a:lnTo>
                    <a:pt x="133" y="75"/>
                  </a:lnTo>
                  <a:lnTo>
                    <a:pt x="136" y="72"/>
                  </a:lnTo>
                  <a:lnTo>
                    <a:pt x="138" y="68"/>
                  </a:lnTo>
                  <a:lnTo>
                    <a:pt x="140" y="63"/>
                  </a:lnTo>
                  <a:lnTo>
                    <a:pt x="147" y="36"/>
                  </a:lnTo>
                  <a:lnTo>
                    <a:pt x="151" y="30"/>
                  </a:lnTo>
                  <a:lnTo>
                    <a:pt x="154" y="24"/>
                  </a:lnTo>
                  <a:lnTo>
                    <a:pt x="158" y="17"/>
                  </a:lnTo>
                  <a:lnTo>
                    <a:pt x="162" y="12"/>
                  </a:lnTo>
                  <a:lnTo>
                    <a:pt x="167" y="8"/>
                  </a:lnTo>
                  <a:lnTo>
                    <a:pt x="175" y="5"/>
                  </a:lnTo>
                  <a:lnTo>
                    <a:pt x="183" y="3"/>
                  </a:lnTo>
                  <a:lnTo>
                    <a:pt x="193" y="2"/>
                  </a:lnTo>
                  <a:lnTo>
                    <a:pt x="193" y="2"/>
                  </a:lnTo>
                  <a:lnTo>
                    <a:pt x="202" y="3"/>
                  </a:lnTo>
                  <a:lnTo>
                    <a:pt x="211" y="5"/>
                  </a:lnTo>
                  <a:lnTo>
                    <a:pt x="218" y="9"/>
                  </a:lnTo>
                  <a:lnTo>
                    <a:pt x="224" y="14"/>
                  </a:lnTo>
                  <a:lnTo>
                    <a:pt x="229" y="21"/>
                  </a:lnTo>
                  <a:lnTo>
                    <a:pt x="233" y="27"/>
                  </a:lnTo>
                  <a:lnTo>
                    <a:pt x="237" y="35"/>
                  </a:lnTo>
                  <a:lnTo>
                    <a:pt x="239" y="44"/>
                  </a:lnTo>
                  <a:lnTo>
                    <a:pt x="240" y="52"/>
                  </a:lnTo>
                  <a:lnTo>
                    <a:pt x="241" y="61"/>
                  </a:lnTo>
                  <a:lnTo>
                    <a:pt x="241" y="69"/>
                  </a:lnTo>
                  <a:lnTo>
                    <a:pt x="240" y="79"/>
                  </a:lnTo>
                  <a:lnTo>
                    <a:pt x="239" y="86"/>
                  </a:lnTo>
                  <a:lnTo>
                    <a:pt x="237" y="93"/>
                  </a:lnTo>
                  <a:lnTo>
                    <a:pt x="234" y="101"/>
                  </a:lnTo>
                  <a:lnTo>
                    <a:pt x="231" y="106"/>
                  </a:lnTo>
                  <a:lnTo>
                    <a:pt x="231" y="106"/>
                  </a:lnTo>
                  <a:lnTo>
                    <a:pt x="229" y="94"/>
                  </a:lnTo>
                  <a:lnTo>
                    <a:pt x="225" y="83"/>
                  </a:lnTo>
                  <a:lnTo>
                    <a:pt x="222" y="69"/>
                  </a:lnTo>
                  <a:lnTo>
                    <a:pt x="217" y="55"/>
                  </a:lnTo>
                  <a:lnTo>
                    <a:pt x="214" y="49"/>
                  </a:lnTo>
                  <a:lnTo>
                    <a:pt x="210" y="43"/>
                  </a:lnTo>
                  <a:lnTo>
                    <a:pt x="206" y="39"/>
                  </a:lnTo>
                  <a:lnTo>
                    <a:pt x="202" y="34"/>
                  </a:lnTo>
                  <a:lnTo>
                    <a:pt x="197" y="32"/>
                  </a:lnTo>
                  <a:lnTo>
                    <a:pt x="192" y="31"/>
                  </a:lnTo>
                  <a:lnTo>
                    <a:pt x="192" y="31"/>
                  </a:lnTo>
                  <a:lnTo>
                    <a:pt x="186" y="31"/>
                  </a:lnTo>
                  <a:lnTo>
                    <a:pt x="182" y="33"/>
                  </a:lnTo>
                  <a:lnTo>
                    <a:pt x="178" y="36"/>
                  </a:lnTo>
                  <a:lnTo>
                    <a:pt x="175" y="42"/>
                  </a:lnTo>
                  <a:lnTo>
                    <a:pt x="170" y="53"/>
                  </a:lnTo>
                  <a:lnTo>
                    <a:pt x="164" y="66"/>
                  </a:lnTo>
                  <a:lnTo>
                    <a:pt x="160" y="79"/>
                  </a:lnTo>
                  <a:lnTo>
                    <a:pt x="157" y="85"/>
                  </a:lnTo>
                  <a:lnTo>
                    <a:pt x="154" y="89"/>
                  </a:lnTo>
                  <a:lnTo>
                    <a:pt x="151" y="93"/>
                  </a:lnTo>
                  <a:lnTo>
                    <a:pt x="146" y="96"/>
                  </a:lnTo>
                  <a:lnTo>
                    <a:pt x="141" y="99"/>
                  </a:lnTo>
                  <a:lnTo>
                    <a:pt x="135" y="99"/>
                  </a:lnTo>
                  <a:lnTo>
                    <a:pt x="135" y="99"/>
                  </a:lnTo>
                  <a:lnTo>
                    <a:pt x="129" y="96"/>
                  </a:lnTo>
                  <a:lnTo>
                    <a:pt x="120" y="93"/>
                  </a:lnTo>
                  <a:lnTo>
                    <a:pt x="111" y="88"/>
                  </a:lnTo>
                  <a:lnTo>
                    <a:pt x="100" y="82"/>
                  </a:lnTo>
                  <a:lnTo>
                    <a:pt x="78" y="65"/>
                  </a:lnTo>
                  <a:lnTo>
                    <a:pt x="56" y="47"/>
                  </a:lnTo>
                  <a:lnTo>
                    <a:pt x="17" y="1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5741988" y="2879725"/>
              <a:ext cx="236538" cy="239713"/>
            </a:xfrm>
            <a:custGeom>
              <a:avLst/>
              <a:gdLst>
                <a:gd name="T0" fmla="*/ 149 w 149"/>
                <a:gd name="T1" fmla="*/ 0 h 151"/>
                <a:gd name="T2" fmla="*/ 149 w 149"/>
                <a:gd name="T3" fmla="*/ 0 h 151"/>
                <a:gd name="T4" fmla="*/ 130 w 149"/>
                <a:gd name="T5" fmla="*/ 10 h 151"/>
                <a:gd name="T6" fmla="*/ 109 w 149"/>
                <a:gd name="T7" fmla="*/ 20 h 151"/>
                <a:gd name="T8" fmla="*/ 85 w 149"/>
                <a:gd name="T9" fmla="*/ 34 h 151"/>
                <a:gd name="T10" fmla="*/ 60 w 149"/>
                <a:gd name="T11" fmla="*/ 52 h 151"/>
                <a:gd name="T12" fmla="*/ 47 w 149"/>
                <a:gd name="T13" fmla="*/ 61 h 151"/>
                <a:gd name="T14" fmla="*/ 34 w 149"/>
                <a:gd name="T15" fmla="*/ 71 h 151"/>
                <a:gd name="T16" fmla="*/ 24 w 149"/>
                <a:gd name="T17" fmla="*/ 81 h 151"/>
                <a:gd name="T18" fmla="*/ 14 w 149"/>
                <a:gd name="T19" fmla="*/ 93 h 151"/>
                <a:gd name="T20" fmla="*/ 6 w 149"/>
                <a:gd name="T21" fmla="*/ 104 h 151"/>
                <a:gd name="T22" fmla="*/ 0 w 149"/>
                <a:gd name="T23" fmla="*/ 116 h 151"/>
                <a:gd name="T24" fmla="*/ 0 w 149"/>
                <a:gd name="T25" fmla="*/ 116 h 151"/>
                <a:gd name="T26" fmla="*/ 36 w 149"/>
                <a:gd name="T27" fmla="*/ 92 h 151"/>
                <a:gd name="T28" fmla="*/ 68 w 149"/>
                <a:gd name="T29" fmla="*/ 71 h 151"/>
                <a:gd name="T30" fmla="*/ 102 w 149"/>
                <a:gd name="T31" fmla="*/ 50 h 151"/>
                <a:gd name="T32" fmla="*/ 102 w 149"/>
                <a:gd name="T33" fmla="*/ 50 h 151"/>
                <a:gd name="T34" fmla="*/ 99 w 149"/>
                <a:gd name="T35" fmla="*/ 59 h 151"/>
                <a:gd name="T36" fmla="*/ 96 w 149"/>
                <a:gd name="T37" fmla="*/ 69 h 151"/>
                <a:gd name="T38" fmla="*/ 92 w 149"/>
                <a:gd name="T39" fmla="*/ 82 h 151"/>
                <a:gd name="T40" fmla="*/ 90 w 149"/>
                <a:gd name="T41" fmla="*/ 97 h 151"/>
                <a:gd name="T42" fmla="*/ 88 w 149"/>
                <a:gd name="T43" fmla="*/ 115 h 151"/>
                <a:gd name="T44" fmla="*/ 88 w 149"/>
                <a:gd name="T45" fmla="*/ 133 h 151"/>
                <a:gd name="T46" fmla="*/ 89 w 149"/>
                <a:gd name="T47" fmla="*/ 142 h 151"/>
                <a:gd name="T48" fmla="*/ 91 w 149"/>
                <a:gd name="T49" fmla="*/ 151 h 151"/>
                <a:gd name="T50" fmla="*/ 91 w 149"/>
                <a:gd name="T51" fmla="*/ 151 h 151"/>
                <a:gd name="T52" fmla="*/ 117 w 149"/>
                <a:gd name="T53" fmla="*/ 84 h 151"/>
                <a:gd name="T54" fmla="*/ 149 w 149"/>
                <a:gd name="T5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9" h="151">
                  <a:moveTo>
                    <a:pt x="149" y="0"/>
                  </a:moveTo>
                  <a:lnTo>
                    <a:pt x="149" y="0"/>
                  </a:lnTo>
                  <a:lnTo>
                    <a:pt x="130" y="10"/>
                  </a:lnTo>
                  <a:lnTo>
                    <a:pt x="109" y="20"/>
                  </a:lnTo>
                  <a:lnTo>
                    <a:pt x="85" y="34"/>
                  </a:lnTo>
                  <a:lnTo>
                    <a:pt x="60" y="52"/>
                  </a:lnTo>
                  <a:lnTo>
                    <a:pt x="47" y="61"/>
                  </a:lnTo>
                  <a:lnTo>
                    <a:pt x="34" y="71"/>
                  </a:lnTo>
                  <a:lnTo>
                    <a:pt x="24" y="81"/>
                  </a:lnTo>
                  <a:lnTo>
                    <a:pt x="14" y="93"/>
                  </a:lnTo>
                  <a:lnTo>
                    <a:pt x="6" y="104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36" y="92"/>
                  </a:lnTo>
                  <a:lnTo>
                    <a:pt x="68" y="71"/>
                  </a:lnTo>
                  <a:lnTo>
                    <a:pt x="102" y="50"/>
                  </a:lnTo>
                  <a:lnTo>
                    <a:pt x="102" y="50"/>
                  </a:lnTo>
                  <a:lnTo>
                    <a:pt x="99" y="59"/>
                  </a:lnTo>
                  <a:lnTo>
                    <a:pt x="96" y="69"/>
                  </a:lnTo>
                  <a:lnTo>
                    <a:pt x="92" y="82"/>
                  </a:lnTo>
                  <a:lnTo>
                    <a:pt x="90" y="97"/>
                  </a:lnTo>
                  <a:lnTo>
                    <a:pt x="88" y="115"/>
                  </a:lnTo>
                  <a:lnTo>
                    <a:pt x="88" y="133"/>
                  </a:lnTo>
                  <a:lnTo>
                    <a:pt x="89" y="142"/>
                  </a:lnTo>
                  <a:lnTo>
                    <a:pt x="91" y="151"/>
                  </a:lnTo>
                  <a:lnTo>
                    <a:pt x="91" y="151"/>
                  </a:lnTo>
                  <a:lnTo>
                    <a:pt x="117" y="84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1B13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5741988" y="2879725"/>
              <a:ext cx="236538" cy="239713"/>
            </a:xfrm>
            <a:custGeom>
              <a:avLst/>
              <a:gdLst>
                <a:gd name="T0" fmla="*/ 149 w 149"/>
                <a:gd name="T1" fmla="*/ 0 h 151"/>
                <a:gd name="T2" fmla="*/ 149 w 149"/>
                <a:gd name="T3" fmla="*/ 0 h 151"/>
                <a:gd name="T4" fmla="*/ 130 w 149"/>
                <a:gd name="T5" fmla="*/ 10 h 151"/>
                <a:gd name="T6" fmla="*/ 109 w 149"/>
                <a:gd name="T7" fmla="*/ 20 h 151"/>
                <a:gd name="T8" fmla="*/ 85 w 149"/>
                <a:gd name="T9" fmla="*/ 34 h 151"/>
                <a:gd name="T10" fmla="*/ 60 w 149"/>
                <a:gd name="T11" fmla="*/ 52 h 151"/>
                <a:gd name="T12" fmla="*/ 47 w 149"/>
                <a:gd name="T13" fmla="*/ 61 h 151"/>
                <a:gd name="T14" fmla="*/ 34 w 149"/>
                <a:gd name="T15" fmla="*/ 71 h 151"/>
                <a:gd name="T16" fmla="*/ 24 w 149"/>
                <a:gd name="T17" fmla="*/ 81 h 151"/>
                <a:gd name="T18" fmla="*/ 14 w 149"/>
                <a:gd name="T19" fmla="*/ 93 h 151"/>
                <a:gd name="T20" fmla="*/ 6 w 149"/>
                <a:gd name="T21" fmla="*/ 104 h 151"/>
                <a:gd name="T22" fmla="*/ 0 w 149"/>
                <a:gd name="T23" fmla="*/ 116 h 151"/>
                <a:gd name="T24" fmla="*/ 0 w 149"/>
                <a:gd name="T25" fmla="*/ 116 h 151"/>
                <a:gd name="T26" fmla="*/ 36 w 149"/>
                <a:gd name="T27" fmla="*/ 92 h 151"/>
                <a:gd name="T28" fmla="*/ 68 w 149"/>
                <a:gd name="T29" fmla="*/ 71 h 151"/>
                <a:gd name="T30" fmla="*/ 102 w 149"/>
                <a:gd name="T31" fmla="*/ 50 h 151"/>
                <a:gd name="T32" fmla="*/ 102 w 149"/>
                <a:gd name="T33" fmla="*/ 50 h 151"/>
                <a:gd name="T34" fmla="*/ 99 w 149"/>
                <a:gd name="T35" fmla="*/ 59 h 151"/>
                <a:gd name="T36" fmla="*/ 96 w 149"/>
                <a:gd name="T37" fmla="*/ 69 h 151"/>
                <a:gd name="T38" fmla="*/ 92 w 149"/>
                <a:gd name="T39" fmla="*/ 82 h 151"/>
                <a:gd name="T40" fmla="*/ 90 w 149"/>
                <a:gd name="T41" fmla="*/ 97 h 151"/>
                <a:gd name="T42" fmla="*/ 88 w 149"/>
                <a:gd name="T43" fmla="*/ 115 h 151"/>
                <a:gd name="T44" fmla="*/ 88 w 149"/>
                <a:gd name="T45" fmla="*/ 133 h 151"/>
                <a:gd name="T46" fmla="*/ 89 w 149"/>
                <a:gd name="T47" fmla="*/ 142 h 151"/>
                <a:gd name="T48" fmla="*/ 91 w 149"/>
                <a:gd name="T49" fmla="*/ 151 h 151"/>
                <a:gd name="T50" fmla="*/ 91 w 149"/>
                <a:gd name="T51" fmla="*/ 151 h 151"/>
                <a:gd name="T52" fmla="*/ 117 w 149"/>
                <a:gd name="T53" fmla="*/ 84 h 151"/>
                <a:gd name="T54" fmla="*/ 149 w 149"/>
                <a:gd name="T5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9" h="151">
                  <a:moveTo>
                    <a:pt x="149" y="0"/>
                  </a:moveTo>
                  <a:lnTo>
                    <a:pt x="149" y="0"/>
                  </a:lnTo>
                  <a:lnTo>
                    <a:pt x="130" y="10"/>
                  </a:lnTo>
                  <a:lnTo>
                    <a:pt x="109" y="20"/>
                  </a:lnTo>
                  <a:lnTo>
                    <a:pt x="85" y="34"/>
                  </a:lnTo>
                  <a:lnTo>
                    <a:pt x="60" y="52"/>
                  </a:lnTo>
                  <a:lnTo>
                    <a:pt x="47" y="61"/>
                  </a:lnTo>
                  <a:lnTo>
                    <a:pt x="34" y="71"/>
                  </a:lnTo>
                  <a:lnTo>
                    <a:pt x="24" y="81"/>
                  </a:lnTo>
                  <a:lnTo>
                    <a:pt x="14" y="93"/>
                  </a:lnTo>
                  <a:lnTo>
                    <a:pt x="6" y="104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36" y="92"/>
                  </a:lnTo>
                  <a:lnTo>
                    <a:pt x="68" y="71"/>
                  </a:lnTo>
                  <a:lnTo>
                    <a:pt x="102" y="50"/>
                  </a:lnTo>
                  <a:lnTo>
                    <a:pt x="102" y="50"/>
                  </a:lnTo>
                  <a:lnTo>
                    <a:pt x="99" y="59"/>
                  </a:lnTo>
                  <a:lnTo>
                    <a:pt x="96" y="69"/>
                  </a:lnTo>
                  <a:lnTo>
                    <a:pt x="92" y="82"/>
                  </a:lnTo>
                  <a:lnTo>
                    <a:pt x="90" y="97"/>
                  </a:lnTo>
                  <a:lnTo>
                    <a:pt x="88" y="115"/>
                  </a:lnTo>
                  <a:lnTo>
                    <a:pt x="88" y="133"/>
                  </a:lnTo>
                  <a:lnTo>
                    <a:pt x="89" y="142"/>
                  </a:lnTo>
                  <a:lnTo>
                    <a:pt x="91" y="151"/>
                  </a:lnTo>
                  <a:lnTo>
                    <a:pt x="91" y="151"/>
                  </a:lnTo>
                  <a:lnTo>
                    <a:pt x="117" y="84"/>
                  </a:lnTo>
                  <a:lnTo>
                    <a:pt x="1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6103938" y="2552700"/>
              <a:ext cx="190500" cy="169863"/>
            </a:xfrm>
            <a:custGeom>
              <a:avLst/>
              <a:gdLst>
                <a:gd name="T0" fmla="*/ 37 w 120"/>
                <a:gd name="T1" fmla="*/ 82 h 107"/>
                <a:gd name="T2" fmla="*/ 37 w 120"/>
                <a:gd name="T3" fmla="*/ 82 h 107"/>
                <a:gd name="T4" fmla="*/ 49 w 120"/>
                <a:gd name="T5" fmla="*/ 91 h 107"/>
                <a:gd name="T6" fmla="*/ 60 w 120"/>
                <a:gd name="T7" fmla="*/ 98 h 107"/>
                <a:gd name="T8" fmla="*/ 72 w 120"/>
                <a:gd name="T9" fmla="*/ 103 h 107"/>
                <a:gd name="T10" fmla="*/ 82 w 120"/>
                <a:gd name="T11" fmla="*/ 106 h 107"/>
                <a:gd name="T12" fmla="*/ 93 w 120"/>
                <a:gd name="T13" fmla="*/ 107 h 107"/>
                <a:gd name="T14" fmla="*/ 102 w 120"/>
                <a:gd name="T15" fmla="*/ 106 h 107"/>
                <a:gd name="T16" fmla="*/ 107 w 120"/>
                <a:gd name="T17" fmla="*/ 105 h 107"/>
                <a:gd name="T18" fmla="*/ 110 w 120"/>
                <a:gd name="T19" fmla="*/ 104 h 107"/>
                <a:gd name="T20" fmla="*/ 113 w 120"/>
                <a:gd name="T21" fmla="*/ 101 h 107"/>
                <a:gd name="T22" fmla="*/ 116 w 120"/>
                <a:gd name="T23" fmla="*/ 99 h 107"/>
                <a:gd name="T24" fmla="*/ 116 w 120"/>
                <a:gd name="T25" fmla="*/ 99 h 107"/>
                <a:gd name="T26" fmla="*/ 118 w 120"/>
                <a:gd name="T27" fmla="*/ 96 h 107"/>
                <a:gd name="T28" fmla="*/ 119 w 120"/>
                <a:gd name="T29" fmla="*/ 92 h 107"/>
                <a:gd name="T30" fmla="*/ 120 w 120"/>
                <a:gd name="T31" fmla="*/ 88 h 107"/>
                <a:gd name="T32" fmla="*/ 120 w 120"/>
                <a:gd name="T33" fmla="*/ 84 h 107"/>
                <a:gd name="T34" fmla="*/ 119 w 120"/>
                <a:gd name="T35" fmla="*/ 75 h 107"/>
                <a:gd name="T36" fmla="*/ 116 w 120"/>
                <a:gd name="T37" fmla="*/ 65 h 107"/>
                <a:gd name="T38" fmla="*/ 111 w 120"/>
                <a:gd name="T39" fmla="*/ 55 h 107"/>
                <a:gd name="T40" fmla="*/ 103 w 120"/>
                <a:gd name="T41" fmla="*/ 45 h 107"/>
                <a:gd name="T42" fmla="*/ 94 w 120"/>
                <a:gd name="T43" fmla="*/ 35 h 107"/>
                <a:gd name="T44" fmla="*/ 83 w 120"/>
                <a:gd name="T45" fmla="*/ 25 h 107"/>
                <a:gd name="T46" fmla="*/ 83 w 120"/>
                <a:gd name="T47" fmla="*/ 25 h 107"/>
                <a:gd name="T48" fmla="*/ 72 w 120"/>
                <a:gd name="T49" fmla="*/ 17 h 107"/>
                <a:gd name="T50" fmla="*/ 60 w 120"/>
                <a:gd name="T51" fmla="*/ 9 h 107"/>
                <a:gd name="T52" fmla="*/ 49 w 120"/>
                <a:gd name="T53" fmla="*/ 4 h 107"/>
                <a:gd name="T54" fmla="*/ 38 w 120"/>
                <a:gd name="T55" fmla="*/ 1 h 107"/>
                <a:gd name="T56" fmla="*/ 28 w 120"/>
                <a:gd name="T57" fmla="*/ 0 h 107"/>
                <a:gd name="T58" fmla="*/ 18 w 120"/>
                <a:gd name="T59" fmla="*/ 1 h 107"/>
                <a:gd name="T60" fmla="*/ 14 w 120"/>
                <a:gd name="T61" fmla="*/ 2 h 107"/>
                <a:gd name="T62" fmla="*/ 11 w 120"/>
                <a:gd name="T63" fmla="*/ 4 h 107"/>
                <a:gd name="T64" fmla="*/ 8 w 120"/>
                <a:gd name="T65" fmla="*/ 6 h 107"/>
                <a:gd name="T66" fmla="*/ 4 w 120"/>
                <a:gd name="T67" fmla="*/ 8 h 107"/>
                <a:gd name="T68" fmla="*/ 4 w 120"/>
                <a:gd name="T69" fmla="*/ 8 h 107"/>
                <a:gd name="T70" fmla="*/ 2 w 120"/>
                <a:gd name="T71" fmla="*/ 11 h 107"/>
                <a:gd name="T72" fmla="*/ 1 w 120"/>
                <a:gd name="T73" fmla="*/ 16 h 107"/>
                <a:gd name="T74" fmla="*/ 0 w 120"/>
                <a:gd name="T75" fmla="*/ 19 h 107"/>
                <a:gd name="T76" fmla="*/ 0 w 120"/>
                <a:gd name="T77" fmla="*/ 23 h 107"/>
                <a:gd name="T78" fmla="*/ 1 w 120"/>
                <a:gd name="T79" fmla="*/ 32 h 107"/>
                <a:gd name="T80" fmla="*/ 4 w 120"/>
                <a:gd name="T81" fmla="*/ 42 h 107"/>
                <a:gd name="T82" fmla="*/ 10 w 120"/>
                <a:gd name="T83" fmla="*/ 52 h 107"/>
                <a:gd name="T84" fmla="*/ 17 w 120"/>
                <a:gd name="T85" fmla="*/ 63 h 107"/>
                <a:gd name="T86" fmla="*/ 27 w 120"/>
                <a:gd name="T87" fmla="*/ 72 h 107"/>
                <a:gd name="T88" fmla="*/ 37 w 120"/>
                <a:gd name="T89" fmla="*/ 8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0" h="107">
                  <a:moveTo>
                    <a:pt x="37" y="82"/>
                  </a:moveTo>
                  <a:lnTo>
                    <a:pt x="37" y="82"/>
                  </a:lnTo>
                  <a:lnTo>
                    <a:pt x="49" y="91"/>
                  </a:lnTo>
                  <a:lnTo>
                    <a:pt x="60" y="98"/>
                  </a:lnTo>
                  <a:lnTo>
                    <a:pt x="72" y="103"/>
                  </a:lnTo>
                  <a:lnTo>
                    <a:pt x="82" y="106"/>
                  </a:lnTo>
                  <a:lnTo>
                    <a:pt x="93" y="107"/>
                  </a:lnTo>
                  <a:lnTo>
                    <a:pt x="102" y="106"/>
                  </a:lnTo>
                  <a:lnTo>
                    <a:pt x="107" y="105"/>
                  </a:lnTo>
                  <a:lnTo>
                    <a:pt x="110" y="104"/>
                  </a:lnTo>
                  <a:lnTo>
                    <a:pt x="113" y="101"/>
                  </a:lnTo>
                  <a:lnTo>
                    <a:pt x="116" y="99"/>
                  </a:lnTo>
                  <a:lnTo>
                    <a:pt x="116" y="99"/>
                  </a:lnTo>
                  <a:lnTo>
                    <a:pt x="118" y="96"/>
                  </a:lnTo>
                  <a:lnTo>
                    <a:pt x="119" y="92"/>
                  </a:lnTo>
                  <a:lnTo>
                    <a:pt x="120" y="88"/>
                  </a:lnTo>
                  <a:lnTo>
                    <a:pt x="120" y="84"/>
                  </a:lnTo>
                  <a:lnTo>
                    <a:pt x="119" y="75"/>
                  </a:lnTo>
                  <a:lnTo>
                    <a:pt x="116" y="65"/>
                  </a:lnTo>
                  <a:lnTo>
                    <a:pt x="111" y="55"/>
                  </a:lnTo>
                  <a:lnTo>
                    <a:pt x="103" y="45"/>
                  </a:lnTo>
                  <a:lnTo>
                    <a:pt x="94" y="35"/>
                  </a:lnTo>
                  <a:lnTo>
                    <a:pt x="83" y="25"/>
                  </a:lnTo>
                  <a:lnTo>
                    <a:pt x="83" y="25"/>
                  </a:lnTo>
                  <a:lnTo>
                    <a:pt x="72" y="17"/>
                  </a:lnTo>
                  <a:lnTo>
                    <a:pt x="60" y="9"/>
                  </a:lnTo>
                  <a:lnTo>
                    <a:pt x="49" y="4"/>
                  </a:lnTo>
                  <a:lnTo>
                    <a:pt x="38" y="1"/>
                  </a:lnTo>
                  <a:lnTo>
                    <a:pt x="28" y="0"/>
                  </a:lnTo>
                  <a:lnTo>
                    <a:pt x="18" y="1"/>
                  </a:lnTo>
                  <a:lnTo>
                    <a:pt x="14" y="2"/>
                  </a:lnTo>
                  <a:lnTo>
                    <a:pt x="11" y="4"/>
                  </a:lnTo>
                  <a:lnTo>
                    <a:pt x="8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11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1" y="32"/>
                  </a:lnTo>
                  <a:lnTo>
                    <a:pt x="4" y="42"/>
                  </a:lnTo>
                  <a:lnTo>
                    <a:pt x="10" y="52"/>
                  </a:lnTo>
                  <a:lnTo>
                    <a:pt x="17" y="63"/>
                  </a:lnTo>
                  <a:lnTo>
                    <a:pt x="27" y="72"/>
                  </a:lnTo>
                  <a:lnTo>
                    <a:pt x="37" y="82"/>
                  </a:lnTo>
                  <a:close/>
                </a:path>
              </a:pathLst>
            </a:custGeom>
            <a:solidFill>
              <a:srgbClr val="1B13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6103938" y="2552700"/>
              <a:ext cx="190500" cy="169863"/>
            </a:xfrm>
            <a:custGeom>
              <a:avLst/>
              <a:gdLst>
                <a:gd name="T0" fmla="*/ 37 w 120"/>
                <a:gd name="T1" fmla="*/ 82 h 107"/>
                <a:gd name="T2" fmla="*/ 37 w 120"/>
                <a:gd name="T3" fmla="*/ 82 h 107"/>
                <a:gd name="T4" fmla="*/ 49 w 120"/>
                <a:gd name="T5" fmla="*/ 91 h 107"/>
                <a:gd name="T6" fmla="*/ 60 w 120"/>
                <a:gd name="T7" fmla="*/ 98 h 107"/>
                <a:gd name="T8" fmla="*/ 72 w 120"/>
                <a:gd name="T9" fmla="*/ 103 h 107"/>
                <a:gd name="T10" fmla="*/ 82 w 120"/>
                <a:gd name="T11" fmla="*/ 106 h 107"/>
                <a:gd name="T12" fmla="*/ 93 w 120"/>
                <a:gd name="T13" fmla="*/ 107 h 107"/>
                <a:gd name="T14" fmla="*/ 102 w 120"/>
                <a:gd name="T15" fmla="*/ 106 h 107"/>
                <a:gd name="T16" fmla="*/ 107 w 120"/>
                <a:gd name="T17" fmla="*/ 105 h 107"/>
                <a:gd name="T18" fmla="*/ 110 w 120"/>
                <a:gd name="T19" fmla="*/ 104 h 107"/>
                <a:gd name="T20" fmla="*/ 113 w 120"/>
                <a:gd name="T21" fmla="*/ 101 h 107"/>
                <a:gd name="T22" fmla="*/ 116 w 120"/>
                <a:gd name="T23" fmla="*/ 99 h 107"/>
                <a:gd name="T24" fmla="*/ 116 w 120"/>
                <a:gd name="T25" fmla="*/ 99 h 107"/>
                <a:gd name="T26" fmla="*/ 118 w 120"/>
                <a:gd name="T27" fmla="*/ 96 h 107"/>
                <a:gd name="T28" fmla="*/ 119 w 120"/>
                <a:gd name="T29" fmla="*/ 92 h 107"/>
                <a:gd name="T30" fmla="*/ 120 w 120"/>
                <a:gd name="T31" fmla="*/ 88 h 107"/>
                <a:gd name="T32" fmla="*/ 120 w 120"/>
                <a:gd name="T33" fmla="*/ 84 h 107"/>
                <a:gd name="T34" fmla="*/ 119 w 120"/>
                <a:gd name="T35" fmla="*/ 75 h 107"/>
                <a:gd name="T36" fmla="*/ 116 w 120"/>
                <a:gd name="T37" fmla="*/ 65 h 107"/>
                <a:gd name="T38" fmla="*/ 111 w 120"/>
                <a:gd name="T39" fmla="*/ 55 h 107"/>
                <a:gd name="T40" fmla="*/ 103 w 120"/>
                <a:gd name="T41" fmla="*/ 45 h 107"/>
                <a:gd name="T42" fmla="*/ 94 w 120"/>
                <a:gd name="T43" fmla="*/ 35 h 107"/>
                <a:gd name="T44" fmla="*/ 83 w 120"/>
                <a:gd name="T45" fmla="*/ 25 h 107"/>
                <a:gd name="T46" fmla="*/ 83 w 120"/>
                <a:gd name="T47" fmla="*/ 25 h 107"/>
                <a:gd name="T48" fmla="*/ 72 w 120"/>
                <a:gd name="T49" fmla="*/ 17 h 107"/>
                <a:gd name="T50" fmla="*/ 60 w 120"/>
                <a:gd name="T51" fmla="*/ 9 h 107"/>
                <a:gd name="T52" fmla="*/ 49 w 120"/>
                <a:gd name="T53" fmla="*/ 4 h 107"/>
                <a:gd name="T54" fmla="*/ 38 w 120"/>
                <a:gd name="T55" fmla="*/ 1 h 107"/>
                <a:gd name="T56" fmla="*/ 28 w 120"/>
                <a:gd name="T57" fmla="*/ 0 h 107"/>
                <a:gd name="T58" fmla="*/ 18 w 120"/>
                <a:gd name="T59" fmla="*/ 1 h 107"/>
                <a:gd name="T60" fmla="*/ 14 w 120"/>
                <a:gd name="T61" fmla="*/ 2 h 107"/>
                <a:gd name="T62" fmla="*/ 11 w 120"/>
                <a:gd name="T63" fmla="*/ 4 h 107"/>
                <a:gd name="T64" fmla="*/ 8 w 120"/>
                <a:gd name="T65" fmla="*/ 6 h 107"/>
                <a:gd name="T66" fmla="*/ 4 w 120"/>
                <a:gd name="T67" fmla="*/ 8 h 107"/>
                <a:gd name="T68" fmla="*/ 4 w 120"/>
                <a:gd name="T69" fmla="*/ 8 h 107"/>
                <a:gd name="T70" fmla="*/ 2 w 120"/>
                <a:gd name="T71" fmla="*/ 11 h 107"/>
                <a:gd name="T72" fmla="*/ 1 w 120"/>
                <a:gd name="T73" fmla="*/ 16 h 107"/>
                <a:gd name="T74" fmla="*/ 0 w 120"/>
                <a:gd name="T75" fmla="*/ 19 h 107"/>
                <a:gd name="T76" fmla="*/ 0 w 120"/>
                <a:gd name="T77" fmla="*/ 23 h 107"/>
                <a:gd name="T78" fmla="*/ 1 w 120"/>
                <a:gd name="T79" fmla="*/ 32 h 107"/>
                <a:gd name="T80" fmla="*/ 4 w 120"/>
                <a:gd name="T81" fmla="*/ 42 h 107"/>
                <a:gd name="T82" fmla="*/ 10 w 120"/>
                <a:gd name="T83" fmla="*/ 52 h 107"/>
                <a:gd name="T84" fmla="*/ 17 w 120"/>
                <a:gd name="T85" fmla="*/ 63 h 107"/>
                <a:gd name="T86" fmla="*/ 27 w 120"/>
                <a:gd name="T87" fmla="*/ 72 h 107"/>
                <a:gd name="T88" fmla="*/ 37 w 120"/>
                <a:gd name="T89" fmla="*/ 8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0" h="107">
                  <a:moveTo>
                    <a:pt x="37" y="82"/>
                  </a:moveTo>
                  <a:lnTo>
                    <a:pt x="37" y="82"/>
                  </a:lnTo>
                  <a:lnTo>
                    <a:pt x="49" y="91"/>
                  </a:lnTo>
                  <a:lnTo>
                    <a:pt x="60" y="98"/>
                  </a:lnTo>
                  <a:lnTo>
                    <a:pt x="72" y="103"/>
                  </a:lnTo>
                  <a:lnTo>
                    <a:pt x="82" y="106"/>
                  </a:lnTo>
                  <a:lnTo>
                    <a:pt x="93" y="107"/>
                  </a:lnTo>
                  <a:lnTo>
                    <a:pt x="102" y="106"/>
                  </a:lnTo>
                  <a:lnTo>
                    <a:pt x="107" y="105"/>
                  </a:lnTo>
                  <a:lnTo>
                    <a:pt x="110" y="104"/>
                  </a:lnTo>
                  <a:lnTo>
                    <a:pt x="113" y="101"/>
                  </a:lnTo>
                  <a:lnTo>
                    <a:pt x="116" y="99"/>
                  </a:lnTo>
                  <a:lnTo>
                    <a:pt x="116" y="99"/>
                  </a:lnTo>
                  <a:lnTo>
                    <a:pt x="118" y="96"/>
                  </a:lnTo>
                  <a:lnTo>
                    <a:pt x="119" y="92"/>
                  </a:lnTo>
                  <a:lnTo>
                    <a:pt x="120" y="88"/>
                  </a:lnTo>
                  <a:lnTo>
                    <a:pt x="120" y="84"/>
                  </a:lnTo>
                  <a:lnTo>
                    <a:pt x="119" y="75"/>
                  </a:lnTo>
                  <a:lnTo>
                    <a:pt x="116" y="65"/>
                  </a:lnTo>
                  <a:lnTo>
                    <a:pt x="111" y="55"/>
                  </a:lnTo>
                  <a:lnTo>
                    <a:pt x="103" y="45"/>
                  </a:lnTo>
                  <a:lnTo>
                    <a:pt x="94" y="35"/>
                  </a:lnTo>
                  <a:lnTo>
                    <a:pt x="83" y="25"/>
                  </a:lnTo>
                  <a:lnTo>
                    <a:pt x="83" y="25"/>
                  </a:lnTo>
                  <a:lnTo>
                    <a:pt x="72" y="17"/>
                  </a:lnTo>
                  <a:lnTo>
                    <a:pt x="60" y="9"/>
                  </a:lnTo>
                  <a:lnTo>
                    <a:pt x="49" y="4"/>
                  </a:lnTo>
                  <a:lnTo>
                    <a:pt x="38" y="1"/>
                  </a:lnTo>
                  <a:lnTo>
                    <a:pt x="28" y="0"/>
                  </a:lnTo>
                  <a:lnTo>
                    <a:pt x="18" y="1"/>
                  </a:lnTo>
                  <a:lnTo>
                    <a:pt x="14" y="2"/>
                  </a:lnTo>
                  <a:lnTo>
                    <a:pt x="11" y="4"/>
                  </a:lnTo>
                  <a:lnTo>
                    <a:pt x="8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11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1" y="32"/>
                  </a:lnTo>
                  <a:lnTo>
                    <a:pt x="4" y="42"/>
                  </a:lnTo>
                  <a:lnTo>
                    <a:pt x="10" y="52"/>
                  </a:lnTo>
                  <a:lnTo>
                    <a:pt x="17" y="63"/>
                  </a:lnTo>
                  <a:lnTo>
                    <a:pt x="27" y="72"/>
                  </a:lnTo>
                  <a:lnTo>
                    <a:pt x="37" y="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5349876" y="1479550"/>
              <a:ext cx="287338" cy="214313"/>
            </a:xfrm>
            <a:custGeom>
              <a:avLst/>
              <a:gdLst>
                <a:gd name="T0" fmla="*/ 181 w 181"/>
                <a:gd name="T1" fmla="*/ 126 h 135"/>
                <a:gd name="T2" fmla="*/ 181 w 181"/>
                <a:gd name="T3" fmla="*/ 126 h 135"/>
                <a:gd name="T4" fmla="*/ 181 w 181"/>
                <a:gd name="T5" fmla="*/ 126 h 135"/>
                <a:gd name="T6" fmla="*/ 180 w 181"/>
                <a:gd name="T7" fmla="*/ 128 h 135"/>
                <a:gd name="T8" fmla="*/ 175 w 181"/>
                <a:gd name="T9" fmla="*/ 130 h 135"/>
                <a:gd name="T10" fmla="*/ 167 w 181"/>
                <a:gd name="T11" fmla="*/ 132 h 135"/>
                <a:gd name="T12" fmla="*/ 155 w 181"/>
                <a:gd name="T13" fmla="*/ 135 h 135"/>
                <a:gd name="T14" fmla="*/ 140 w 181"/>
                <a:gd name="T15" fmla="*/ 134 h 135"/>
                <a:gd name="T16" fmla="*/ 132 w 181"/>
                <a:gd name="T17" fmla="*/ 132 h 135"/>
                <a:gd name="T18" fmla="*/ 124 w 181"/>
                <a:gd name="T19" fmla="*/ 131 h 135"/>
                <a:gd name="T20" fmla="*/ 115 w 181"/>
                <a:gd name="T21" fmla="*/ 128 h 135"/>
                <a:gd name="T22" fmla="*/ 106 w 181"/>
                <a:gd name="T23" fmla="*/ 125 h 135"/>
                <a:gd name="T24" fmla="*/ 96 w 181"/>
                <a:gd name="T25" fmla="*/ 121 h 135"/>
                <a:gd name="T26" fmla="*/ 86 w 181"/>
                <a:gd name="T27" fmla="*/ 116 h 135"/>
                <a:gd name="T28" fmla="*/ 86 w 181"/>
                <a:gd name="T29" fmla="*/ 116 h 135"/>
                <a:gd name="T30" fmla="*/ 68 w 181"/>
                <a:gd name="T31" fmla="*/ 103 h 135"/>
                <a:gd name="T32" fmla="*/ 54 w 181"/>
                <a:gd name="T33" fmla="*/ 91 h 135"/>
                <a:gd name="T34" fmla="*/ 42 w 181"/>
                <a:gd name="T35" fmla="*/ 80 h 135"/>
                <a:gd name="T36" fmla="*/ 34 w 181"/>
                <a:gd name="T37" fmla="*/ 68 h 135"/>
                <a:gd name="T38" fmla="*/ 19 w 181"/>
                <a:gd name="T39" fmla="*/ 47 h 135"/>
                <a:gd name="T40" fmla="*/ 13 w 181"/>
                <a:gd name="T41" fmla="*/ 38 h 135"/>
                <a:gd name="T42" fmla="*/ 7 w 181"/>
                <a:gd name="T43" fmla="*/ 29 h 135"/>
                <a:gd name="T44" fmla="*/ 7 w 181"/>
                <a:gd name="T45" fmla="*/ 29 h 135"/>
                <a:gd name="T46" fmla="*/ 3 w 181"/>
                <a:gd name="T47" fmla="*/ 26 h 135"/>
                <a:gd name="T48" fmla="*/ 1 w 181"/>
                <a:gd name="T49" fmla="*/ 22 h 135"/>
                <a:gd name="T50" fmla="*/ 0 w 181"/>
                <a:gd name="T51" fmla="*/ 19 h 135"/>
                <a:gd name="T52" fmla="*/ 1 w 181"/>
                <a:gd name="T53" fmla="*/ 16 h 135"/>
                <a:gd name="T54" fmla="*/ 2 w 181"/>
                <a:gd name="T55" fmla="*/ 11 h 135"/>
                <a:gd name="T56" fmla="*/ 3 w 181"/>
                <a:gd name="T57" fmla="*/ 9 h 135"/>
                <a:gd name="T58" fmla="*/ 7 w 181"/>
                <a:gd name="T59" fmla="*/ 6 h 135"/>
                <a:gd name="T60" fmla="*/ 10 w 181"/>
                <a:gd name="T61" fmla="*/ 4 h 135"/>
                <a:gd name="T62" fmla="*/ 17 w 181"/>
                <a:gd name="T63" fmla="*/ 1 h 135"/>
                <a:gd name="T64" fmla="*/ 25 w 181"/>
                <a:gd name="T65" fmla="*/ 0 h 135"/>
                <a:gd name="T66" fmla="*/ 28 w 181"/>
                <a:gd name="T67" fmla="*/ 1 h 135"/>
                <a:gd name="T68" fmla="*/ 32 w 181"/>
                <a:gd name="T69" fmla="*/ 2 h 135"/>
                <a:gd name="T70" fmla="*/ 35 w 181"/>
                <a:gd name="T71" fmla="*/ 4 h 135"/>
                <a:gd name="T72" fmla="*/ 37 w 181"/>
                <a:gd name="T73" fmla="*/ 7 h 135"/>
                <a:gd name="T74" fmla="*/ 37 w 181"/>
                <a:gd name="T75" fmla="*/ 7 h 135"/>
                <a:gd name="T76" fmla="*/ 40 w 181"/>
                <a:gd name="T77" fmla="*/ 10 h 135"/>
                <a:gd name="T78" fmla="*/ 46 w 181"/>
                <a:gd name="T79" fmla="*/ 13 h 135"/>
                <a:gd name="T80" fmla="*/ 59 w 181"/>
                <a:gd name="T81" fmla="*/ 22 h 135"/>
                <a:gd name="T82" fmla="*/ 77 w 181"/>
                <a:gd name="T83" fmla="*/ 32 h 135"/>
                <a:gd name="T84" fmla="*/ 97 w 181"/>
                <a:gd name="T85" fmla="*/ 44 h 135"/>
                <a:gd name="T86" fmla="*/ 119 w 181"/>
                <a:gd name="T87" fmla="*/ 59 h 135"/>
                <a:gd name="T88" fmla="*/ 131 w 181"/>
                <a:gd name="T89" fmla="*/ 68 h 135"/>
                <a:gd name="T90" fmla="*/ 141 w 181"/>
                <a:gd name="T91" fmla="*/ 78 h 135"/>
                <a:gd name="T92" fmla="*/ 153 w 181"/>
                <a:gd name="T93" fmla="*/ 88 h 135"/>
                <a:gd name="T94" fmla="*/ 162 w 181"/>
                <a:gd name="T95" fmla="*/ 100 h 135"/>
                <a:gd name="T96" fmla="*/ 173 w 181"/>
                <a:gd name="T97" fmla="*/ 111 h 135"/>
                <a:gd name="T98" fmla="*/ 181 w 181"/>
                <a:gd name="T99" fmla="*/ 12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1" h="135">
                  <a:moveTo>
                    <a:pt x="181" y="126"/>
                  </a:moveTo>
                  <a:lnTo>
                    <a:pt x="181" y="126"/>
                  </a:lnTo>
                  <a:lnTo>
                    <a:pt x="181" y="126"/>
                  </a:lnTo>
                  <a:lnTo>
                    <a:pt x="180" y="128"/>
                  </a:lnTo>
                  <a:lnTo>
                    <a:pt x="175" y="130"/>
                  </a:lnTo>
                  <a:lnTo>
                    <a:pt x="167" y="132"/>
                  </a:lnTo>
                  <a:lnTo>
                    <a:pt x="155" y="135"/>
                  </a:lnTo>
                  <a:lnTo>
                    <a:pt x="140" y="134"/>
                  </a:lnTo>
                  <a:lnTo>
                    <a:pt x="132" y="132"/>
                  </a:lnTo>
                  <a:lnTo>
                    <a:pt x="124" y="131"/>
                  </a:lnTo>
                  <a:lnTo>
                    <a:pt x="115" y="128"/>
                  </a:lnTo>
                  <a:lnTo>
                    <a:pt x="106" y="125"/>
                  </a:lnTo>
                  <a:lnTo>
                    <a:pt x="96" y="121"/>
                  </a:lnTo>
                  <a:lnTo>
                    <a:pt x="86" y="116"/>
                  </a:lnTo>
                  <a:lnTo>
                    <a:pt x="86" y="116"/>
                  </a:lnTo>
                  <a:lnTo>
                    <a:pt x="68" y="103"/>
                  </a:lnTo>
                  <a:lnTo>
                    <a:pt x="54" y="91"/>
                  </a:lnTo>
                  <a:lnTo>
                    <a:pt x="42" y="80"/>
                  </a:lnTo>
                  <a:lnTo>
                    <a:pt x="34" y="68"/>
                  </a:lnTo>
                  <a:lnTo>
                    <a:pt x="19" y="47"/>
                  </a:lnTo>
                  <a:lnTo>
                    <a:pt x="13" y="38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2" y="11"/>
                  </a:lnTo>
                  <a:lnTo>
                    <a:pt x="3" y="9"/>
                  </a:lnTo>
                  <a:lnTo>
                    <a:pt x="7" y="6"/>
                  </a:lnTo>
                  <a:lnTo>
                    <a:pt x="10" y="4"/>
                  </a:lnTo>
                  <a:lnTo>
                    <a:pt x="17" y="1"/>
                  </a:lnTo>
                  <a:lnTo>
                    <a:pt x="25" y="0"/>
                  </a:lnTo>
                  <a:lnTo>
                    <a:pt x="28" y="1"/>
                  </a:lnTo>
                  <a:lnTo>
                    <a:pt x="32" y="2"/>
                  </a:lnTo>
                  <a:lnTo>
                    <a:pt x="35" y="4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40" y="10"/>
                  </a:lnTo>
                  <a:lnTo>
                    <a:pt x="46" y="13"/>
                  </a:lnTo>
                  <a:lnTo>
                    <a:pt x="59" y="22"/>
                  </a:lnTo>
                  <a:lnTo>
                    <a:pt x="77" y="32"/>
                  </a:lnTo>
                  <a:lnTo>
                    <a:pt x="97" y="44"/>
                  </a:lnTo>
                  <a:lnTo>
                    <a:pt x="119" y="59"/>
                  </a:lnTo>
                  <a:lnTo>
                    <a:pt x="131" y="68"/>
                  </a:lnTo>
                  <a:lnTo>
                    <a:pt x="141" y="78"/>
                  </a:lnTo>
                  <a:lnTo>
                    <a:pt x="153" y="88"/>
                  </a:lnTo>
                  <a:lnTo>
                    <a:pt x="162" y="100"/>
                  </a:lnTo>
                  <a:lnTo>
                    <a:pt x="173" y="111"/>
                  </a:lnTo>
                  <a:lnTo>
                    <a:pt x="181" y="126"/>
                  </a:lnTo>
                  <a:close/>
                </a:path>
              </a:pathLst>
            </a:custGeom>
            <a:solidFill>
              <a:srgbClr val="FE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>
              <a:off x="5349876" y="1479550"/>
              <a:ext cx="287338" cy="214313"/>
            </a:xfrm>
            <a:custGeom>
              <a:avLst/>
              <a:gdLst>
                <a:gd name="T0" fmla="*/ 181 w 181"/>
                <a:gd name="T1" fmla="*/ 126 h 135"/>
                <a:gd name="T2" fmla="*/ 181 w 181"/>
                <a:gd name="T3" fmla="*/ 126 h 135"/>
                <a:gd name="T4" fmla="*/ 181 w 181"/>
                <a:gd name="T5" fmla="*/ 126 h 135"/>
                <a:gd name="T6" fmla="*/ 180 w 181"/>
                <a:gd name="T7" fmla="*/ 128 h 135"/>
                <a:gd name="T8" fmla="*/ 175 w 181"/>
                <a:gd name="T9" fmla="*/ 130 h 135"/>
                <a:gd name="T10" fmla="*/ 167 w 181"/>
                <a:gd name="T11" fmla="*/ 132 h 135"/>
                <a:gd name="T12" fmla="*/ 155 w 181"/>
                <a:gd name="T13" fmla="*/ 135 h 135"/>
                <a:gd name="T14" fmla="*/ 140 w 181"/>
                <a:gd name="T15" fmla="*/ 134 h 135"/>
                <a:gd name="T16" fmla="*/ 132 w 181"/>
                <a:gd name="T17" fmla="*/ 132 h 135"/>
                <a:gd name="T18" fmla="*/ 124 w 181"/>
                <a:gd name="T19" fmla="*/ 131 h 135"/>
                <a:gd name="T20" fmla="*/ 115 w 181"/>
                <a:gd name="T21" fmla="*/ 128 h 135"/>
                <a:gd name="T22" fmla="*/ 106 w 181"/>
                <a:gd name="T23" fmla="*/ 125 h 135"/>
                <a:gd name="T24" fmla="*/ 96 w 181"/>
                <a:gd name="T25" fmla="*/ 121 h 135"/>
                <a:gd name="T26" fmla="*/ 86 w 181"/>
                <a:gd name="T27" fmla="*/ 116 h 135"/>
                <a:gd name="T28" fmla="*/ 86 w 181"/>
                <a:gd name="T29" fmla="*/ 116 h 135"/>
                <a:gd name="T30" fmla="*/ 68 w 181"/>
                <a:gd name="T31" fmla="*/ 103 h 135"/>
                <a:gd name="T32" fmla="*/ 54 w 181"/>
                <a:gd name="T33" fmla="*/ 91 h 135"/>
                <a:gd name="T34" fmla="*/ 42 w 181"/>
                <a:gd name="T35" fmla="*/ 80 h 135"/>
                <a:gd name="T36" fmla="*/ 34 w 181"/>
                <a:gd name="T37" fmla="*/ 68 h 135"/>
                <a:gd name="T38" fmla="*/ 19 w 181"/>
                <a:gd name="T39" fmla="*/ 47 h 135"/>
                <a:gd name="T40" fmla="*/ 13 w 181"/>
                <a:gd name="T41" fmla="*/ 38 h 135"/>
                <a:gd name="T42" fmla="*/ 7 w 181"/>
                <a:gd name="T43" fmla="*/ 29 h 135"/>
                <a:gd name="T44" fmla="*/ 7 w 181"/>
                <a:gd name="T45" fmla="*/ 29 h 135"/>
                <a:gd name="T46" fmla="*/ 3 w 181"/>
                <a:gd name="T47" fmla="*/ 26 h 135"/>
                <a:gd name="T48" fmla="*/ 1 w 181"/>
                <a:gd name="T49" fmla="*/ 22 h 135"/>
                <a:gd name="T50" fmla="*/ 0 w 181"/>
                <a:gd name="T51" fmla="*/ 19 h 135"/>
                <a:gd name="T52" fmla="*/ 1 w 181"/>
                <a:gd name="T53" fmla="*/ 16 h 135"/>
                <a:gd name="T54" fmla="*/ 2 w 181"/>
                <a:gd name="T55" fmla="*/ 11 h 135"/>
                <a:gd name="T56" fmla="*/ 3 w 181"/>
                <a:gd name="T57" fmla="*/ 9 h 135"/>
                <a:gd name="T58" fmla="*/ 7 w 181"/>
                <a:gd name="T59" fmla="*/ 6 h 135"/>
                <a:gd name="T60" fmla="*/ 10 w 181"/>
                <a:gd name="T61" fmla="*/ 4 h 135"/>
                <a:gd name="T62" fmla="*/ 17 w 181"/>
                <a:gd name="T63" fmla="*/ 1 h 135"/>
                <a:gd name="T64" fmla="*/ 25 w 181"/>
                <a:gd name="T65" fmla="*/ 0 h 135"/>
                <a:gd name="T66" fmla="*/ 28 w 181"/>
                <a:gd name="T67" fmla="*/ 1 h 135"/>
                <a:gd name="T68" fmla="*/ 32 w 181"/>
                <a:gd name="T69" fmla="*/ 2 h 135"/>
                <a:gd name="T70" fmla="*/ 35 w 181"/>
                <a:gd name="T71" fmla="*/ 4 h 135"/>
                <a:gd name="T72" fmla="*/ 37 w 181"/>
                <a:gd name="T73" fmla="*/ 7 h 135"/>
                <a:gd name="T74" fmla="*/ 37 w 181"/>
                <a:gd name="T75" fmla="*/ 7 h 135"/>
                <a:gd name="T76" fmla="*/ 40 w 181"/>
                <a:gd name="T77" fmla="*/ 10 h 135"/>
                <a:gd name="T78" fmla="*/ 46 w 181"/>
                <a:gd name="T79" fmla="*/ 13 h 135"/>
                <a:gd name="T80" fmla="*/ 59 w 181"/>
                <a:gd name="T81" fmla="*/ 22 h 135"/>
                <a:gd name="T82" fmla="*/ 77 w 181"/>
                <a:gd name="T83" fmla="*/ 32 h 135"/>
                <a:gd name="T84" fmla="*/ 97 w 181"/>
                <a:gd name="T85" fmla="*/ 44 h 135"/>
                <a:gd name="T86" fmla="*/ 119 w 181"/>
                <a:gd name="T87" fmla="*/ 59 h 135"/>
                <a:gd name="T88" fmla="*/ 131 w 181"/>
                <a:gd name="T89" fmla="*/ 68 h 135"/>
                <a:gd name="T90" fmla="*/ 141 w 181"/>
                <a:gd name="T91" fmla="*/ 78 h 135"/>
                <a:gd name="T92" fmla="*/ 153 w 181"/>
                <a:gd name="T93" fmla="*/ 88 h 135"/>
                <a:gd name="T94" fmla="*/ 162 w 181"/>
                <a:gd name="T95" fmla="*/ 100 h 135"/>
                <a:gd name="T96" fmla="*/ 173 w 181"/>
                <a:gd name="T97" fmla="*/ 111 h 135"/>
                <a:gd name="T98" fmla="*/ 181 w 181"/>
                <a:gd name="T99" fmla="*/ 12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1" h="135">
                  <a:moveTo>
                    <a:pt x="181" y="126"/>
                  </a:moveTo>
                  <a:lnTo>
                    <a:pt x="181" y="126"/>
                  </a:lnTo>
                  <a:lnTo>
                    <a:pt x="181" y="126"/>
                  </a:lnTo>
                  <a:lnTo>
                    <a:pt x="180" y="128"/>
                  </a:lnTo>
                  <a:lnTo>
                    <a:pt x="175" y="130"/>
                  </a:lnTo>
                  <a:lnTo>
                    <a:pt x="167" y="132"/>
                  </a:lnTo>
                  <a:lnTo>
                    <a:pt x="155" y="135"/>
                  </a:lnTo>
                  <a:lnTo>
                    <a:pt x="140" y="134"/>
                  </a:lnTo>
                  <a:lnTo>
                    <a:pt x="132" y="132"/>
                  </a:lnTo>
                  <a:lnTo>
                    <a:pt x="124" y="131"/>
                  </a:lnTo>
                  <a:lnTo>
                    <a:pt x="115" y="128"/>
                  </a:lnTo>
                  <a:lnTo>
                    <a:pt x="106" y="125"/>
                  </a:lnTo>
                  <a:lnTo>
                    <a:pt x="96" y="121"/>
                  </a:lnTo>
                  <a:lnTo>
                    <a:pt x="86" y="116"/>
                  </a:lnTo>
                  <a:lnTo>
                    <a:pt x="86" y="116"/>
                  </a:lnTo>
                  <a:lnTo>
                    <a:pt x="68" y="103"/>
                  </a:lnTo>
                  <a:lnTo>
                    <a:pt x="54" y="91"/>
                  </a:lnTo>
                  <a:lnTo>
                    <a:pt x="42" y="80"/>
                  </a:lnTo>
                  <a:lnTo>
                    <a:pt x="34" y="68"/>
                  </a:lnTo>
                  <a:lnTo>
                    <a:pt x="19" y="47"/>
                  </a:lnTo>
                  <a:lnTo>
                    <a:pt x="13" y="38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2" y="11"/>
                  </a:lnTo>
                  <a:lnTo>
                    <a:pt x="3" y="9"/>
                  </a:lnTo>
                  <a:lnTo>
                    <a:pt x="7" y="6"/>
                  </a:lnTo>
                  <a:lnTo>
                    <a:pt x="10" y="4"/>
                  </a:lnTo>
                  <a:lnTo>
                    <a:pt x="17" y="1"/>
                  </a:lnTo>
                  <a:lnTo>
                    <a:pt x="25" y="0"/>
                  </a:lnTo>
                  <a:lnTo>
                    <a:pt x="28" y="1"/>
                  </a:lnTo>
                  <a:lnTo>
                    <a:pt x="32" y="2"/>
                  </a:lnTo>
                  <a:lnTo>
                    <a:pt x="35" y="4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40" y="10"/>
                  </a:lnTo>
                  <a:lnTo>
                    <a:pt x="46" y="13"/>
                  </a:lnTo>
                  <a:lnTo>
                    <a:pt x="59" y="22"/>
                  </a:lnTo>
                  <a:lnTo>
                    <a:pt x="77" y="32"/>
                  </a:lnTo>
                  <a:lnTo>
                    <a:pt x="97" y="44"/>
                  </a:lnTo>
                  <a:lnTo>
                    <a:pt x="119" y="59"/>
                  </a:lnTo>
                  <a:lnTo>
                    <a:pt x="131" y="68"/>
                  </a:lnTo>
                  <a:lnTo>
                    <a:pt x="141" y="78"/>
                  </a:lnTo>
                  <a:lnTo>
                    <a:pt x="153" y="88"/>
                  </a:lnTo>
                  <a:lnTo>
                    <a:pt x="162" y="100"/>
                  </a:lnTo>
                  <a:lnTo>
                    <a:pt x="173" y="111"/>
                  </a:lnTo>
                  <a:lnTo>
                    <a:pt x="181" y="1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5314951" y="1065213"/>
              <a:ext cx="500063" cy="658813"/>
            </a:xfrm>
            <a:custGeom>
              <a:avLst/>
              <a:gdLst>
                <a:gd name="T0" fmla="*/ 102 w 315"/>
                <a:gd name="T1" fmla="*/ 326 h 415"/>
                <a:gd name="T2" fmla="*/ 37 w 315"/>
                <a:gd name="T3" fmla="*/ 234 h 415"/>
                <a:gd name="T4" fmla="*/ 13 w 315"/>
                <a:gd name="T5" fmla="*/ 186 h 415"/>
                <a:gd name="T6" fmla="*/ 1 w 315"/>
                <a:gd name="T7" fmla="*/ 149 h 415"/>
                <a:gd name="T8" fmla="*/ 1 w 315"/>
                <a:gd name="T9" fmla="*/ 112 h 415"/>
                <a:gd name="T10" fmla="*/ 13 w 315"/>
                <a:gd name="T11" fmla="*/ 94 h 415"/>
                <a:gd name="T12" fmla="*/ 23 w 315"/>
                <a:gd name="T13" fmla="*/ 91 h 415"/>
                <a:gd name="T14" fmla="*/ 40 w 315"/>
                <a:gd name="T15" fmla="*/ 96 h 415"/>
                <a:gd name="T16" fmla="*/ 53 w 315"/>
                <a:gd name="T17" fmla="*/ 122 h 415"/>
                <a:gd name="T18" fmla="*/ 61 w 315"/>
                <a:gd name="T19" fmla="*/ 147 h 415"/>
                <a:gd name="T20" fmla="*/ 79 w 315"/>
                <a:gd name="T21" fmla="*/ 182 h 415"/>
                <a:gd name="T22" fmla="*/ 83 w 315"/>
                <a:gd name="T23" fmla="*/ 185 h 415"/>
                <a:gd name="T24" fmla="*/ 78 w 315"/>
                <a:gd name="T25" fmla="*/ 160 h 415"/>
                <a:gd name="T26" fmla="*/ 69 w 315"/>
                <a:gd name="T27" fmla="*/ 90 h 415"/>
                <a:gd name="T28" fmla="*/ 71 w 315"/>
                <a:gd name="T29" fmla="*/ 46 h 415"/>
                <a:gd name="T30" fmla="*/ 80 w 315"/>
                <a:gd name="T31" fmla="*/ 22 h 415"/>
                <a:gd name="T32" fmla="*/ 93 w 315"/>
                <a:gd name="T33" fmla="*/ 9 h 415"/>
                <a:gd name="T34" fmla="*/ 109 w 315"/>
                <a:gd name="T35" fmla="*/ 2 h 415"/>
                <a:gd name="T36" fmla="*/ 130 w 315"/>
                <a:gd name="T37" fmla="*/ 3 h 415"/>
                <a:gd name="T38" fmla="*/ 140 w 315"/>
                <a:gd name="T39" fmla="*/ 21 h 415"/>
                <a:gd name="T40" fmla="*/ 144 w 315"/>
                <a:gd name="T41" fmla="*/ 68 h 415"/>
                <a:gd name="T42" fmla="*/ 149 w 315"/>
                <a:gd name="T43" fmla="*/ 107 h 415"/>
                <a:gd name="T44" fmla="*/ 161 w 315"/>
                <a:gd name="T45" fmla="*/ 142 h 415"/>
                <a:gd name="T46" fmla="*/ 170 w 315"/>
                <a:gd name="T47" fmla="*/ 157 h 415"/>
                <a:gd name="T48" fmla="*/ 173 w 315"/>
                <a:gd name="T49" fmla="*/ 157 h 415"/>
                <a:gd name="T50" fmla="*/ 177 w 315"/>
                <a:gd name="T51" fmla="*/ 137 h 415"/>
                <a:gd name="T52" fmla="*/ 189 w 315"/>
                <a:gd name="T53" fmla="*/ 54 h 415"/>
                <a:gd name="T54" fmla="*/ 199 w 315"/>
                <a:gd name="T55" fmla="*/ 24 h 415"/>
                <a:gd name="T56" fmla="*/ 210 w 315"/>
                <a:gd name="T57" fmla="*/ 11 h 415"/>
                <a:gd name="T58" fmla="*/ 228 w 315"/>
                <a:gd name="T59" fmla="*/ 3 h 415"/>
                <a:gd name="T60" fmla="*/ 242 w 315"/>
                <a:gd name="T61" fmla="*/ 4 h 415"/>
                <a:gd name="T62" fmla="*/ 255 w 315"/>
                <a:gd name="T63" fmla="*/ 14 h 415"/>
                <a:gd name="T64" fmla="*/ 263 w 315"/>
                <a:gd name="T65" fmla="*/ 32 h 415"/>
                <a:gd name="T66" fmla="*/ 268 w 315"/>
                <a:gd name="T67" fmla="*/ 57 h 415"/>
                <a:gd name="T68" fmla="*/ 268 w 315"/>
                <a:gd name="T69" fmla="*/ 86 h 415"/>
                <a:gd name="T70" fmla="*/ 275 w 315"/>
                <a:gd name="T71" fmla="*/ 152 h 415"/>
                <a:gd name="T72" fmla="*/ 288 w 315"/>
                <a:gd name="T73" fmla="*/ 207 h 415"/>
                <a:gd name="T74" fmla="*/ 297 w 315"/>
                <a:gd name="T75" fmla="*/ 234 h 415"/>
                <a:gd name="T76" fmla="*/ 313 w 315"/>
                <a:gd name="T77" fmla="*/ 300 h 415"/>
                <a:gd name="T78" fmla="*/ 315 w 315"/>
                <a:gd name="T79" fmla="*/ 337 h 415"/>
                <a:gd name="T80" fmla="*/ 307 w 315"/>
                <a:gd name="T81" fmla="*/ 366 h 415"/>
                <a:gd name="T82" fmla="*/ 295 w 315"/>
                <a:gd name="T83" fmla="*/ 381 h 415"/>
                <a:gd name="T84" fmla="*/ 258 w 315"/>
                <a:gd name="T85" fmla="*/ 403 h 415"/>
                <a:gd name="T86" fmla="*/ 226 w 315"/>
                <a:gd name="T87" fmla="*/ 413 h 415"/>
                <a:gd name="T88" fmla="*/ 190 w 315"/>
                <a:gd name="T89" fmla="*/ 411 h 415"/>
                <a:gd name="T90" fmla="*/ 152 w 315"/>
                <a:gd name="T91" fmla="*/ 390 h 415"/>
                <a:gd name="T92" fmla="*/ 115 w 315"/>
                <a:gd name="T93" fmla="*/ 343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5" h="415">
                  <a:moveTo>
                    <a:pt x="115" y="343"/>
                  </a:moveTo>
                  <a:lnTo>
                    <a:pt x="115" y="343"/>
                  </a:lnTo>
                  <a:lnTo>
                    <a:pt x="102" y="326"/>
                  </a:lnTo>
                  <a:lnTo>
                    <a:pt x="72" y="285"/>
                  </a:lnTo>
                  <a:lnTo>
                    <a:pt x="54" y="260"/>
                  </a:lnTo>
                  <a:lnTo>
                    <a:pt x="37" y="234"/>
                  </a:lnTo>
                  <a:lnTo>
                    <a:pt x="23" y="209"/>
                  </a:lnTo>
                  <a:lnTo>
                    <a:pt x="17" y="198"/>
                  </a:lnTo>
                  <a:lnTo>
                    <a:pt x="13" y="186"/>
                  </a:lnTo>
                  <a:lnTo>
                    <a:pt x="13" y="186"/>
                  </a:lnTo>
                  <a:lnTo>
                    <a:pt x="5" y="167"/>
                  </a:lnTo>
                  <a:lnTo>
                    <a:pt x="1" y="149"/>
                  </a:lnTo>
                  <a:lnTo>
                    <a:pt x="0" y="134"/>
                  </a:lnTo>
                  <a:lnTo>
                    <a:pt x="0" y="122"/>
                  </a:lnTo>
                  <a:lnTo>
                    <a:pt x="1" y="112"/>
                  </a:lnTo>
                  <a:lnTo>
                    <a:pt x="4" y="104"/>
                  </a:lnTo>
                  <a:lnTo>
                    <a:pt x="9" y="98"/>
                  </a:lnTo>
                  <a:lnTo>
                    <a:pt x="13" y="94"/>
                  </a:lnTo>
                  <a:lnTo>
                    <a:pt x="13" y="94"/>
                  </a:lnTo>
                  <a:lnTo>
                    <a:pt x="18" y="92"/>
                  </a:lnTo>
                  <a:lnTo>
                    <a:pt x="23" y="91"/>
                  </a:lnTo>
                  <a:lnTo>
                    <a:pt x="29" y="90"/>
                  </a:lnTo>
                  <a:lnTo>
                    <a:pt x="34" y="92"/>
                  </a:lnTo>
                  <a:lnTo>
                    <a:pt x="40" y="96"/>
                  </a:lnTo>
                  <a:lnTo>
                    <a:pt x="44" y="101"/>
                  </a:lnTo>
                  <a:lnTo>
                    <a:pt x="50" y="109"/>
                  </a:lnTo>
                  <a:lnTo>
                    <a:pt x="53" y="122"/>
                  </a:lnTo>
                  <a:lnTo>
                    <a:pt x="53" y="122"/>
                  </a:lnTo>
                  <a:lnTo>
                    <a:pt x="57" y="134"/>
                  </a:lnTo>
                  <a:lnTo>
                    <a:pt x="61" y="147"/>
                  </a:lnTo>
                  <a:lnTo>
                    <a:pt x="71" y="168"/>
                  </a:lnTo>
                  <a:lnTo>
                    <a:pt x="75" y="176"/>
                  </a:lnTo>
                  <a:lnTo>
                    <a:pt x="79" y="182"/>
                  </a:lnTo>
                  <a:lnTo>
                    <a:pt x="81" y="185"/>
                  </a:lnTo>
                  <a:lnTo>
                    <a:pt x="82" y="185"/>
                  </a:lnTo>
                  <a:lnTo>
                    <a:pt x="83" y="185"/>
                  </a:lnTo>
                  <a:lnTo>
                    <a:pt x="83" y="185"/>
                  </a:lnTo>
                  <a:lnTo>
                    <a:pt x="82" y="178"/>
                  </a:lnTo>
                  <a:lnTo>
                    <a:pt x="78" y="160"/>
                  </a:lnTo>
                  <a:lnTo>
                    <a:pt x="74" y="134"/>
                  </a:lnTo>
                  <a:lnTo>
                    <a:pt x="70" y="106"/>
                  </a:lnTo>
                  <a:lnTo>
                    <a:pt x="69" y="90"/>
                  </a:lnTo>
                  <a:lnTo>
                    <a:pt x="68" y="75"/>
                  </a:lnTo>
                  <a:lnTo>
                    <a:pt x="69" y="60"/>
                  </a:lnTo>
                  <a:lnTo>
                    <a:pt x="71" y="46"/>
                  </a:lnTo>
                  <a:lnTo>
                    <a:pt x="75" y="33"/>
                  </a:lnTo>
                  <a:lnTo>
                    <a:pt x="77" y="28"/>
                  </a:lnTo>
                  <a:lnTo>
                    <a:pt x="80" y="22"/>
                  </a:lnTo>
                  <a:lnTo>
                    <a:pt x="84" y="18"/>
                  </a:lnTo>
                  <a:lnTo>
                    <a:pt x="89" y="13"/>
                  </a:lnTo>
                  <a:lnTo>
                    <a:pt x="93" y="9"/>
                  </a:lnTo>
                  <a:lnTo>
                    <a:pt x="98" y="6"/>
                  </a:lnTo>
                  <a:lnTo>
                    <a:pt x="98" y="6"/>
                  </a:lnTo>
                  <a:lnTo>
                    <a:pt x="109" y="2"/>
                  </a:lnTo>
                  <a:lnTo>
                    <a:pt x="117" y="0"/>
                  </a:lnTo>
                  <a:lnTo>
                    <a:pt x="124" y="1"/>
                  </a:lnTo>
                  <a:lnTo>
                    <a:pt x="130" y="3"/>
                  </a:lnTo>
                  <a:lnTo>
                    <a:pt x="134" y="7"/>
                  </a:lnTo>
                  <a:lnTo>
                    <a:pt x="137" y="13"/>
                  </a:lnTo>
                  <a:lnTo>
                    <a:pt x="140" y="21"/>
                  </a:lnTo>
                  <a:lnTo>
                    <a:pt x="141" y="28"/>
                  </a:lnTo>
                  <a:lnTo>
                    <a:pt x="143" y="48"/>
                  </a:lnTo>
                  <a:lnTo>
                    <a:pt x="144" y="68"/>
                  </a:lnTo>
                  <a:lnTo>
                    <a:pt x="146" y="89"/>
                  </a:lnTo>
                  <a:lnTo>
                    <a:pt x="147" y="99"/>
                  </a:lnTo>
                  <a:lnTo>
                    <a:pt x="149" y="107"/>
                  </a:lnTo>
                  <a:lnTo>
                    <a:pt x="149" y="107"/>
                  </a:lnTo>
                  <a:lnTo>
                    <a:pt x="155" y="126"/>
                  </a:lnTo>
                  <a:lnTo>
                    <a:pt x="161" y="142"/>
                  </a:lnTo>
                  <a:lnTo>
                    <a:pt x="164" y="148"/>
                  </a:lnTo>
                  <a:lnTo>
                    <a:pt x="168" y="153"/>
                  </a:lnTo>
                  <a:lnTo>
                    <a:pt x="170" y="157"/>
                  </a:lnTo>
                  <a:lnTo>
                    <a:pt x="171" y="157"/>
                  </a:lnTo>
                  <a:lnTo>
                    <a:pt x="173" y="157"/>
                  </a:lnTo>
                  <a:lnTo>
                    <a:pt x="173" y="157"/>
                  </a:lnTo>
                  <a:lnTo>
                    <a:pt x="174" y="154"/>
                  </a:lnTo>
                  <a:lnTo>
                    <a:pt x="175" y="150"/>
                  </a:lnTo>
                  <a:lnTo>
                    <a:pt x="177" y="137"/>
                  </a:lnTo>
                  <a:lnTo>
                    <a:pt x="181" y="91"/>
                  </a:lnTo>
                  <a:lnTo>
                    <a:pt x="186" y="66"/>
                  </a:lnTo>
                  <a:lnTo>
                    <a:pt x="189" y="54"/>
                  </a:lnTo>
                  <a:lnTo>
                    <a:pt x="192" y="43"/>
                  </a:lnTo>
                  <a:lnTo>
                    <a:pt x="195" y="32"/>
                  </a:lnTo>
                  <a:lnTo>
                    <a:pt x="199" y="24"/>
                  </a:lnTo>
                  <a:lnTo>
                    <a:pt x="204" y="17"/>
                  </a:lnTo>
                  <a:lnTo>
                    <a:pt x="210" y="11"/>
                  </a:lnTo>
                  <a:lnTo>
                    <a:pt x="210" y="11"/>
                  </a:lnTo>
                  <a:lnTo>
                    <a:pt x="216" y="7"/>
                  </a:lnTo>
                  <a:lnTo>
                    <a:pt x="221" y="5"/>
                  </a:lnTo>
                  <a:lnTo>
                    <a:pt x="228" y="3"/>
                  </a:lnTo>
                  <a:lnTo>
                    <a:pt x="233" y="3"/>
                  </a:lnTo>
                  <a:lnTo>
                    <a:pt x="238" y="3"/>
                  </a:lnTo>
                  <a:lnTo>
                    <a:pt x="242" y="4"/>
                  </a:lnTo>
                  <a:lnTo>
                    <a:pt x="248" y="7"/>
                  </a:lnTo>
                  <a:lnTo>
                    <a:pt x="251" y="10"/>
                  </a:lnTo>
                  <a:lnTo>
                    <a:pt x="255" y="14"/>
                  </a:lnTo>
                  <a:lnTo>
                    <a:pt x="258" y="20"/>
                  </a:lnTo>
                  <a:lnTo>
                    <a:pt x="261" y="25"/>
                  </a:lnTo>
                  <a:lnTo>
                    <a:pt x="263" y="32"/>
                  </a:lnTo>
                  <a:lnTo>
                    <a:pt x="266" y="40"/>
                  </a:lnTo>
                  <a:lnTo>
                    <a:pt x="267" y="47"/>
                  </a:lnTo>
                  <a:lnTo>
                    <a:pt x="268" y="57"/>
                  </a:lnTo>
                  <a:lnTo>
                    <a:pt x="268" y="66"/>
                  </a:lnTo>
                  <a:lnTo>
                    <a:pt x="268" y="66"/>
                  </a:lnTo>
                  <a:lnTo>
                    <a:pt x="268" y="86"/>
                  </a:lnTo>
                  <a:lnTo>
                    <a:pt x="269" y="108"/>
                  </a:lnTo>
                  <a:lnTo>
                    <a:pt x="272" y="130"/>
                  </a:lnTo>
                  <a:lnTo>
                    <a:pt x="275" y="152"/>
                  </a:lnTo>
                  <a:lnTo>
                    <a:pt x="279" y="172"/>
                  </a:lnTo>
                  <a:lnTo>
                    <a:pt x="283" y="191"/>
                  </a:lnTo>
                  <a:lnTo>
                    <a:pt x="288" y="207"/>
                  </a:lnTo>
                  <a:lnTo>
                    <a:pt x="292" y="220"/>
                  </a:lnTo>
                  <a:lnTo>
                    <a:pt x="292" y="220"/>
                  </a:lnTo>
                  <a:lnTo>
                    <a:pt x="297" y="234"/>
                  </a:lnTo>
                  <a:lnTo>
                    <a:pt x="303" y="253"/>
                  </a:lnTo>
                  <a:lnTo>
                    <a:pt x="309" y="276"/>
                  </a:lnTo>
                  <a:lnTo>
                    <a:pt x="313" y="300"/>
                  </a:lnTo>
                  <a:lnTo>
                    <a:pt x="314" y="312"/>
                  </a:lnTo>
                  <a:lnTo>
                    <a:pt x="315" y="324"/>
                  </a:lnTo>
                  <a:lnTo>
                    <a:pt x="315" y="337"/>
                  </a:lnTo>
                  <a:lnTo>
                    <a:pt x="313" y="347"/>
                  </a:lnTo>
                  <a:lnTo>
                    <a:pt x="311" y="358"/>
                  </a:lnTo>
                  <a:lnTo>
                    <a:pt x="307" y="366"/>
                  </a:lnTo>
                  <a:lnTo>
                    <a:pt x="301" y="375"/>
                  </a:lnTo>
                  <a:lnTo>
                    <a:pt x="295" y="381"/>
                  </a:lnTo>
                  <a:lnTo>
                    <a:pt x="295" y="381"/>
                  </a:lnTo>
                  <a:lnTo>
                    <a:pt x="278" y="392"/>
                  </a:lnTo>
                  <a:lnTo>
                    <a:pt x="269" y="398"/>
                  </a:lnTo>
                  <a:lnTo>
                    <a:pt x="258" y="403"/>
                  </a:lnTo>
                  <a:lnTo>
                    <a:pt x="248" y="408"/>
                  </a:lnTo>
                  <a:lnTo>
                    <a:pt x="237" y="411"/>
                  </a:lnTo>
                  <a:lnTo>
                    <a:pt x="226" y="413"/>
                  </a:lnTo>
                  <a:lnTo>
                    <a:pt x="214" y="415"/>
                  </a:lnTo>
                  <a:lnTo>
                    <a:pt x="202" y="415"/>
                  </a:lnTo>
                  <a:lnTo>
                    <a:pt x="190" y="411"/>
                  </a:lnTo>
                  <a:lnTo>
                    <a:pt x="177" y="407"/>
                  </a:lnTo>
                  <a:lnTo>
                    <a:pt x="164" y="400"/>
                  </a:lnTo>
                  <a:lnTo>
                    <a:pt x="152" y="390"/>
                  </a:lnTo>
                  <a:lnTo>
                    <a:pt x="140" y="378"/>
                  </a:lnTo>
                  <a:lnTo>
                    <a:pt x="128" y="362"/>
                  </a:lnTo>
                  <a:lnTo>
                    <a:pt x="115" y="343"/>
                  </a:lnTo>
                  <a:close/>
                </a:path>
              </a:pathLst>
            </a:custGeom>
            <a:solidFill>
              <a:srgbClr val="FE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5314951" y="1065213"/>
              <a:ext cx="500063" cy="658813"/>
            </a:xfrm>
            <a:custGeom>
              <a:avLst/>
              <a:gdLst>
                <a:gd name="T0" fmla="*/ 102 w 315"/>
                <a:gd name="T1" fmla="*/ 326 h 415"/>
                <a:gd name="T2" fmla="*/ 37 w 315"/>
                <a:gd name="T3" fmla="*/ 234 h 415"/>
                <a:gd name="T4" fmla="*/ 13 w 315"/>
                <a:gd name="T5" fmla="*/ 186 h 415"/>
                <a:gd name="T6" fmla="*/ 1 w 315"/>
                <a:gd name="T7" fmla="*/ 149 h 415"/>
                <a:gd name="T8" fmla="*/ 1 w 315"/>
                <a:gd name="T9" fmla="*/ 112 h 415"/>
                <a:gd name="T10" fmla="*/ 13 w 315"/>
                <a:gd name="T11" fmla="*/ 94 h 415"/>
                <a:gd name="T12" fmla="*/ 23 w 315"/>
                <a:gd name="T13" fmla="*/ 91 h 415"/>
                <a:gd name="T14" fmla="*/ 40 w 315"/>
                <a:gd name="T15" fmla="*/ 96 h 415"/>
                <a:gd name="T16" fmla="*/ 53 w 315"/>
                <a:gd name="T17" fmla="*/ 122 h 415"/>
                <a:gd name="T18" fmla="*/ 61 w 315"/>
                <a:gd name="T19" fmla="*/ 147 h 415"/>
                <a:gd name="T20" fmla="*/ 79 w 315"/>
                <a:gd name="T21" fmla="*/ 182 h 415"/>
                <a:gd name="T22" fmla="*/ 83 w 315"/>
                <a:gd name="T23" fmla="*/ 185 h 415"/>
                <a:gd name="T24" fmla="*/ 78 w 315"/>
                <a:gd name="T25" fmla="*/ 160 h 415"/>
                <a:gd name="T26" fmla="*/ 69 w 315"/>
                <a:gd name="T27" fmla="*/ 90 h 415"/>
                <a:gd name="T28" fmla="*/ 71 w 315"/>
                <a:gd name="T29" fmla="*/ 46 h 415"/>
                <a:gd name="T30" fmla="*/ 80 w 315"/>
                <a:gd name="T31" fmla="*/ 22 h 415"/>
                <a:gd name="T32" fmla="*/ 93 w 315"/>
                <a:gd name="T33" fmla="*/ 9 h 415"/>
                <a:gd name="T34" fmla="*/ 109 w 315"/>
                <a:gd name="T35" fmla="*/ 2 h 415"/>
                <a:gd name="T36" fmla="*/ 130 w 315"/>
                <a:gd name="T37" fmla="*/ 3 h 415"/>
                <a:gd name="T38" fmla="*/ 140 w 315"/>
                <a:gd name="T39" fmla="*/ 21 h 415"/>
                <a:gd name="T40" fmla="*/ 144 w 315"/>
                <a:gd name="T41" fmla="*/ 68 h 415"/>
                <a:gd name="T42" fmla="*/ 149 w 315"/>
                <a:gd name="T43" fmla="*/ 107 h 415"/>
                <a:gd name="T44" fmla="*/ 161 w 315"/>
                <a:gd name="T45" fmla="*/ 142 h 415"/>
                <a:gd name="T46" fmla="*/ 170 w 315"/>
                <a:gd name="T47" fmla="*/ 157 h 415"/>
                <a:gd name="T48" fmla="*/ 173 w 315"/>
                <a:gd name="T49" fmla="*/ 157 h 415"/>
                <a:gd name="T50" fmla="*/ 177 w 315"/>
                <a:gd name="T51" fmla="*/ 137 h 415"/>
                <a:gd name="T52" fmla="*/ 189 w 315"/>
                <a:gd name="T53" fmla="*/ 54 h 415"/>
                <a:gd name="T54" fmla="*/ 199 w 315"/>
                <a:gd name="T55" fmla="*/ 24 h 415"/>
                <a:gd name="T56" fmla="*/ 210 w 315"/>
                <a:gd name="T57" fmla="*/ 11 h 415"/>
                <a:gd name="T58" fmla="*/ 228 w 315"/>
                <a:gd name="T59" fmla="*/ 3 h 415"/>
                <a:gd name="T60" fmla="*/ 242 w 315"/>
                <a:gd name="T61" fmla="*/ 4 h 415"/>
                <a:gd name="T62" fmla="*/ 255 w 315"/>
                <a:gd name="T63" fmla="*/ 14 h 415"/>
                <a:gd name="T64" fmla="*/ 263 w 315"/>
                <a:gd name="T65" fmla="*/ 32 h 415"/>
                <a:gd name="T66" fmla="*/ 268 w 315"/>
                <a:gd name="T67" fmla="*/ 57 h 415"/>
                <a:gd name="T68" fmla="*/ 268 w 315"/>
                <a:gd name="T69" fmla="*/ 86 h 415"/>
                <a:gd name="T70" fmla="*/ 275 w 315"/>
                <a:gd name="T71" fmla="*/ 152 h 415"/>
                <a:gd name="T72" fmla="*/ 288 w 315"/>
                <a:gd name="T73" fmla="*/ 207 h 415"/>
                <a:gd name="T74" fmla="*/ 297 w 315"/>
                <a:gd name="T75" fmla="*/ 234 h 415"/>
                <a:gd name="T76" fmla="*/ 313 w 315"/>
                <a:gd name="T77" fmla="*/ 300 h 415"/>
                <a:gd name="T78" fmla="*/ 315 w 315"/>
                <a:gd name="T79" fmla="*/ 337 h 415"/>
                <a:gd name="T80" fmla="*/ 307 w 315"/>
                <a:gd name="T81" fmla="*/ 366 h 415"/>
                <a:gd name="T82" fmla="*/ 295 w 315"/>
                <a:gd name="T83" fmla="*/ 381 h 415"/>
                <a:gd name="T84" fmla="*/ 258 w 315"/>
                <a:gd name="T85" fmla="*/ 403 h 415"/>
                <a:gd name="T86" fmla="*/ 226 w 315"/>
                <a:gd name="T87" fmla="*/ 413 h 415"/>
                <a:gd name="T88" fmla="*/ 190 w 315"/>
                <a:gd name="T89" fmla="*/ 411 h 415"/>
                <a:gd name="T90" fmla="*/ 152 w 315"/>
                <a:gd name="T91" fmla="*/ 390 h 415"/>
                <a:gd name="T92" fmla="*/ 115 w 315"/>
                <a:gd name="T93" fmla="*/ 343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5" h="415">
                  <a:moveTo>
                    <a:pt x="115" y="343"/>
                  </a:moveTo>
                  <a:lnTo>
                    <a:pt x="115" y="343"/>
                  </a:lnTo>
                  <a:lnTo>
                    <a:pt x="102" y="326"/>
                  </a:lnTo>
                  <a:lnTo>
                    <a:pt x="72" y="285"/>
                  </a:lnTo>
                  <a:lnTo>
                    <a:pt x="54" y="260"/>
                  </a:lnTo>
                  <a:lnTo>
                    <a:pt x="37" y="234"/>
                  </a:lnTo>
                  <a:lnTo>
                    <a:pt x="23" y="209"/>
                  </a:lnTo>
                  <a:lnTo>
                    <a:pt x="17" y="198"/>
                  </a:lnTo>
                  <a:lnTo>
                    <a:pt x="13" y="186"/>
                  </a:lnTo>
                  <a:lnTo>
                    <a:pt x="13" y="186"/>
                  </a:lnTo>
                  <a:lnTo>
                    <a:pt x="5" y="167"/>
                  </a:lnTo>
                  <a:lnTo>
                    <a:pt x="1" y="149"/>
                  </a:lnTo>
                  <a:lnTo>
                    <a:pt x="0" y="134"/>
                  </a:lnTo>
                  <a:lnTo>
                    <a:pt x="0" y="122"/>
                  </a:lnTo>
                  <a:lnTo>
                    <a:pt x="1" y="112"/>
                  </a:lnTo>
                  <a:lnTo>
                    <a:pt x="4" y="104"/>
                  </a:lnTo>
                  <a:lnTo>
                    <a:pt x="9" y="98"/>
                  </a:lnTo>
                  <a:lnTo>
                    <a:pt x="13" y="94"/>
                  </a:lnTo>
                  <a:lnTo>
                    <a:pt x="13" y="94"/>
                  </a:lnTo>
                  <a:lnTo>
                    <a:pt x="18" y="92"/>
                  </a:lnTo>
                  <a:lnTo>
                    <a:pt x="23" y="91"/>
                  </a:lnTo>
                  <a:lnTo>
                    <a:pt x="29" y="90"/>
                  </a:lnTo>
                  <a:lnTo>
                    <a:pt x="34" y="92"/>
                  </a:lnTo>
                  <a:lnTo>
                    <a:pt x="40" y="96"/>
                  </a:lnTo>
                  <a:lnTo>
                    <a:pt x="44" y="101"/>
                  </a:lnTo>
                  <a:lnTo>
                    <a:pt x="50" y="109"/>
                  </a:lnTo>
                  <a:lnTo>
                    <a:pt x="53" y="122"/>
                  </a:lnTo>
                  <a:lnTo>
                    <a:pt x="53" y="122"/>
                  </a:lnTo>
                  <a:lnTo>
                    <a:pt x="57" y="134"/>
                  </a:lnTo>
                  <a:lnTo>
                    <a:pt x="61" y="147"/>
                  </a:lnTo>
                  <a:lnTo>
                    <a:pt x="71" y="168"/>
                  </a:lnTo>
                  <a:lnTo>
                    <a:pt x="75" y="176"/>
                  </a:lnTo>
                  <a:lnTo>
                    <a:pt x="79" y="182"/>
                  </a:lnTo>
                  <a:lnTo>
                    <a:pt x="81" y="185"/>
                  </a:lnTo>
                  <a:lnTo>
                    <a:pt x="82" y="185"/>
                  </a:lnTo>
                  <a:lnTo>
                    <a:pt x="83" y="185"/>
                  </a:lnTo>
                  <a:lnTo>
                    <a:pt x="83" y="185"/>
                  </a:lnTo>
                  <a:lnTo>
                    <a:pt x="82" y="178"/>
                  </a:lnTo>
                  <a:lnTo>
                    <a:pt x="78" y="160"/>
                  </a:lnTo>
                  <a:lnTo>
                    <a:pt x="74" y="134"/>
                  </a:lnTo>
                  <a:lnTo>
                    <a:pt x="70" y="106"/>
                  </a:lnTo>
                  <a:lnTo>
                    <a:pt x="69" y="90"/>
                  </a:lnTo>
                  <a:lnTo>
                    <a:pt x="68" y="75"/>
                  </a:lnTo>
                  <a:lnTo>
                    <a:pt x="69" y="60"/>
                  </a:lnTo>
                  <a:lnTo>
                    <a:pt x="71" y="46"/>
                  </a:lnTo>
                  <a:lnTo>
                    <a:pt x="75" y="33"/>
                  </a:lnTo>
                  <a:lnTo>
                    <a:pt x="77" y="28"/>
                  </a:lnTo>
                  <a:lnTo>
                    <a:pt x="80" y="22"/>
                  </a:lnTo>
                  <a:lnTo>
                    <a:pt x="84" y="18"/>
                  </a:lnTo>
                  <a:lnTo>
                    <a:pt x="89" y="13"/>
                  </a:lnTo>
                  <a:lnTo>
                    <a:pt x="93" y="9"/>
                  </a:lnTo>
                  <a:lnTo>
                    <a:pt x="98" y="6"/>
                  </a:lnTo>
                  <a:lnTo>
                    <a:pt x="98" y="6"/>
                  </a:lnTo>
                  <a:lnTo>
                    <a:pt x="109" y="2"/>
                  </a:lnTo>
                  <a:lnTo>
                    <a:pt x="117" y="0"/>
                  </a:lnTo>
                  <a:lnTo>
                    <a:pt x="124" y="1"/>
                  </a:lnTo>
                  <a:lnTo>
                    <a:pt x="130" y="3"/>
                  </a:lnTo>
                  <a:lnTo>
                    <a:pt x="134" y="7"/>
                  </a:lnTo>
                  <a:lnTo>
                    <a:pt x="137" y="13"/>
                  </a:lnTo>
                  <a:lnTo>
                    <a:pt x="140" y="21"/>
                  </a:lnTo>
                  <a:lnTo>
                    <a:pt x="141" y="28"/>
                  </a:lnTo>
                  <a:lnTo>
                    <a:pt x="143" y="48"/>
                  </a:lnTo>
                  <a:lnTo>
                    <a:pt x="144" y="68"/>
                  </a:lnTo>
                  <a:lnTo>
                    <a:pt x="146" y="89"/>
                  </a:lnTo>
                  <a:lnTo>
                    <a:pt x="147" y="99"/>
                  </a:lnTo>
                  <a:lnTo>
                    <a:pt x="149" y="107"/>
                  </a:lnTo>
                  <a:lnTo>
                    <a:pt x="149" y="107"/>
                  </a:lnTo>
                  <a:lnTo>
                    <a:pt x="155" y="126"/>
                  </a:lnTo>
                  <a:lnTo>
                    <a:pt x="161" y="142"/>
                  </a:lnTo>
                  <a:lnTo>
                    <a:pt x="164" y="148"/>
                  </a:lnTo>
                  <a:lnTo>
                    <a:pt x="168" y="153"/>
                  </a:lnTo>
                  <a:lnTo>
                    <a:pt x="170" y="157"/>
                  </a:lnTo>
                  <a:lnTo>
                    <a:pt x="171" y="157"/>
                  </a:lnTo>
                  <a:lnTo>
                    <a:pt x="173" y="157"/>
                  </a:lnTo>
                  <a:lnTo>
                    <a:pt x="173" y="157"/>
                  </a:lnTo>
                  <a:lnTo>
                    <a:pt x="174" y="154"/>
                  </a:lnTo>
                  <a:lnTo>
                    <a:pt x="175" y="150"/>
                  </a:lnTo>
                  <a:lnTo>
                    <a:pt x="177" y="137"/>
                  </a:lnTo>
                  <a:lnTo>
                    <a:pt x="181" y="91"/>
                  </a:lnTo>
                  <a:lnTo>
                    <a:pt x="186" y="66"/>
                  </a:lnTo>
                  <a:lnTo>
                    <a:pt x="189" y="54"/>
                  </a:lnTo>
                  <a:lnTo>
                    <a:pt x="192" y="43"/>
                  </a:lnTo>
                  <a:lnTo>
                    <a:pt x="195" y="32"/>
                  </a:lnTo>
                  <a:lnTo>
                    <a:pt x="199" y="24"/>
                  </a:lnTo>
                  <a:lnTo>
                    <a:pt x="204" y="17"/>
                  </a:lnTo>
                  <a:lnTo>
                    <a:pt x="210" y="11"/>
                  </a:lnTo>
                  <a:lnTo>
                    <a:pt x="210" y="11"/>
                  </a:lnTo>
                  <a:lnTo>
                    <a:pt x="216" y="7"/>
                  </a:lnTo>
                  <a:lnTo>
                    <a:pt x="221" y="5"/>
                  </a:lnTo>
                  <a:lnTo>
                    <a:pt x="228" y="3"/>
                  </a:lnTo>
                  <a:lnTo>
                    <a:pt x="233" y="3"/>
                  </a:lnTo>
                  <a:lnTo>
                    <a:pt x="238" y="3"/>
                  </a:lnTo>
                  <a:lnTo>
                    <a:pt x="242" y="4"/>
                  </a:lnTo>
                  <a:lnTo>
                    <a:pt x="248" y="7"/>
                  </a:lnTo>
                  <a:lnTo>
                    <a:pt x="251" y="10"/>
                  </a:lnTo>
                  <a:lnTo>
                    <a:pt x="255" y="14"/>
                  </a:lnTo>
                  <a:lnTo>
                    <a:pt x="258" y="20"/>
                  </a:lnTo>
                  <a:lnTo>
                    <a:pt x="261" y="25"/>
                  </a:lnTo>
                  <a:lnTo>
                    <a:pt x="263" y="32"/>
                  </a:lnTo>
                  <a:lnTo>
                    <a:pt x="266" y="40"/>
                  </a:lnTo>
                  <a:lnTo>
                    <a:pt x="267" y="47"/>
                  </a:lnTo>
                  <a:lnTo>
                    <a:pt x="268" y="57"/>
                  </a:lnTo>
                  <a:lnTo>
                    <a:pt x="268" y="66"/>
                  </a:lnTo>
                  <a:lnTo>
                    <a:pt x="268" y="66"/>
                  </a:lnTo>
                  <a:lnTo>
                    <a:pt x="268" y="86"/>
                  </a:lnTo>
                  <a:lnTo>
                    <a:pt x="269" y="108"/>
                  </a:lnTo>
                  <a:lnTo>
                    <a:pt x="272" y="130"/>
                  </a:lnTo>
                  <a:lnTo>
                    <a:pt x="275" y="152"/>
                  </a:lnTo>
                  <a:lnTo>
                    <a:pt x="279" y="172"/>
                  </a:lnTo>
                  <a:lnTo>
                    <a:pt x="283" y="191"/>
                  </a:lnTo>
                  <a:lnTo>
                    <a:pt x="288" y="207"/>
                  </a:lnTo>
                  <a:lnTo>
                    <a:pt x="292" y="220"/>
                  </a:lnTo>
                  <a:lnTo>
                    <a:pt x="292" y="220"/>
                  </a:lnTo>
                  <a:lnTo>
                    <a:pt x="297" y="234"/>
                  </a:lnTo>
                  <a:lnTo>
                    <a:pt x="303" y="253"/>
                  </a:lnTo>
                  <a:lnTo>
                    <a:pt x="309" y="276"/>
                  </a:lnTo>
                  <a:lnTo>
                    <a:pt x="313" y="300"/>
                  </a:lnTo>
                  <a:lnTo>
                    <a:pt x="314" y="312"/>
                  </a:lnTo>
                  <a:lnTo>
                    <a:pt x="315" y="324"/>
                  </a:lnTo>
                  <a:lnTo>
                    <a:pt x="315" y="337"/>
                  </a:lnTo>
                  <a:lnTo>
                    <a:pt x="313" y="347"/>
                  </a:lnTo>
                  <a:lnTo>
                    <a:pt x="311" y="358"/>
                  </a:lnTo>
                  <a:lnTo>
                    <a:pt x="307" y="366"/>
                  </a:lnTo>
                  <a:lnTo>
                    <a:pt x="301" y="375"/>
                  </a:lnTo>
                  <a:lnTo>
                    <a:pt x="295" y="381"/>
                  </a:lnTo>
                  <a:lnTo>
                    <a:pt x="295" y="381"/>
                  </a:lnTo>
                  <a:lnTo>
                    <a:pt x="278" y="392"/>
                  </a:lnTo>
                  <a:lnTo>
                    <a:pt x="269" y="398"/>
                  </a:lnTo>
                  <a:lnTo>
                    <a:pt x="258" y="403"/>
                  </a:lnTo>
                  <a:lnTo>
                    <a:pt x="248" y="408"/>
                  </a:lnTo>
                  <a:lnTo>
                    <a:pt x="237" y="411"/>
                  </a:lnTo>
                  <a:lnTo>
                    <a:pt x="226" y="413"/>
                  </a:lnTo>
                  <a:lnTo>
                    <a:pt x="214" y="415"/>
                  </a:lnTo>
                  <a:lnTo>
                    <a:pt x="202" y="415"/>
                  </a:lnTo>
                  <a:lnTo>
                    <a:pt x="190" y="411"/>
                  </a:lnTo>
                  <a:lnTo>
                    <a:pt x="177" y="407"/>
                  </a:lnTo>
                  <a:lnTo>
                    <a:pt x="164" y="400"/>
                  </a:lnTo>
                  <a:lnTo>
                    <a:pt x="152" y="390"/>
                  </a:lnTo>
                  <a:lnTo>
                    <a:pt x="140" y="378"/>
                  </a:lnTo>
                  <a:lnTo>
                    <a:pt x="128" y="362"/>
                  </a:lnTo>
                  <a:lnTo>
                    <a:pt x="115" y="3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4754563" y="1517650"/>
              <a:ext cx="1085850" cy="3122613"/>
            </a:xfrm>
            <a:custGeom>
              <a:avLst/>
              <a:gdLst>
                <a:gd name="T0" fmla="*/ 598 w 684"/>
                <a:gd name="T1" fmla="*/ 1691 h 1967"/>
                <a:gd name="T2" fmla="*/ 531 w 684"/>
                <a:gd name="T3" fmla="*/ 1630 h 1967"/>
                <a:gd name="T4" fmla="*/ 455 w 684"/>
                <a:gd name="T5" fmla="*/ 1549 h 1967"/>
                <a:gd name="T6" fmla="*/ 372 w 684"/>
                <a:gd name="T7" fmla="*/ 1438 h 1967"/>
                <a:gd name="T8" fmla="*/ 319 w 684"/>
                <a:gd name="T9" fmla="*/ 1350 h 1967"/>
                <a:gd name="T10" fmla="*/ 285 w 684"/>
                <a:gd name="T11" fmla="*/ 1276 h 1967"/>
                <a:gd name="T12" fmla="*/ 255 w 684"/>
                <a:gd name="T13" fmla="*/ 1196 h 1967"/>
                <a:gd name="T14" fmla="*/ 232 w 684"/>
                <a:gd name="T15" fmla="*/ 1110 h 1967"/>
                <a:gd name="T16" fmla="*/ 219 w 684"/>
                <a:gd name="T17" fmla="*/ 1019 h 1967"/>
                <a:gd name="T18" fmla="*/ 216 w 684"/>
                <a:gd name="T19" fmla="*/ 922 h 1967"/>
                <a:gd name="T20" fmla="*/ 225 w 684"/>
                <a:gd name="T21" fmla="*/ 821 h 1967"/>
                <a:gd name="T22" fmla="*/ 248 w 684"/>
                <a:gd name="T23" fmla="*/ 715 h 1967"/>
                <a:gd name="T24" fmla="*/ 287 w 684"/>
                <a:gd name="T25" fmla="*/ 604 h 1967"/>
                <a:gd name="T26" fmla="*/ 343 w 684"/>
                <a:gd name="T27" fmla="*/ 490 h 1967"/>
                <a:gd name="T28" fmla="*/ 417 w 684"/>
                <a:gd name="T29" fmla="*/ 371 h 1967"/>
                <a:gd name="T30" fmla="*/ 512 w 684"/>
                <a:gd name="T31" fmla="*/ 249 h 1967"/>
                <a:gd name="T32" fmla="*/ 630 w 684"/>
                <a:gd name="T33" fmla="*/ 123 h 1967"/>
                <a:gd name="T34" fmla="*/ 636 w 684"/>
                <a:gd name="T35" fmla="*/ 115 h 1967"/>
                <a:gd name="T36" fmla="*/ 639 w 684"/>
                <a:gd name="T37" fmla="*/ 98 h 1967"/>
                <a:gd name="T38" fmla="*/ 629 w 684"/>
                <a:gd name="T39" fmla="*/ 63 h 1967"/>
                <a:gd name="T40" fmla="*/ 604 w 684"/>
                <a:gd name="T41" fmla="*/ 30 h 1967"/>
                <a:gd name="T42" fmla="*/ 582 w 684"/>
                <a:gd name="T43" fmla="*/ 14 h 1967"/>
                <a:gd name="T44" fmla="*/ 554 w 684"/>
                <a:gd name="T45" fmla="*/ 3 h 1967"/>
                <a:gd name="T46" fmla="*/ 524 w 684"/>
                <a:gd name="T47" fmla="*/ 0 h 1967"/>
                <a:gd name="T48" fmla="*/ 489 w 684"/>
                <a:gd name="T49" fmla="*/ 6 h 1967"/>
                <a:gd name="T50" fmla="*/ 451 w 684"/>
                <a:gd name="T51" fmla="*/ 25 h 1967"/>
                <a:gd name="T52" fmla="*/ 425 w 684"/>
                <a:gd name="T53" fmla="*/ 44 h 1967"/>
                <a:gd name="T54" fmla="*/ 360 w 684"/>
                <a:gd name="T55" fmla="*/ 114 h 1967"/>
                <a:gd name="T56" fmla="*/ 278 w 684"/>
                <a:gd name="T57" fmla="*/ 216 h 1967"/>
                <a:gd name="T58" fmla="*/ 186 w 684"/>
                <a:gd name="T59" fmla="*/ 356 h 1967"/>
                <a:gd name="T60" fmla="*/ 139 w 684"/>
                <a:gd name="T61" fmla="*/ 438 h 1967"/>
                <a:gd name="T62" fmla="*/ 97 w 684"/>
                <a:gd name="T63" fmla="*/ 529 h 1967"/>
                <a:gd name="T64" fmla="*/ 59 w 684"/>
                <a:gd name="T65" fmla="*/ 626 h 1967"/>
                <a:gd name="T66" fmla="*/ 30 w 684"/>
                <a:gd name="T67" fmla="*/ 730 h 1967"/>
                <a:gd name="T68" fmla="*/ 10 w 684"/>
                <a:gd name="T69" fmla="*/ 839 h 1967"/>
                <a:gd name="T70" fmla="*/ 0 w 684"/>
                <a:gd name="T71" fmla="*/ 954 h 1967"/>
                <a:gd name="T72" fmla="*/ 6 w 684"/>
                <a:gd name="T73" fmla="*/ 1072 h 1967"/>
                <a:gd name="T74" fmla="*/ 26 w 684"/>
                <a:gd name="T75" fmla="*/ 1194 h 1967"/>
                <a:gd name="T76" fmla="*/ 65 w 684"/>
                <a:gd name="T77" fmla="*/ 1319 h 1967"/>
                <a:gd name="T78" fmla="*/ 123 w 684"/>
                <a:gd name="T79" fmla="*/ 1447 h 1967"/>
                <a:gd name="T80" fmla="*/ 203 w 684"/>
                <a:gd name="T81" fmla="*/ 1576 h 1967"/>
                <a:gd name="T82" fmla="*/ 306 w 684"/>
                <a:gd name="T83" fmla="*/ 1707 h 1967"/>
                <a:gd name="T84" fmla="*/ 436 w 684"/>
                <a:gd name="T85" fmla="*/ 1837 h 1967"/>
                <a:gd name="T86" fmla="*/ 594 w 684"/>
                <a:gd name="T87" fmla="*/ 1967 h 1967"/>
                <a:gd name="T88" fmla="*/ 610 w 684"/>
                <a:gd name="T89" fmla="*/ 1967 h 1967"/>
                <a:gd name="T90" fmla="*/ 646 w 684"/>
                <a:gd name="T91" fmla="*/ 1957 h 1967"/>
                <a:gd name="T92" fmla="*/ 663 w 684"/>
                <a:gd name="T93" fmla="*/ 1946 h 1967"/>
                <a:gd name="T94" fmla="*/ 676 w 684"/>
                <a:gd name="T95" fmla="*/ 1927 h 1967"/>
                <a:gd name="T96" fmla="*/ 684 w 684"/>
                <a:gd name="T97" fmla="*/ 1899 h 1967"/>
                <a:gd name="T98" fmla="*/ 681 w 684"/>
                <a:gd name="T99" fmla="*/ 1862 h 1967"/>
                <a:gd name="T100" fmla="*/ 666 w 684"/>
                <a:gd name="T101" fmla="*/ 1812 h 1967"/>
                <a:gd name="T102" fmla="*/ 636 w 684"/>
                <a:gd name="T103" fmla="*/ 1749 h 1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84" h="1967">
                  <a:moveTo>
                    <a:pt x="607" y="1698"/>
                  </a:moveTo>
                  <a:lnTo>
                    <a:pt x="607" y="1698"/>
                  </a:lnTo>
                  <a:lnTo>
                    <a:pt x="598" y="1691"/>
                  </a:lnTo>
                  <a:lnTo>
                    <a:pt x="571" y="1668"/>
                  </a:lnTo>
                  <a:lnTo>
                    <a:pt x="552" y="1651"/>
                  </a:lnTo>
                  <a:lnTo>
                    <a:pt x="531" y="1630"/>
                  </a:lnTo>
                  <a:lnTo>
                    <a:pt x="507" y="1607"/>
                  </a:lnTo>
                  <a:lnTo>
                    <a:pt x="482" y="1579"/>
                  </a:lnTo>
                  <a:lnTo>
                    <a:pt x="455" y="1549"/>
                  </a:lnTo>
                  <a:lnTo>
                    <a:pt x="428" y="1515"/>
                  </a:lnTo>
                  <a:lnTo>
                    <a:pt x="400" y="1478"/>
                  </a:lnTo>
                  <a:lnTo>
                    <a:pt x="372" y="1438"/>
                  </a:lnTo>
                  <a:lnTo>
                    <a:pt x="346" y="1395"/>
                  </a:lnTo>
                  <a:lnTo>
                    <a:pt x="332" y="1373"/>
                  </a:lnTo>
                  <a:lnTo>
                    <a:pt x="319" y="1350"/>
                  </a:lnTo>
                  <a:lnTo>
                    <a:pt x="308" y="1326"/>
                  </a:lnTo>
                  <a:lnTo>
                    <a:pt x="296" y="1301"/>
                  </a:lnTo>
                  <a:lnTo>
                    <a:pt x="285" y="1276"/>
                  </a:lnTo>
                  <a:lnTo>
                    <a:pt x="274" y="1250"/>
                  </a:lnTo>
                  <a:lnTo>
                    <a:pt x="264" y="1223"/>
                  </a:lnTo>
                  <a:lnTo>
                    <a:pt x="255" y="1196"/>
                  </a:lnTo>
                  <a:lnTo>
                    <a:pt x="247" y="1168"/>
                  </a:lnTo>
                  <a:lnTo>
                    <a:pt x="239" y="1139"/>
                  </a:lnTo>
                  <a:lnTo>
                    <a:pt x="232" y="1110"/>
                  </a:lnTo>
                  <a:lnTo>
                    <a:pt x="227" y="1080"/>
                  </a:lnTo>
                  <a:lnTo>
                    <a:pt x="223" y="1050"/>
                  </a:lnTo>
                  <a:lnTo>
                    <a:pt x="219" y="1019"/>
                  </a:lnTo>
                  <a:lnTo>
                    <a:pt x="216" y="988"/>
                  </a:lnTo>
                  <a:lnTo>
                    <a:pt x="215" y="955"/>
                  </a:lnTo>
                  <a:lnTo>
                    <a:pt x="216" y="922"/>
                  </a:lnTo>
                  <a:lnTo>
                    <a:pt x="217" y="890"/>
                  </a:lnTo>
                  <a:lnTo>
                    <a:pt x="220" y="855"/>
                  </a:lnTo>
                  <a:lnTo>
                    <a:pt x="225" y="821"/>
                  </a:lnTo>
                  <a:lnTo>
                    <a:pt x="231" y="787"/>
                  </a:lnTo>
                  <a:lnTo>
                    <a:pt x="238" y="751"/>
                  </a:lnTo>
                  <a:lnTo>
                    <a:pt x="248" y="715"/>
                  </a:lnTo>
                  <a:lnTo>
                    <a:pt x="259" y="678"/>
                  </a:lnTo>
                  <a:lnTo>
                    <a:pt x="272" y="641"/>
                  </a:lnTo>
                  <a:lnTo>
                    <a:pt x="287" y="604"/>
                  </a:lnTo>
                  <a:lnTo>
                    <a:pt x="304" y="566"/>
                  </a:lnTo>
                  <a:lnTo>
                    <a:pt x="322" y="529"/>
                  </a:lnTo>
                  <a:lnTo>
                    <a:pt x="343" y="490"/>
                  </a:lnTo>
                  <a:lnTo>
                    <a:pt x="365" y="451"/>
                  </a:lnTo>
                  <a:lnTo>
                    <a:pt x="390" y="411"/>
                  </a:lnTo>
                  <a:lnTo>
                    <a:pt x="417" y="371"/>
                  </a:lnTo>
                  <a:lnTo>
                    <a:pt x="447" y="331"/>
                  </a:lnTo>
                  <a:lnTo>
                    <a:pt x="479" y="290"/>
                  </a:lnTo>
                  <a:lnTo>
                    <a:pt x="512" y="249"/>
                  </a:lnTo>
                  <a:lnTo>
                    <a:pt x="549" y="207"/>
                  </a:lnTo>
                  <a:lnTo>
                    <a:pt x="588" y="165"/>
                  </a:lnTo>
                  <a:lnTo>
                    <a:pt x="630" y="123"/>
                  </a:lnTo>
                  <a:lnTo>
                    <a:pt x="630" y="123"/>
                  </a:lnTo>
                  <a:lnTo>
                    <a:pt x="633" y="119"/>
                  </a:lnTo>
                  <a:lnTo>
                    <a:pt x="636" y="115"/>
                  </a:lnTo>
                  <a:lnTo>
                    <a:pt x="638" y="110"/>
                  </a:lnTo>
                  <a:lnTo>
                    <a:pt x="639" y="103"/>
                  </a:lnTo>
                  <a:lnTo>
                    <a:pt x="639" y="98"/>
                  </a:lnTo>
                  <a:lnTo>
                    <a:pt x="639" y="92"/>
                  </a:lnTo>
                  <a:lnTo>
                    <a:pt x="635" y="78"/>
                  </a:lnTo>
                  <a:lnTo>
                    <a:pt x="629" y="63"/>
                  </a:lnTo>
                  <a:lnTo>
                    <a:pt x="621" y="50"/>
                  </a:lnTo>
                  <a:lnTo>
                    <a:pt x="610" y="36"/>
                  </a:lnTo>
                  <a:lnTo>
                    <a:pt x="604" y="30"/>
                  </a:lnTo>
                  <a:lnTo>
                    <a:pt x="596" y="24"/>
                  </a:lnTo>
                  <a:lnTo>
                    <a:pt x="589" y="18"/>
                  </a:lnTo>
                  <a:lnTo>
                    <a:pt x="582" y="14"/>
                  </a:lnTo>
                  <a:lnTo>
                    <a:pt x="573" y="9"/>
                  </a:lnTo>
                  <a:lnTo>
                    <a:pt x="564" y="6"/>
                  </a:lnTo>
                  <a:lnTo>
                    <a:pt x="554" y="3"/>
                  </a:lnTo>
                  <a:lnTo>
                    <a:pt x="545" y="1"/>
                  </a:lnTo>
                  <a:lnTo>
                    <a:pt x="534" y="0"/>
                  </a:lnTo>
                  <a:lnTo>
                    <a:pt x="524" y="0"/>
                  </a:lnTo>
                  <a:lnTo>
                    <a:pt x="512" y="1"/>
                  </a:lnTo>
                  <a:lnTo>
                    <a:pt x="501" y="3"/>
                  </a:lnTo>
                  <a:lnTo>
                    <a:pt x="489" y="6"/>
                  </a:lnTo>
                  <a:lnTo>
                    <a:pt x="477" y="12"/>
                  </a:lnTo>
                  <a:lnTo>
                    <a:pt x="465" y="18"/>
                  </a:lnTo>
                  <a:lnTo>
                    <a:pt x="451" y="25"/>
                  </a:lnTo>
                  <a:lnTo>
                    <a:pt x="438" y="34"/>
                  </a:lnTo>
                  <a:lnTo>
                    <a:pt x="425" y="44"/>
                  </a:lnTo>
                  <a:lnTo>
                    <a:pt x="425" y="44"/>
                  </a:lnTo>
                  <a:lnTo>
                    <a:pt x="413" y="56"/>
                  </a:lnTo>
                  <a:lnTo>
                    <a:pt x="382" y="90"/>
                  </a:lnTo>
                  <a:lnTo>
                    <a:pt x="360" y="114"/>
                  </a:lnTo>
                  <a:lnTo>
                    <a:pt x="335" y="143"/>
                  </a:lnTo>
                  <a:lnTo>
                    <a:pt x="308" y="177"/>
                  </a:lnTo>
                  <a:lnTo>
                    <a:pt x="278" y="216"/>
                  </a:lnTo>
                  <a:lnTo>
                    <a:pt x="248" y="258"/>
                  </a:lnTo>
                  <a:lnTo>
                    <a:pt x="216" y="304"/>
                  </a:lnTo>
                  <a:lnTo>
                    <a:pt x="186" y="356"/>
                  </a:lnTo>
                  <a:lnTo>
                    <a:pt x="170" y="382"/>
                  </a:lnTo>
                  <a:lnTo>
                    <a:pt x="154" y="410"/>
                  </a:lnTo>
                  <a:lnTo>
                    <a:pt x="139" y="438"/>
                  </a:lnTo>
                  <a:lnTo>
                    <a:pt x="125" y="468"/>
                  </a:lnTo>
                  <a:lnTo>
                    <a:pt x="111" y="498"/>
                  </a:lnTo>
                  <a:lnTo>
                    <a:pt x="97" y="529"/>
                  </a:lnTo>
                  <a:lnTo>
                    <a:pt x="84" y="560"/>
                  </a:lnTo>
                  <a:lnTo>
                    <a:pt x="71" y="593"/>
                  </a:lnTo>
                  <a:lnTo>
                    <a:pt x="59" y="626"/>
                  </a:lnTo>
                  <a:lnTo>
                    <a:pt x="49" y="660"/>
                  </a:lnTo>
                  <a:lnTo>
                    <a:pt x="39" y="695"/>
                  </a:lnTo>
                  <a:lnTo>
                    <a:pt x="30" y="730"/>
                  </a:lnTo>
                  <a:lnTo>
                    <a:pt x="21" y="765"/>
                  </a:lnTo>
                  <a:lnTo>
                    <a:pt x="15" y="802"/>
                  </a:lnTo>
                  <a:lnTo>
                    <a:pt x="10" y="839"/>
                  </a:lnTo>
                  <a:lnTo>
                    <a:pt x="6" y="877"/>
                  </a:lnTo>
                  <a:lnTo>
                    <a:pt x="2" y="915"/>
                  </a:lnTo>
                  <a:lnTo>
                    <a:pt x="0" y="954"/>
                  </a:lnTo>
                  <a:lnTo>
                    <a:pt x="0" y="993"/>
                  </a:lnTo>
                  <a:lnTo>
                    <a:pt x="2" y="1032"/>
                  </a:lnTo>
                  <a:lnTo>
                    <a:pt x="6" y="1072"/>
                  </a:lnTo>
                  <a:lnTo>
                    <a:pt x="11" y="1113"/>
                  </a:lnTo>
                  <a:lnTo>
                    <a:pt x="17" y="1153"/>
                  </a:lnTo>
                  <a:lnTo>
                    <a:pt x="26" y="1194"/>
                  </a:lnTo>
                  <a:lnTo>
                    <a:pt x="37" y="1236"/>
                  </a:lnTo>
                  <a:lnTo>
                    <a:pt x="50" y="1277"/>
                  </a:lnTo>
                  <a:lnTo>
                    <a:pt x="65" y="1319"/>
                  </a:lnTo>
                  <a:lnTo>
                    <a:pt x="81" y="1362"/>
                  </a:lnTo>
                  <a:lnTo>
                    <a:pt x="100" y="1405"/>
                  </a:lnTo>
                  <a:lnTo>
                    <a:pt x="123" y="1447"/>
                  </a:lnTo>
                  <a:lnTo>
                    <a:pt x="147" y="1490"/>
                  </a:lnTo>
                  <a:lnTo>
                    <a:pt x="173" y="1533"/>
                  </a:lnTo>
                  <a:lnTo>
                    <a:pt x="203" y="1576"/>
                  </a:lnTo>
                  <a:lnTo>
                    <a:pt x="234" y="1619"/>
                  </a:lnTo>
                  <a:lnTo>
                    <a:pt x="269" y="1663"/>
                  </a:lnTo>
                  <a:lnTo>
                    <a:pt x="306" y="1707"/>
                  </a:lnTo>
                  <a:lnTo>
                    <a:pt x="347" y="1750"/>
                  </a:lnTo>
                  <a:lnTo>
                    <a:pt x="390" y="1793"/>
                  </a:lnTo>
                  <a:lnTo>
                    <a:pt x="436" y="1837"/>
                  </a:lnTo>
                  <a:lnTo>
                    <a:pt x="486" y="1880"/>
                  </a:lnTo>
                  <a:lnTo>
                    <a:pt x="539" y="1924"/>
                  </a:lnTo>
                  <a:lnTo>
                    <a:pt x="594" y="1967"/>
                  </a:lnTo>
                  <a:lnTo>
                    <a:pt x="594" y="1967"/>
                  </a:lnTo>
                  <a:lnTo>
                    <a:pt x="602" y="1967"/>
                  </a:lnTo>
                  <a:lnTo>
                    <a:pt x="610" y="1967"/>
                  </a:lnTo>
                  <a:lnTo>
                    <a:pt x="622" y="1966"/>
                  </a:lnTo>
                  <a:lnTo>
                    <a:pt x="633" y="1963"/>
                  </a:lnTo>
                  <a:lnTo>
                    <a:pt x="646" y="1957"/>
                  </a:lnTo>
                  <a:lnTo>
                    <a:pt x="651" y="1954"/>
                  </a:lnTo>
                  <a:lnTo>
                    <a:pt x="658" y="1950"/>
                  </a:lnTo>
                  <a:lnTo>
                    <a:pt x="663" y="1946"/>
                  </a:lnTo>
                  <a:lnTo>
                    <a:pt x="668" y="1940"/>
                  </a:lnTo>
                  <a:lnTo>
                    <a:pt x="672" y="1934"/>
                  </a:lnTo>
                  <a:lnTo>
                    <a:pt x="676" y="1927"/>
                  </a:lnTo>
                  <a:lnTo>
                    <a:pt x="680" y="1918"/>
                  </a:lnTo>
                  <a:lnTo>
                    <a:pt x="682" y="1910"/>
                  </a:lnTo>
                  <a:lnTo>
                    <a:pt x="684" y="1899"/>
                  </a:lnTo>
                  <a:lnTo>
                    <a:pt x="684" y="1888"/>
                  </a:lnTo>
                  <a:lnTo>
                    <a:pt x="683" y="1875"/>
                  </a:lnTo>
                  <a:lnTo>
                    <a:pt x="681" y="1862"/>
                  </a:lnTo>
                  <a:lnTo>
                    <a:pt x="678" y="1846"/>
                  </a:lnTo>
                  <a:lnTo>
                    <a:pt x="673" y="1830"/>
                  </a:lnTo>
                  <a:lnTo>
                    <a:pt x="666" y="1812"/>
                  </a:lnTo>
                  <a:lnTo>
                    <a:pt x="659" y="1792"/>
                  </a:lnTo>
                  <a:lnTo>
                    <a:pt x="648" y="1771"/>
                  </a:lnTo>
                  <a:lnTo>
                    <a:pt x="636" y="1749"/>
                  </a:lnTo>
                  <a:lnTo>
                    <a:pt x="623" y="1725"/>
                  </a:lnTo>
                  <a:lnTo>
                    <a:pt x="607" y="1698"/>
                  </a:lnTo>
                  <a:close/>
                </a:path>
              </a:pathLst>
            </a:custGeom>
            <a:solidFill>
              <a:srgbClr val="474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4754563" y="1517650"/>
              <a:ext cx="1085850" cy="3122613"/>
            </a:xfrm>
            <a:custGeom>
              <a:avLst/>
              <a:gdLst>
                <a:gd name="T0" fmla="*/ 598 w 684"/>
                <a:gd name="T1" fmla="*/ 1691 h 1967"/>
                <a:gd name="T2" fmla="*/ 531 w 684"/>
                <a:gd name="T3" fmla="*/ 1630 h 1967"/>
                <a:gd name="T4" fmla="*/ 455 w 684"/>
                <a:gd name="T5" fmla="*/ 1549 h 1967"/>
                <a:gd name="T6" fmla="*/ 372 w 684"/>
                <a:gd name="T7" fmla="*/ 1438 h 1967"/>
                <a:gd name="T8" fmla="*/ 319 w 684"/>
                <a:gd name="T9" fmla="*/ 1350 h 1967"/>
                <a:gd name="T10" fmla="*/ 285 w 684"/>
                <a:gd name="T11" fmla="*/ 1276 h 1967"/>
                <a:gd name="T12" fmla="*/ 255 w 684"/>
                <a:gd name="T13" fmla="*/ 1196 h 1967"/>
                <a:gd name="T14" fmla="*/ 232 w 684"/>
                <a:gd name="T15" fmla="*/ 1110 h 1967"/>
                <a:gd name="T16" fmla="*/ 219 w 684"/>
                <a:gd name="T17" fmla="*/ 1019 h 1967"/>
                <a:gd name="T18" fmla="*/ 216 w 684"/>
                <a:gd name="T19" fmla="*/ 922 h 1967"/>
                <a:gd name="T20" fmla="*/ 225 w 684"/>
                <a:gd name="T21" fmla="*/ 821 h 1967"/>
                <a:gd name="T22" fmla="*/ 248 w 684"/>
                <a:gd name="T23" fmla="*/ 715 h 1967"/>
                <a:gd name="T24" fmla="*/ 287 w 684"/>
                <a:gd name="T25" fmla="*/ 604 h 1967"/>
                <a:gd name="T26" fmla="*/ 343 w 684"/>
                <a:gd name="T27" fmla="*/ 490 h 1967"/>
                <a:gd name="T28" fmla="*/ 417 w 684"/>
                <a:gd name="T29" fmla="*/ 371 h 1967"/>
                <a:gd name="T30" fmla="*/ 512 w 684"/>
                <a:gd name="T31" fmla="*/ 249 h 1967"/>
                <a:gd name="T32" fmla="*/ 630 w 684"/>
                <a:gd name="T33" fmla="*/ 123 h 1967"/>
                <a:gd name="T34" fmla="*/ 636 w 684"/>
                <a:gd name="T35" fmla="*/ 115 h 1967"/>
                <a:gd name="T36" fmla="*/ 639 w 684"/>
                <a:gd name="T37" fmla="*/ 98 h 1967"/>
                <a:gd name="T38" fmla="*/ 629 w 684"/>
                <a:gd name="T39" fmla="*/ 63 h 1967"/>
                <a:gd name="T40" fmla="*/ 604 w 684"/>
                <a:gd name="T41" fmla="*/ 30 h 1967"/>
                <a:gd name="T42" fmla="*/ 582 w 684"/>
                <a:gd name="T43" fmla="*/ 14 h 1967"/>
                <a:gd name="T44" fmla="*/ 554 w 684"/>
                <a:gd name="T45" fmla="*/ 3 h 1967"/>
                <a:gd name="T46" fmla="*/ 524 w 684"/>
                <a:gd name="T47" fmla="*/ 0 h 1967"/>
                <a:gd name="T48" fmla="*/ 489 w 684"/>
                <a:gd name="T49" fmla="*/ 6 h 1967"/>
                <a:gd name="T50" fmla="*/ 451 w 684"/>
                <a:gd name="T51" fmla="*/ 25 h 1967"/>
                <a:gd name="T52" fmla="*/ 425 w 684"/>
                <a:gd name="T53" fmla="*/ 44 h 1967"/>
                <a:gd name="T54" fmla="*/ 360 w 684"/>
                <a:gd name="T55" fmla="*/ 114 h 1967"/>
                <a:gd name="T56" fmla="*/ 278 w 684"/>
                <a:gd name="T57" fmla="*/ 216 h 1967"/>
                <a:gd name="T58" fmla="*/ 186 w 684"/>
                <a:gd name="T59" fmla="*/ 356 h 1967"/>
                <a:gd name="T60" fmla="*/ 139 w 684"/>
                <a:gd name="T61" fmla="*/ 438 h 1967"/>
                <a:gd name="T62" fmla="*/ 97 w 684"/>
                <a:gd name="T63" fmla="*/ 529 h 1967"/>
                <a:gd name="T64" fmla="*/ 59 w 684"/>
                <a:gd name="T65" fmla="*/ 626 h 1967"/>
                <a:gd name="T66" fmla="*/ 30 w 684"/>
                <a:gd name="T67" fmla="*/ 730 h 1967"/>
                <a:gd name="T68" fmla="*/ 10 w 684"/>
                <a:gd name="T69" fmla="*/ 839 h 1967"/>
                <a:gd name="T70" fmla="*/ 0 w 684"/>
                <a:gd name="T71" fmla="*/ 954 h 1967"/>
                <a:gd name="T72" fmla="*/ 6 w 684"/>
                <a:gd name="T73" fmla="*/ 1072 h 1967"/>
                <a:gd name="T74" fmla="*/ 26 w 684"/>
                <a:gd name="T75" fmla="*/ 1194 h 1967"/>
                <a:gd name="T76" fmla="*/ 65 w 684"/>
                <a:gd name="T77" fmla="*/ 1319 h 1967"/>
                <a:gd name="T78" fmla="*/ 123 w 684"/>
                <a:gd name="T79" fmla="*/ 1447 h 1967"/>
                <a:gd name="T80" fmla="*/ 203 w 684"/>
                <a:gd name="T81" fmla="*/ 1576 h 1967"/>
                <a:gd name="T82" fmla="*/ 306 w 684"/>
                <a:gd name="T83" fmla="*/ 1707 h 1967"/>
                <a:gd name="T84" fmla="*/ 436 w 684"/>
                <a:gd name="T85" fmla="*/ 1837 h 1967"/>
                <a:gd name="T86" fmla="*/ 594 w 684"/>
                <a:gd name="T87" fmla="*/ 1967 h 1967"/>
                <a:gd name="T88" fmla="*/ 610 w 684"/>
                <a:gd name="T89" fmla="*/ 1967 h 1967"/>
                <a:gd name="T90" fmla="*/ 646 w 684"/>
                <a:gd name="T91" fmla="*/ 1957 h 1967"/>
                <a:gd name="T92" fmla="*/ 663 w 684"/>
                <a:gd name="T93" fmla="*/ 1946 h 1967"/>
                <a:gd name="T94" fmla="*/ 676 w 684"/>
                <a:gd name="T95" fmla="*/ 1927 h 1967"/>
                <a:gd name="T96" fmla="*/ 684 w 684"/>
                <a:gd name="T97" fmla="*/ 1899 h 1967"/>
                <a:gd name="T98" fmla="*/ 681 w 684"/>
                <a:gd name="T99" fmla="*/ 1862 h 1967"/>
                <a:gd name="T100" fmla="*/ 666 w 684"/>
                <a:gd name="T101" fmla="*/ 1812 h 1967"/>
                <a:gd name="T102" fmla="*/ 636 w 684"/>
                <a:gd name="T103" fmla="*/ 1749 h 1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84" h="1967">
                  <a:moveTo>
                    <a:pt x="607" y="1698"/>
                  </a:moveTo>
                  <a:lnTo>
                    <a:pt x="607" y="1698"/>
                  </a:lnTo>
                  <a:lnTo>
                    <a:pt x="598" y="1691"/>
                  </a:lnTo>
                  <a:lnTo>
                    <a:pt x="571" y="1668"/>
                  </a:lnTo>
                  <a:lnTo>
                    <a:pt x="552" y="1651"/>
                  </a:lnTo>
                  <a:lnTo>
                    <a:pt x="531" y="1630"/>
                  </a:lnTo>
                  <a:lnTo>
                    <a:pt x="507" y="1607"/>
                  </a:lnTo>
                  <a:lnTo>
                    <a:pt x="482" y="1579"/>
                  </a:lnTo>
                  <a:lnTo>
                    <a:pt x="455" y="1549"/>
                  </a:lnTo>
                  <a:lnTo>
                    <a:pt x="428" y="1515"/>
                  </a:lnTo>
                  <a:lnTo>
                    <a:pt x="400" y="1478"/>
                  </a:lnTo>
                  <a:lnTo>
                    <a:pt x="372" y="1438"/>
                  </a:lnTo>
                  <a:lnTo>
                    <a:pt x="346" y="1395"/>
                  </a:lnTo>
                  <a:lnTo>
                    <a:pt x="332" y="1373"/>
                  </a:lnTo>
                  <a:lnTo>
                    <a:pt x="319" y="1350"/>
                  </a:lnTo>
                  <a:lnTo>
                    <a:pt x="308" y="1326"/>
                  </a:lnTo>
                  <a:lnTo>
                    <a:pt x="296" y="1301"/>
                  </a:lnTo>
                  <a:lnTo>
                    <a:pt x="285" y="1276"/>
                  </a:lnTo>
                  <a:lnTo>
                    <a:pt x="274" y="1250"/>
                  </a:lnTo>
                  <a:lnTo>
                    <a:pt x="264" y="1223"/>
                  </a:lnTo>
                  <a:lnTo>
                    <a:pt x="255" y="1196"/>
                  </a:lnTo>
                  <a:lnTo>
                    <a:pt x="247" y="1168"/>
                  </a:lnTo>
                  <a:lnTo>
                    <a:pt x="239" y="1139"/>
                  </a:lnTo>
                  <a:lnTo>
                    <a:pt x="232" y="1110"/>
                  </a:lnTo>
                  <a:lnTo>
                    <a:pt x="227" y="1080"/>
                  </a:lnTo>
                  <a:lnTo>
                    <a:pt x="223" y="1050"/>
                  </a:lnTo>
                  <a:lnTo>
                    <a:pt x="219" y="1019"/>
                  </a:lnTo>
                  <a:lnTo>
                    <a:pt x="216" y="988"/>
                  </a:lnTo>
                  <a:lnTo>
                    <a:pt x="215" y="955"/>
                  </a:lnTo>
                  <a:lnTo>
                    <a:pt x="216" y="922"/>
                  </a:lnTo>
                  <a:lnTo>
                    <a:pt x="217" y="890"/>
                  </a:lnTo>
                  <a:lnTo>
                    <a:pt x="220" y="855"/>
                  </a:lnTo>
                  <a:lnTo>
                    <a:pt x="225" y="821"/>
                  </a:lnTo>
                  <a:lnTo>
                    <a:pt x="231" y="787"/>
                  </a:lnTo>
                  <a:lnTo>
                    <a:pt x="238" y="751"/>
                  </a:lnTo>
                  <a:lnTo>
                    <a:pt x="248" y="715"/>
                  </a:lnTo>
                  <a:lnTo>
                    <a:pt x="259" y="678"/>
                  </a:lnTo>
                  <a:lnTo>
                    <a:pt x="272" y="641"/>
                  </a:lnTo>
                  <a:lnTo>
                    <a:pt x="287" y="604"/>
                  </a:lnTo>
                  <a:lnTo>
                    <a:pt x="304" y="566"/>
                  </a:lnTo>
                  <a:lnTo>
                    <a:pt x="322" y="529"/>
                  </a:lnTo>
                  <a:lnTo>
                    <a:pt x="343" y="490"/>
                  </a:lnTo>
                  <a:lnTo>
                    <a:pt x="365" y="451"/>
                  </a:lnTo>
                  <a:lnTo>
                    <a:pt x="390" y="411"/>
                  </a:lnTo>
                  <a:lnTo>
                    <a:pt x="417" y="371"/>
                  </a:lnTo>
                  <a:lnTo>
                    <a:pt x="447" y="331"/>
                  </a:lnTo>
                  <a:lnTo>
                    <a:pt x="479" y="290"/>
                  </a:lnTo>
                  <a:lnTo>
                    <a:pt x="512" y="249"/>
                  </a:lnTo>
                  <a:lnTo>
                    <a:pt x="549" y="207"/>
                  </a:lnTo>
                  <a:lnTo>
                    <a:pt x="588" y="165"/>
                  </a:lnTo>
                  <a:lnTo>
                    <a:pt x="630" y="123"/>
                  </a:lnTo>
                  <a:lnTo>
                    <a:pt x="630" y="123"/>
                  </a:lnTo>
                  <a:lnTo>
                    <a:pt x="633" y="119"/>
                  </a:lnTo>
                  <a:lnTo>
                    <a:pt x="636" y="115"/>
                  </a:lnTo>
                  <a:lnTo>
                    <a:pt x="638" y="110"/>
                  </a:lnTo>
                  <a:lnTo>
                    <a:pt x="639" y="103"/>
                  </a:lnTo>
                  <a:lnTo>
                    <a:pt x="639" y="98"/>
                  </a:lnTo>
                  <a:lnTo>
                    <a:pt x="639" y="92"/>
                  </a:lnTo>
                  <a:lnTo>
                    <a:pt x="635" y="78"/>
                  </a:lnTo>
                  <a:lnTo>
                    <a:pt x="629" y="63"/>
                  </a:lnTo>
                  <a:lnTo>
                    <a:pt x="621" y="50"/>
                  </a:lnTo>
                  <a:lnTo>
                    <a:pt x="610" y="36"/>
                  </a:lnTo>
                  <a:lnTo>
                    <a:pt x="604" y="30"/>
                  </a:lnTo>
                  <a:lnTo>
                    <a:pt x="596" y="24"/>
                  </a:lnTo>
                  <a:lnTo>
                    <a:pt x="589" y="18"/>
                  </a:lnTo>
                  <a:lnTo>
                    <a:pt x="582" y="14"/>
                  </a:lnTo>
                  <a:lnTo>
                    <a:pt x="573" y="9"/>
                  </a:lnTo>
                  <a:lnTo>
                    <a:pt x="564" y="6"/>
                  </a:lnTo>
                  <a:lnTo>
                    <a:pt x="554" y="3"/>
                  </a:lnTo>
                  <a:lnTo>
                    <a:pt x="545" y="1"/>
                  </a:lnTo>
                  <a:lnTo>
                    <a:pt x="534" y="0"/>
                  </a:lnTo>
                  <a:lnTo>
                    <a:pt x="524" y="0"/>
                  </a:lnTo>
                  <a:lnTo>
                    <a:pt x="512" y="1"/>
                  </a:lnTo>
                  <a:lnTo>
                    <a:pt x="501" y="3"/>
                  </a:lnTo>
                  <a:lnTo>
                    <a:pt x="489" y="6"/>
                  </a:lnTo>
                  <a:lnTo>
                    <a:pt x="477" y="12"/>
                  </a:lnTo>
                  <a:lnTo>
                    <a:pt x="465" y="18"/>
                  </a:lnTo>
                  <a:lnTo>
                    <a:pt x="451" y="25"/>
                  </a:lnTo>
                  <a:lnTo>
                    <a:pt x="438" y="34"/>
                  </a:lnTo>
                  <a:lnTo>
                    <a:pt x="425" y="44"/>
                  </a:lnTo>
                  <a:lnTo>
                    <a:pt x="425" y="44"/>
                  </a:lnTo>
                  <a:lnTo>
                    <a:pt x="413" y="56"/>
                  </a:lnTo>
                  <a:lnTo>
                    <a:pt x="382" y="90"/>
                  </a:lnTo>
                  <a:lnTo>
                    <a:pt x="360" y="114"/>
                  </a:lnTo>
                  <a:lnTo>
                    <a:pt x="335" y="143"/>
                  </a:lnTo>
                  <a:lnTo>
                    <a:pt x="308" y="177"/>
                  </a:lnTo>
                  <a:lnTo>
                    <a:pt x="278" y="216"/>
                  </a:lnTo>
                  <a:lnTo>
                    <a:pt x="248" y="258"/>
                  </a:lnTo>
                  <a:lnTo>
                    <a:pt x="216" y="304"/>
                  </a:lnTo>
                  <a:lnTo>
                    <a:pt x="186" y="356"/>
                  </a:lnTo>
                  <a:lnTo>
                    <a:pt x="170" y="382"/>
                  </a:lnTo>
                  <a:lnTo>
                    <a:pt x="154" y="410"/>
                  </a:lnTo>
                  <a:lnTo>
                    <a:pt x="139" y="438"/>
                  </a:lnTo>
                  <a:lnTo>
                    <a:pt x="125" y="468"/>
                  </a:lnTo>
                  <a:lnTo>
                    <a:pt x="111" y="498"/>
                  </a:lnTo>
                  <a:lnTo>
                    <a:pt x="97" y="529"/>
                  </a:lnTo>
                  <a:lnTo>
                    <a:pt x="84" y="560"/>
                  </a:lnTo>
                  <a:lnTo>
                    <a:pt x="71" y="593"/>
                  </a:lnTo>
                  <a:lnTo>
                    <a:pt x="59" y="626"/>
                  </a:lnTo>
                  <a:lnTo>
                    <a:pt x="49" y="660"/>
                  </a:lnTo>
                  <a:lnTo>
                    <a:pt x="39" y="695"/>
                  </a:lnTo>
                  <a:lnTo>
                    <a:pt x="30" y="730"/>
                  </a:lnTo>
                  <a:lnTo>
                    <a:pt x="21" y="765"/>
                  </a:lnTo>
                  <a:lnTo>
                    <a:pt x="15" y="802"/>
                  </a:lnTo>
                  <a:lnTo>
                    <a:pt x="10" y="839"/>
                  </a:lnTo>
                  <a:lnTo>
                    <a:pt x="6" y="877"/>
                  </a:lnTo>
                  <a:lnTo>
                    <a:pt x="2" y="915"/>
                  </a:lnTo>
                  <a:lnTo>
                    <a:pt x="0" y="954"/>
                  </a:lnTo>
                  <a:lnTo>
                    <a:pt x="0" y="993"/>
                  </a:lnTo>
                  <a:lnTo>
                    <a:pt x="2" y="1032"/>
                  </a:lnTo>
                  <a:lnTo>
                    <a:pt x="6" y="1072"/>
                  </a:lnTo>
                  <a:lnTo>
                    <a:pt x="11" y="1113"/>
                  </a:lnTo>
                  <a:lnTo>
                    <a:pt x="17" y="1153"/>
                  </a:lnTo>
                  <a:lnTo>
                    <a:pt x="26" y="1194"/>
                  </a:lnTo>
                  <a:lnTo>
                    <a:pt x="37" y="1236"/>
                  </a:lnTo>
                  <a:lnTo>
                    <a:pt x="50" y="1277"/>
                  </a:lnTo>
                  <a:lnTo>
                    <a:pt x="65" y="1319"/>
                  </a:lnTo>
                  <a:lnTo>
                    <a:pt x="81" y="1362"/>
                  </a:lnTo>
                  <a:lnTo>
                    <a:pt x="100" y="1405"/>
                  </a:lnTo>
                  <a:lnTo>
                    <a:pt x="123" y="1447"/>
                  </a:lnTo>
                  <a:lnTo>
                    <a:pt x="147" y="1490"/>
                  </a:lnTo>
                  <a:lnTo>
                    <a:pt x="173" y="1533"/>
                  </a:lnTo>
                  <a:lnTo>
                    <a:pt x="203" y="1576"/>
                  </a:lnTo>
                  <a:lnTo>
                    <a:pt x="234" y="1619"/>
                  </a:lnTo>
                  <a:lnTo>
                    <a:pt x="269" y="1663"/>
                  </a:lnTo>
                  <a:lnTo>
                    <a:pt x="306" y="1707"/>
                  </a:lnTo>
                  <a:lnTo>
                    <a:pt x="347" y="1750"/>
                  </a:lnTo>
                  <a:lnTo>
                    <a:pt x="390" y="1793"/>
                  </a:lnTo>
                  <a:lnTo>
                    <a:pt x="436" y="1837"/>
                  </a:lnTo>
                  <a:lnTo>
                    <a:pt x="486" y="1880"/>
                  </a:lnTo>
                  <a:lnTo>
                    <a:pt x="539" y="1924"/>
                  </a:lnTo>
                  <a:lnTo>
                    <a:pt x="594" y="1967"/>
                  </a:lnTo>
                  <a:lnTo>
                    <a:pt x="594" y="1967"/>
                  </a:lnTo>
                  <a:lnTo>
                    <a:pt x="602" y="1967"/>
                  </a:lnTo>
                  <a:lnTo>
                    <a:pt x="610" y="1967"/>
                  </a:lnTo>
                  <a:lnTo>
                    <a:pt x="622" y="1966"/>
                  </a:lnTo>
                  <a:lnTo>
                    <a:pt x="633" y="1963"/>
                  </a:lnTo>
                  <a:lnTo>
                    <a:pt x="646" y="1957"/>
                  </a:lnTo>
                  <a:lnTo>
                    <a:pt x="651" y="1954"/>
                  </a:lnTo>
                  <a:lnTo>
                    <a:pt x="658" y="1950"/>
                  </a:lnTo>
                  <a:lnTo>
                    <a:pt x="663" y="1946"/>
                  </a:lnTo>
                  <a:lnTo>
                    <a:pt x="668" y="1940"/>
                  </a:lnTo>
                  <a:lnTo>
                    <a:pt x="672" y="1934"/>
                  </a:lnTo>
                  <a:lnTo>
                    <a:pt x="676" y="1927"/>
                  </a:lnTo>
                  <a:lnTo>
                    <a:pt x="680" y="1918"/>
                  </a:lnTo>
                  <a:lnTo>
                    <a:pt x="682" y="1910"/>
                  </a:lnTo>
                  <a:lnTo>
                    <a:pt x="684" y="1899"/>
                  </a:lnTo>
                  <a:lnTo>
                    <a:pt x="684" y="1888"/>
                  </a:lnTo>
                  <a:lnTo>
                    <a:pt x="683" y="1875"/>
                  </a:lnTo>
                  <a:lnTo>
                    <a:pt x="681" y="1862"/>
                  </a:lnTo>
                  <a:lnTo>
                    <a:pt x="678" y="1846"/>
                  </a:lnTo>
                  <a:lnTo>
                    <a:pt x="673" y="1830"/>
                  </a:lnTo>
                  <a:lnTo>
                    <a:pt x="666" y="1812"/>
                  </a:lnTo>
                  <a:lnTo>
                    <a:pt x="659" y="1792"/>
                  </a:lnTo>
                  <a:lnTo>
                    <a:pt x="648" y="1771"/>
                  </a:lnTo>
                  <a:lnTo>
                    <a:pt x="636" y="1749"/>
                  </a:lnTo>
                  <a:lnTo>
                    <a:pt x="623" y="1725"/>
                  </a:lnTo>
                  <a:lnTo>
                    <a:pt x="607" y="169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5651501" y="4041775"/>
              <a:ext cx="1854200" cy="2816225"/>
            </a:xfrm>
            <a:custGeom>
              <a:avLst/>
              <a:gdLst>
                <a:gd name="T0" fmla="*/ 198 w 1168"/>
                <a:gd name="T1" fmla="*/ 54 h 1774"/>
                <a:gd name="T2" fmla="*/ 139 w 1168"/>
                <a:gd name="T3" fmla="*/ 77 h 1774"/>
                <a:gd name="T4" fmla="*/ 63 w 1168"/>
                <a:gd name="T5" fmla="*/ 103 h 1774"/>
                <a:gd name="T6" fmla="*/ 42 w 1168"/>
                <a:gd name="T7" fmla="*/ 108 h 1774"/>
                <a:gd name="T8" fmla="*/ 28 w 1168"/>
                <a:gd name="T9" fmla="*/ 114 h 1774"/>
                <a:gd name="T10" fmla="*/ 18 w 1168"/>
                <a:gd name="T11" fmla="*/ 123 h 1774"/>
                <a:gd name="T12" fmla="*/ 9 w 1168"/>
                <a:gd name="T13" fmla="*/ 136 h 1774"/>
                <a:gd name="T14" fmla="*/ 4 w 1168"/>
                <a:gd name="T15" fmla="*/ 153 h 1774"/>
                <a:gd name="T16" fmla="*/ 1 w 1168"/>
                <a:gd name="T17" fmla="*/ 172 h 1774"/>
                <a:gd name="T18" fmla="*/ 1 w 1168"/>
                <a:gd name="T19" fmla="*/ 218 h 1774"/>
                <a:gd name="T20" fmla="*/ 8 w 1168"/>
                <a:gd name="T21" fmla="*/ 274 h 1774"/>
                <a:gd name="T22" fmla="*/ 27 w 1168"/>
                <a:gd name="T23" fmla="*/ 367 h 1774"/>
                <a:gd name="T24" fmla="*/ 58 w 1168"/>
                <a:gd name="T25" fmla="*/ 500 h 1774"/>
                <a:gd name="T26" fmla="*/ 87 w 1168"/>
                <a:gd name="T27" fmla="*/ 637 h 1774"/>
                <a:gd name="T28" fmla="*/ 110 w 1168"/>
                <a:gd name="T29" fmla="*/ 770 h 1774"/>
                <a:gd name="T30" fmla="*/ 132 w 1168"/>
                <a:gd name="T31" fmla="*/ 902 h 1774"/>
                <a:gd name="T32" fmla="*/ 172 w 1168"/>
                <a:gd name="T33" fmla="*/ 1193 h 1774"/>
                <a:gd name="T34" fmla="*/ 224 w 1168"/>
                <a:gd name="T35" fmla="*/ 1553 h 1774"/>
                <a:gd name="T36" fmla="*/ 261 w 1168"/>
                <a:gd name="T37" fmla="*/ 1774 h 1774"/>
                <a:gd name="T38" fmla="*/ 281 w 1168"/>
                <a:gd name="T39" fmla="*/ 1772 h 1774"/>
                <a:gd name="T40" fmla="*/ 418 w 1168"/>
                <a:gd name="T41" fmla="*/ 1753 h 1774"/>
                <a:gd name="T42" fmla="*/ 516 w 1168"/>
                <a:gd name="T43" fmla="*/ 1735 h 1774"/>
                <a:gd name="T44" fmla="*/ 621 w 1168"/>
                <a:gd name="T45" fmla="*/ 1712 h 1774"/>
                <a:gd name="T46" fmla="*/ 725 w 1168"/>
                <a:gd name="T47" fmla="*/ 1683 h 1774"/>
                <a:gd name="T48" fmla="*/ 774 w 1168"/>
                <a:gd name="T49" fmla="*/ 1666 h 1774"/>
                <a:gd name="T50" fmla="*/ 818 w 1168"/>
                <a:gd name="T51" fmla="*/ 1647 h 1774"/>
                <a:gd name="T52" fmla="*/ 858 w 1168"/>
                <a:gd name="T53" fmla="*/ 1627 h 1774"/>
                <a:gd name="T54" fmla="*/ 892 w 1168"/>
                <a:gd name="T55" fmla="*/ 1604 h 1774"/>
                <a:gd name="T56" fmla="*/ 903 w 1168"/>
                <a:gd name="T57" fmla="*/ 1502 h 1774"/>
                <a:gd name="T58" fmla="*/ 928 w 1168"/>
                <a:gd name="T59" fmla="*/ 1563 h 1774"/>
                <a:gd name="T60" fmla="*/ 937 w 1168"/>
                <a:gd name="T61" fmla="*/ 1594 h 1774"/>
                <a:gd name="T62" fmla="*/ 945 w 1168"/>
                <a:gd name="T63" fmla="*/ 1595 h 1774"/>
                <a:gd name="T64" fmla="*/ 991 w 1168"/>
                <a:gd name="T65" fmla="*/ 1592 h 1774"/>
                <a:gd name="T66" fmla="*/ 1025 w 1168"/>
                <a:gd name="T67" fmla="*/ 1586 h 1774"/>
                <a:gd name="T68" fmla="*/ 1061 w 1168"/>
                <a:gd name="T69" fmla="*/ 1576 h 1774"/>
                <a:gd name="T70" fmla="*/ 1100 w 1168"/>
                <a:gd name="T71" fmla="*/ 1559 h 1774"/>
                <a:gd name="T72" fmla="*/ 1136 w 1168"/>
                <a:gd name="T73" fmla="*/ 1536 h 1774"/>
                <a:gd name="T74" fmla="*/ 1153 w 1168"/>
                <a:gd name="T75" fmla="*/ 1521 h 1774"/>
                <a:gd name="T76" fmla="*/ 1168 w 1168"/>
                <a:gd name="T77" fmla="*/ 1504 h 1774"/>
                <a:gd name="T78" fmla="*/ 1109 w 1168"/>
                <a:gd name="T79" fmla="*/ 1336 h 1774"/>
                <a:gd name="T80" fmla="*/ 967 w 1168"/>
                <a:gd name="T81" fmla="*/ 930 h 1774"/>
                <a:gd name="T82" fmla="*/ 788 w 1168"/>
                <a:gd name="T83" fmla="*/ 435 h 1774"/>
                <a:gd name="T84" fmla="*/ 699 w 1168"/>
                <a:gd name="T85" fmla="*/ 200 h 1774"/>
                <a:gd name="T86" fmla="*/ 620 w 1168"/>
                <a:gd name="T87" fmla="*/ 0 h 1774"/>
                <a:gd name="T88" fmla="*/ 456 w 1168"/>
                <a:gd name="T89" fmla="*/ 22 h 1774"/>
                <a:gd name="T90" fmla="*/ 198 w 1168"/>
                <a:gd name="T91" fmla="*/ 54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68" h="1774">
                  <a:moveTo>
                    <a:pt x="198" y="54"/>
                  </a:moveTo>
                  <a:lnTo>
                    <a:pt x="198" y="54"/>
                  </a:lnTo>
                  <a:lnTo>
                    <a:pt x="181" y="61"/>
                  </a:lnTo>
                  <a:lnTo>
                    <a:pt x="139" y="77"/>
                  </a:lnTo>
                  <a:lnTo>
                    <a:pt x="87" y="96"/>
                  </a:lnTo>
                  <a:lnTo>
                    <a:pt x="63" y="103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5" y="110"/>
                  </a:lnTo>
                  <a:lnTo>
                    <a:pt x="28" y="114"/>
                  </a:lnTo>
                  <a:lnTo>
                    <a:pt x="23" y="118"/>
                  </a:lnTo>
                  <a:lnTo>
                    <a:pt x="18" y="123"/>
                  </a:lnTo>
                  <a:lnTo>
                    <a:pt x="13" y="129"/>
                  </a:lnTo>
                  <a:lnTo>
                    <a:pt x="9" y="136"/>
                  </a:lnTo>
                  <a:lnTo>
                    <a:pt x="6" y="144"/>
                  </a:lnTo>
                  <a:lnTo>
                    <a:pt x="4" y="153"/>
                  </a:lnTo>
                  <a:lnTo>
                    <a:pt x="2" y="162"/>
                  </a:lnTo>
                  <a:lnTo>
                    <a:pt x="1" y="172"/>
                  </a:lnTo>
                  <a:lnTo>
                    <a:pt x="0" y="194"/>
                  </a:lnTo>
                  <a:lnTo>
                    <a:pt x="1" y="218"/>
                  </a:lnTo>
                  <a:lnTo>
                    <a:pt x="4" y="245"/>
                  </a:lnTo>
                  <a:lnTo>
                    <a:pt x="8" y="274"/>
                  </a:lnTo>
                  <a:lnTo>
                    <a:pt x="14" y="303"/>
                  </a:lnTo>
                  <a:lnTo>
                    <a:pt x="27" y="367"/>
                  </a:lnTo>
                  <a:lnTo>
                    <a:pt x="58" y="500"/>
                  </a:lnTo>
                  <a:lnTo>
                    <a:pt x="58" y="500"/>
                  </a:lnTo>
                  <a:lnTo>
                    <a:pt x="74" y="569"/>
                  </a:lnTo>
                  <a:lnTo>
                    <a:pt x="87" y="637"/>
                  </a:lnTo>
                  <a:lnTo>
                    <a:pt x="99" y="703"/>
                  </a:lnTo>
                  <a:lnTo>
                    <a:pt x="110" y="770"/>
                  </a:lnTo>
                  <a:lnTo>
                    <a:pt x="121" y="835"/>
                  </a:lnTo>
                  <a:lnTo>
                    <a:pt x="132" y="902"/>
                  </a:lnTo>
                  <a:lnTo>
                    <a:pt x="150" y="1041"/>
                  </a:lnTo>
                  <a:lnTo>
                    <a:pt x="172" y="1193"/>
                  </a:lnTo>
                  <a:lnTo>
                    <a:pt x="196" y="1361"/>
                  </a:lnTo>
                  <a:lnTo>
                    <a:pt x="224" y="1553"/>
                  </a:lnTo>
                  <a:lnTo>
                    <a:pt x="242" y="1659"/>
                  </a:lnTo>
                  <a:lnTo>
                    <a:pt x="261" y="1774"/>
                  </a:lnTo>
                  <a:lnTo>
                    <a:pt x="261" y="1774"/>
                  </a:lnTo>
                  <a:lnTo>
                    <a:pt x="281" y="1772"/>
                  </a:lnTo>
                  <a:lnTo>
                    <a:pt x="337" y="1765"/>
                  </a:lnTo>
                  <a:lnTo>
                    <a:pt x="418" y="1753"/>
                  </a:lnTo>
                  <a:lnTo>
                    <a:pt x="465" y="1745"/>
                  </a:lnTo>
                  <a:lnTo>
                    <a:pt x="516" y="1735"/>
                  </a:lnTo>
                  <a:lnTo>
                    <a:pt x="568" y="1725"/>
                  </a:lnTo>
                  <a:lnTo>
                    <a:pt x="621" y="1712"/>
                  </a:lnTo>
                  <a:lnTo>
                    <a:pt x="674" y="1698"/>
                  </a:lnTo>
                  <a:lnTo>
                    <a:pt x="725" y="1683"/>
                  </a:lnTo>
                  <a:lnTo>
                    <a:pt x="750" y="1675"/>
                  </a:lnTo>
                  <a:lnTo>
                    <a:pt x="774" y="1666"/>
                  </a:lnTo>
                  <a:lnTo>
                    <a:pt x="797" y="1657"/>
                  </a:lnTo>
                  <a:lnTo>
                    <a:pt x="818" y="1647"/>
                  </a:lnTo>
                  <a:lnTo>
                    <a:pt x="839" y="1637"/>
                  </a:lnTo>
                  <a:lnTo>
                    <a:pt x="858" y="1627"/>
                  </a:lnTo>
                  <a:lnTo>
                    <a:pt x="876" y="1616"/>
                  </a:lnTo>
                  <a:lnTo>
                    <a:pt x="892" y="1604"/>
                  </a:lnTo>
                  <a:lnTo>
                    <a:pt x="903" y="1502"/>
                  </a:lnTo>
                  <a:lnTo>
                    <a:pt x="903" y="1502"/>
                  </a:lnTo>
                  <a:lnTo>
                    <a:pt x="916" y="1534"/>
                  </a:lnTo>
                  <a:lnTo>
                    <a:pt x="928" y="1563"/>
                  </a:lnTo>
                  <a:lnTo>
                    <a:pt x="933" y="1579"/>
                  </a:lnTo>
                  <a:lnTo>
                    <a:pt x="937" y="1594"/>
                  </a:lnTo>
                  <a:lnTo>
                    <a:pt x="937" y="1594"/>
                  </a:lnTo>
                  <a:lnTo>
                    <a:pt x="945" y="1595"/>
                  </a:lnTo>
                  <a:lnTo>
                    <a:pt x="962" y="1594"/>
                  </a:lnTo>
                  <a:lnTo>
                    <a:pt x="991" y="1592"/>
                  </a:lnTo>
                  <a:lnTo>
                    <a:pt x="1007" y="1590"/>
                  </a:lnTo>
                  <a:lnTo>
                    <a:pt x="1025" y="1586"/>
                  </a:lnTo>
                  <a:lnTo>
                    <a:pt x="1042" y="1581"/>
                  </a:lnTo>
                  <a:lnTo>
                    <a:pt x="1061" y="1576"/>
                  </a:lnTo>
                  <a:lnTo>
                    <a:pt x="1081" y="1569"/>
                  </a:lnTo>
                  <a:lnTo>
                    <a:pt x="1100" y="1559"/>
                  </a:lnTo>
                  <a:lnTo>
                    <a:pt x="1118" y="1549"/>
                  </a:lnTo>
                  <a:lnTo>
                    <a:pt x="1136" y="1536"/>
                  </a:lnTo>
                  <a:lnTo>
                    <a:pt x="1145" y="1529"/>
                  </a:lnTo>
                  <a:lnTo>
                    <a:pt x="1153" y="1521"/>
                  </a:lnTo>
                  <a:lnTo>
                    <a:pt x="1160" y="1513"/>
                  </a:lnTo>
                  <a:lnTo>
                    <a:pt x="1168" y="1504"/>
                  </a:lnTo>
                  <a:lnTo>
                    <a:pt x="1168" y="1504"/>
                  </a:lnTo>
                  <a:lnTo>
                    <a:pt x="1109" y="1336"/>
                  </a:lnTo>
                  <a:lnTo>
                    <a:pt x="1046" y="1153"/>
                  </a:lnTo>
                  <a:lnTo>
                    <a:pt x="967" y="930"/>
                  </a:lnTo>
                  <a:lnTo>
                    <a:pt x="878" y="683"/>
                  </a:lnTo>
                  <a:lnTo>
                    <a:pt x="788" y="435"/>
                  </a:lnTo>
                  <a:lnTo>
                    <a:pt x="742" y="314"/>
                  </a:lnTo>
                  <a:lnTo>
                    <a:pt x="699" y="200"/>
                  </a:lnTo>
                  <a:lnTo>
                    <a:pt x="658" y="95"/>
                  </a:lnTo>
                  <a:lnTo>
                    <a:pt x="620" y="0"/>
                  </a:lnTo>
                  <a:lnTo>
                    <a:pt x="620" y="0"/>
                  </a:lnTo>
                  <a:lnTo>
                    <a:pt x="456" y="22"/>
                  </a:lnTo>
                  <a:lnTo>
                    <a:pt x="317" y="40"/>
                  </a:lnTo>
                  <a:lnTo>
                    <a:pt x="198" y="54"/>
                  </a:lnTo>
                  <a:close/>
                </a:path>
              </a:pathLst>
            </a:custGeom>
            <a:solidFill>
              <a:srgbClr val="474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5651501" y="4041775"/>
              <a:ext cx="1854200" cy="2816225"/>
            </a:xfrm>
            <a:custGeom>
              <a:avLst/>
              <a:gdLst>
                <a:gd name="T0" fmla="*/ 198 w 1168"/>
                <a:gd name="T1" fmla="*/ 54 h 1774"/>
                <a:gd name="T2" fmla="*/ 139 w 1168"/>
                <a:gd name="T3" fmla="*/ 77 h 1774"/>
                <a:gd name="T4" fmla="*/ 63 w 1168"/>
                <a:gd name="T5" fmla="*/ 103 h 1774"/>
                <a:gd name="T6" fmla="*/ 42 w 1168"/>
                <a:gd name="T7" fmla="*/ 108 h 1774"/>
                <a:gd name="T8" fmla="*/ 28 w 1168"/>
                <a:gd name="T9" fmla="*/ 114 h 1774"/>
                <a:gd name="T10" fmla="*/ 18 w 1168"/>
                <a:gd name="T11" fmla="*/ 123 h 1774"/>
                <a:gd name="T12" fmla="*/ 9 w 1168"/>
                <a:gd name="T13" fmla="*/ 136 h 1774"/>
                <a:gd name="T14" fmla="*/ 4 w 1168"/>
                <a:gd name="T15" fmla="*/ 153 h 1774"/>
                <a:gd name="T16" fmla="*/ 1 w 1168"/>
                <a:gd name="T17" fmla="*/ 172 h 1774"/>
                <a:gd name="T18" fmla="*/ 1 w 1168"/>
                <a:gd name="T19" fmla="*/ 218 h 1774"/>
                <a:gd name="T20" fmla="*/ 8 w 1168"/>
                <a:gd name="T21" fmla="*/ 274 h 1774"/>
                <a:gd name="T22" fmla="*/ 27 w 1168"/>
                <a:gd name="T23" fmla="*/ 367 h 1774"/>
                <a:gd name="T24" fmla="*/ 58 w 1168"/>
                <a:gd name="T25" fmla="*/ 500 h 1774"/>
                <a:gd name="T26" fmla="*/ 87 w 1168"/>
                <a:gd name="T27" fmla="*/ 637 h 1774"/>
                <a:gd name="T28" fmla="*/ 110 w 1168"/>
                <a:gd name="T29" fmla="*/ 770 h 1774"/>
                <a:gd name="T30" fmla="*/ 132 w 1168"/>
                <a:gd name="T31" fmla="*/ 902 h 1774"/>
                <a:gd name="T32" fmla="*/ 172 w 1168"/>
                <a:gd name="T33" fmla="*/ 1193 h 1774"/>
                <a:gd name="T34" fmla="*/ 224 w 1168"/>
                <a:gd name="T35" fmla="*/ 1553 h 1774"/>
                <a:gd name="T36" fmla="*/ 261 w 1168"/>
                <a:gd name="T37" fmla="*/ 1774 h 1774"/>
                <a:gd name="T38" fmla="*/ 281 w 1168"/>
                <a:gd name="T39" fmla="*/ 1772 h 1774"/>
                <a:gd name="T40" fmla="*/ 418 w 1168"/>
                <a:gd name="T41" fmla="*/ 1753 h 1774"/>
                <a:gd name="T42" fmla="*/ 516 w 1168"/>
                <a:gd name="T43" fmla="*/ 1735 h 1774"/>
                <a:gd name="T44" fmla="*/ 621 w 1168"/>
                <a:gd name="T45" fmla="*/ 1712 h 1774"/>
                <a:gd name="T46" fmla="*/ 725 w 1168"/>
                <a:gd name="T47" fmla="*/ 1683 h 1774"/>
                <a:gd name="T48" fmla="*/ 774 w 1168"/>
                <a:gd name="T49" fmla="*/ 1666 h 1774"/>
                <a:gd name="T50" fmla="*/ 818 w 1168"/>
                <a:gd name="T51" fmla="*/ 1647 h 1774"/>
                <a:gd name="T52" fmla="*/ 858 w 1168"/>
                <a:gd name="T53" fmla="*/ 1627 h 1774"/>
                <a:gd name="T54" fmla="*/ 892 w 1168"/>
                <a:gd name="T55" fmla="*/ 1604 h 1774"/>
                <a:gd name="T56" fmla="*/ 903 w 1168"/>
                <a:gd name="T57" fmla="*/ 1502 h 1774"/>
                <a:gd name="T58" fmla="*/ 928 w 1168"/>
                <a:gd name="T59" fmla="*/ 1563 h 1774"/>
                <a:gd name="T60" fmla="*/ 937 w 1168"/>
                <a:gd name="T61" fmla="*/ 1594 h 1774"/>
                <a:gd name="T62" fmla="*/ 945 w 1168"/>
                <a:gd name="T63" fmla="*/ 1595 h 1774"/>
                <a:gd name="T64" fmla="*/ 991 w 1168"/>
                <a:gd name="T65" fmla="*/ 1592 h 1774"/>
                <a:gd name="T66" fmla="*/ 1025 w 1168"/>
                <a:gd name="T67" fmla="*/ 1586 h 1774"/>
                <a:gd name="T68" fmla="*/ 1061 w 1168"/>
                <a:gd name="T69" fmla="*/ 1576 h 1774"/>
                <a:gd name="T70" fmla="*/ 1100 w 1168"/>
                <a:gd name="T71" fmla="*/ 1559 h 1774"/>
                <a:gd name="T72" fmla="*/ 1136 w 1168"/>
                <a:gd name="T73" fmla="*/ 1536 h 1774"/>
                <a:gd name="T74" fmla="*/ 1153 w 1168"/>
                <a:gd name="T75" fmla="*/ 1521 h 1774"/>
                <a:gd name="T76" fmla="*/ 1168 w 1168"/>
                <a:gd name="T77" fmla="*/ 1504 h 1774"/>
                <a:gd name="T78" fmla="*/ 1109 w 1168"/>
                <a:gd name="T79" fmla="*/ 1336 h 1774"/>
                <a:gd name="T80" fmla="*/ 967 w 1168"/>
                <a:gd name="T81" fmla="*/ 930 h 1774"/>
                <a:gd name="T82" fmla="*/ 788 w 1168"/>
                <a:gd name="T83" fmla="*/ 435 h 1774"/>
                <a:gd name="T84" fmla="*/ 699 w 1168"/>
                <a:gd name="T85" fmla="*/ 200 h 1774"/>
                <a:gd name="T86" fmla="*/ 620 w 1168"/>
                <a:gd name="T87" fmla="*/ 0 h 1774"/>
                <a:gd name="T88" fmla="*/ 456 w 1168"/>
                <a:gd name="T89" fmla="*/ 22 h 1774"/>
                <a:gd name="T90" fmla="*/ 198 w 1168"/>
                <a:gd name="T91" fmla="*/ 54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68" h="1774">
                  <a:moveTo>
                    <a:pt x="198" y="54"/>
                  </a:moveTo>
                  <a:lnTo>
                    <a:pt x="198" y="54"/>
                  </a:lnTo>
                  <a:lnTo>
                    <a:pt x="181" y="61"/>
                  </a:lnTo>
                  <a:lnTo>
                    <a:pt x="139" y="77"/>
                  </a:lnTo>
                  <a:lnTo>
                    <a:pt x="87" y="96"/>
                  </a:lnTo>
                  <a:lnTo>
                    <a:pt x="63" y="103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5" y="110"/>
                  </a:lnTo>
                  <a:lnTo>
                    <a:pt x="28" y="114"/>
                  </a:lnTo>
                  <a:lnTo>
                    <a:pt x="23" y="118"/>
                  </a:lnTo>
                  <a:lnTo>
                    <a:pt x="18" y="123"/>
                  </a:lnTo>
                  <a:lnTo>
                    <a:pt x="13" y="129"/>
                  </a:lnTo>
                  <a:lnTo>
                    <a:pt x="9" y="136"/>
                  </a:lnTo>
                  <a:lnTo>
                    <a:pt x="6" y="144"/>
                  </a:lnTo>
                  <a:lnTo>
                    <a:pt x="4" y="153"/>
                  </a:lnTo>
                  <a:lnTo>
                    <a:pt x="2" y="162"/>
                  </a:lnTo>
                  <a:lnTo>
                    <a:pt x="1" y="172"/>
                  </a:lnTo>
                  <a:lnTo>
                    <a:pt x="0" y="194"/>
                  </a:lnTo>
                  <a:lnTo>
                    <a:pt x="1" y="218"/>
                  </a:lnTo>
                  <a:lnTo>
                    <a:pt x="4" y="245"/>
                  </a:lnTo>
                  <a:lnTo>
                    <a:pt x="8" y="274"/>
                  </a:lnTo>
                  <a:lnTo>
                    <a:pt x="14" y="303"/>
                  </a:lnTo>
                  <a:lnTo>
                    <a:pt x="27" y="367"/>
                  </a:lnTo>
                  <a:lnTo>
                    <a:pt x="58" y="500"/>
                  </a:lnTo>
                  <a:lnTo>
                    <a:pt x="58" y="500"/>
                  </a:lnTo>
                  <a:lnTo>
                    <a:pt x="74" y="569"/>
                  </a:lnTo>
                  <a:lnTo>
                    <a:pt x="87" y="637"/>
                  </a:lnTo>
                  <a:lnTo>
                    <a:pt x="99" y="703"/>
                  </a:lnTo>
                  <a:lnTo>
                    <a:pt x="110" y="770"/>
                  </a:lnTo>
                  <a:lnTo>
                    <a:pt x="121" y="835"/>
                  </a:lnTo>
                  <a:lnTo>
                    <a:pt x="132" y="902"/>
                  </a:lnTo>
                  <a:lnTo>
                    <a:pt x="150" y="1041"/>
                  </a:lnTo>
                  <a:lnTo>
                    <a:pt x="172" y="1193"/>
                  </a:lnTo>
                  <a:lnTo>
                    <a:pt x="196" y="1361"/>
                  </a:lnTo>
                  <a:lnTo>
                    <a:pt x="224" y="1553"/>
                  </a:lnTo>
                  <a:lnTo>
                    <a:pt x="242" y="1659"/>
                  </a:lnTo>
                  <a:lnTo>
                    <a:pt x="261" y="1774"/>
                  </a:lnTo>
                  <a:lnTo>
                    <a:pt x="261" y="1774"/>
                  </a:lnTo>
                  <a:lnTo>
                    <a:pt x="281" y="1772"/>
                  </a:lnTo>
                  <a:lnTo>
                    <a:pt x="337" y="1765"/>
                  </a:lnTo>
                  <a:lnTo>
                    <a:pt x="418" y="1753"/>
                  </a:lnTo>
                  <a:lnTo>
                    <a:pt x="465" y="1745"/>
                  </a:lnTo>
                  <a:lnTo>
                    <a:pt x="516" y="1735"/>
                  </a:lnTo>
                  <a:lnTo>
                    <a:pt x="568" y="1725"/>
                  </a:lnTo>
                  <a:lnTo>
                    <a:pt x="621" y="1712"/>
                  </a:lnTo>
                  <a:lnTo>
                    <a:pt x="674" y="1698"/>
                  </a:lnTo>
                  <a:lnTo>
                    <a:pt x="725" y="1683"/>
                  </a:lnTo>
                  <a:lnTo>
                    <a:pt x="750" y="1675"/>
                  </a:lnTo>
                  <a:lnTo>
                    <a:pt x="774" y="1666"/>
                  </a:lnTo>
                  <a:lnTo>
                    <a:pt x="797" y="1657"/>
                  </a:lnTo>
                  <a:lnTo>
                    <a:pt x="818" y="1647"/>
                  </a:lnTo>
                  <a:lnTo>
                    <a:pt x="839" y="1637"/>
                  </a:lnTo>
                  <a:lnTo>
                    <a:pt x="858" y="1627"/>
                  </a:lnTo>
                  <a:lnTo>
                    <a:pt x="876" y="1616"/>
                  </a:lnTo>
                  <a:lnTo>
                    <a:pt x="892" y="1604"/>
                  </a:lnTo>
                  <a:lnTo>
                    <a:pt x="903" y="1502"/>
                  </a:lnTo>
                  <a:lnTo>
                    <a:pt x="903" y="1502"/>
                  </a:lnTo>
                  <a:lnTo>
                    <a:pt x="916" y="1534"/>
                  </a:lnTo>
                  <a:lnTo>
                    <a:pt x="928" y="1563"/>
                  </a:lnTo>
                  <a:lnTo>
                    <a:pt x="933" y="1579"/>
                  </a:lnTo>
                  <a:lnTo>
                    <a:pt x="937" y="1594"/>
                  </a:lnTo>
                  <a:lnTo>
                    <a:pt x="937" y="1594"/>
                  </a:lnTo>
                  <a:lnTo>
                    <a:pt x="945" y="1595"/>
                  </a:lnTo>
                  <a:lnTo>
                    <a:pt x="962" y="1594"/>
                  </a:lnTo>
                  <a:lnTo>
                    <a:pt x="991" y="1592"/>
                  </a:lnTo>
                  <a:lnTo>
                    <a:pt x="1007" y="1590"/>
                  </a:lnTo>
                  <a:lnTo>
                    <a:pt x="1025" y="1586"/>
                  </a:lnTo>
                  <a:lnTo>
                    <a:pt x="1042" y="1581"/>
                  </a:lnTo>
                  <a:lnTo>
                    <a:pt x="1061" y="1576"/>
                  </a:lnTo>
                  <a:lnTo>
                    <a:pt x="1081" y="1569"/>
                  </a:lnTo>
                  <a:lnTo>
                    <a:pt x="1100" y="1559"/>
                  </a:lnTo>
                  <a:lnTo>
                    <a:pt x="1118" y="1549"/>
                  </a:lnTo>
                  <a:lnTo>
                    <a:pt x="1136" y="1536"/>
                  </a:lnTo>
                  <a:lnTo>
                    <a:pt x="1145" y="1529"/>
                  </a:lnTo>
                  <a:lnTo>
                    <a:pt x="1153" y="1521"/>
                  </a:lnTo>
                  <a:lnTo>
                    <a:pt x="1160" y="1513"/>
                  </a:lnTo>
                  <a:lnTo>
                    <a:pt x="1168" y="1504"/>
                  </a:lnTo>
                  <a:lnTo>
                    <a:pt x="1168" y="1504"/>
                  </a:lnTo>
                  <a:lnTo>
                    <a:pt x="1109" y="1336"/>
                  </a:lnTo>
                  <a:lnTo>
                    <a:pt x="1046" y="1153"/>
                  </a:lnTo>
                  <a:lnTo>
                    <a:pt x="967" y="930"/>
                  </a:lnTo>
                  <a:lnTo>
                    <a:pt x="878" y="683"/>
                  </a:lnTo>
                  <a:lnTo>
                    <a:pt x="788" y="435"/>
                  </a:lnTo>
                  <a:lnTo>
                    <a:pt x="742" y="314"/>
                  </a:lnTo>
                  <a:lnTo>
                    <a:pt x="699" y="200"/>
                  </a:lnTo>
                  <a:lnTo>
                    <a:pt x="658" y="95"/>
                  </a:lnTo>
                  <a:lnTo>
                    <a:pt x="620" y="0"/>
                  </a:lnTo>
                  <a:lnTo>
                    <a:pt x="620" y="0"/>
                  </a:lnTo>
                  <a:lnTo>
                    <a:pt x="456" y="22"/>
                  </a:lnTo>
                  <a:lnTo>
                    <a:pt x="317" y="40"/>
                  </a:lnTo>
                  <a:lnTo>
                    <a:pt x="198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5938838" y="4022725"/>
              <a:ext cx="588963" cy="239713"/>
            </a:xfrm>
            <a:custGeom>
              <a:avLst/>
              <a:gdLst>
                <a:gd name="T0" fmla="*/ 350 w 371"/>
                <a:gd name="T1" fmla="*/ 6 h 151"/>
                <a:gd name="T2" fmla="*/ 350 w 371"/>
                <a:gd name="T3" fmla="*/ 6 h 151"/>
                <a:gd name="T4" fmla="*/ 198 w 371"/>
                <a:gd name="T5" fmla="*/ 2 h 151"/>
                <a:gd name="T6" fmla="*/ 81 w 371"/>
                <a:gd name="T7" fmla="*/ 1 h 151"/>
                <a:gd name="T8" fmla="*/ 35 w 371"/>
                <a:gd name="T9" fmla="*/ 0 h 151"/>
                <a:gd name="T10" fmla="*/ 3 w 371"/>
                <a:gd name="T11" fmla="*/ 1 h 151"/>
                <a:gd name="T12" fmla="*/ 0 w 371"/>
                <a:gd name="T13" fmla="*/ 91 h 151"/>
                <a:gd name="T14" fmla="*/ 256 w 371"/>
                <a:gd name="T15" fmla="*/ 151 h 151"/>
                <a:gd name="T16" fmla="*/ 371 w 371"/>
                <a:gd name="T17" fmla="*/ 29 h 151"/>
                <a:gd name="T18" fmla="*/ 350 w 371"/>
                <a:gd name="T19" fmla="*/ 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151">
                  <a:moveTo>
                    <a:pt x="350" y="6"/>
                  </a:moveTo>
                  <a:lnTo>
                    <a:pt x="350" y="6"/>
                  </a:lnTo>
                  <a:lnTo>
                    <a:pt x="198" y="2"/>
                  </a:lnTo>
                  <a:lnTo>
                    <a:pt x="81" y="1"/>
                  </a:lnTo>
                  <a:lnTo>
                    <a:pt x="35" y="0"/>
                  </a:lnTo>
                  <a:lnTo>
                    <a:pt x="3" y="1"/>
                  </a:lnTo>
                  <a:lnTo>
                    <a:pt x="0" y="91"/>
                  </a:lnTo>
                  <a:lnTo>
                    <a:pt x="256" y="151"/>
                  </a:lnTo>
                  <a:lnTo>
                    <a:pt x="371" y="29"/>
                  </a:lnTo>
                  <a:lnTo>
                    <a:pt x="350" y="6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6042026" y="3760788"/>
              <a:ext cx="395288" cy="638175"/>
            </a:xfrm>
            <a:custGeom>
              <a:avLst/>
              <a:gdLst>
                <a:gd name="T0" fmla="*/ 165 w 249"/>
                <a:gd name="T1" fmla="*/ 44 h 402"/>
                <a:gd name="T2" fmla="*/ 179 w 249"/>
                <a:gd name="T3" fmla="*/ 104 h 402"/>
                <a:gd name="T4" fmla="*/ 201 w 249"/>
                <a:gd name="T5" fmla="*/ 178 h 402"/>
                <a:gd name="T6" fmla="*/ 220 w 249"/>
                <a:gd name="T7" fmla="*/ 227 h 402"/>
                <a:gd name="T8" fmla="*/ 233 w 249"/>
                <a:gd name="T9" fmla="*/ 250 h 402"/>
                <a:gd name="T10" fmla="*/ 238 w 249"/>
                <a:gd name="T11" fmla="*/ 257 h 402"/>
                <a:gd name="T12" fmla="*/ 247 w 249"/>
                <a:gd name="T13" fmla="*/ 307 h 402"/>
                <a:gd name="T14" fmla="*/ 249 w 249"/>
                <a:gd name="T15" fmla="*/ 346 h 402"/>
                <a:gd name="T16" fmla="*/ 246 w 249"/>
                <a:gd name="T17" fmla="*/ 374 h 402"/>
                <a:gd name="T18" fmla="*/ 238 w 249"/>
                <a:gd name="T19" fmla="*/ 392 h 402"/>
                <a:gd name="T20" fmla="*/ 226 w 249"/>
                <a:gd name="T21" fmla="*/ 400 h 402"/>
                <a:gd name="T22" fmla="*/ 211 w 249"/>
                <a:gd name="T23" fmla="*/ 402 h 402"/>
                <a:gd name="T24" fmla="*/ 194 w 249"/>
                <a:gd name="T25" fmla="*/ 398 h 402"/>
                <a:gd name="T26" fmla="*/ 175 w 249"/>
                <a:gd name="T27" fmla="*/ 389 h 402"/>
                <a:gd name="T28" fmla="*/ 135 w 249"/>
                <a:gd name="T29" fmla="*/ 361 h 402"/>
                <a:gd name="T30" fmla="*/ 99 w 249"/>
                <a:gd name="T31" fmla="*/ 328 h 402"/>
                <a:gd name="T32" fmla="*/ 62 w 249"/>
                <a:gd name="T33" fmla="*/ 291 h 402"/>
                <a:gd name="T34" fmla="*/ 53 w 249"/>
                <a:gd name="T35" fmla="*/ 266 h 402"/>
                <a:gd name="T36" fmla="*/ 32 w 249"/>
                <a:gd name="T37" fmla="*/ 206 h 402"/>
                <a:gd name="T38" fmla="*/ 10 w 249"/>
                <a:gd name="T39" fmla="*/ 133 h 402"/>
                <a:gd name="T40" fmla="*/ 3 w 249"/>
                <a:gd name="T41" fmla="*/ 97 h 402"/>
                <a:gd name="T42" fmla="*/ 0 w 249"/>
                <a:gd name="T43" fmla="*/ 66 h 402"/>
                <a:gd name="T44" fmla="*/ 0 w 249"/>
                <a:gd name="T45" fmla="*/ 54 h 402"/>
                <a:gd name="T46" fmla="*/ 5 w 249"/>
                <a:gd name="T47" fmla="*/ 35 h 402"/>
                <a:gd name="T48" fmla="*/ 11 w 249"/>
                <a:gd name="T49" fmla="*/ 20 h 402"/>
                <a:gd name="T50" fmla="*/ 20 w 249"/>
                <a:gd name="T51" fmla="*/ 9 h 402"/>
                <a:gd name="T52" fmla="*/ 32 w 249"/>
                <a:gd name="T53" fmla="*/ 3 h 402"/>
                <a:gd name="T54" fmla="*/ 45 w 249"/>
                <a:gd name="T55" fmla="*/ 0 h 402"/>
                <a:gd name="T56" fmla="*/ 67 w 249"/>
                <a:gd name="T57" fmla="*/ 1 h 402"/>
                <a:gd name="T58" fmla="*/ 97 w 249"/>
                <a:gd name="T59" fmla="*/ 9 h 402"/>
                <a:gd name="T60" fmla="*/ 126 w 249"/>
                <a:gd name="T61" fmla="*/ 22 h 402"/>
                <a:gd name="T62" fmla="*/ 157 w 249"/>
                <a:gd name="T63" fmla="*/ 39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9" h="402">
                  <a:moveTo>
                    <a:pt x="165" y="44"/>
                  </a:moveTo>
                  <a:lnTo>
                    <a:pt x="165" y="44"/>
                  </a:lnTo>
                  <a:lnTo>
                    <a:pt x="172" y="74"/>
                  </a:lnTo>
                  <a:lnTo>
                    <a:pt x="179" y="104"/>
                  </a:lnTo>
                  <a:lnTo>
                    <a:pt x="190" y="141"/>
                  </a:lnTo>
                  <a:lnTo>
                    <a:pt x="201" y="178"/>
                  </a:lnTo>
                  <a:lnTo>
                    <a:pt x="214" y="213"/>
                  </a:lnTo>
                  <a:lnTo>
                    <a:pt x="220" y="227"/>
                  </a:lnTo>
                  <a:lnTo>
                    <a:pt x="227" y="240"/>
                  </a:lnTo>
                  <a:lnTo>
                    <a:pt x="233" y="250"/>
                  </a:lnTo>
                  <a:lnTo>
                    <a:pt x="238" y="257"/>
                  </a:lnTo>
                  <a:lnTo>
                    <a:pt x="238" y="257"/>
                  </a:lnTo>
                  <a:lnTo>
                    <a:pt x="244" y="283"/>
                  </a:lnTo>
                  <a:lnTo>
                    <a:pt x="247" y="307"/>
                  </a:lnTo>
                  <a:lnTo>
                    <a:pt x="249" y="328"/>
                  </a:lnTo>
                  <a:lnTo>
                    <a:pt x="249" y="346"/>
                  </a:lnTo>
                  <a:lnTo>
                    <a:pt x="249" y="361"/>
                  </a:lnTo>
                  <a:lnTo>
                    <a:pt x="246" y="374"/>
                  </a:lnTo>
                  <a:lnTo>
                    <a:pt x="243" y="383"/>
                  </a:lnTo>
                  <a:lnTo>
                    <a:pt x="238" y="392"/>
                  </a:lnTo>
                  <a:lnTo>
                    <a:pt x="233" y="397"/>
                  </a:lnTo>
                  <a:lnTo>
                    <a:pt x="226" y="400"/>
                  </a:lnTo>
                  <a:lnTo>
                    <a:pt x="219" y="402"/>
                  </a:lnTo>
                  <a:lnTo>
                    <a:pt x="211" y="402"/>
                  </a:lnTo>
                  <a:lnTo>
                    <a:pt x="203" y="401"/>
                  </a:lnTo>
                  <a:lnTo>
                    <a:pt x="194" y="398"/>
                  </a:lnTo>
                  <a:lnTo>
                    <a:pt x="185" y="394"/>
                  </a:lnTo>
                  <a:lnTo>
                    <a:pt x="175" y="389"/>
                  </a:lnTo>
                  <a:lnTo>
                    <a:pt x="155" y="376"/>
                  </a:lnTo>
                  <a:lnTo>
                    <a:pt x="135" y="361"/>
                  </a:lnTo>
                  <a:lnTo>
                    <a:pt x="116" y="344"/>
                  </a:lnTo>
                  <a:lnTo>
                    <a:pt x="99" y="328"/>
                  </a:lnTo>
                  <a:lnTo>
                    <a:pt x="73" y="302"/>
                  </a:lnTo>
                  <a:lnTo>
                    <a:pt x="62" y="291"/>
                  </a:lnTo>
                  <a:lnTo>
                    <a:pt x="62" y="291"/>
                  </a:lnTo>
                  <a:lnTo>
                    <a:pt x="53" y="266"/>
                  </a:lnTo>
                  <a:lnTo>
                    <a:pt x="43" y="239"/>
                  </a:lnTo>
                  <a:lnTo>
                    <a:pt x="32" y="206"/>
                  </a:lnTo>
                  <a:lnTo>
                    <a:pt x="20" y="170"/>
                  </a:lnTo>
                  <a:lnTo>
                    <a:pt x="10" y="133"/>
                  </a:lnTo>
                  <a:lnTo>
                    <a:pt x="7" y="115"/>
                  </a:lnTo>
                  <a:lnTo>
                    <a:pt x="3" y="97"/>
                  </a:lnTo>
                  <a:lnTo>
                    <a:pt x="1" y="81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54"/>
                  </a:lnTo>
                  <a:lnTo>
                    <a:pt x="2" y="43"/>
                  </a:lnTo>
                  <a:lnTo>
                    <a:pt x="5" y="35"/>
                  </a:lnTo>
                  <a:lnTo>
                    <a:pt x="8" y="26"/>
                  </a:lnTo>
                  <a:lnTo>
                    <a:pt x="11" y="20"/>
                  </a:lnTo>
                  <a:lnTo>
                    <a:pt x="15" y="14"/>
                  </a:lnTo>
                  <a:lnTo>
                    <a:pt x="20" y="9"/>
                  </a:lnTo>
                  <a:lnTo>
                    <a:pt x="26" y="6"/>
                  </a:lnTo>
                  <a:lnTo>
                    <a:pt x="32" y="3"/>
                  </a:lnTo>
                  <a:lnTo>
                    <a:pt x="38" y="1"/>
                  </a:lnTo>
                  <a:lnTo>
                    <a:pt x="45" y="0"/>
                  </a:lnTo>
                  <a:lnTo>
                    <a:pt x="52" y="0"/>
                  </a:lnTo>
                  <a:lnTo>
                    <a:pt x="67" y="1"/>
                  </a:lnTo>
                  <a:lnTo>
                    <a:pt x="82" y="4"/>
                  </a:lnTo>
                  <a:lnTo>
                    <a:pt x="97" y="9"/>
                  </a:lnTo>
                  <a:lnTo>
                    <a:pt x="112" y="16"/>
                  </a:lnTo>
                  <a:lnTo>
                    <a:pt x="126" y="22"/>
                  </a:lnTo>
                  <a:lnTo>
                    <a:pt x="138" y="28"/>
                  </a:lnTo>
                  <a:lnTo>
                    <a:pt x="157" y="39"/>
                  </a:lnTo>
                  <a:lnTo>
                    <a:pt x="165" y="44"/>
                  </a:lnTo>
                  <a:close/>
                </a:path>
              </a:pathLst>
            </a:custGeom>
            <a:solidFill>
              <a:srgbClr val="FE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6042026" y="3760788"/>
              <a:ext cx="395288" cy="638175"/>
            </a:xfrm>
            <a:custGeom>
              <a:avLst/>
              <a:gdLst>
                <a:gd name="T0" fmla="*/ 165 w 249"/>
                <a:gd name="T1" fmla="*/ 44 h 402"/>
                <a:gd name="T2" fmla="*/ 179 w 249"/>
                <a:gd name="T3" fmla="*/ 104 h 402"/>
                <a:gd name="T4" fmla="*/ 201 w 249"/>
                <a:gd name="T5" fmla="*/ 178 h 402"/>
                <a:gd name="T6" fmla="*/ 220 w 249"/>
                <a:gd name="T7" fmla="*/ 227 h 402"/>
                <a:gd name="T8" fmla="*/ 233 w 249"/>
                <a:gd name="T9" fmla="*/ 250 h 402"/>
                <a:gd name="T10" fmla="*/ 238 w 249"/>
                <a:gd name="T11" fmla="*/ 257 h 402"/>
                <a:gd name="T12" fmla="*/ 247 w 249"/>
                <a:gd name="T13" fmla="*/ 307 h 402"/>
                <a:gd name="T14" fmla="*/ 249 w 249"/>
                <a:gd name="T15" fmla="*/ 346 h 402"/>
                <a:gd name="T16" fmla="*/ 246 w 249"/>
                <a:gd name="T17" fmla="*/ 374 h 402"/>
                <a:gd name="T18" fmla="*/ 238 w 249"/>
                <a:gd name="T19" fmla="*/ 392 h 402"/>
                <a:gd name="T20" fmla="*/ 226 w 249"/>
                <a:gd name="T21" fmla="*/ 400 h 402"/>
                <a:gd name="T22" fmla="*/ 211 w 249"/>
                <a:gd name="T23" fmla="*/ 402 h 402"/>
                <a:gd name="T24" fmla="*/ 194 w 249"/>
                <a:gd name="T25" fmla="*/ 398 h 402"/>
                <a:gd name="T26" fmla="*/ 175 w 249"/>
                <a:gd name="T27" fmla="*/ 389 h 402"/>
                <a:gd name="T28" fmla="*/ 135 w 249"/>
                <a:gd name="T29" fmla="*/ 361 h 402"/>
                <a:gd name="T30" fmla="*/ 99 w 249"/>
                <a:gd name="T31" fmla="*/ 328 h 402"/>
                <a:gd name="T32" fmla="*/ 62 w 249"/>
                <a:gd name="T33" fmla="*/ 291 h 402"/>
                <a:gd name="T34" fmla="*/ 53 w 249"/>
                <a:gd name="T35" fmla="*/ 266 h 402"/>
                <a:gd name="T36" fmla="*/ 32 w 249"/>
                <a:gd name="T37" fmla="*/ 206 h 402"/>
                <a:gd name="T38" fmla="*/ 10 w 249"/>
                <a:gd name="T39" fmla="*/ 133 h 402"/>
                <a:gd name="T40" fmla="*/ 3 w 249"/>
                <a:gd name="T41" fmla="*/ 97 h 402"/>
                <a:gd name="T42" fmla="*/ 0 w 249"/>
                <a:gd name="T43" fmla="*/ 66 h 402"/>
                <a:gd name="T44" fmla="*/ 0 w 249"/>
                <a:gd name="T45" fmla="*/ 54 h 402"/>
                <a:gd name="T46" fmla="*/ 5 w 249"/>
                <a:gd name="T47" fmla="*/ 35 h 402"/>
                <a:gd name="T48" fmla="*/ 11 w 249"/>
                <a:gd name="T49" fmla="*/ 20 h 402"/>
                <a:gd name="T50" fmla="*/ 20 w 249"/>
                <a:gd name="T51" fmla="*/ 9 h 402"/>
                <a:gd name="T52" fmla="*/ 32 w 249"/>
                <a:gd name="T53" fmla="*/ 3 h 402"/>
                <a:gd name="T54" fmla="*/ 45 w 249"/>
                <a:gd name="T55" fmla="*/ 0 h 402"/>
                <a:gd name="T56" fmla="*/ 67 w 249"/>
                <a:gd name="T57" fmla="*/ 1 h 402"/>
                <a:gd name="T58" fmla="*/ 97 w 249"/>
                <a:gd name="T59" fmla="*/ 9 h 402"/>
                <a:gd name="T60" fmla="*/ 126 w 249"/>
                <a:gd name="T61" fmla="*/ 22 h 402"/>
                <a:gd name="T62" fmla="*/ 157 w 249"/>
                <a:gd name="T63" fmla="*/ 39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9" h="402">
                  <a:moveTo>
                    <a:pt x="165" y="44"/>
                  </a:moveTo>
                  <a:lnTo>
                    <a:pt x="165" y="44"/>
                  </a:lnTo>
                  <a:lnTo>
                    <a:pt x="172" y="74"/>
                  </a:lnTo>
                  <a:lnTo>
                    <a:pt x="179" y="104"/>
                  </a:lnTo>
                  <a:lnTo>
                    <a:pt x="190" y="141"/>
                  </a:lnTo>
                  <a:lnTo>
                    <a:pt x="201" y="178"/>
                  </a:lnTo>
                  <a:lnTo>
                    <a:pt x="214" y="213"/>
                  </a:lnTo>
                  <a:lnTo>
                    <a:pt x="220" y="227"/>
                  </a:lnTo>
                  <a:lnTo>
                    <a:pt x="227" y="240"/>
                  </a:lnTo>
                  <a:lnTo>
                    <a:pt x="233" y="250"/>
                  </a:lnTo>
                  <a:lnTo>
                    <a:pt x="238" y="257"/>
                  </a:lnTo>
                  <a:lnTo>
                    <a:pt x="238" y="257"/>
                  </a:lnTo>
                  <a:lnTo>
                    <a:pt x="244" y="283"/>
                  </a:lnTo>
                  <a:lnTo>
                    <a:pt x="247" y="307"/>
                  </a:lnTo>
                  <a:lnTo>
                    <a:pt x="249" y="328"/>
                  </a:lnTo>
                  <a:lnTo>
                    <a:pt x="249" y="346"/>
                  </a:lnTo>
                  <a:lnTo>
                    <a:pt x="249" y="361"/>
                  </a:lnTo>
                  <a:lnTo>
                    <a:pt x="246" y="374"/>
                  </a:lnTo>
                  <a:lnTo>
                    <a:pt x="243" y="383"/>
                  </a:lnTo>
                  <a:lnTo>
                    <a:pt x="238" y="392"/>
                  </a:lnTo>
                  <a:lnTo>
                    <a:pt x="233" y="397"/>
                  </a:lnTo>
                  <a:lnTo>
                    <a:pt x="226" y="400"/>
                  </a:lnTo>
                  <a:lnTo>
                    <a:pt x="219" y="402"/>
                  </a:lnTo>
                  <a:lnTo>
                    <a:pt x="211" y="402"/>
                  </a:lnTo>
                  <a:lnTo>
                    <a:pt x="203" y="401"/>
                  </a:lnTo>
                  <a:lnTo>
                    <a:pt x="194" y="398"/>
                  </a:lnTo>
                  <a:lnTo>
                    <a:pt x="185" y="394"/>
                  </a:lnTo>
                  <a:lnTo>
                    <a:pt x="175" y="389"/>
                  </a:lnTo>
                  <a:lnTo>
                    <a:pt x="155" y="376"/>
                  </a:lnTo>
                  <a:lnTo>
                    <a:pt x="135" y="361"/>
                  </a:lnTo>
                  <a:lnTo>
                    <a:pt x="116" y="344"/>
                  </a:lnTo>
                  <a:lnTo>
                    <a:pt x="99" y="328"/>
                  </a:lnTo>
                  <a:lnTo>
                    <a:pt x="73" y="302"/>
                  </a:lnTo>
                  <a:lnTo>
                    <a:pt x="62" y="291"/>
                  </a:lnTo>
                  <a:lnTo>
                    <a:pt x="62" y="291"/>
                  </a:lnTo>
                  <a:lnTo>
                    <a:pt x="53" y="266"/>
                  </a:lnTo>
                  <a:lnTo>
                    <a:pt x="43" y="239"/>
                  </a:lnTo>
                  <a:lnTo>
                    <a:pt x="32" y="206"/>
                  </a:lnTo>
                  <a:lnTo>
                    <a:pt x="20" y="170"/>
                  </a:lnTo>
                  <a:lnTo>
                    <a:pt x="10" y="133"/>
                  </a:lnTo>
                  <a:lnTo>
                    <a:pt x="7" y="115"/>
                  </a:lnTo>
                  <a:lnTo>
                    <a:pt x="3" y="97"/>
                  </a:lnTo>
                  <a:lnTo>
                    <a:pt x="1" y="81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54"/>
                  </a:lnTo>
                  <a:lnTo>
                    <a:pt x="2" y="43"/>
                  </a:lnTo>
                  <a:lnTo>
                    <a:pt x="5" y="35"/>
                  </a:lnTo>
                  <a:lnTo>
                    <a:pt x="8" y="26"/>
                  </a:lnTo>
                  <a:lnTo>
                    <a:pt x="11" y="20"/>
                  </a:lnTo>
                  <a:lnTo>
                    <a:pt x="15" y="14"/>
                  </a:lnTo>
                  <a:lnTo>
                    <a:pt x="20" y="9"/>
                  </a:lnTo>
                  <a:lnTo>
                    <a:pt x="26" y="6"/>
                  </a:lnTo>
                  <a:lnTo>
                    <a:pt x="32" y="3"/>
                  </a:lnTo>
                  <a:lnTo>
                    <a:pt x="38" y="1"/>
                  </a:lnTo>
                  <a:lnTo>
                    <a:pt x="45" y="0"/>
                  </a:lnTo>
                  <a:lnTo>
                    <a:pt x="52" y="0"/>
                  </a:lnTo>
                  <a:lnTo>
                    <a:pt x="67" y="1"/>
                  </a:lnTo>
                  <a:lnTo>
                    <a:pt x="82" y="4"/>
                  </a:lnTo>
                  <a:lnTo>
                    <a:pt x="97" y="9"/>
                  </a:lnTo>
                  <a:lnTo>
                    <a:pt x="112" y="16"/>
                  </a:lnTo>
                  <a:lnTo>
                    <a:pt x="126" y="22"/>
                  </a:lnTo>
                  <a:lnTo>
                    <a:pt x="138" y="28"/>
                  </a:lnTo>
                  <a:lnTo>
                    <a:pt x="157" y="39"/>
                  </a:lnTo>
                  <a:lnTo>
                    <a:pt x="165" y="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5953126" y="4089400"/>
              <a:ext cx="830263" cy="1265238"/>
            </a:xfrm>
            <a:custGeom>
              <a:avLst/>
              <a:gdLst>
                <a:gd name="T0" fmla="*/ 204 w 523"/>
                <a:gd name="T1" fmla="*/ 16 h 797"/>
                <a:gd name="T2" fmla="*/ 283 w 523"/>
                <a:gd name="T3" fmla="*/ 186 h 797"/>
                <a:gd name="T4" fmla="*/ 275 w 523"/>
                <a:gd name="T5" fmla="*/ 0 h 797"/>
                <a:gd name="T6" fmla="*/ 387 w 523"/>
                <a:gd name="T7" fmla="*/ 34 h 797"/>
                <a:gd name="T8" fmla="*/ 387 w 523"/>
                <a:gd name="T9" fmla="*/ 34 h 797"/>
                <a:gd name="T10" fmla="*/ 409 w 523"/>
                <a:gd name="T11" fmla="*/ 120 h 797"/>
                <a:gd name="T12" fmla="*/ 430 w 523"/>
                <a:gd name="T13" fmla="*/ 214 h 797"/>
                <a:gd name="T14" fmla="*/ 455 w 523"/>
                <a:gd name="T15" fmla="*/ 328 h 797"/>
                <a:gd name="T16" fmla="*/ 468 w 523"/>
                <a:gd name="T17" fmla="*/ 390 h 797"/>
                <a:gd name="T18" fmla="*/ 481 w 523"/>
                <a:gd name="T19" fmla="*/ 453 h 797"/>
                <a:gd name="T20" fmla="*/ 492 w 523"/>
                <a:gd name="T21" fmla="*/ 517 h 797"/>
                <a:gd name="T22" fmla="*/ 502 w 523"/>
                <a:gd name="T23" fmla="*/ 580 h 797"/>
                <a:gd name="T24" fmla="*/ 511 w 523"/>
                <a:gd name="T25" fmla="*/ 641 h 797"/>
                <a:gd name="T26" fmla="*/ 518 w 523"/>
                <a:gd name="T27" fmla="*/ 697 h 797"/>
                <a:gd name="T28" fmla="*/ 522 w 523"/>
                <a:gd name="T29" fmla="*/ 751 h 797"/>
                <a:gd name="T30" fmla="*/ 523 w 523"/>
                <a:gd name="T31" fmla="*/ 775 h 797"/>
                <a:gd name="T32" fmla="*/ 523 w 523"/>
                <a:gd name="T33" fmla="*/ 797 h 797"/>
                <a:gd name="T34" fmla="*/ 523 w 523"/>
                <a:gd name="T35" fmla="*/ 797 h 797"/>
                <a:gd name="T36" fmla="*/ 456 w 523"/>
                <a:gd name="T37" fmla="*/ 702 h 797"/>
                <a:gd name="T38" fmla="*/ 386 w 523"/>
                <a:gd name="T39" fmla="*/ 602 h 797"/>
                <a:gd name="T40" fmla="*/ 303 w 523"/>
                <a:gd name="T41" fmla="*/ 484 h 797"/>
                <a:gd name="T42" fmla="*/ 213 w 523"/>
                <a:gd name="T43" fmla="*/ 361 h 797"/>
                <a:gd name="T44" fmla="*/ 170 w 523"/>
                <a:gd name="T45" fmla="*/ 302 h 797"/>
                <a:gd name="T46" fmla="*/ 128 w 523"/>
                <a:gd name="T47" fmla="*/ 246 h 797"/>
                <a:gd name="T48" fmla="*/ 89 w 523"/>
                <a:gd name="T49" fmla="*/ 196 h 797"/>
                <a:gd name="T50" fmla="*/ 54 w 523"/>
                <a:gd name="T51" fmla="*/ 153 h 797"/>
                <a:gd name="T52" fmla="*/ 25 w 523"/>
                <a:gd name="T53" fmla="*/ 118 h 797"/>
                <a:gd name="T54" fmla="*/ 12 w 523"/>
                <a:gd name="T55" fmla="*/ 105 h 797"/>
                <a:gd name="T56" fmla="*/ 0 w 523"/>
                <a:gd name="T57" fmla="*/ 93 h 797"/>
                <a:gd name="T58" fmla="*/ 204 w 523"/>
                <a:gd name="T59" fmla="*/ 16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3" h="797">
                  <a:moveTo>
                    <a:pt x="204" y="16"/>
                  </a:moveTo>
                  <a:lnTo>
                    <a:pt x="283" y="186"/>
                  </a:lnTo>
                  <a:lnTo>
                    <a:pt x="275" y="0"/>
                  </a:lnTo>
                  <a:lnTo>
                    <a:pt x="387" y="34"/>
                  </a:lnTo>
                  <a:lnTo>
                    <a:pt x="387" y="34"/>
                  </a:lnTo>
                  <a:lnTo>
                    <a:pt x="409" y="120"/>
                  </a:lnTo>
                  <a:lnTo>
                    <a:pt x="430" y="214"/>
                  </a:lnTo>
                  <a:lnTo>
                    <a:pt x="455" y="328"/>
                  </a:lnTo>
                  <a:lnTo>
                    <a:pt x="468" y="390"/>
                  </a:lnTo>
                  <a:lnTo>
                    <a:pt x="481" y="453"/>
                  </a:lnTo>
                  <a:lnTo>
                    <a:pt x="492" y="517"/>
                  </a:lnTo>
                  <a:lnTo>
                    <a:pt x="502" y="580"/>
                  </a:lnTo>
                  <a:lnTo>
                    <a:pt x="511" y="641"/>
                  </a:lnTo>
                  <a:lnTo>
                    <a:pt x="518" y="697"/>
                  </a:lnTo>
                  <a:lnTo>
                    <a:pt x="522" y="751"/>
                  </a:lnTo>
                  <a:lnTo>
                    <a:pt x="523" y="775"/>
                  </a:lnTo>
                  <a:lnTo>
                    <a:pt x="523" y="797"/>
                  </a:lnTo>
                  <a:lnTo>
                    <a:pt x="523" y="797"/>
                  </a:lnTo>
                  <a:lnTo>
                    <a:pt x="456" y="702"/>
                  </a:lnTo>
                  <a:lnTo>
                    <a:pt x="386" y="602"/>
                  </a:lnTo>
                  <a:lnTo>
                    <a:pt x="303" y="484"/>
                  </a:lnTo>
                  <a:lnTo>
                    <a:pt x="213" y="361"/>
                  </a:lnTo>
                  <a:lnTo>
                    <a:pt x="170" y="302"/>
                  </a:lnTo>
                  <a:lnTo>
                    <a:pt x="128" y="246"/>
                  </a:lnTo>
                  <a:lnTo>
                    <a:pt x="89" y="196"/>
                  </a:lnTo>
                  <a:lnTo>
                    <a:pt x="54" y="153"/>
                  </a:lnTo>
                  <a:lnTo>
                    <a:pt x="25" y="118"/>
                  </a:lnTo>
                  <a:lnTo>
                    <a:pt x="12" y="105"/>
                  </a:lnTo>
                  <a:lnTo>
                    <a:pt x="0" y="93"/>
                  </a:lnTo>
                  <a:lnTo>
                    <a:pt x="204" y="16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6276976" y="4354513"/>
              <a:ext cx="247650" cy="222250"/>
            </a:xfrm>
            <a:custGeom>
              <a:avLst/>
              <a:gdLst>
                <a:gd name="T0" fmla="*/ 0 w 156"/>
                <a:gd name="T1" fmla="*/ 8 h 140"/>
                <a:gd name="T2" fmla="*/ 0 w 156"/>
                <a:gd name="T3" fmla="*/ 8 h 140"/>
                <a:gd name="T4" fmla="*/ 16 w 156"/>
                <a:gd name="T5" fmla="*/ 6 h 140"/>
                <a:gd name="T6" fmla="*/ 32 w 156"/>
                <a:gd name="T7" fmla="*/ 3 h 140"/>
                <a:gd name="T8" fmla="*/ 55 w 156"/>
                <a:gd name="T9" fmla="*/ 1 h 140"/>
                <a:gd name="T10" fmla="*/ 79 w 156"/>
                <a:gd name="T11" fmla="*/ 0 h 140"/>
                <a:gd name="T12" fmla="*/ 105 w 156"/>
                <a:gd name="T13" fmla="*/ 0 h 140"/>
                <a:gd name="T14" fmla="*/ 119 w 156"/>
                <a:gd name="T15" fmla="*/ 1 h 140"/>
                <a:gd name="T16" fmla="*/ 131 w 156"/>
                <a:gd name="T17" fmla="*/ 2 h 140"/>
                <a:gd name="T18" fmla="*/ 144 w 156"/>
                <a:gd name="T19" fmla="*/ 5 h 140"/>
                <a:gd name="T20" fmla="*/ 156 w 156"/>
                <a:gd name="T21" fmla="*/ 8 h 140"/>
                <a:gd name="T22" fmla="*/ 149 w 156"/>
                <a:gd name="T23" fmla="*/ 106 h 140"/>
                <a:gd name="T24" fmla="*/ 77 w 156"/>
                <a:gd name="T25" fmla="*/ 140 h 140"/>
                <a:gd name="T26" fmla="*/ 0 w 156"/>
                <a:gd name="T27" fmla="*/ 8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6" h="140">
                  <a:moveTo>
                    <a:pt x="0" y="8"/>
                  </a:moveTo>
                  <a:lnTo>
                    <a:pt x="0" y="8"/>
                  </a:lnTo>
                  <a:lnTo>
                    <a:pt x="16" y="6"/>
                  </a:lnTo>
                  <a:lnTo>
                    <a:pt x="32" y="3"/>
                  </a:lnTo>
                  <a:lnTo>
                    <a:pt x="55" y="1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19" y="1"/>
                  </a:lnTo>
                  <a:lnTo>
                    <a:pt x="131" y="2"/>
                  </a:lnTo>
                  <a:lnTo>
                    <a:pt x="144" y="5"/>
                  </a:lnTo>
                  <a:lnTo>
                    <a:pt x="156" y="8"/>
                  </a:lnTo>
                  <a:lnTo>
                    <a:pt x="149" y="106"/>
                  </a:lnTo>
                  <a:lnTo>
                    <a:pt x="77" y="14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6399213" y="4524375"/>
              <a:ext cx="417513" cy="881063"/>
            </a:xfrm>
            <a:custGeom>
              <a:avLst/>
              <a:gdLst>
                <a:gd name="T0" fmla="*/ 33 w 263"/>
                <a:gd name="T1" fmla="*/ 227 h 555"/>
                <a:gd name="T2" fmla="*/ 0 w 263"/>
                <a:gd name="T3" fmla="*/ 33 h 555"/>
                <a:gd name="T4" fmla="*/ 72 w 263"/>
                <a:gd name="T5" fmla="*/ 0 h 555"/>
                <a:gd name="T6" fmla="*/ 72 w 263"/>
                <a:gd name="T7" fmla="*/ 0 h 555"/>
                <a:gd name="T8" fmla="*/ 146 w 263"/>
                <a:gd name="T9" fmla="*/ 119 h 555"/>
                <a:gd name="T10" fmla="*/ 203 w 263"/>
                <a:gd name="T11" fmla="*/ 214 h 555"/>
                <a:gd name="T12" fmla="*/ 227 w 263"/>
                <a:gd name="T13" fmla="*/ 255 h 555"/>
                <a:gd name="T14" fmla="*/ 243 w 263"/>
                <a:gd name="T15" fmla="*/ 284 h 555"/>
                <a:gd name="T16" fmla="*/ 263 w 263"/>
                <a:gd name="T17" fmla="*/ 555 h 555"/>
                <a:gd name="T18" fmla="*/ 33 w 263"/>
                <a:gd name="T19" fmla="*/ 227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555">
                  <a:moveTo>
                    <a:pt x="33" y="227"/>
                  </a:moveTo>
                  <a:lnTo>
                    <a:pt x="0" y="33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46" y="119"/>
                  </a:lnTo>
                  <a:lnTo>
                    <a:pt x="203" y="214"/>
                  </a:lnTo>
                  <a:lnTo>
                    <a:pt x="227" y="255"/>
                  </a:lnTo>
                  <a:lnTo>
                    <a:pt x="243" y="284"/>
                  </a:lnTo>
                  <a:lnTo>
                    <a:pt x="263" y="555"/>
                  </a:lnTo>
                  <a:lnTo>
                    <a:pt x="33" y="227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6538913" y="4079875"/>
              <a:ext cx="461963" cy="1325563"/>
            </a:xfrm>
            <a:custGeom>
              <a:avLst/>
              <a:gdLst>
                <a:gd name="T0" fmla="*/ 0 w 291"/>
                <a:gd name="T1" fmla="*/ 0 h 835"/>
                <a:gd name="T2" fmla="*/ 0 w 291"/>
                <a:gd name="T3" fmla="*/ 0 h 835"/>
                <a:gd name="T4" fmla="*/ 16 w 291"/>
                <a:gd name="T5" fmla="*/ 17 h 835"/>
                <a:gd name="T6" fmla="*/ 33 w 291"/>
                <a:gd name="T7" fmla="*/ 35 h 835"/>
                <a:gd name="T8" fmla="*/ 56 w 291"/>
                <a:gd name="T9" fmla="*/ 58 h 835"/>
                <a:gd name="T10" fmla="*/ 82 w 291"/>
                <a:gd name="T11" fmla="*/ 83 h 835"/>
                <a:gd name="T12" fmla="*/ 111 w 291"/>
                <a:gd name="T13" fmla="*/ 110 h 835"/>
                <a:gd name="T14" fmla="*/ 142 w 291"/>
                <a:gd name="T15" fmla="*/ 135 h 835"/>
                <a:gd name="T16" fmla="*/ 158 w 291"/>
                <a:gd name="T17" fmla="*/ 146 h 835"/>
                <a:gd name="T18" fmla="*/ 174 w 291"/>
                <a:gd name="T19" fmla="*/ 157 h 835"/>
                <a:gd name="T20" fmla="*/ 174 w 291"/>
                <a:gd name="T21" fmla="*/ 157 h 835"/>
                <a:gd name="T22" fmla="*/ 169 w 291"/>
                <a:gd name="T23" fmla="*/ 170 h 835"/>
                <a:gd name="T24" fmla="*/ 155 w 291"/>
                <a:gd name="T25" fmla="*/ 200 h 835"/>
                <a:gd name="T26" fmla="*/ 146 w 291"/>
                <a:gd name="T27" fmla="*/ 219 h 835"/>
                <a:gd name="T28" fmla="*/ 136 w 291"/>
                <a:gd name="T29" fmla="*/ 239 h 835"/>
                <a:gd name="T30" fmla="*/ 125 w 291"/>
                <a:gd name="T31" fmla="*/ 259 h 835"/>
                <a:gd name="T32" fmla="*/ 113 w 291"/>
                <a:gd name="T33" fmla="*/ 277 h 835"/>
                <a:gd name="T34" fmla="*/ 113 w 291"/>
                <a:gd name="T35" fmla="*/ 277 h 835"/>
                <a:gd name="T36" fmla="*/ 134 w 291"/>
                <a:gd name="T37" fmla="*/ 295 h 835"/>
                <a:gd name="T38" fmla="*/ 182 w 291"/>
                <a:gd name="T39" fmla="*/ 338 h 835"/>
                <a:gd name="T40" fmla="*/ 212 w 291"/>
                <a:gd name="T41" fmla="*/ 364 h 835"/>
                <a:gd name="T42" fmla="*/ 240 w 291"/>
                <a:gd name="T43" fmla="*/ 393 h 835"/>
                <a:gd name="T44" fmla="*/ 268 w 291"/>
                <a:gd name="T45" fmla="*/ 420 h 835"/>
                <a:gd name="T46" fmla="*/ 291 w 291"/>
                <a:gd name="T47" fmla="*/ 445 h 835"/>
                <a:gd name="T48" fmla="*/ 291 w 291"/>
                <a:gd name="T49" fmla="*/ 445 h 835"/>
                <a:gd name="T50" fmla="*/ 275 w 291"/>
                <a:gd name="T51" fmla="*/ 479 h 835"/>
                <a:gd name="T52" fmla="*/ 259 w 291"/>
                <a:gd name="T53" fmla="*/ 518 h 835"/>
                <a:gd name="T54" fmla="*/ 240 w 291"/>
                <a:gd name="T55" fmla="*/ 568 h 835"/>
                <a:gd name="T56" fmla="*/ 231 w 291"/>
                <a:gd name="T57" fmla="*/ 597 h 835"/>
                <a:gd name="T58" fmla="*/ 220 w 291"/>
                <a:gd name="T59" fmla="*/ 628 h 835"/>
                <a:gd name="T60" fmla="*/ 211 w 291"/>
                <a:gd name="T61" fmla="*/ 659 h 835"/>
                <a:gd name="T62" fmla="*/ 201 w 291"/>
                <a:gd name="T63" fmla="*/ 693 h 835"/>
                <a:gd name="T64" fmla="*/ 193 w 291"/>
                <a:gd name="T65" fmla="*/ 728 h 835"/>
                <a:gd name="T66" fmla="*/ 185 w 291"/>
                <a:gd name="T67" fmla="*/ 763 h 835"/>
                <a:gd name="T68" fmla="*/ 179 w 291"/>
                <a:gd name="T69" fmla="*/ 799 h 835"/>
                <a:gd name="T70" fmla="*/ 175 w 291"/>
                <a:gd name="T71" fmla="*/ 835 h 835"/>
                <a:gd name="T72" fmla="*/ 175 w 291"/>
                <a:gd name="T73" fmla="*/ 835 h 835"/>
                <a:gd name="T74" fmla="*/ 154 w 291"/>
                <a:gd name="T75" fmla="*/ 716 h 835"/>
                <a:gd name="T76" fmla="*/ 131 w 291"/>
                <a:gd name="T77" fmla="*/ 593 h 835"/>
                <a:gd name="T78" fmla="*/ 104 w 291"/>
                <a:gd name="T79" fmla="*/ 448 h 835"/>
                <a:gd name="T80" fmla="*/ 75 w 291"/>
                <a:gd name="T81" fmla="*/ 300 h 835"/>
                <a:gd name="T82" fmla="*/ 60 w 291"/>
                <a:gd name="T83" fmla="*/ 230 h 835"/>
                <a:gd name="T84" fmla="*/ 45 w 291"/>
                <a:gd name="T85" fmla="*/ 164 h 835"/>
                <a:gd name="T86" fmla="*/ 33 w 291"/>
                <a:gd name="T87" fmla="*/ 106 h 835"/>
                <a:gd name="T88" fmla="*/ 20 w 291"/>
                <a:gd name="T89" fmla="*/ 59 h 835"/>
                <a:gd name="T90" fmla="*/ 10 w 291"/>
                <a:gd name="T91" fmla="*/ 22 h 835"/>
                <a:gd name="T92" fmla="*/ 4 w 291"/>
                <a:gd name="T93" fmla="*/ 10 h 835"/>
                <a:gd name="T94" fmla="*/ 0 w 291"/>
                <a:gd name="T95" fmla="*/ 0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1" h="835">
                  <a:moveTo>
                    <a:pt x="0" y="0"/>
                  </a:moveTo>
                  <a:lnTo>
                    <a:pt x="0" y="0"/>
                  </a:lnTo>
                  <a:lnTo>
                    <a:pt x="16" y="17"/>
                  </a:lnTo>
                  <a:lnTo>
                    <a:pt x="33" y="35"/>
                  </a:lnTo>
                  <a:lnTo>
                    <a:pt x="56" y="58"/>
                  </a:lnTo>
                  <a:lnTo>
                    <a:pt x="82" y="83"/>
                  </a:lnTo>
                  <a:lnTo>
                    <a:pt x="111" y="110"/>
                  </a:lnTo>
                  <a:lnTo>
                    <a:pt x="142" y="135"/>
                  </a:lnTo>
                  <a:lnTo>
                    <a:pt x="158" y="146"/>
                  </a:lnTo>
                  <a:lnTo>
                    <a:pt x="174" y="157"/>
                  </a:lnTo>
                  <a:lnTo>
                    <a:pt x="174" y="157"/>
                  </a:lnTo>
                  <a:lnTo>
                    <a:pt x="169" y="170"/>
                  </a:lnTo>
                  <a:lnTo>
                    <a:pt x="155" y="200"/>
                  </a:lnTo>
                  <a:lnTo>
                    <a:pt x="146" y="219"/>
                  </a:lnTo>
                  <a:lnTo>
                    <a:pt x="136" y="239"/>
                  </a:lnTo>
                  <a:lnTo>
                    <a:pt x="125" y="259"/>
                  </a:lnTo>
                  <a:lnTo>
                    <a:pt x="113" y="277"/>
                  </a:lnTo>
                  <a:lnTo>
                    <a:pt x="113" y="277"/>
                  </a:lnTo>
                  <a:lnTo>
                    <a:pt x="134" y="295"/>
                  </a:lnTo>
                  <a:lnTo>
                    <a:pt x="182" y="338"/>
                  </a:lnTo>
                  <a:lnTo>
                    <a:pt x="212" y="364"/>
                  </a:lnTo>
                  <a:lnTo>
                    <a:pt x="240" y="393"/>
                  </a:lnTo>
                  <a:lnTo>
                    <a:pt x="268" y="420"/>
                  </a:lnTo>
                  <a:lnTo>
                    <a:pt x="291" y="445"/>
                  </a:lnTo>
                  <a:lnTo>
                    <a:pt x="291" y="445"/>
                  </a:lnTo>
                  <a:lnTo>
                    <a:pt x="275" y="479"/>
                  </a:lnTo>
                  <a:lnTo>
                    <a:pt x="259" y="518"/>
                  </a:lnTo>
                  <a:lnTo>
                    <a:pt x="240" y="568"/>
                  </a:lnTo>
                  <a:lnTo>
                    <a:pt x="231" y="597"/>
                  </a:lnTo>
                  <a:lnTo>
                    <a:pt x="220" y="628"/>
                  </a:lnTo>
                  <a:lnTo>
                    <a:pt x="211" y="659"/>
                  </a:lnTo>
                  <a:lnTo>
                    <a:pt x="201" y="693"/>
                  </a:lnTo>
                  <a:lnTo>
                    <a:pt x="193" y="728"/>
                  </a:lnTo>
                  <a:lnTo>
                    <a:pt x="185" y="763"/>
                  </a:lnTo>
                  <a:lnTo>
                    <a:pt x="179" y="799"/>
                  </a:lnTo>
                  <a:lnTo>
                    <a:pt x="175" y="835"/>
                  </a:lnTo>
                  <a:lnTo>
                    <a:pt x="175" y="835"/>
                  </a:lnTo>
                  <a:lnTo>
                    <a:pt x="154" y="716"/>
                  </a:lnTo>
                  <a:lnTo>
                    <a:pt x="131" y="593"/>
                  </a:lnTo>
                  <a:lnTo>
                    <a:pt x="104" y="448"/>
                  </a:lnTo>
                  <a:lnTo>
                    <a:pt x="75" y="300"/>
                  </a:lnTo>
                  <a:lnTo>
                    <a:pt x="60" y="230"/>
                  </a:lnTo>
                  <a:lnTo>
                    <a:pt x="45" y="164"/>
                  </a:lnTo>
                  <a:lnTo>
                    <a:pt x="33" y="106"/>
                  </a:lnTo>
                  <a:lnTo>
                    <a:pt x="20" y="59"/>
                  </a:lnTo>
                  <a:lnTo>
                    <a:pt x="10" y="22"/>
                  </a:lnTo>
                  <a:lnTo>
                    <a:pt x="4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76C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>
              <a:off x="6538913" y="4079875"/>
              <a:ext cx="461963" cy="1325563"/>
            </a:xfrm>
            <a:custGeom>
              <a:avLst/>
              <a:gdLst>
                <a:gd name="T0" fmla="*/ 0 w 291"/>
                <a:gd name="T1" fmla="*/ 0 h 835"/>
                <a:gd name="T2" fmla="*/ 0 w 291"/>
                <a:gd name="T3" fmla="*/ 0 h 835"/>
                <a:gd name="T4" fmla="*/ 16 w 291"/>
                <a:gd name="T5" fmla="*/ 17 h 835"/>
                <a:gd name="T6" fmla="*/ 33 w 291"/>
                <a:gd name="T7" fmla="*/ 35 h 835"/>
                <a:gd name="T8" fmla="*/ 56 w 291"/>
                <a:gd name="T9" fmla="*/ 58 h 835"/>
                <a:gd name="T10" fmla="*/ 82 w 291"/>
                <a:gd name="T11" fmla="*/ 83 h 835"/>
                <a:gd name="T12" fmla="*/ 111 w 291"/>
                <a:gd name="T13" fmla="*/ 110 h 835"/>
                <a:gd name="T14" fmla="*/ 142 w 291"/>
                <a:gd name="T15" fmla="*/ 135 h 835"/>
                <a:gd name="T16" fmla="*/ 158 w 291"/>
                <a:gd name="T17" fmla="*/ 146 h 835"/>
                <a:gd name="T18" fmla="*/ 174 w 291"/>
                <a:gd name="T19" fmla="*/ 157 h 835"/>
                <a:gd name="T20" fmla="*/ 174 w 291"/>
                <a:gd name="T21" fmla="*/ 157 h 835"/>
                <a:gd name="T22" fmla="*/ 169 w 291"/>
                <a:gd name="T23" fmla="*/ 170 h 835"/>
                <a:gd name="T24" fmla="*/ 155 w 291"/>
                <a:gd name="T25" fmla="*/ 200 h 835"/>
                <a:gd name="T26" fmla="*/ 146 w 291"/>
                <a:gd name="T27" fmla="*/ 219 h 835"/>
                <a:gd name="T28" fmla="*/ 136 w 291"/>
                <a:gd name="T29" fmla="*/ 239 h 835"/>
                <a:gd name="T30" fmla="*/ 125 w 291"/>
                <a:gd name="T31" fmla="*/ 259 h 835"/>
                <a:gd name="T32" fmla="*/ 113 w 291"/>
                <a:gd name="T33" fmla="*/ 277 h 835"/>
                <a:gd name="T34" fmla="*/ 113 w 291"/>
                <a:gd name="T35" fmla="*/ 277 h 835"/>
                <a:gd name="T36" fmla="*/ 134 w 291"/>
                <a:gd name="T37" fmla="*/ 295 h 835"/>
                <a:gd name="T38" fmla="*/ 182 w 291"/>
                <a:gd name="T39" fmla="*/ 338 h 835"/>
                <a:gd name="T40" fmla="*/ 212 w 291"/>
                <a:gd name="T41" fmla="*/ 364 h 835"/>
                <a:gd name="T42" fmla="*/ 240 w 291"/>
                <a:gd name="T43" fmla="*/ 393 h 835"/>
                <a:gd name="T44" fmla="*/ 268 w 291"/>
                <a:gd name="T45" fmla="*/ 420 h 835"/>
                <a:gd name="T46" fmla="*/ 291 w 291"/>
                <a:gd name="T47" fmla="*/ 445 h 835"/>
                <a:gd name="T48" fmla="*/ 291 w 291"/>
                <a:gd name="T49" fmla="*/ 445 h 835"/>
                <a:gd name="T50" fmla="*/ 275 w 291"/>
                <a:gd name="T51" fmla="*/ 479 h 835"/>
                <a:gd name="T52" fmla="*/ 259 w 291"/>
                <a:gd name="T53" fmla="*/ 518 h 835"/>
                <a:gd name="T54" fmla="*/ 240 w 291"/>
                <a:gd name="T55" fmla="*/ 568 h 835"/>
                <a:gd name="T56" fmla="*/ 231 w 291"/>
                <a:gd name="T57" fmla="*/ 597 h 835"/>
                <a:gd name="T58" fmla="*/ 220 w 291"/>
                <a:gd name="T59" fmla="*/ 628 h 835"/>
                <a:gd name="T60" fmla="*/ 211 w 291"/>
                <a:gd name="T61" fmla="*/ 659 h 835"/>
                <a:gd name="T62" fmla="*/ 201 w 291"/>
                <a:gd name="T63" fmla="*/ 693 h 835"/>
                <a:gd name="T64" fmla="*/ 193 w 291"/>
                <a:gd name="T65" fmla="*/ 728 h 835"/>
                <a:gd name="T66" fmla="*/ 185 w 291"/>
                <a:gd name="T67" fmla="*/ 763 h 835"/>
                <a:gd name="T68" fmla="*/ 179 w 291"/>
                <a:gd name="T69" fmla="*/ 799 h 835"/>
                <a:gd name="T70" fmla="*/ 175 w 291"/>
                <a:gd name="T71" fmla="*/ 835 h 835"/>
                <a:gd name="T72" fmla="*/ 175 w 291"/>
                <a:gd name="T73" fmla="*/ 835 h 835"/>
                <a:gd name="T74" fmla="*/ 154 w 291"/>
                <a:gd name="T75" fmla="*/ 716 h 835"/>
                <a:gd name="T76" fmla="*/ 131 w 291"/>
                <a:gd name="T77" fmla="*/ 593 h 835"/>
                <a:gd name="T78" fmla="*/ 104 w 291"/>
                <a:gd name="T79" fmla="*/ 448 h 835"/>
                <a:gd name="T80" fmla="*/ 75 w 291"/>
                <a:gd name="T81" fmla="*/ 300 h 835"/>
                <a:gd name="T82" fmla="*/ 60 w 291"/>
                <a:gd name="T83" fmla="*/ 230 h 835"/>
                <a:gd name="T84" fmla="*/ 45 w 291"/>
                <a:gd name="T85" fmla="*/ 164 h 835"/>
                <a:gd name="T86" fmla="*/ 33 w 291"/>
                <a:gd name="T87" fmla="*/ 106 h 835"/>
                <a:gd name="T88" fmla="*/ 20 w 291"/>
                <a:gd name="T89" fmla="*/ 59 h 835"/>
                <a:gd name="T90" fmla="*/ 10 w 291"/>
                <a:gd name="T91" fmla="*/ 22 h 835"/>
                <a:gd name="T92" fmla="*/ 4 w 291"/>
                <a:gd name="T93" fmla="*/ 10 h 835"/>
                <a:gd name="T94" fmla="*/ 0 w 291"/>
                <a:gd name="T95" fmla="*/ 0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1" h="835">
                  <a:moveTo>
                    <a:pt x="0" y="0"/>
                  </a:moveTo>
                  <a:lnTo>
                    <a:pt x="0" y="0"/>
                  </a:lnTo>
                  <a:lnTo>
                    <a:pt x="16" y="17"/>
                  </a:lnTo>
                  <a:lnTo>
                    <a:pt x="33" y="35"/>
                  </a:lnTo>
                  <a:lnTo>
                    <a:pt x="56" y="58"/>
                  </a:lnTo>
                  <a:lnTo>
                    <a:pt x="82" y="83"/>
                  </a:lnTo>
                  <a:lnTo>
                    <a:pt x="111" y="110"/>
                  </a:lnTo>
                  <a:lnTo>
                    <a:pt x="142" y="135"/>
                  </a:lnTo>
                  <a:lnTo>
                    <a:pt x="158" y="146"/>
                  </a:lnTo>
                  <a:lnTo>
                    <a:pt x="174" y="157"/>
                  </a:lnTo>
                  <a:lnTo>
                    <a:pt x="174" y="157"/>
                  </a:lnTo>
                  <a:lnTo>
                    <a:pt x="169" y="170"/>
                  </a:lnTo>
                  <a:lnTo>
                    <a:pt x="155" y="200"/>
                  </a:lnTo>
                  <a:lnTo>
                    <a:pt x="146" y="219"/>
                  </a:lnTo>
                  <a:lnTo>
                    <a:pt x="136" y="239"/>
                  </a:lnTo>
                  <a:lnTo>
                    <a:pt x="125" y="259"/>
                  </a:lnTo>
                  <a:lnTo>
                    <a:pt x="113" y="277"/>
                  </a:lnTo>
                  <a:lnTo>
                    <a:pt x="113" y="277"/>
                  </a:lnTo>
                  <a:lnTo>
                    <a:pt x="134" y="295"/>
                  </a:lnTo>
                  <a:lnTo>
                    <a:pt x="182" y="338"/>
                  </a:lnTo>
                  <a:lnTo>
                    <a:pt x="212" y="364"/>
                  </a:lnTo>
                  <a:lnTo>
                    <a:pt x="240" y="393"/>
                  </a:lnTo>
                  <a:lnTo>
                    <a:pt x="268" y="420"/>
                  </a:lnTo>
                  <a:lnTo>
                    <a:pt x="291" y="445"/>
                  </a:lnTo>
                  <a:lnTo>
                    <a:pt x="291" y="445"/>
                  </a:lnTo>
                  <a:lnTo>
                    <a:pt x="275" y="479"/>
                  </a:lnTo>
                  <a:lnTo>
                    <a:pt x="259" y="518"/>
                  </a:lnTo>
                  <a:lnTo>
                    <a:pt x="240" y="568"/>
                  </a:lnTo>
                  <a:lnTo>
                    <a:pt x="231" y="597"/>
                  </a:lnTo>
                  <a:lnTo>
                    <a:pt x="220" y="628"/>
                  </a:lnTo>
                  <a:lnTo>
                    <a:pt x="211" y="659"/>
                  </a:lnTo>
                  <a:lnTo>
                    <a:pt x="201" y="693"/>
                  </a:lnTo>
                  <a:lnTo>
                    <a:pt x="193" y="728"/>
                  </a:lnTo>
                  <a:lnTo>
                    <a:pt x="185" y="763"/>
                  </a:lnTo>
                  <a:lnTo>
                    <a:pt x="179" y="799"/>
                  </a:lnTo>
                  <a:lnTo>
                    <a:pt x="175" y="835"/>
                  </a:lnTo>
                  <a:lnTo>
                    <a:pt x="175" y="835"/>
                  </a:lnTo>
                  <a:lnTo>
                    <a:pt x="154" y="716"/>
                  </a:lnTo>
                  <a:lnTo>
                    <a:pt x="131" y="593"/>
                  </a:lnTo>
                  <a:lnTo>
                    <a:pt x="104" y="448"/>
                  </a:lnTo>
                  <a:lnTo>
                    <a:pt x="75" y="300"/>
                  </a:lnTo>
                  <a:lnTo>
                    <a:pt x="60" y="230"/>
                  </a:lnTo>
                  <a:lnTo>
                    <a:pt x="45" y="164"/>
                  </a:lnTo>
                  <a:lnTo>
                    <a:pt x="33" y="106"/>
                  </a:lnTo>
                  <a:lnTo>
                    <a:pt x="20" y="59"/>
                  </a:lnTo>
                  <a:lnTo>
                    <a:pt x="10" y="22"/>
                  </a:lnTo>
                  <a:lnTo>
                    <a:pt x="4" y="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6389688" y="4032250"/>
              <a:ext cx="184150" cy="311150"/>
            </a:xfrm>
            <a:custGeom>
              <a:avLst/>
              <a:gdLst>
                <a:gd name="T0" fmla="*/ 0 w 116"/>
                <a:gd name="T1" fmla="*/ 36 h 196"/>
                <a:gd name="T2" fmla="*/ 80 w 116"/>
                <a:gd name="T3" fmla="*/ 196 h 196"/>
                <a:gd name="T4" fmla="*/ 80 w 116"/>
                <a:gd name="T5" fmla="*/ 196 h 196"/>
                <a:gd name="T6" fmla="*/ 87 w 116"/>
                <a:gd name="T7" fmla="*/ 180 h 196"/>
                <a:gd name="T8" fmla="*/ 100 w 116"/>
                <a:gd name="T9" fmla="*/ 140 h 196"/>
                <a:gd name="T10" fmla="*/ 107 w 116"/>
                <a:gd name="T11" fmla="*/ 115 h 196"/>
                <a:gd name="T12" fmla="*/ 112 w 116"/>
                <a:gd name="T13" fmla="*/ 92 h 196"/>
                <a:gd name="T14" fmla="*/ 116 w 116"/>
                <a:gd name="T15" fmla="*/ 72 h 196"/>
                <a:gd name="T16" fmla="*/ 116 w 116"/>
                <a:gd name="T17" fmla="*/ 63 h 196"/>
                <a:gd name="T18" fmla="*/ 116 w 116"/>
                <a:gd name="T19" fmla="*/ 55 h 196"/>
                <a:gd name="T20" fmla="*/ 66 w 116"/>
                <a:gd name="T21" fmla="*/ 0 h 196"/>
                <a:gd name="T22" fmla="*/ 0 w 116"/>
                <a:gd name="T23" fmla="*/ 3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6" h="196">
                  <a:moveTo>
                    <a:pt x="0" y="36"/>
                  </a:moveTo>
                  <a:lnTo>
                    <a:pt x="80" y="196"/>
                  </a:lnTo>
                  <a:lnTo>
                    <a:pt x="80" y="196"/>
                  </a:lnTo>
                  <a:lnTo>
                    <a:pt x="87" y="180"/>
                  </a:lnTo>
                  <a:lnTo>
                    <a:pt x="100" y="140"/>
                  </a:lnTo>
                  <a:lnTo>
                    <a:pt x="107" y="115"/>
                  </a:lnTo>
                  <a:lnTo>
                    <a:pt x="112" y="92"/>
                  </a:lnTo>
                  <a:lnTo>
                    <a:pt x="116" y="72"/>
                  </a:lnTo>
                  <a:lnTo>
                    <a:pt x="116" y="63"/>
                  </a:lnTo>
                  <a:lnTo>
                    <a:pt x="116" y="55"/>
                  </a:lnTo>
                  <a:lnTo>
                    <a:pt x="66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5754688" y="4078288"/>
              <a:ext cx="1062038" cy="1327150"/>
            </a:xfrm>
            <a:custGeom>
              <a:avLst/>
              <a:gdLst>
                <a:gd name="T0" fmla="*/ 115 w 669"/>
                <a:gd name="T1" fmla="*/ 0 h 836"/>
                <a:gd name="T2" fmla="*/ 115 w 669"/>
                <a:gd name="T3" fmla="*/ 0 h 836"/>
                <a:gd name="T4" fmla="*/ 103 w 669"/>
                <a:gd name="T5" fmla="*/ 25 h 836"/>
                <a:gd name="T6" fmla="*/ 73 w 669"/>
                <a:gd name="T7" fmla="*/ 86 h 836"/>
                <a:gd name="T8" fmla="*/ 35 w 669"/>
                <a:gd name="T9" fmla="*/ 166 h 836"/>
                <a:gd name="T10" fmla="*/ 17 w 669"/>
                <a:gd name="T11" fmla="*/ 207 h 836"/>
                <a:gd name="T12" fmla="*/ 0 w 669"/>
                <a:gd name="T13" fmla="*/ 246 h 836"/>
                <a:gd name="T14" fmla="*/ 0 w 669"/>
                <a:gd name="T15" fmla="*/ 246 h 836"/>
                <a:gd name="T16" fmla="*/ 21 w 669"/>
                <a:gd name="T17" fmla="*/ 256 h 836"/>
                <a:gd name="T18" fmla="*/ 44 w 669"/>
                <a:gd name="T19" fmla="*/ 266 h 836"/>
                <a:gd name="T20" fmla="*/ 76 w 669"/>
                <a:gd name="T21" fmla="*/ 279 h 836"/>
                <a:gd name="T22" fmla="*/ 114 w 669"/>
                <a:gd name="T23" fmla="*/ 293 h 836"/>
                <a:gd name="T24" fmla="*/ 158 w 669"/>
                <a:gd name="T25" fmla="*/ 306 h 836"/>
                <a:gd name="T26" fmla="*/ 207 w 669"/>
                <a:gd name="T27" fmla="*/ 321 h 836"/>
                <a:gd name="T28" fmla="*/ 232 w 669"/>
                <a:gd name="T29" fmla="*/ 327 h 836"/>
                <a:gd name="T30" fmla="*/ 257 w 669"/>
                <a:gd name="T31" fmla="*/ 333 h 836"/>
                <a:gd name="T32" fmla="*/ 257 w 669"/>
                <a:gd name="T33" fmla="*/ 333 h 836"/>
                <a:gd name="T34" fmla="*/ 246 w 669"/>
                <a:gd name="T35" fmla="*/ 370 h 836"/>
                <a:gd name="T36" fmla="*/ 218 w 669"/>
                <a:gd name="T37" fmla="*/ 451 h 836"/>
                <a:gd name="T38" fmla="*/ 204 w 669"/>
                <a:gd name="T39" fmla="*/ 496 h 836"/>
                <a:gd name="T40" fmla="*/ 193 w 669"/>
                <a:gd name="T41" fmla="*/ 536 h 836"/>
                <a:gd name="T42" fmla="*/ 184 w 669"/>
                <a:gd name="T43" fmla="*/ 568 h 836"/>
                <a:gd name="T44" fmla="*/ 182 w 669"/>
                <a:gd name="T45" fmla="*/ 577 h 836"/>
                <a:gd name="T46" fmla="*/ 182 w 669"/>
                <a:gd name="T47" fmla="*/ 583 h 836"/>
                <a:gd name="T48" fmla="*/ 182 w 669"/>
                <a:gd name="T49" fmla="*/ 583 h 836"/>
                <a:gd name="T50" fmla="*/ 238 w 669"/>
                <a:gd name="T51" fmla="*/ 609 h 836"/>
                <a:gd name="T52" fmla="*/ 298 w 669"/>
                <a:gd name="T53" fmla="*/ 636 h 836"/>
                <a:gd name="T54" fmla="*/ 371 w 669"/>
                <a:gd name="T55" fmla="*/ 671 h 836"/>
                <a:gd name="T56" fmla="*/ 451 w 669"/>
                <a:gd name="T57" fmla="*/ 711 h 836"/>
                <a:gd name="T58" fmla="*/ 492 w 669"/>
                <a:gd name="T59" fmla="*/ 732 h 836"/>
                <a:gd name="T60" fmla="*/ 532 w 669"/>
                <a:gd name="T61" fmla="*/ 753 h 836"/>
                <a:gd name="T62" fmla="*/ 570 w 669"/>
                <a:gd name="T63" fmla="*/ 775 h 836"/>
                <a:gd name="T64" fmla="*/ 606 w 669"/>
                <a:gd name="T65" fmla="*/ 796 h 836"/>
                <a:gd name="T66" fmla="*/ 639 w 669"/>
                <a:gd name="T67" fmla="*/ 817 h 836"/>
                <a:gd name="T68" fmla="*/ 669 w 669"/>
                <a:gd name="T69" fmla="*/ 836 h 836"/>
                <a:gd name="T70" fmla="*/ 669 w 669"/>
                <a:gd name="T71" fmla="*/ 836 h 836"/>
                <a:gd name="T72" fmla="*/ 624 w 669"/>
                <a:gd name="T73" fmla="*/ 771 h 836"/>
                <a:gd name="T74" fmla="*/ 559 w 669"/>
                <a:gd name="T75" fmla="*/ 680 h 836"/>
                <a:gd name="T76" fmla="*/ 482 w 669"/>
                <a:gd name="T77" fmla="*/ 572 h 836"/>
                <a:gd name="T78" fmla="*/ 398 w 669"/>
                <a:gd name="T79" fmla="*/ 456 h 836"/>
                <a:gd name="T80" fmla="*/ 315 w 669"/>
                <a:gd name="T81" fmla="*/ 341 h 836"/>
                <a:gd name="T82" fmla="*/ 238 w 669"/>
                <a:gd name="T83" fmla="*/ 237 h 836"/>
                <a:gd name="T84" fmla="*/ 173 w 669"/>
                <a:gd name="T85" fmla="*/ 152 h 836"/>
                <a:gd name="T86" fmla="*/ 147 w 669"/>
                <a:gd name="T87" fmla="*/ 119 h 836"/>
                <a:gd name="T88" fmla="*/ 127 w 669"/>
                <a:gd name="T89" fmla="*/ 94 h 836"/>
                <a:gd name="T90" fmla="*/ 115 w 669"/>
                <a:gd name="T91" fmla="*/ 0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9" h="836">
                  <a:moveTo>
                    <a:pt x="115" y="0"/>
                  </a:moveTo>
                  <a:lnTo>
                    <a:pt x="115" y="0"/>
                  </a:lnTo>
                  <a:lnTo>
                    <a:pt x="103" y="25"/>
                  </a:lnTo>
                  <a:lnTo>
                    <a:pt x="73" y="86"/>
                  </a:lnTo>
                  <a:lnTo>
                    <a:pt x="35" y="166"/>
                  </a:lnTo>
                  <a:lnTo>
                    <a:pt x="17" y="207"/>
                  </a:lnTo>
                  <a:lnTo>
                    <a:pt x="0" y="246"/>
                  </a:lnTo>
                  <a:lnTo>
                    <a:pt x="0" y="246"/>
                  </a:lnTo>
                  <a:lnTo>
                    <a:pt x="21" y="256"/>
                  </a:lnTo>
                  <a:lnTo>
                    <a:pt x="44" y="266"/>
                  </a:lnTo>
                  <a:lnTo>
                    <a:pt x="76" y="279"/>
                  </a:lnTo>
                  <a:lnTo>
                    <a:pt x="114" y="293"/>
                  </a:lnTo>
                  <a:lnTo>
                    <a:pt x="158" y="306"/>
                  </a:lnTo>
                  <a:lnTo>
                    <a:pt x="207" y="321"/>
                  </a:lnTo>
                  <a:lnTo>
                    <a:pt x="232" y="327"/>
                  </a:lnTo>
                  <a:lnTo>
                    <a:pt x="257" y="333"/>
                  </a:lnTo>
                  <a:lnTo>
                    <a:pt x="257" y="333"/>
                  </a:lnTo>
                  <a:lnTo>
                    <a:pt x="246" y="370"/>
                  </a:lnTo>
                  <a:lnTo>
                    <a:pt x="218" y="451"/>
                  </a:lnTo>
                  <a:lnTo>
                    <a:pt x="204" y="496"/>
                  </a:lnTo>
                  <a:lnTo>
                    <a:pt x="193" y="536"/>
                  </a:lnTo>
                  <a:lnTo>
                    <a:pt x="184" y="568"/>
                  </a:lnTo>
                  <a:lnTo>
                    <a:pt x="182" y="577"/>
                  </a:lnTo>
                  <a:lnTo>
                    <a:pt x="182" y="583"/>
                  </a:lnTo>
                  <a:lnTo>
                    <a:pt x="182" y="583"/>
                  </a:lnTo>
                  <a:lnTo>
                    <a:pt x="238" y="609"/>
                  </a:lnTo>
                  <a:lnTo>
                    <a:pt x="298" y="636"/>
                  </a:lnTo>
                  <a:lnTo>
                    <a:pt x="371" y="671"/>
                  </a:lnTo>
                  <a:lnTo>
                    <a:pt x="451" y="711"/>
                  </a:lnTo>
                  <a:lnTo>
                    <a:pt x="492" y="732"/>
                  </a:lnTo>
                  <a:lnTo>
                    <a:pt x="532" y="753"/>
                  </a:lnTo>
                  <a:lnTo>
                    <a:pt x="570" y="775"/>
                  </a:lnTo>
                  <a:lnTo>
                    <a:pt x="606" y="796"/>
                  </a:lnTo>
                  <a:lnTo>
                    <a:pt x="639" y="817"/>
                  </a:lnTo>
                  <a:lnTo>
                    <a:pt x="669" y="836"/>
                  </a:lnTo>
                  <a:lnTo>
                    <a:pt x="669" y="836"/>
                  </a:lnTo>
                  <a:lnTo>
                    <a:pt x="624" y="771"/>
                  </a:lnTo>
                  <a:lnTo>
                    <a:pt x="559" y="680"/>
                  </a:lnTo>
                  <a:lnTo>
                    <a:pt x="482" y="572"/>
                  </a:lnTo>
                  <a:lnTo>
                    <a:pt x="398" y="456"/>
                  </a:lnTo>
                  <a:lnTo>
                    <a:pt x="315" y="341"/>
                  </a:lnTo>
                  <a:lnTo>
                    <a:pt x="238" y="237"/>
                  </a:lnTo>
                  <a:lnTo>
                    <a:pt x="173" y="152"/>
                  </a:lnTo>
                  <a:lnTo>
                    <a:pt x="147" y="119"/>
                  </a:lnTo>
                  <a:lnTo>
                    <a:pt x="127" y="94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676C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5921376" y="4024313"/>
              <a:ext cx="355600" cy="342900"/>
            </a:xfrm>
            <a:custGeom>
              <a:avLst/>
              <a:gdLst>
                <a:gd name="T0" fmla="*/ 14 w 224"/>
                <a:gd name="T1" fmla="*/ 0 h 216"/>
                <a:gd name="T2" fmla="*/ 224 w 224"/>
                <a:gd name="T3" fmla="*/ 57 h 216"/>
                <a:gd name="T4" fmla="*/ 206 w 224"/>
                <a:gd name="T5" fmla="*/ 216 h 216"/>
                <a:gd name="T6" fmla="*/ 206 w 224"/>
                <a:gd name="T7" fmla="*/ 216 h 216"/>
                <a:gd name="T8" fmla="*/ 175 w 224"/>
                <a:gd name="T9" fmla="*/ 204 h 216"/>
                <a:gd name="T10" fmla="*/ 107 w 224"/>
                <a:gd name="T11" fmla="*/ 175 h 216"/>
                <a:gd name="T12" fmla="*/ 70 w 224"/>
                <a:gd name="T13" fmla="*/ 158 h 216"/>
                <a:gd name="T14" fmla="*/ 36 w 224"/>
                <a:gd name="T15" fmla="*/ 142 h 216"/>
                <a:gd name="T16" fmla="*/ 12 w 224"/>
                <a:gd name="T17" fmla="*/ 130 h 216"/>
                <a:gd name="T18" fmla="*/ 5 w 224"/>
                <a:gd name="T19" fmla="*/ 125 h 216"/>
                <a:gd name="T20" fmla="*/ 0 w 224"/>
                <a:gd name="T21" fmla="*/ 121 h 216"/>
                <a:gd name="T22" fmla="*/ 14 w 224"/>
                <a:gd name="T23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4" h="216">
                  <a:moveTo>
                    <a:pt x="14" y="0"/>
                  </a:moveTo>
                  <a:lnTo>
                    <a:pt x="224" y="57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175" y="204"/>
                  </a:lnTo>
                  <a:lnTo>
                    <a:pt x="107" y="175"/>
                  </a:lnTo>
                  <a:lnTo>
                    <a:pt x="70" y="158"/>
                  </a:lnTo>
                  <a:lnTo>
                    <a:pt x="36" y="142"/>
                  </a:lnTo>
                  <a:lnTo>
                    <a:pt x="12" y="130"/>
                  </a:lnTo>
                  <a:lnTo>
                    <a:pt x="5" y="125"/>
                  </a:lnTo>
                  <a:lnTo>
                    <a:pt x="0" y="12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3798888" y="904875"/>
              <a:ext cx="596900" cy="619125"/>
            </a:xfrm>
            <a:custGeom>
              <a:avLst/>
              <a:gdLst>
                <a:gd name="T0" fmla="*/ 0 w 376"/>
                <a:gd name="T1" fmla="*/ 202 h 390"/>
                <a:gd name="T2" fmla="*/ 8 w 376"/>
                <a:gd name="T3" fmla="*/ 172 h 390"/>
                <a:gd name="T4" fmla="*/ 19 w 376"/>
                <a:gd name="T5" fmla="*/ 146 h 390"/>
                <a:gd name="T6" fmla="*/ 33 w 376"/>
                <a:gd name="T7" fmla="*/ 120 h 390"/>
                <a:gd name="T8" fmla="*/ 48 w 376"/>
                <a:gd name="T9" fmla="*/ 96 h 390"/>
                <a:gd name="T10" fmla="*/ 66 w 376"/>
                <a:gd name="T11" fmla="*/ 75 h 390"/>
                <a:gd name="T12" fmla="*/ 86 w 376"/>
                <a:gd name="T13" fmla="*/ 56 h 390"/>
                <a:gd name="T14" fmla="*/ 108 w 376"/>
                <a:gd name="T15" fmla="*/ 40 h 390"/>
                <a:gd name="T16" fmla="*/ 133 w 376"/>
                <a:gd name="T17" fmla="*/ 26 h 390"/>
                <a:gd name="T18" fmla="*/ 150 w 376"/>
                <a:gd name="T19" fmla="*/ 18 h 390"/>
                <a:gd name="T20" fmla="*/ 184 w 376"/>
                <a:gd name="T21" fmla="*/ 6 h 390"/>
                <a:gd name="T22" fmla="*/ 217 w 376"/>
                <a:gd name="T23" fmla="*/ 1 h 390"/>
                <a:gd name="T24" fmla="*/ 250 w 376"/>
                <a:gd name="T25" fmla="*/ 1 h 390"/>
                <a:gd name="T26" fmla="*/ 280 w 376"/>
                <a:gd name="T27" fmla="*/ 8 h 390"/>
                <a:gd name="T28" fmla="*/ 309 w 376"/>
                <a:gd name="T29" fmla="*/ 21 h 390"/>
                <a:gd name="T30" fmla="*/ 334 w 376"/>
                <a:gd name="T31" fmla="*/ 41 h 390"/>
                <a:gd name="T32" fmla="*/ 355 w 376"/>
                <a:gd name="T33" fmla="*/ 68 h 390"/>
                <a:gd name="T34" fmla="*/ 364 w 376"/>
                <a:gd name="T35" fmla="*/ 84 h 390"/>
                <a:gd name="T36" fmla="*/ 371 w 376"/>
                <a:gd name="T37" fmla="*/ 101 h 390"/>
                <a:gd name="T38" fmla="*/ 375 w 376"/>
                <a:gd name="T39" fmla="*/ 116 h 390"/>
                <a:gd name="T40" fmla="*/ 375 w 376"/>
                <a:gd name="T41" fmla="*/ 148 h 390"/>
                <a:gd name="T42" fmla="*/ 369 w 376"/>
                <a:gd name="T43" fmla="*/ 178 h 390"/>
                <a:gd name="T44" fmla="*/ 357 w 376"/>
                <a:gd name="T45" fmla="*/ 205 h 390"/>
                <a:gd name="T46" fmla="*/ 334 w 376"/>
                <a:gd name="T47" fmla="*/ 252 h 390"/>
                <a:gd name="T48" fmla="*/ 329 w 376"/>
                <a:gd name="T49" fmla="*/ 272 h 390"/>
                <a:gd name="T50" fmla="*/ 330 w 376"/>
                <a:gd name="T51" fmla="*/ 285 h 390"/>
                <a:gd name="T52" fmla="*/ 351 w 376"/>
                <a:gd name="T53" fmla="*/ 327 h 390"/>
                <a:gd name="T54" fmla="*/ 196 w 376"/>
                <a:gd name="T55" fmla="*/ 335 h 390"/>
                <a:gd name="T56" fmla="*/ 194 w 376"/>
                <a:gd name="T57" fmla="*/ 329 h 390"/>
                <a:gd name="T58" fmla="*/ 190 w 376"/>
                <a:gd name="T59" fmla="*/ 311 h 390"/>
                <a:gd name="T60" fmla="*/ 193 w 376"/>
                <a:gd name="T61" fmla="*/ 285 h 390"/>
                <a:gd name="T62" fmla="*/ 200 w 376"/>
                <a:gd name="T63" fmla="*/ 258 h 390"/>
                <a:gd name="T64" fmla="*/ 224 w 376"/>
                <a:gd name="T65" fmla="*/ 206 h 390"/>
                <a:gd name="T66" fmla="*/ 234 w 376"/>
                <a:gd name="T67" fmla="*/ 183 h 390"/>
                <a:gd name="T68" fmla="*/ 239 w 376"/>
                <a:gd name="T69" fmla="*/ 163 h 390"/>
                <a:gd name="T70" fmla="*/ 239 w 376"/>
                <a:gd name="T71" fmla="*/ 150 h 390"/>
                <a:gd name="T72" fmla="*/ 237 w 376"/>
                <a:gd name="T73" fmla="*/ 146 h 390"/>
                <a:gd name="T74" fmla="*/ 232 w 376"/>
                <a:gd name="T75" fmla="*/ 138 h 390"/>
                <a:gd name="T76" fmla="*/ 224 w 376"/>
                <a:gd name="T77" fmla="*/ 132 h 390"/>
                <a:gd name="T78" fmla="*/ 209 w 376"/>
                <a:gd name="T79" fmla="*/ 128 h 390"/>
                <a:gd name="T80" fmla="*/ 190 w 376"/>
                <a:gd name="T81" fmla="*/ 131 h 390"/>
                <a:gd name="T82" fmla="*/ 171 w 376"/>
                <a:gd name="T83" fmla="*/ 140 h 390"/>
                <a:gd name="T84" fmla="*/ 165 w 376"/>
                <a:gd name="T85" fmla="*/ 142 h 390"/>
                <a:gd name="T86" fmla="*/ 151 w 376"/>
                <a:gd name="T87" fmla="*/ 155 h 390"/>
                <a:gd name="T88" fmla="*/ 133 w 376"/>
                <a:gd name="T89" fmla="*/ 180 h 390"/>
                <a:gd name="T90" fmla="*/ 119 w 376"/>
                <a:gd name="T91" fmla="*/ 209 h 390"/>
                <a:gd name="T92" fmla="*/ 111 w 376"/>
                <a:gd name="T93" fmla="*/ 23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76" h="390">
                  <a:moveTo>
                    <a:pt x="0" y="202"/>
                  </a:moveTo>
                  <a:lnTo>
                    <a:pt x="0" y="202"/>
                  </a:lnTo>
                  <a:lnTo>
                    <a:pt x="3" y="187"/>
                  </a:lnTo>
                  <a:lnTo>
                    <a:pt x="8" y="172"/>
                  </a:lnTo>
                  <a:lnTo>
                    <a:pt x="14" y="159"/>
                  </a:lnTo>
                  <a:lnTo>
                    <a:pt x="19" y="146"/>
                  </a:lnTo>
                  <a:lnTo>
                    <a:pt x="25" y="132"/>
                  </a:lnTo>
                  <a:lnTo>
                    <a:pt x="33" y="120"/>
                  </a:lnTo>
                  <a:lnTo>
                    <a:pt x="40" y="108"/>
                  </a:lnTo>
                  <a:lnTo>
                    <a:pt x="48" y="96"/>
                  </a:lnTo>
                  <a:lnTo>
                    <a:pt x="57" y="86"/>
                  </a:lnTo>
                  <a:lnTo>
                    <a:pt x="66" y="75"/>
                  </a:lnTo>
                  <a:lnTo>
                    <a:pt x="76" y="65"/>
                  </a:lnTo>
                  <a:lnTo>
                    <a:pt x="86" y="56"/>
                  </a:lnTo>
                  <a:lnTo>
                    <a:pt x="97" y="48"/>
                  </a:lnTo>
                  <a:lnTo>
                    <a:pt x="108" y="40"/>
                  </a:lnTo>
                  <a:lnTo>
                    <a:pt x="120" y="32"/>
                  </a:lnTo>
                  <a:lnTo>
                    <a:pt x="133" y="26"/>
                  </a:lnTo>
                  <a:lnTo>
                    <a:pt x="133" y="26"/>
                  </a:lnTo>
                  <a:lnTo>
                    <a:pt x="150" y="18"/>
                  </a:lnTo>
                  <a:lnTo>
                    <a:pt x="166" y="11"/>
                  </a:lnTo>
                  <a:lnTo>
                    <a:pt x="184" y="6"/>
                  </a:lnTo>
                  <a:lnTo>
                    <a:pt x="201" y="3"/>
                  </a:lnTo>
                  <a:lnTo>
                    <a:pt x="217" y="1"/>
                  </a:lnTo>
                  <a:lnTo>
                    <a:pt x="234" y="0"/>
                  </a:lnTo>
                  <a:lnTo>
                    <a:pt x="250" y="1"/>
                  </a:lnTo>
                  <a:lnTo>
                    <a:pt x="265" y="4"/>
                  </a:lnTo>
                  <a:lnTo>
                    <a:pt x="280" y="8"/>
                  </a:lnTo>
                  <a:lnTo>
                    <a:pt x="295" y="13"/>
                  </a:lnTo>
                  <a:lnTo>
                    <a:pt x="309" y="21"/>
                  </a:lnTo>
                  <a:lnTo>
                    <a:pt x="321" y="30"/>
                  </a:lnTo>
                  <a:lnTo>
                    <a:pt x="334" y="41"/>
                  </a:lnTo>
                  <a:lnTo>
                    <a:pt x="345" y="53"/>
                  </a:lnTo>
                  <a:lnTo>
                    <a:pt x="355" y="68"/>
                  </a:lnTo>
                  <a:lnTo>
                    <a:pt x="364" y="84"/>
                  </a:lnTo>
                  <a:lnTo>
                    <a:pt x="364" y="84"/>
                  </a:lnTo>
                  <a:lnTo>
                    <a:pt x="369" y="92"/>
                  </a:lnTo>
                  <a:lnTo>
                    <a:pt x="371" y="101"/>
                  </a:lnTo>
                  <a:lnTo>
                    <a:pt x="374" y="109"/>
                  </a:lnTo>
                  <a:lnTo>
                    <a:pt x="375" y="116"/>
                  </a:lnTo>
                  <a:lnTo>
                    <a:pt x="376" y="132"/>
                  </a:lnTo>
                  <a:lnTo>
                    <a:pt x="375" y="148"/>
                  </a:lnTo>
                  <a:lnTo>
                    <a:pt x="373" y="163"/>
                  </a:lnTo>
                  <a:lnTo>
                    <a:pt x="369" y="178"/>
                  </a:lnTo>
                  <a:lnTo>
                    <a:pt x="363" y="191"/>
                  </a:lnTo>
                  <a:lnTo>
                    <a:pt x="357" y="205"/>
                  </a:lnTo>
                  <a:lnTo>
                    <a:pt x="344" y="230"/>
                  </a:lnTo>
                  <a:lnTo>
                    <a:pt x="334" y="252"/>
                  </a:lnTo>
                  <a:lnTo>
                    <a:pt x="331" y="263"/>
                  </a:lnTo>
                  <a:lnTo>
                    <a:pt x="329" y="272"/>
                  </a:lnTo>
                  <a:lnTo>
                    <a:pt x="329" y="282"/>
                  </a:lnTo>
                  <a:lnTo>
                    <a:pt x="330" y="285"/>
                  </a:lnTo>
                  <a:lnTo>
                    <a:pt x="332" y="289"/>
                  </a:lnTo>
                  <a:lnTo>
                    <a:pt x="351" y="327"/>
                  </a:lnTo>
                  <a:lnTo>
                    <a:pt x="223" y="390"/>
                  </a:lnTo>
                  <a:lnTo>
                    <a:pt x="196" y="335"/>
                  </a:lnTo>
                  <a:lnTo>
                    <a:pt x="196" y="335"/>
                  </a:lnTo>
                  <a:lnTo>
                    <a:pt x="194" y="329"/>
                  </a:lnTo>
                  <a:lnTo>
                    <a:pt x="192" y="324"/>
                  </a:lnTo>
                  <a:lnTo>
                    <a:pt x="190" y="311"/>
                  </a:lnTo>
                  <a:lnTo>
                    <a:pt x="191" y="298"/>
                  </a:lnTo>
                  <a:lnTo>
                    <a:pt x="193" y="285"/>
                  </a:lnTo>
                  <a:lnTo>
                    <a:pt x="196" y="271"/>
                  </a:lnTo>
                  <a:lnTo>
                    <a:pt x="200" y="258"/>
                  </a:lnTo>
                  <a:lnTo>
                    <a:pt x="212" y="231"/>
                  </a:lnTo>
                  <a:lnTo>
                    <a:pt x="224" y="206"/>
                  </a:lnTo>
                  <a:lnTo>
                    <a:pt x="230" y="194"/>
                  </a:lnTo>
                  <a:lnTo>
                    <a:pt x="234" y="183"/>
                  </a:lnTo>
                  <a:lnTo>
                    <a:pt x="238" y="172"/>
                  </a:lnTo>
                  <a:lnTo>
                    <a:pt x="239" y="163"/>
                  </a:lnTo>
                  <a:lnTo>
                    <a:pt x="239" y="153"/>
                  </a:lnTo>
                  <a:lnTo>
                    <a:pt x="239" y="150"/>
                  </a:lnTo>
                  <a:lnTo>
                    <a:pt x="237" y="146"/>
                  </a:lnTo>
                  <a:lnTo>
                    <a:pt x="237" y="146"/>
                  </a:lnTo>
                  <a:lnTo>
                    <a:pt x="235" y="142"/>
                  </a:lnTo>
                  <a:lnTo>
                    <a:pt x="232" y="138"/>
                  </a:lnTo>
                  <a:lnTo>
                    <a:pt x="229" y="134"/>
                  </a:lnTo>
                  <a:lnTo>
                    <a:pt x="224" y="132"/>
                  </a:lnTo>
                  <a:lnTo>
                    <a:pt x="217" y="129"/>
                  </a:lnTo>
                  <a:lnTo>
                    <a:pt x="209" y="128"/>
                  </a:lnTo>
                  <a:lnTo>
                    <a:pt x="199" y="129"/>
                  </a:lnTo>
                  <a:lnTo>
                    <a:pt x="190" y="131"/>
                  </a:lnTo>
                  <a:lnTo>
                    <a:pt x="180" y="135"/>
                  </a:lnTo>
                  <a:lnTo>
                    <a:pt x="171" y="140"/>
                  </a:lnTo>
                  <a:lnTo>
                    <a:pt x="171" y="140"/>
                  </a:lnTo>
                  <a:lnTo>
                    <a:pt x="165" y="142"/>
                  </a:lnTo>
                  <a:lnTo>
                    <a:pt x="160" y="146"/>
                  </a:lnTo>
                  <a:lnTo>
                    <a:pt x="151" y="155"/>
                  </a:lnTo>
                  <a:lnTo>
                    <a:pt x="141" y="167"/>
                  </a:lnTo>
                  <a:lnTo>
                    <a:pt x="133" y="180"/>
                  </a:lnTo>
                  <a:lnTo>
                    <a:pt x="125" y="194"/>
                  </a:lnTo>
                  <a:lnTo>
                    <a:pt x="119" y="209"/>
                  </a:lnTo>
                  <a:lnTo>
                    <a:pt x="114" y="224"/>
                  </a:lnTo>
                  <a:lnTo>
                    <a:pt x="111" y="239"/>
                  </a:lnTo>
                  <a:lnTo>
                    <a:pt x="0" y="2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4183063" y="1485900"/>
              <a:ext cx="277813" cy="258763"/>
            </a:xfrm>
            <a:custGeom>
              <a:avLst/>
              <a:gdLst>
                <a:gd name="T0" fmla="*/ 50 w 175"/>
                <a:gd name="T1" fmla="*/ 12 h 163"/>
                <a:gd name="T2" fmla="*/ 68 w 175"/>
                <a:gd name="T3" fmla="*/ 4 h 163"/>
                <a:gd name="T4" fmla="*/ 86 w 175"/>
                <a:gd name="T5" fmla="*/ 0 h 163"/>
                <a:gd name="T6" fmla="*/ 103 w 175"/>
                <a:gd name="T7" fmla="*/ 0 h 163"/>
                <a:gd name="T8" fmla="*/ 119 w 175"/>
                <a:gd name="T9" fmla="*/ 3 h 163"/>
                <a:gd name="T10" fmla="*/ 134 w 175"/>
                <a:gd name="T11" fmla="*/ 9 h 163"/>
                <a:gd name="T12" fmla="*/ 148 w 175"/>
                <a:gd name="T13" fmla="*/ 18 h 163"/>
                <a:gd name="T14" fmla="*/ 158 w 175"/>
                <a:gd name="T15" fmla="*/ 29 h 163"/>
                <a:gd name="T16" fmla="*/ 167 w 175"/>
                <a:gd name="T17" fmla="*/ 43 h 163"/>
                <a:gd name="T18" fmla="*/ 170 w 175"/>
                <a:gd name="T19" fmla="*/ 51 h 163"/>
                <a:gd name="T20" fmla="*/ 174 w 175"/>
                <a:gd name="T21" fmla="*/ 65 h 163"/>
                <a:gd name="T22" fmla="*/ 175 w 175"/>
                <a:gd name="T23" fmla="*/ 80 h 163"/>
                <a:gd name="T24" fmla="*/ 172 w 175"/>
                <a:gd name="T25" fmla="*/ 96 h 163"/>
                <a:gd name="T26" fmla="*/ 167 w 175"/>
                <a:gd name="T27" fmla="*/ 111 h 163"/>
                <a:gd name="T28" fmla="*/ 157 w 175"/>
                <a:gd name="T29" fmla="*/ 124 h 163"/>
                <a:gd name="T30" fmla="*/ 146 w 175"/>
                <a:gd name="T31" fmla="*/ 137 h 163"/>
                <a:gd name="T32" fmla="*/ 130 w 175"/>
                <a:gd name="T33" fmla="*/ 148 h 163"/>
                <a:gd name="T34" fmla="*/ 121 w 175"/>
                <a:gd name="T35" fmla="*/ 154 h 163"/>
                <a:gd name="T36" fmla="*/ 104 w 175"/>
                <a:gd name="T37" fmla="*/ 160 h 163"/>
                <a:gd name="T38" fmla="*/ 88 w 175"/>
                <a:gd name="T39" fmla="*/ 163 h 163"/>
                <a:gd name="T40" fmla="*/ 71 w 175"/>
                <a:gd name="T41" fmla="*/ 162 h 163"/>
                <a:gd name="T42" fmla="*/ 55 w 175"/>
                <a:gd name="T43" fmla="*/ 159 h 163"/>
                <a:gd name="T44" fmla="*/ 40 w 175"/>
                <a:gd name="T45" fmla="*/ 154 h 163"/>
                <a:gd name="T46" fmla="*/ 28 w 175"/>
                <a:gd name="T47" fmla="*/ 145 h 163"/>
                <a:gd name="T48" fmla="*/ 16 w 175"/>
                <a:gd name="T49" fmla="*/ 135 h 163"/>
                <a:gd name="T50" fmla="*/ 9 w 175"/>
                <a:gd name="T51" fmla="*/ 122 h 163"/>
                <a:gd name="T52" fmla="*/ 5 w 175"/>
                <a:gd name="T53" fmla="*/ 116 h 163"/>
                <a:gd name="T54" fmla="*/ 1 w 175"/>
                <a:gd name="T55" fmla="*/ 101 h 163"/>
                <a:gd name="T56" fmla="*/ 0 w 175"/>
                <a:gd name="T57" fmla="*/ 86 h 163"/>
                <a:gd name="T58" fmla="*/ 2 w 175"/>
                <a:gd name="T59" fmla="*/ 71 h 163"/>
                <a:gd name="T60" fmla="*/ 8 w 175"/>
                <a:gd name="T61" fmla="*/ 56 h 163"/>
                <a:gd name="T62" fmla="*/ 15 w 175"/>
                <a:gd name="T63" fmla="*/ 41 h 163"/>
                <a:gd name="T64" fmla="*/ 27 w 175"/>
                <a:gd name="T65" fmla="*/ 27 h 163"/>
                <a:gd name="T66" fmla="*/ 41 w 175"/>
                <a:gd name="T67" fmla="*/ 1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163">
                  <a:moveTo>
                    <a:pt x="50" y="12"/>
                  </a:moveTo>
                  <a:lnTo>
                    <a:pt x="50" y="12"/>
                  </a:lnTo>
                  <a:lnTo>
                    <a:pt x="59" y="7"/>
                  </a:lnTo>
                  <a:lnTo>
                    <a:pt x="68" y="4"/>
                  </a:lnTo>
                  <a:lnTo>
                    <a:pt x="77" y="2"/>
                  </a:lnTo>
                  <a:lnTo>
                    <a:pt x="86" y="0"/>
                  </a:lnTo>
                  <a:lnTo>
                    <a:pt x="95" y="0"/>
                  </a:lnTo>
                  <a:lnTo>
                    <a:pt x="103" y="0"/>
                  </a:lnTo>
                  <a:lnTo>
                    <a:pt x="112" y="1"/>
                  </a:lnTo>
                  <a:lnTo>
                    <a:pt x="119" y="3"/>
                  </a:lnTo>
                  <a:lnTo>
                    <a:pt x="127" y="6"/>
                  </a:lnTo>
                  <a:lnTo>
                    <a:pt x="134" y="9"/>
                  </a:lnTo>
                  <a:lnTo>
                    <a:pt x="141" y="14"/>
                  </a:lnTo>
                  <a:lnTo>
                    <a:pt x="148" y="18"/>
                  </a:lnTo>
                  <a:lnTo>
                    <a:pt x="153" y="23"/>
                  </a:lnTo>
                  <a:lnTo>
                    <a:pt x="158" y="29"/>
                  </a:lnTo>
                  <a:lnTo>
                    <a:pt x="163" y="36"/>
                  </a:lnTo>
                  <a:lnTo>
                    <a:pt x="167" y="43"/>
                  </a:lnTo>
                  <a:lnTo>
                    <a:pt x="167" y="43"/>
                  </a:lnTo>
                  <a:lnTo>
                    <a:pt x="170" y="51"/>
                  </a:lnTo>
                  <a:lnTo>
                    <a:pt x="173" y="58"/>
                  </a:lnTo>
                  <a:lnTo>
                    <a:pt x="174" y="65"/>
                  </a:lnTo>
                  <a:lnTo>
                    <a:pt x="175" y="73"/>
                  </a:lnTo>
                  <a:lnTo>
                    <a:pt x="175" y="80"/>
                  </a:lnTo>
                  <a:lnTo>
                    <a:pt x="174" y="88"/>
                  </a:lnTo>
                  <a:lnTo>
                    <a:pt x="172" y="96"/>
                  </a:lnTo>
                  <a:lnTo>
                    <a:pt x="170" y="103"/>
                  </a:lnTo>
                  <a:lnTo>
                    <a:pt x="167" y="111"/>
                  </a:lnTo>
                  <a:lnTo>
                    <a:pt x="162" y="118"/>
                  </a:lnTo>
                  <a:lnTo>
                    <a:pt x="157" y="124"/>
                  </a:lnTo>
                  <a:lnTo>
                    <a:pt x="152" y="131"/>
                  </a:lnTo>
                  <a:lnTo>
                    <a:pt x="146" y="137"/>
                  </a:lnTo>
                  <a:lnTo>
                    <a:pt x="138" y="143"/>
                  </a:lnTo>
                  <a:lnTo>
                    <a:pt x="130" y="148"/>
                  </a:lnTo>
                  <a:lnTo>
                    <a:pt x="121" y="154"/>
                  </a:lnTo>
                  <a:lnTo>
                    <a:pt x="121" y="154"/>
                  </a:lnTo>
                  <a:lnTo>
                    <a:pt x="113" y="157"/>
                  </a:lnTo>
                  <a:lnTo>
                    <a:pt x="104" y="160"/>
                  </a:lnTo>
                  <a:lnTo>
                    <a:pt x="96" y="162"/>
                  </a:lnTo>
                  <a:lnTo>
                    <a:pt x="88" y="163"/>
                  </a:lnTo>
                  <a:lnTo>
                    <a:pt x="79" y="163"/>
                  </a:lnTo>
                  <a:lnTo>
                    <a:pt x="71" y="162"/>
                  </a:lnTo>
                  <a:lnTo>
                    <a:pt x="62" y="161"/>
                  </a:lnTo>
                  <a:lnTo>
                    <a:pt x="55" y="159"/>
                  </a:lnTo>
                  <a:lnTo>
                    <a:pt x="48" y="157"/>
                  </a:lnTo>
                  <a:lnTo>
                    <a:pt x="40" y="154"/>
                  </a:lnTo>
                  <a:lnTo>
                    <a:pt x="33" y="150"/>
                  </a:lnTo>
                  <a:lnTo>
                    <a:pt x="28" y="145"/>
                  </a:lnTo>
                  <a:lnTo>
                    <a:pt x="21" y="140"/>
                  </a:lnTo>
                  <a:lnTo>
                    <a:pt x="16" y="135"/>
                  </a:lnTo>
                  <a:lnTo>
                    <a:pt x="12" y="128"/>
                  </a:lnTo>
                  <a:lnTo>
                    <a:pt x="9" y="122"/>
                  </a:lnTo>
                  <a:lnTo>
                    <a:pt x="9" y="122"/>
                  </a:lnTo>
                  <a:lnTo>
                    <a:pt x="5" y="116"/>
                  </a:lnTo>
                  <a:lnTo>
                    <a:pt x="3" y="108"/>
                  </a:lnTo>
                  <a:lnTo>
                    <a:pt x="1" y="101"/>
                  </a:lnTo>
                  <a:lnTo>
                    <a:pt x="1" y="94"/>
                  </a:lnTo>
                  <a:lnTo>
                    <a:pt x="0" y="86"/>
                  </a:lnTo>
                  <a:lnTo>
                    <a:pt x="1" y="78"/>
                  </a:lnTo>
                  <a:lnTo>
                    <a:pt x="2" y="71"/>
                  </a:lnTo>
                  <a:lnTo>
                    <a:pt x="4" y="63"/>
                  </a:lnTo>
                  <a:lnTo>
                    <a:pt x="8" y="56"/>
                  </a:lnTo>
                  <a:lnTo>
                    <a:pt x="11" y="48"/>
                  </a:lnTo>
                  <a:lnTo>
                    <a:pt x="15" y="41"/>
                  </a:lnTo>
                  <a:lnTo>
                    <a:pt x="20" y="34"/>
                  </a:lnTo>
                  <a:lnTo>
                    <a:pt x="27" y="27"/>
                  </a:lnTo>
                  <a:lnTo>
                    <a:pt x="34" y="21"/>
                  </a:lnTo>
                  <a:lnTo>
                    <a:pt x="41" y="16"/>
                  </a:lnTo>
                  <a:lnTo>
                    <a:pt x="5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7793038" y="0"/>
              <a:ext cx="539750" cy="601663"/>
            </a:xfrm>
            <a:custGeom>
              <a:avLst/>
              <a:gdLst>
                <a:gd name="T0" fmla="*/ 0 w 340"/>
                <a:gd name="T1" fmla="*/ 32 h 379"/>
                <a:gd name="T2" fmla="*/ 27 w 340"/>
                <a:gd name="T3" fmla="*/ 20 h 379"/>
                <a:gd name="T4" fmla="*/ 55 w 340"/>
                <a:gd name="T5" fmla="*/ 11 h 379"/>
                <a:gd name="T6" fmla="*/ 83 w 340"/>
                <a:gd name="T7" fmla="*/ 4 h 379"/>
                <a:gd name="T8" fmla="*/ 111 w 340"/>
                <a:gd name="T9" fmla="*/ 0 h 379"/>
                <a:gd name="T10" fmla="*/ 139 w 340"/>
                <a:gd name="T11" fmla="*/ 0 h 379"/>
                <a:gd name="T12" fmla="*/ 166 w 340"/>
                <a:gd name="T13" fmla="*/ 2 h 379"/>
                <a:gd name="T14" fmla="*/ 194 w 340"/>
                <a:gd name="T15" fmla="*/ 8 h 379"/>
                <a:gd name="T16" fmla="*/ 220 w 340"/>
                <a:gd name="T17" fmla="*/ 18 h 379"/>
                <a:gd name="T18" fmla="*/ 237 w 340"/>
                <a:gd name="T19" fmla="*/ 26 h 379"/>
                <a:gd name="T20" fmla="*/ 268 w 340"/>
                <a:gd name="T21" fmla="*/ 44 h 379"/>
                <a:gd name="T22" fmla="*/ 294 w 340"/>
                <a:gd name="T23" fmla="*/ 66 h 379"/>
                <a:gd name="T24" fmla="*/ 315 w 340"/>
                <a:gd name="T25" fmla="*/ 91 h 379"/>
                <a:gd name="T26" fmla="*/ 330 w 340"/>
                <a:gd name="T27" fmla="*/ 118 h 379"/>
                <a:gd name="T28" fmla="*/ 338 w 340"/>
                <a:gd name="T29" fmla="*/ 148 h 379"/>
                <a:gd name="T30" fmla="*/ 339 w 340"/>
                <a:gd name="T31" fmla="*/ 180 h 379"/>
                <a:gd name="T32" fmla="*/ 333 w 340"/>
                <a:gd name="T33" fmla="*/ 215 h 379"/>
                <a:gd name="T34" fmla="*/ 326 w 340"/>
                <a:gd name="T35" fmla="*/ 232 h 379"/>
                <a:gd name="T36" fmla="*/ 318 w 340"/>
                <a:gd name="T37" fmla="*/ 247 h 379"/>
                <a:gd name="T38" fmla="*/ 308 w 340"/>
                <a:gd name="T39" fmla="*/ 261 h 379"/>
                <a:gd name="T40" fmla="*/ 285 w 340"/>
                <a:gd name="T41" fmla="*/ 281 h 379"/>
                <a:gd name="T42" fmla="*/ 258 w 340"/>
                <a:gd name="T43" fmla="*/ 296 h 379"/>
                <a:gd name="T44" fmla="*/ 231 w 340"/>
                <a:gd name="T45" fmla="*/ 304 h 379"/>
                <a:gd name="T46" fmla="*/ 179 w 340"/>
                <a:gd name="T47" fmla="*/ 319 h 379"/>
                <a:gd name="T48" fmla="*/ 161 w 340"/>
                <a:gd name="T49" fmla="*/ 327 h 379"/>
                <a:gd name="T50" fmla="*/ 152 w 340"/>
                <a:gd name="T51" fmla="*/ 337 h 379"/>
                <a:gd name="T52" fmla="*/ 134 w 340"/>
                <a:gd name="T53" fmla="*/ 379 h 379"/>
                <a:gd name="T54" fmla="*/ 26 w 340"/>
                <a:gd name="T55" fmla="*/ 268 h 379"/>
                <a:gd name="T56" fmla="*/ 29 w 340"/>
                <a:gd name="T57" fmla="*/ 262 h 379"/>
                <a:gd name="T58" fmla="*/ 41 w 340"/>
                <a:gd name="T59" fmla="*/ 247 h 379"/>
                <a:gd name="T60" fmla="*/ 62 w 340"/>
                <a:gd name="T61" fmla="*/ 232 h 379"/>
                <a:gd name="T62" fmla="*/ 88 w 340"/>
                <a:gd name="T63" fmla="*/ 221 h 379"/>
                <a:gd name="T64" fmla="*/ 143 w 340"/>
                <a:gd name="T65" fmla="*/ 205 h 379"/>
                <a:gd name="T66" fmla="*/ 167 w 340"/>
                <a:gd name="T67" fmla="*/ 197 h 379"/>
                <a:gd name="T68" fmla="*/ 185 w 340"/>
                <a:gd name="T69" fmla="*/ 188 h 379"/>
                <a:gd name="T70" fmla="*/ 195 w 340"/>
                <a:gd name="T71" fmla="*/ 179 h 379"/>
                <a:gd name="T72" fmla="*/ 197 w 340"/>
                <a:gd name="T73" fmla="*/ 176 h 379"/>
                <a:gd name="T74" fmla="*/ 199 w 340"/>
                <a:gd name="T75" fmla="*/ 166 h 379"/>
                <a:gd name="T76" fmla="*/ 199 w 340"/>
                <a:gd name="T77" fmla="*/ 157 h 379"/>
                <a:gd name="T78" fmla="*/ 191 w 340"/>
                <a:gd name="T79" fmla="*/ 142 h 379"/>
                <a:gd name="T80" fmla="*/ 177 w 340"/>
                <a:gd name="T81" fmla="*/ 131 h 379"/>
                <a:gd name="T82" fmla="*/ 159 w 340"/>
                <a:gd name="T83" fmla="*/ 121 h 379"/>
                <a:gd name="T84" fmla="*/ 153 w 340"/>
                <a:gd name="T85" fmla="*/ 119 h 379"/>
                <a:gd name="T86" fmla="*/ 133 w 340"/>
                <a:gd name="T87" fmla="*/ 116 h 379"/>
                <a:gd name="T88" fmla="*/ 103 w 340"/>
                <a:gd name="T89" fmla="*/ 119 h 379"/>
                <a:gd name="T90" fmla="*/ 72 w 340"/>
                <a:gd name="T91" fmla="*/ 127 h 379"/>
                <a:gd name="T92" fmla="*/ 43 w 340"/>
                <a:gd name="T93" fmla="*/ 14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379">
                  <a:moveTo>
                    <a:pt x="0" y="32"/>
                  </a:moveTo>
                  <a:lnTo>
                    <a:pt x="0" y="32"/>
                  </a:lnTo>
                  <a:lnTo>
                    <a:pt x="14" y="25"/>
                  </a:lnTo>
                  <a:lnTo>
                    <a:pt x="27" y="20"/>
                  </a:lnTo>
                  <a:lnTo>
                    <a:pt x="41" y="15"/>
                  </a:lnTo>
                  <a:lnTo>
                    <a:pt x="55" y="11"/>
                  </a:lnTo>
                  <a:lnTo>
                    <a:pt x="69" y="6"/>
                  </a:lnTo>
                  <a:lnTo>
                    <a:pt x="83" y="4"/>
                  </a:lnTo>
                  <a:lnTo>
                    <a:pt x="97" y="2"/>
                  </a:lnTo>
                  <a:lnTo>
                    <a:pt x="111" y="0"/>
                  </a:lnTo>
                  <a:lnTo>
                    <a:pt x="125" y="0"/>
                  </a:lnTo>
                  <a:lnTo>
                    <a:pt x="139" y="0"/>
                  </a:lnTo>
                  <a:lnTo>
                    <a:pt x="153" y="1"/>
                  </a:lnTo>
                  <a:lnTo>
                    <a:pt x="166" y="2"/>
                  </a:lnTo>
                  <a:lnTo>
                    <a:pt x="180" y="5"/>
                  </a:lnTo>
                  <a:lnTo>
                    <a:pt x="194" y="8"/>
                  </a:lnTo>
                  <a:lnTo>
                    <a:pt x="207" y="13"/>
                  </a:lnTo>
                  <a:lnTo>
                    <a:pt x="220" y="18"/>
                  </a:lnTo>
                  <a:lnTo>
                    <a:pt x="220" y="18"/>
                  </a:lnTo>
                  <a:lnTo>
                    <a:pt x="237" y="26"/>
                  </a:lnTo>
                  <a:lnTo>
                    <a:pt x="253" y="35"/>
                  </a:lnTo>
                  <a:lnTo>
                    <a:pt x="268" y="44"/>
                  </a:lnTo>
                  <a:lnTo>
                    <a:pt x="282" y="55"/>
                  </a:lnTo>
                  <a:lnTo>
                    <a:pt x="294" y="66"/>
                  </a:lnTo>
                  <a:lnTo>
                    <a:pt x="305" y="78"/>
                  </a:lnTo>
                  <a:lnTo>
                    <a:pt x="315" y="91"/>
                  </a:lnTo>
                  <a:lnTo>
                    <a:pt x="323" y="104"/>
                  </a:lnTo>
                  <a:lnTo>
                    <a:pt x="330" y="118"/>
                  </a:lnTo>
                  <a:lnTo>
                    <a:pt x="335" y="133"/>
                  </a:lnTo>
                  <a:lnTo>
                    <a:pt x="338" y="148"/>
                  </a:lnTo>
                  <a:lnTo>
                    <a:pt x="340" y="164"/>
                  </a:lnTo>
                  <a:lnTo>
                    <a:pt x="339" y="180"/>
                  </a:lnTo>
                  <a:lnTo>
                    <a:pt x="337" y="197"/>
                  </a:lnTo>
                  <a:lnTo>
                    <a:pt x="333" y="215"/>
                  </a:lnTo>
                  <a:lnTo>
                    <a:pt x="326" y="232"/>
                  </a:lnTo>
                  <a:lnTo>
                    <a:pt x="326" y="232"/>
                  </a:lnTo>
                  <a:lnTo>
                    <a:pt x="322" y="240"/>
                  </a:lnTo>
                  <a:lnTo>
                    <a:pt x="318" y="247"/>
                  </a:lnTo>
                  <a:lnTo>
                    <a:pt x="314" y="255"/>
                  </a:lnTo>
                  <a:lnTo>
                    <a:pt x="308" y="261"/>
                  </a:lnTo>
                  <a:lnTo>
                    <a:pt x="298" y="273"/>
                  </a:lnTo>
                  <a:lnTo>
                    <a:pt x="285" y="281"/>
                  </a:lnTo>
                  <a:lnTo>
                    <a:pt x="272" y="290"/>
                  </a:lnTo>
                  <a:lnTo>
                    <a:pt x="258" y="296"/>
                  </a:lnTo>
                  <a:lnTo>
                    <a:pt x="244" y="300"/>
                  </a:lnTo>
                  <a:lnTo>
                    <a:pt x="231" y="304"/>
                  </a:lnTo>
                  <a:lnTo>
                    <a:pt x="203" y="312"/>
                  </a:lnTo>
                  <a:lnTo>
                    <a:pt x="179" y="319"/>
                  </a:lnTo>
                  <a:lnTo>
                    <a:pt x="169" y="323"/>
                  </a:lnTo>
                  <a:lnTo>
                    <a:pt x="161" y="327"/>
                  </a:lnTo>
                  <a:lnTo>
                    <a:pt x="154" y="334"/>
                  </a:lnTo>
                  <a:lnTo>
                    <a:pt x="152" y="337"/>
                  </a:lnTo>
                  <a:lnTo>
                    <a:pt x="149" y="341"/>
                  </a:lnTo>
                  <a:lnTo>
                    <a:pt x="134" y="379"/>
                  </a:lnTo>
                  <a:lnTo>
                    <a:pt x="3" y="324"/>
                  </a:lnTo>
                  <a:lnTo>
                    <a:pt x="26" y="268"/>
                  </a:lnTo>
                  <a:lnTo>
                    <a:pt x="26" y="268"/>
                  </a:lnTo>
                  <a:lnTo>
                    <a:pt x="29" y="262"/>
                  </a:lnTo>
                  <a:lnTo>
                    <a:pt x="33" y="257"/>
                  </a:lnTo>
                  <a:lnTo>
                    <a:pt x="41" y="247"/>
                  </a:lnTo>
                  <a:lnTo>
                    <a:pt x="50" y="239"/>
                  </a:lnTo>
                  <a:lnTo>
                    <a:pt x="62" y="232"/>
                  </a:lnTo>
                  <a:lnTo>
                    <a:pt x="75" y="226"/>
                  </a:lnTo>
                  <a:lnTo>
                    <a:pt x="88" y="221"/>
                  </a:lnTo>
                  <a:lnTo>
                    <a:pt x="116" y="213"/>
                  </a:lnTo>
                  <a:lnTo>
                    <a:pt x="143" y="205"/>
                  </a:lnTo>
                  <a:lnTo>
                    <a:pt x="156" y="201"/>
                  </a:lnTo>
                  <a:lnTo>
                    <a:pt x="167" y="197"/>
                  </a:lnTo>
                  <a:lnTo>
                    <a:pt x="177" y="193"/>
                  </a:lnTo>
                  <a:lnTo>
                    <a:pt x="185" y="188"/>
                  </a:lnTo>
                  <a:lnTo>
                    <a:pt x="193" y="182"/>
                  </a:lnTo>
                  <a:lnTo>
                    <a:pt x="195" y="179"/>
                  </a:lnTo>
                  <a:lnTo>
                    <a:pt x="197" y="176"/>
                  </a:lnTo>
                  <a:lnTo>
                    <a:pt x="197" y="176"/>
                  </a:lnTo>
                  <a:lnTo>
                    <a:pt x="198" y="171"/>
                  </a:lnTo>
                  <a:lnTo>
                    <a:pt x="199" y="166"/>
                  </a:lnTo>
                  <a:lnTo>
                    <a:pt x="199" y="162"/>
                  </a:lnTo>
                  <a:lnTo>
                    <a:pt x="199" y="157"/>
                  </a:lnTo>
                  <a:lnTo>
                    <a:pt x="196" y="150"/>
                  </a:lnTo>
                  <a:lnTo>
                    <a:pt x="191" y="142"/>
                  </a:lnTo>
                  <a:lnTo>
                    <a:pt x="184" y="136"/>
                  </a:lnTo>
                  <a:lnTo>
                    <a:pt x="177" y="131"/>
                  </a:lnTo>
                  <a:lnTo>
                    <a:pt x="167" y="125"/>
                  </a:lnTo>
                  <a:lnTo>
                    <a:pt x="159" y="121"/>
                  </a:lnTo>
                  <a:lnTo>
                    <a:pt x="159" y="121"/>
                  </a:lnTo>
                  <a:lnTo>
                    <a:pt x="153" y="119"/>
                  </a:lnTo>
                  <a:lnTo>
                    <a:pt x="146" y="117"/>
                  </a:lnTo>
                  <a:lnTo>
                    <a:pt x="133" y="116"/>
                  </a:lnTo>
                  <a:lnTo>
                    <a:pt x="118" y="117"/>
                  </a:lnTo>
                  <a:lnTo>
                    <a:pt x="103" y="119"/>
                  </a:lnTo>
                  <a:lnTo>
                    <a:pt x="87" y="123"/>
                  </a:lnTo>
                  <a:lnTo>
                    <a:pt x="72" y="127"/>
                  </a:lnTo>
                  <a:lnTo>
                    <a:pt x="57" y="134"/>
                  </a:lnTo>
                  <a:lnTo>
                    <a:pt x="43" y="140"/>
                  </a:lnTo>
                  <a:lnTo>
                    <a:pt x="0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7699376" y="571500"/>
              <a:ext cx="276225" cy="258763"/>
            </a:xfrm>
            <a:custGeom>
              <a:avLst/>
              <a:gdLst>
                <a:gd name="T0" fmla="*/ 116 w 174"/>
                <a:gd name="T1" fmla="*/ 7 h 163"/>
                <a:gd name="T2" fmla="*/ 134 w 174"/>
                <a:gd name="T3" fmla="*/ 17 h 163"/>
                <a:gd name="T4" fmla="*/ 147 w 174"/>
                <a:gd name="T5" fmla="*/ 29 h 163"/>
                <a:gd name="T6" fmla="*/ 159 w 174"/>
                <a:gd name="T7" fmla="*/ 41 h 163"/>
                <a:gd name="T8" fmla="*/ 167 w 174"/>
                <a:gd name="T9" fmla="*/ 56 h 163"/>
                <a:gd name="T10" fmla="*/ 173 w 174"/>
                <a:gd name="T11" fmla="*/ 71 h 163"/>
                <a:gd name="T12" fmla="*/ 174 w 174"/>
                <a:gd name="T13" fmla="*/ 86 h 163"/>
                <a:gd name="T14" fmla="*/ 173 w 174"/>
                <a:gd name="T15" fmla="*/ 102 h 163"/>
                <a:gd name="T16" fmla="*/ 168 w 174"/>
                <a:gd name="T17" fmla="*/ 117 h 163"/>
                <a:gd name="T18" fmla="*/ 165 w 174"/>
                <a:gd name="T19" fmla="*/ 124 h 163"/>
                <a:gd name="T20" fmla="*/ 156 w 174"/>
                <a:gd name="T21" fmla="*/ 137 h 163"/>
                <a:gd name="T22" fmla="*/ 145 w 174"/>
                <a:gd name="T23" fmla="*/ 147 h 163"/>
                <a:gd name="T24" fmla="*/ 132 w 174"/>
                <a:gd name="T25" fmla="*/ 156 h 163"/>
                <a:gd name="T26" fmla="*/ 117 w 174"/>
                <a:gd name="T27" fmla="*/ 161 h 163"/>
                <a:gd name="T28" fmla="*/ 100 w 174"/>
                <a:gd name="T29" fmla="*/ 163 h 163"/>
                <a:gd name="T30" fmla="*/ 82 w 174"/>
                <a:gd name="T31" fmla="*/ 162 h 163"/>
                <a:gd name="T32" fmla="*/ 64 w 174"/>
                <a:gd name="T33" fmla="*/ 158 h 163"/>
                <a:gd name="T34" fmla="*/ 55 w 174"/>
                <a:gd name="T35" fmla="*/ 155 h 163"/>
                <a:gd name="T36" fmla="*/ 39 w 174"/>
                <a:gd name="T37" fmla="*/ 146 h 163"/>
                <a:gd name="T38" fmla="*/ 25 w 174"/>
                <a:gd name="T39" fmla="*/ 135 h 163"/>
                <a:gd name="T40" fmla="*/ 15 w 174"/>
                <a:gd name="T41" fmla="*/ 122 h 163"/>
                <a:gd name="T42" fmla="*/ 6 w 174"/>
                <a:gd name="T43" fmla="*/ 109 h 163"/>
                <a:gd name="T44" fmla="*/ 2 w 174"/>
                <a:gd name="T45" fmla="*/ 93 h 163"/>
                <a:gd name="T46" fmla="*/ 0 w 174"/>
                <a:gd name="T47" fmla="*/ 78 h 163"/>
                <a:gd name="T48" fmla="*/ 1 w 174"/>
                <a:gd name="T49" fmla="*/ 63 h 163"/>
                <a:gd name="T50" fmla="*/ 5 w 174"/>
                <a:gd name="T51" fmla="*/ 49 h 163"/>
                <a:gd name="T52" fmla="*/ 8 w 174"/>
                <a:gd name="T53" fmla="*/ 42 h 163"/>
                <a:gd name="T54" fmla="*/ 16 w 174"/>
                <a:gd name="T55" fmla="*/ 30 h 163"/>
                <a:gd name="T56" fmla="*/ 27 w 174"/>
                <a:gd name="T57" fmla="*/ 19 h 163"/>
                <a:gd name="T58" fmla="*/ 40 w 174"/>
                <a:gd name="T59" fmla="*/ 11 h 163"/>
                <a:gd name="T60" fmla="*/ 55 w 174"/>
                <a:gd name="T61" fmla="*/ 4 h 163"/>
                <a:gd name="T62" fmla="*/ 71 w 174"/>
                <a:gd name="T63" fmla="*/ 1 h 163"/>
                <a:gd name="T64" fmla="*/ 88 w 174"/>
                <a:gd name="T65" fmla="*/ 1 h 163"/>
                <a:gd name="T66" fmla="*/ 106 w 174"/>
                <a:gd name="T67" fmla="*/ 4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163">
                  <a:moveTo>
                    <a:pt x="116" y="7"/>
                  </a:moveTo>
                  <a:lnTo>
                    <a:pt x="116" y="7"/>
                  </a:lnTo>
                  <a:lnTo>
                    <a:pt x="125" y="12"/>
                  </a:lnTo>
                  <a:lnTo>
                    <a:pt x="134" y="17"/>
                  </a:lnTo>
                  <a:lnTo>
                    <a:pt x="141" y="22"/>
                  </a:lnTo>
                  <a:lnTo>
                    <a:pt x="147" y="29"/>
                  </a:lnTo>
                  <a:lnTo>
                    <a:pt x="154" y="35"/>
                  </a:lnTo>
                  <a:lnTo>
                    <a:pt x="159" y="41"/>
                  </a:lnTo>
                  <a:lnTo>
                    <a:pt x="163" y="49"/>
                  </a:lnTo>
                  <a:lnTo>
                    <a:pt x="167" y="56"/>
                  </a:lnTo>
                  <a:lnTo>
                    <a:pt x="171" y="63"/>
                  </a:lnTo>
                  <a:lnTo>
                    <a:pt x="173" y="71"/>
                  </a:lnTo>
                  <a:lnTo>
                    <a:pt x="174" y="78"/>
                  </a:lnTo>
                  <a:lnTo>
                    <a:pt x="174" y="86"/>
                  </a:lnTo>
                  <a:lnTo>
                    <a:pt x="174" y="94"/>
                  </a:lnTo>
                  <a:lnTo>
                    <a:pt x="173" y="102"/>
                  </a:lnTo>
                  <a:lnTo>
                    <a:pt x="171" y="110"/>
                  </a:lnTo>
                  <a:lnTo>
                    <a:pt x="168" y="117"/>
                  </a:lnTo>
                  <a:lnTo>
                    <a:pt x="168" y="117"/>
                  </a:lnTo>
                  <a:lnTo>
                    <a:pt x="165" y="124"/>
                  </a:lnTo>
                  <a:lnTo>
                    <a:pt x="161" y="131"/>
                  </a:lnTo>
                  <a:lnTo>
                    <a:pt x="156" y="137"/>
                  </a:lnTo>
                  <a:lnTo>
                    <a:pt x="151" y="143"/>
                  </a:lnTo>
                  <a:lnTo>
                    <a:pt x="145" y="147"/>
                  </a:lnTo>
                  <a:lnTo>
                    <a:pt x="139" y="152"/>
                  </a:lnTo>
                  <a:lnTo>
                    <a:pt x="132" y="156"/>
                  </a:lnTo>
                  <a:lnTo>
                    <a:pt x="124" y="159"/>
                  </a:lnTo>
                  <a:lnTo>
                    <a:pt x="117" y="161"/>
                  </a:lnTo>
                  <a:lnTo>
                    <a:pt x="108" y="162"/>
                  </a:lnTo>
                  <a:lnTo>
                    <a:pt x="100" y="163"/>
                  </a:lnTo>
                  <a:lnTo>
                    <a:pt x="92" y="163"/>
                  </a:lnTo>
                  <a:lnTo>
                    <a:pt x="82" y="162"/>
                  </a:lnTo>
                  <a:lnTo>
                    <a:pt x="74" y="161"/>
                  </a:lnTo>
                  <a:lnTo>
                    <a:pt x="64" y="158"/>
                  </a:lnTo>
                  <a:lnTo>
                    <a:pt x="55" y="155"/>
                  </a:lnTo>
                  <a:lnTo>
                    <a:pt x="55" y="155"/>
                  </a:lnTo>
                  <a:lnTo>
                    <a:pt x="46" y="151"/>
                  </a:lnTo>
                  <a:lnTo>
                    <a:pt x="39" y="146"/>
                  </a:lnTo>
                  <a:lnTo>
                    <a:pt x="32" y="141"/>
                  </a:lnTo>
                  <a:lnTo>
                    <a:pt x="25" y="135"/>
                  </a:lnTo>
                  <a:lnTo>
                    <a:pt x="20" y="129"/>
                  </a:lnTo>
                  <a:lnTo>
                    <a:pt x="15" y="122"/>
                  </a:lnTo>
                  <a:lnTo>
                    <a:pt x="10" y="115"/>
                  </a:lnTo>
                  <a:lnTo>
                    <a:pt x="6" y="109"/>
                  </a:lnTo>
                  <a:lnTo>
                    <a:pt x="4" y="100"/>
                  </a:lnTo>
                  <a:lnTo>
                    <a:pt x="2" y="93"/>
                  </a:lnTo>
                  <a:lnTo>
                    <a:pt x="0" y="85"/>
                  </a:lnTo>
                  <a:lnTo>
                    <a:pt x="0" y="78"/>
                  </a:lnTo>
                  <a:lnTo>
                    <a:pt x="0" y="71"/>
                  </a:lnTo>
                  <a:lnTo>
                    <a:pt x="1" y="63"/>
                  </a:lnTo>
                  <a:lnTo>
                    <a:pt x="2" y="56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4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5" y="4"/>
                  </a:lnTo>
                  <a:lnTo>
                    <a:pt x="62" y="2"/>
                  </a:lnTo>
                  <a:lnTo>
                    <a:pt x="71" y="1"/>
                  </a:lnTo>
                  <a:lnTo>
                    <a:pt x="80" y="0"/>
                  </a:lnTo>
                  <a:lnTo>
                    <a:pt x="88" y="1"/>
                  </a:lnTo>
                  <a:lnTo>
                    <a:pt x="98" y="2"/>
                  </a:lnTo>
                  <a:lnTo>
                    <a:pt x="106" y="4"/>
                  </a:lnTo>
                  <a:lnTo>
                    <a:pt x="116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8001001" y="1995488"/>
              <a:ext cx="392113" cy="439738"/>
            </a:xfrm>
            <a:custGeom>
              <a:avLst/>
              <a:gdLst>
                <a:gd name="T0" fmla="*/ 0 w 247"/>
                <a:gd name="T1" fmla="*/ 23 h 277"/>
                <a:gd name="T2" fmla="*/ 40 w 247"/>
                <a:gd name="T3" fmla="*/ 8 h 277"/>
                <a:gd name="T4" fmla="*/ 81 w 247"/>
                <a:gd name="T5" fmla="*/ 0 h 277"/>
                <a:gd name="T6" fmla="*/ 121 w 247"/>
                <a:gd name="T7" fmla="*/ 2 h 277"/>
                <a:gd name="T8" fmla="*/ 160 w 247"/>
                <a:gd name="T9" fmla="*/ 14 h 277"/>
                <a:gd name="T10" fmla="*/ 172 w 247"/>
                <a:gd name="T11" fmla="*/ 19 h 277"/>
                <a:gd name="T12" fmla="*/ 194 w 247"/>
                <a:gd name="T13" fmla="*/ 33 h 277"/>
                <a:gd name="T14" fmla="*/ 213 w 247"/>
                <a:gd name="T15" fmla="*/ 49 h 277"/>
                <a:gd name="T16" fmla="*/ 229 w 247"/>
                <a:gd name="T17" fmla="*/ 66 h 277"/>
                <a:gd name="T18" fmla="*/ 240 w 247"/>
                <a:gd name="T19" fmla="*/ 86 h 277"/>
                <a:gd name="T20" fmla="*/ 246 w 247"/>
                <a:gd name="T21" fmla="*/ 109 h 277"/>
                <a:gd name="T22" fmla="*/ 247 w 247"/>
                <a:gd name="T23" fmla="*/ 132 h 277"/>
                <a:gd name="T24" fmla="*/ 242 w 247"/>
                <a:gd name="T25" fmla="*/ 157 h 277"/>
                <a:gd name="T26" fmla="*/ 238 w 247"/>
                <a:gd name="T27" fmla="*/ 170 h 277"/>
                <a:gd name="T28" fmla="*/ 224 w 247"/>
                <a:gd name="T29" fmla="*/ 191 h 277"/>
                <a:gd name="T30" fmla="*/ 207 w 247"/>
                <a:gd name="T31" fmla="*/ 205 h 277"/>
                <a:gd name="T32" fmla="*/ 188 w 247"/>
                <a:gd name="T33" fmla="*/ 216 h 277"/>
                <a:gd name="T34" fmla="*/ 167 w 247"/>
                <a:gd name="T35" fmla="*/ 222 h 277"/>
                <a:gd name="T36" fmla="*/ 130 w 247"/>
                <a:gd name="T37" fmla="*/ 233 h 277"/>
                <a:gd name="T38" fmla="*/ 116 w 247"/>
                <a:gd name="T39" fmla="*/ 239 h 277"/>
                <a:gd name="T40" fmla="*/ 108 w 247"/>
                <a:gd name="T41" fmla="*/ 249 h 277"/>
                <a:gd name="T42" fmla="*/ 2 w 247"/>
                <a:gd name="T43" fmla="*/ 237 h 277"/>
                <a:gd name="T44" fmla="*/ 18 w 247"/>
                <a:gd name="T45" fmla="*/ 196 h 277"/>
                <a:gd name="T46" fmla="*/ 29 w 247"/>
                <a:gd name="T47" fmla="*/ 180 h 277"/>
                <a:gd name="T48" fmla="*/ 45 w 247"/>
                <a:gd name="T49" fmla="*/ 170 h 277"/>
                <a:gd name="T50" fmla="*/ 64 w 247"/>
                <a:gd name="T51" fmla="*/ 161 h 277"/>
                <a:gd name="T52" fmla="*/ 104 w 247"/>
                <a:gd name="T53" fmla="*/ 150 h 277"/>
                <a:gd name="T54" fmla="*/ 129 w 247"/>
                <a:gd name="T55" fmla="*/ 141 h 277"/>
                <a:gd name="T56" fmla="*/ 140 w 247"/>
                <a:gd name="T57" fmla="*/ 133 h 277"/>
                <a:gd name="T58" fmla="*/ 143 w 247"/>
                <a:gd name="T59" fmla="*/ 129 h 277"/>
                <a:gd name="T60" fmla="*/ 145 w 247"/>
                <a:gd name="T61" fmla="*/ 115 h 277"/>
                <a:gd name="T62" fmla="*/ 139 w 247"/>
                <a:gd name="T63" fmla="*/ 104 h 277"/>
                <a:gd name="T64" fmla="*/ 128 w 247"/>
                <a:gd name="T65" fmla="*/ 95 h 277"/>
                <a:gd name="T66" fmla="*/ 115 w 247"/>
                <a:gd name="T67" fmla="*/ 89 h 277"/>
                <a:gd name="T68" fmla="*/ 106 w 247"/>
                <a:gd name="T69" fmla="*/ 85 h 277"/>
                <a:gd name="T70" fmla="*/ 86 w 247"/>
                <a:gd name="T71" fmla="*/ 85 h 277"/>
                <a:gd name="T72" fmla="*/ 63 w 247"/>
                <a:gd name="T73" fmla="*/ 90 h 277"/>
                <a:gd name="T74" fmla="*/ 42 w 247"/>
                <a:gd name="T75" fmla="*/ 98 h 277"/>
                <a:gd name="T76" fmla="*/ 0 w 247"/>
                <a:gd name="T77" fmla="*/ 23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7" h="277">
                  <a:moveTo>
                    <a:pt x="0" y="23"/>
                  </a:moveTo>
                  <a:lnTo>
                    <a:pt x="0" y="23"/>
                  </a:lnTo>
                  <a:lnTo>
                    <a:pt x="20" y="15"/>
                  </a:lnTo>
                  <a:lnTo>
                    <a:pt x="40" y="8"/>
                  </a:lnTo>
                  <a:lnTo>
                    <a:pt x="60" y="3"/>
                  </a:lnTo>
                  <a:lnTo>
                    <a:pt x="81" y="0"/>
                  </a:lnTo>
                  <a:lnTo>
                    <a:pt x="101" y="0"/>
                  </a:lnTo>
                  <a:lnTo>
                    <a:pt x="121" y="2"/>
                  </a:lnTo>
                  <a:lnTo>
                    <a:pt x="141" y="6"/>
                  </a:lnTo>
                  <a:lnTo>
                    <a:pt x="160" y="14"/>
                  </a:lnTo>
                  <a:lnTo>
                    <a:pt x="160" y="14"/>
                  </a:lnTo>
                  <a:lnTo>
                    <a:pt x="172" y="19"/>
                  </a:lnTo>
                  <a:lnTo>
                    <a:pt x="184" y="25"/>
                  </a:lnTo>
                  <a:lnTo>
                    <a:pt x="194" y="33"/>
                  </a:lnTo>
                  <a:lnTo>
                    <a:pt x="205" y="40"/>
                  </a:lnTo>
                  <a:lnTo>
                    <a:pt x="213" y="49"/>
                  </a:lnTo>
                  <a:lnTo>
                    <a:pt x="222" y="57"/>
                  </a:lnTo>
                  <a:lnTo>
                    <a:pt x="229" y="66"/>
                  </a:lnTo>
                  <a:lnTo>
                    <a:pt x="235" y="76"/>
                  </a:lnTo>
                  <a:lnTo>
                    <a:pt x="240" y="86"/>
                  </a:lnTo>
                  <a:lnTo>
                    <a:pt x="244" y="97"/>
                  </a:lnTo>
                  <a:lnTo>
                    <a:pt x="246" y="109"/>
                  </a:lnTo>
                  <a:lnTo>
                    <a:pt x="247" y="120"/>
                  </a:lnTo>
                  <a:lnTo>
                    <a:pt x="247" y="132"/>
                  </a:lnTo>
                  <a:lnTo>
                    <a:pt x="245" y="144"/>
                  </a:lnTo>
                  <a:lnTo>
                    <a:pt x="242" y="157"/>
                  </a:lnTo>
                  <a:lnTo>
                    <a:pt x="238" y="170"/>
                  </a:lnTo>
                  <a:lnTo>
                    <a:pt x="238" y="170"/>
                  </a:lnTo>
                  <a:lnTo>
                    <a:pt x="231" y="181"/>
                  </a:lnTo>
                  <a:lnTo>
                    <a:pt x="224" y="191"/>
                  </a:lnTo>
                  <a:lnTo>
                    <a:pt x="216" y="199"/>
                  </a:lnTo>
                  <a:lnTo>
                    <a:pt x="207" y="205"/>
                  </a:lnTo>
                  <a:lnTo>
                    <a:pt x="198" y="211"/>
                  </a:lnTo>
                  <a:lnTo>
                    <a:pt x="188" y="216"/>
                  </a:lnTo>
                  <a:lnTo>
                    <a:pt x="177" y="219"/>
                  </a:lnTo>
                  <a:lnTo>
                    <a:pt x="167" y="222"/>
                  </a:lnTo>
                  <a:lnTo>
                    <a:pt x="147" y="228"/>
                  </a:lnTo>
                  <a:lnTo>
                    <a:pt x="130" y="233"/>
                  </a:lnTo>
                  <a:lnTo>
                    <a:pt x="123" y="236"/>
                  </a:lnTo>
                  <a:lnTo>
                    <a:pt x="116" y="239"/>
                  </a:lnTo>
                  <a:lnTo>
                    <a:pt x="111" y="243"/>
                  </a:lnTo>
                  <a:lnTo>
                    <a:pt x="108" y="249"/>
                  </a:lnTo>
                  <a:lnTo>
                    <a:pt x="96" y="277"/>
                  </a:lnTo>
                  <a:lnTo>
                    <a:pt x="2" y="237"/>
                  </a:lnTo>
                  <a:lnTo>
                    <a:pt x="18" y="196"/>
                  </a:lnTo>
                  <a:lnTo>
                    <a:pt x="18" y="196"/>
                  </a:lnTo>
                  <a:lnTo>
                    <a:pt x="23" y="188"/>
                  </a:lnTo>
                  <a:lnTo>
                    <a:pt x="29" y="180"/>
                  </a:lnTo>
                  <a:lnTo>
                    <a:pt x="36" y="175"/>
                  </a:lnTo>
                  <a:lnTo>
                    <a:pt x="45" y="170"/>
                  </a:lnTo>
                  <a:lnTo>
                    <a:pt x="54" y="165"/>
                  </a:lnTo>
                  <a:lnTo>
                    <a:pt x="64" y="161"/>
                  </a:lnTo>
                  <a:lnTo>
                    <a:pt x="84" y="155"/>
                  </a:lnTo>
                  <a:lnTo>
                    <a:pt x="104" y="150"/>
                  </a:lnTo>
                  <a:lnTo>
                    <a:pt x="121" y="144"/>
                  </a:lnTo>
                  <a:lnTo>
                    <a:pt x="129" y="141"/>
                  </a:lnTo>
                  <a:lnTo>
                    <a:pt x="134" y="137"/>
                  </a:lnTo>
                  <a:lnTo>
                    <a:pt x="140" y="133"/>
                  </a:lnTo>
                  <a:lnTo>
                    <a:pt x="143" y="129"/>
                  </a:lnTo>
                  <a:lnTo>
                    <a:pt x="143" y="129"/>
                  </a:lnTo>
                  <a:lnTo>
                    <a:pt x="145" y="121"/>
                  </a:lnTo>
                  <a:lnTo>
                    <a:pt x="145" y="115"/>
                  </a:lnTo>
                  <a:lnTo>
                    <a:pt x="143" y="110"/>
                  </a:lnTo>
                  <a:lnTo>
                    <a:pt x="139" y="104"/>
                  </a:lnTo>
                  <a:lnTo>
                    <a:pt x="134" y="99"/>
                  </a:lnTo>
                  <a:lnTo>
                    <a:pt x="128" y="95"/>
                  </a:lnTo>
                  <a:lnTo>
                    <a:pt x="122" y="92"/>
                  </a:lnTo>
                  <a:lnTo>
                    <a:pt x="115" y="89"/>
                  </a:lnTo>
                  <a:lnTo>
                    <a:pt x="115" y="89"/>
                  </a:lnTo>
                  <a:lnTo>
                    <a:pt x="106" y="85"/>
                  </a:lnTo>
                  <a:lnTo>
                    <a:pt x="96" y="85"/>
                  </a:lnTo>
                  <a:lnTo>
                    <a:pt x="86" y="85"/>
                  </a:lnTo>
                  <a:lnTo>
                    <a:pt x="74" y="88"/>
                  </a:lnTo>
                  <a:lnTo>
                    <a:pt x="63" y="90"/>
                  </a:lnTo>
                  <a:lnTo>
                    <a:pt x="52" y="94"/>
                  </a:lnTo>
                  <a:lnTo>
                    <a:pt x="42" y="98"/>
                  </a:lnTo>
                  <a:lnTo>
                    <a:pt x="31" y="102"/>
                  </a:lnTo>
                  <a:lnTo>
                    <a:pt x="0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86" name="Freeform 185"/>
            <p:cNvSpPr>
              <a:spLocks/>
            </p:cNvSpPr>
            <p:nvPr/>
          </p:nvSpPr>
          <p:spPr bwMode="auto">
            <a:xfrm>
              <a:off x="7931151" y="2413000"/>
              <a:ext cx="203200" cy="187325"/>
            </a:xfrm>
            <a:custGeom>
              <a:avLst/>
              <a:gdLst>
                <a:gd name="T0" fmla="*/ 85 w 128"/>
                <a:gd name="T1" fmla="*/ 6 h 118"/>
                <a:gd name="T2" fmla="*/ 85 w 128"/>
                <a:gd name="T3" fmla="*/ 6 h 118"/>
                <a:gd name="T4" fmla="*/ 92 w 128"/>
                <a:gd name="T5" fmla="*/ 9 h 118"/>
                <a:gd name="T6" fmla="*/ 97 w 128"/>
                <a:gd name="T7" fmla="*/ 12 h 118"/>
                <a:gd name="T8" fmla="*/ 108 w 128"/>
                <a:gd name="T9" fmla="*/ 20 h 118"/>
                <a:gd name="T10" fmla="*/ 116 w 128"/>
                <a:gd name="T11" fmla="*/ 30 h 118"/>
                <a:gd name="T12" fmla="*/ 122 w 128"/>
                <a:gd name="T13" fmla="*/ 40 h 118"/>
                <a:gd name="T14" fmla="*/ 126 w 128"/>
                <a:gd name="T15" fmla="*/ 51 h 118"/>
                <a:gd name="T16" fmla="*/ 128 w 128"/>
                <a:gd name="T17" fmla="*/ 62 h 118"/>
                <a:gd name="T18" fmla="*/ 127 w 128"/>
                <a:gd name="T19" fmla="*/ 74 h 118"/>
                <a:gd name="T20" fmla="*/ 124 w 128"/>
                <a:gd name="T21" fmla="*/ 86 h 118"/>
                <a:gd name="T22" fmla="*/ 124 w 128"/>
                <a:gd name="T23" fmla="*/ 86 h 118"/>
                <a:gd name="T24" fmla="*/ 117 w 128"/>
                <a:gd name="T25" fmla="*/ 95 h 118"/>
                <a:gd name="T26" fmla="*/ 110 w 128"/>
                <a:gd name="T27" fmla="*/ 104 h 118"/>
                <a:gd name="T28" fmla="*/ 101 w 128"/>
                <a:gd name="T29" fmla="*/ 111 h 118"/>
                <a:gd name="T30" fmla="*/ 91 w 128"/>
                <a:gd name="T31" fmla="*/ 115 h 118"/>
                <a:gd name="T32" fmla="*/ 79 w 128"/>
                <a:gd name="T33" fmla="*/ 118 h 118"/>
                <a:gd name="T34" fmla="*/ 67 w 128"/>
                <a:gd name="T35" fmla="*/ 118 h 118"/>
                <a:gd name="T36" fmla="*/ 54 w 128"/>
                <a:gd name="T37" fmla="*/ 117 h 118"/>
                <a:gd name="T38" fmla="*/ 40 w 128"/>
                <a:gd name="T39" fmla="*/ 112 h 118"/>
                <a:gd name="T40" fmla="*/ 40 w 128"/>
                <a:gd name="T41" fmla="*/ 112 h 118"/>
                <a:gd name="T42" fmla="*/ 34 w 128"/>
                <a:gd name="T43" fmla="*/ 110 h 118"/>
                <a:gd name="T44" fmla="*/ 29 w 128"/>
                <a:gd name="T45" fmla="*/ 106 h 118"/>
                <a:gd name="T46" fmla="*/ 19 w 128"/>
                <a:gd name="T47" fmla="*/ 98 h 118"/>
                <a:gd name="T48" fmla="*/ 11 w 128"/>
                <a:gd name="T49" fmla="*/ 89 h 118"/>
                <a:gd name="T50" fmla="*/ 6 w 128"/>
                <a:gd name="T51" fmla="*/ 78 h 118"/>
                <a:gd name="T52" fmla="*/ 1 w 128"/>
                <a:gd name="T53" fmla="*/ 68 h 118"/>
                <a:gd name="T54" fmla="*/ 0 w 128"/>
                <a:gd name="T55" fmla="*/ 56 h 118"/>
                <a:gd name="T56" fmla="*/ 1 w 128"/>
                <a:gd name="T57" fmla="*/ 46 h 118"/>
                <a:gd name="T58" fmla="*/ 3 w 128"/>
                <a:gd name="T59" fmla="*/ 35 h 118"/>
                <a:gd name="T60" fmla="*/ 3 w 128"/>
                <a:gd name="T61" fmla="*/ 35 h 118"/>
                <a:gd name="T62" fmla="*/ 9 w 128"/>
                <a:gd name="T63" fmla="*/ 26 h 118"/>
                <a:gd name="T64" fmla="*/ 16 w 128"/>
                <a:gd name="T65" fmla="*/ 17 h 118"/>
                <a:gd name="T66" fmla="*/ 25 w 128"/>
                <a:gd name="T67" fmla="*/ 11 h 118"/>
                <a:gd name="T68" fmla="*/ 35 w 128"/>
                <a:gd name="T69" fmla="*/ 5 h 118"/>
                <a:gd name="T70" fmla="*/ 46 w 128"/>
                <a:gd name="T71" fmla="*/ 1 h 118"/>
                <a:gd name="T72" fmla="*/ 52 w 128"/>
                <a:gd name="T73" fmla="*/ 0 h 118"/>
                <a:gd name="T74" fmla="*/ 58 w 128"/>
                <a:gd name="T75" fmla="*/ 0 h 118"/>
                <a:gd name="T76" fmla="*/ 65 w 128"/>
                <a:gd name="T77" fmla="*/ 0 h 118"/>
                <a:gd name="T78" fmla="*/ 72 w 128"/>
                <a:gd name="T79" fmla="*/ 1 h 118"/>
                <a:gd name="T80" fmla="*/ 78 w 128"/>
                <a:gd name="T81" fmla="*/ 2 h 118"/>
                <a:gd name="T82" fmla="*/ 85 w 128"/>
                <a:gd name="T83" fmla="*/ 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18">
                  <a:moveTo>
                    <a:pt x="85" y="6"/>
                  </a:moveTo>
                  <a:lnTo>
                    <a:pt x="85" y="6"/>
                  </a:lnTo>
                  <a:lnTo>
                    <a:pt x="92" y="9"/>
                  </a:lnTo>
                  <a:lnTo>
                    <a:pt x="97" y="12"/>
                  </a:lnTo>
                  <a:lnTo>
                    <a:pt x="108" y="20"/>
                  </a:lnTo>
                  <a:lnTo>
                    <a:pt x="116" y="30"/>
                  </a:lnTo>
                  <a:lnTo>
                    <a:pt x="122" y="40"/>
                  </a:lnTo>
                  <a:lnTo>
                    <a:pt x="126" y="51"/>
                  </a:lnTo>
                  <a:lnTo>
                    <a:pt x="128" y="62"/>
                  </a:lnTo>
                  <a:lnTo>
                    <a:pt x="127" y="74"/>
                  </a:lnTo>
                  <a:lnTo>
                    <a:pt x="124" y="86"/>
                  </a:lnTo>
                  <a:lnTo>
                    <a:pt x="124" y="86"/>
                  </a:lnTo>
                  <a:lnTo>
                    <a:pt x="117" y="95"/>
                  </a:lnTo>
                  <a:lnTo>
                    <a:pt x="110" y="104"/>
                  </a:lnTo>
                  <a:lnTo>
                    <a:pt x="101" y="111"/>
                  </a:lnTo>
                  <a:lnTo>
                    <a:pt x="91" y="115"/>
                  </a:lnTo>
                  <a:lnTo>
                    <a:pt x="79" y="118"/>
                  </a:lnTo>
                  <a:lnTo>
                    <a:pt x="67" y="118"/>
                  </a:lnTo>
                  <a:lnTo>
                    <a:pt x="54" y="117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34" y="110"/>
                  </a:lnTo>
                  <a:lnTo>
                    <a:pt x="29" y="106"/>
                  </a:lnTo>
                  <a:lnTo>
                    <a:pt x="19" y="98"/>
                  </a:lnTo>
                  <a:lnTo>
                    <a:pt x="11" y="89"/>
                  </a:lnTo>
                  <a:lnTo>
                    <a:pt x="6" y="78"/>
                  </a:lnTo>
                  <a:lnTo>
                    <a:pt x="1" y="68"/>
                  </a:lnTo>
                  <a:lnTo>
                    <a:pt x="0" y="56"/>
                  </a:lnTo>
                  <a:lnTo>
                    <a:pt x="1" y="46"/>
                  </a:lnTo>
                  <a:lnTo>
                    <a:pt x="3" y="35"/>
                  </a:lnTo>
                  <a:lnTo>
                    <a:pt x="3" y="35"/>
                  </a:lnTo>
                  <a:lnTo>
                    <a:pt x="9" y="26"/>
                  </a:lnTo>
                  <a:lnTo>
                    <a:pt x="16" y="17"/>
                  </a:lnTo>
                  <a:lnTo>
                    <a:pt x="25" y="11"/>
                  </a:lnTo>
                  <a:lnTo>
                    <a:pt x="35" y="5"/>
                  </a:lnTo>
                  <a:lnTo>
                    <a:pt x="46" y="1"/>
                  </a:lnTo>
                  <a:lnTo>
                    <a:pt x="52" y="0"/>
                  </a:lnTo>
                  <a:lnTo>
                    <a:pt x="58" y="0"/>
                  </a:lnTo>
                  <a:lnTo>
                    <a:pt x="65" y="0"/>
                  </a:lnTo>
                  <a:lnTo>
                    <a:pt x="72" y="1"/>
                  </a:lnTo>
                  <a:lnTo>
                    <a:pt x="78" y="2"/>
                  </a:lnTo>
                  <a:lnTo>
                    <a:pt x="85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6334126" y="1895475"/>
              <a:ext cx="468313" cy="555625"/>
            </a:xfrm>
            <a:custGeom>
              <a:avLst/>
              <a:gdLst>
                <a:gd name="T0" fmla="*/ 138 w 295"/>
                <a:gd name="T1" fmla="*/ 53 h 350"/>
                <a:gd name="T2" fmla="*/ 146 w 295"/>
                <a:gd name="T3" fmla="*/ 47 h 350"/>
                <a:gd name="T4" fmla="*/ 163 w 295"/>
                <a:gd name="T5" fmla="*/ 38 h 350"/>
                <a:gd name="T6" fmla="*/ 180 w 295"/>
                <a:gd name="T7" fmla="*/ 33 h 350"/>
                <a:gd name="T8" fmla="*/ 196 w 295"/>
                <a:gd name="T9" fmla="*/ 31 h 350"/>
                <a:gd name="T10" fmla="*/ 212 w 295"/>
                <a:gd name="T11" fmla="*/ 33 h 350"/>
                <a:gd name="T12" fmla="*/ 228 w 295"/>
                <a:gd name="T13" fmla="*/ 37 h 350"/>
                <a:gd name="T14" fmla="*/ 249 w 295"/>
                <a:gd name="T15" fmla="*/ 48 h 350"/>
                <a:gd name="T16" fmla="*/ 272 w 295"/>
                <a:gd name="T17" fmla="*/ 69 h 350"/>
                <a:gd name="T18" fmla="*/ 287 w 295"/>
                <a:gd name="T19" fmla="*/ 96 h 350"/>
                <a:gd name="T20" fmla="*/ 293 w 295"/>
                <a:gd name="T21" fmla="*/ 118 h 350"/>
                <a:gd name="T22" fmla="*/ 293 w 295"/>
                <a:gd name="T23" fmla="*/ 132 h 350"/>
                <a:gd name="T24" fmla="*/ 291 w 295"/>
                <a:gd name="T25" fmla="*/ 145 h 350"/>
                <a:gd name="T26" fmla="*/ 286 w 295"/>
                <a:gd name="T27" fmla="*/ 159 h 350"/>
                <a:gd name="T28" fmla="*/ 283 w 295"/>
                <a:gd name="T29" fmla="*/ 165 h 350"/>
                <a:gd name="T30" fmla="*/ 289 w 295"/>
                <a:gd name="T31" fmla="*/ 184 h 350"/>
                <a:gd name="T32" fmla="*/ 293 w 295"/>
                <a:gd name="T33" fmla="*/ 206 h 350"/>
                <a:gd name="T34" fmla="*/ 295 w 295"/>
                <a:gd name="T35" fmla="*/ 232 h 350"/>
                <a:gd name="T36" fmla="*/ 292 w 295"/>
                <a:gd name="T37" fmla="*/ 259 h 350"/>
                <a:gd name="T38" fmla="*/ 283 w 295"/>
                <a:gd name="T39" fmla="*/ 287 h 350"/>
                <a:gd name="T40" fmla="*/ 274 w 295"/>
                <a:gd name="T41" fmla="*/ 300 h 350"/>
                <a:gd name="T42" fmla="*/ 263 w 295"/>
                <a:gd name="T43" fmla="*/ 313 h 350"/>
                <a:gd name="T44" fmla="*/ 249 w 295"/>
                <a:gd name="T45" fmla="*/ 324 h 350"/>
                <a:gd name="T46" fmla="*/ 232 w 295"/>
                <a:gd name="T47" fmla="*/ 334 h 350"/>
                <a:gd name="T48" fmla="*/ 214 w 295"/>
                <a:gd name="T49" fmla="*/ 341 h 350"/>
                <a:gd name="T50" fmla="*/ 182 w 295"/>
                <a:gd name="T51" fmla="*/ 348 h 350"/>
                <a:gd name="T52" fmla="*/ 155 w 295"/>
                <a:gd name="T53" fmla="*/ 348 h 350"/>
                <a:gd name="T54" fmla="*/ 134 w 295"/>
                <a:gd name="T55" fmla="*/ 343 h 350"/>
                <a:gd name="T56" fmla="*/ 119 w 295"/>
                <a:gd name="T57" fmla="*/ 334 h 350"/>
                <a:gd name="T58" fmla="*/ 107 w 295"/>
                <a:gd name="T59" fmla="*/ 323 h 350"/>
                <a:gd name="T60" fmla="*/ 97 w 295"/>
                <a:gd name="T61" fmla="*/ 311 h 350"/>
                <a:gd name="T62" fmla="*/ 96 w 295"/>
                <a:gd name="T63" fmla="*/ 307 h 350"/>
                <a:gd name="T64" fmla="*/ 86 w 295"/>
                <a:gd name="T65" fmla="*/ 312 h 350"/>
                <a:gd name="T66" fmla="*/ 74 w 295"/>
                <a:gd name="T67" fmla="*/ 311 h 350"/>
                <a:gd name="T68" fmla="*/ 62 w 295"/>
                <a:gd name="T69" fmla="*/ 306 h 350"/>
                <a:gd name="T70" fmla="*/ 49 w 295"/>
                <a:gd name="T71" fmla="*/ 298 h 350"/>
                <a:gd name="T72" fmla="*/ 27 w 295"/>
                <a:gd name="T73" fmla="*/ 274 h 350"/>
                <a:gd name="T74" fmla="*/ 9 w 295"/>
                <a:gd name="T75" fmla="*/ 242 h 350"/>
                <a:gd name="T76" fmla="*/ 3 w 295"/>
                <a:gd name="T77" fmla="*/ 224 h 350"/>
                <a:gd name="T78" fmla="*/ 0 w 295"/>
                <a:gd name="T79" fmla="*/ 206 h 350"/>
                <a:gd name="T80" fmla="*/ 0 w 295"/>
                <a:gd name="T81" fmla="*/ 187 h 350"/>
                <a:gd name="T82" fmla="*/ 3 w 295"/>
                <a:gd name="T83" fmla="*/ 169 h 350"/>
                <a:gd name="T84" fmla="*/ 10 w 295"/>
                <a:gd name="T85" fmla="*/ 153 h 350"/>
                <a:gd name="T86" fmla="*/ 22 w 295"/>
                <a:gd name="T87" fmla="*/ 137 h 350"/>
                <a:gd name="T88" fmla="*/ 39 w 295"/>
                <a:gd name="T89" fmla="*/ 123 h 350"/>
                <a:gd name="T90" fmla="*/ 60 w 295"/>
                <a:gd name="T91" fmla="*/ 11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5" h="350">
                  <a:moveTo>
                    <a:pt x="46" y="0"/>
                  </a:moveTo>
                  <a:lnTo>
                    <a:pt x="138" y="53"/>
                  </a:lnTo>
                  <a:lnTo>
                    <a:pt x="138" y="53"/>
                  </a:lnTo>
                  <a:lnTo>
                    <a:pt x="146" y="47"/>
                  </a:lnTo>
                  <a:lnTo>
                    <a:pt x="154" y="42"/>
                  </a:lnTo>
                  <a:lnTo>
                    <a:pt x="163" y="38"/>
                  </a:lnTo>
                  <a:lnTo>
                    <a:pt x="171" y="35"/>
                  </a:lnTo>
                  <a:lnTo>
                    <a:pt x="180" y="33"/>
                  </a:lnTo>
                  <a:lnTo>
                    <a:pt x="188" y="32"/>
                  </a:lnTo>
                  <a:lnTo>
                    <a:pt x="196" y="31"/>
                  </a:lnTo>
                  <a:lnTo>
                    <a:pt x="205" y="32"/>
                  </a:lnTo>
                  <a:lnTo>
                    <a:pt x="212" y="33"/>
                  </a:lnTo>
                  <a:lnTo>
                    <a:pt x="221" y="34"/>
                  </a:lnTo>
                  <a:lnTo>
                    <a:pt x="228" y="37"/>
                  </a:lnTo>
                  <a:lnTo>
                    <a:pt x="235" y="40"/>
                  </a:lnTo>
                  <a:lnTo>
                    <a:pt x="249" y="48"/>
                  </a:lnTo>
                  <a:lnTo>
                    <a:pt x="261" y="58"/>
                  </a:lnTo>
                  <a:lnTo>
                    <a:pt x="272" y="69"/>
                  </a:lnTo>
                  <a:lnTo>
                    <a:pt x="281" y="82"/>
                  </a:lnTo>
                  <a:lnTo>
                    <a:pt x="287" y="96"/>
                  </a:lnTo>
                  <a:lnTo>
                    <a:pt x="292" y="111"/>
                  </a:lnTo>
                  <a:lnTo>
                    <a:pt x="293" y="118"/>
                  </a:lnTo>
                  <a:lnTo>
                    <a:pt x="293" y="124"/>
                  </a:lnTo>
                  <a:lnTo>
                    <a:pt x="293" y="132"/>
                  </a:lnTo>
                  <a:lnTo>
                    <a:pt x="293" y="139"/>
                  </a:lnTo>
                  <a:lnTo>
                    <a:pt x="291" y="145"/>
                  </a:lnTo>
                  <a:lnTo>
                    <a:pt x="289" y="153"/>
                  </a:lnTo>
                  <a:lnTo>
                    <a:pt x="286" y="159"/>
                  </a:lnTo>
                  <a:lnTo>
                    <a:pt x="283" y="165"/>
                  </a:lnTo>
                  <a:lnTo>
                    <a:pt x="283" y="165"/>
                  </a:lnTo>
                  <a:lnTo>
                    <a:pt x="284" y="171"/>
                  </a:lnTo>
                  <a:lnTo>
                    <a:pt x="289" y="184"/>
                  </a:lnTo>
                  <a:lnTo>
                    <a:pt x="291" y="195"/>
                  </a:lnTo>
                  <a:lnTo>
                    <a:pt x="293" y="206"/>
                  </a:lnTo>
                  <a:lnTo>
                    <a:pt x="294" y="218"/>
                  </a:lnTo>
                  <a:lnTo>
                    <a:pt x="295" y="232"/>
                  </a:lnTo>
                  <a:lnTo>
                    <a:pt x="294" y="245"/>
                  </a:lnTo>
                  <a:lnTo>
                    <a:pt x="292" y="259"/>
                  </a:lnTo>
                  <a:lnTo>
                    <a:pt x="288" y="274"/>
                  </a:lnTo>
                  <a:lnTo>
                    <a:pt x="283" y="287"/>
                  </a:lnTo>
                  <a:lnTo>
                    <a:pt x="279" y="294"/>
                  </a:lnTo>
                  <a:lnTo>
                    <a:pt x="274" y="300"/>
                  </a:lnTo>
                  <a:lnTo>
                    <a:pt x="269" y="306"/>
                  </a:lnTo>
                  <a:lnTo>
                    <a:pt x="263" y="313"/>
                  </a:lnTo>
                  <a:lnTo>
                    <a:pt x="257" y="318"/>
                  </a:lnTo>
                  <a:lnTo>
                    <a:pt x="249" y="324"/>
                  </a:lnTo>
                  <a:lnTo>
                    <a:pt x="241" y="328"/>
                  </a:lnTo>
                  <a:lnTo>
                    <a:pt x="232" y="334"/>
                  </a:lnTo>
                  <a:lnTo>
                    <a:pt x="232" y="334"/>
                  </a:lnTo>
                  <a:lnTo>
                    <a:pt x="214" y="341"/>
                  </a:lnTo>
                  <a:lnTo>
                    <a:pt x="198" y="346"/>
                  </a:lnTo>
                  <a:lnTo>
                    <a:pt x="182" y="348"/>
                  </a:lnTo>
                  <a:lnTo>
                    <a:pt x="168" y="350"/>
                  </a:lnTo>
                  <a:lnTo>
                    <a:pt x="155" y="348"/>
                  </a:lnTo>
                  <a:lnTo>
                    <a:pt x="145" y="346"/>
                  </a:lnTo>
                  <a:lnTo>
                    <a:pt x="134" y="343"/>
                  </a:lnTo>
                  <a:lnTo>
                    <a:pt x="126" y="339"/>
                  </a:lnTo>
                  <a:lnTo>
                    <a:pt x="119" y="334"/>
                  </a:lnTo>
                  <a:lnTo>
                    <a:pt x="112" y="328"/>
                  </a:lnTo>
                  <a:lnTo>
                    <a:pt x="107" y="323"/>
                  </a:lnTo>
                  <a:lnTo>
                    <a:pt x="103" y="319"/>
                  </a:lnTo>
                  <a:lnTo>
                    <a:pt x="97" y="311"/>
                  </a:lnTo>
                  <a:lnTo>
                    <a:pt x="96" y="307"/>
                  </a:lnTo>
                  <a:lnTo>
                    <a:pt x="96" y="307"/>
                  </a:lnTo>
                  <a:lnTo>
                    <a:pt x="91" y="311"/>
                  </a:lnTo>
                  <a:lnTo>
                    <a:pt x="86" y="312"/>
                  </a:lnTo>
                  <a:lnTo>
                    <a:pt x="80" y="312"/>
                  </a:lnTo>
                  <a:lnTo>
                    <a:pt x="74" y="311"/>
                  </a:lnTo>
                  <a:lnTo>
                    <a:pt x="68" y="308"/>
                  </a:lnTo>
                  <a:lnTo>
                    <a:pt x="62" y="306"/>
                  </a:lnTo>
                  <a:lnTo>
                    <a:pt x="55" y="302"/>
                  </a:lnTo>
                  <a:lnTo>
                    <a:pt x="49" y="298"/>
                  </a:lnTo>
                  <a:lnTo>
                    <a:pt x="37" y="287"/>
                  </a:lnTo>
                  <a:lnTo>
                    <a:pt x="27" y="274"/>
                  </a:lnTo>
                  <a:lnTo>
                    <a:pt x="17" y="259"/>
                  </a:lnTo>
                  <a:lnTo>
                    <a:pt x="9" y="242"/>
                  </a:lnTo>
                  <a:lnTo>
                    <a:pt x="6" y="233"/>
                  </a:lnTo>
                  <a:lnTo>
                    <a:pt x="3" y="224"/>
                  </a:lnTo>
                  <a:lnTo>
                    <a:pt x="1" y="215"/>
                  </a:lnTo>
                  <a:lnTo>
                    <a:pt x="0" y="206"/>
                  </a:lnTo>
                  <a:lnTo>
                    <a:pt x="0" y="197"/>
                  </a:lnTo>
                  <a:lnTo>
                    <a:pt x="0" y="187"/>
                  </a:lnTo>
                  <a:lnTo>
                    <a:pt x="1" y="179"/>
                  </a:lnTo>
                  <a:lnTo>
                    <a:pt x="3" y="169"/>
                  </a:lnTo>
                  <a:lnTo>
                    <a:pt x="6" y="161"/>
                  </a:lnTo>
                  <a:lnTo>
                    <a:pt x="10" y="153"/>
                  </a:lnTo>
                  <a:lnTo>
                    <a:pt x="15" y="144"/>
                  </a:lnTo>
                  <a:lnTo>
                    <a:pt x="22" y="137"/>
                  </a:lnTo>
                  <a:lnTo>
                    <a:pt x="29" y="129"/>
                  </a:lnTo>
                  <a:lnTo>
                    <a:pt x="39" y="123"/>
                  </a:lnTo>
                  <a:lnTo>
                    <a:pt x="48" y="117"/>
                  </a:lnTo>
                  <a:lnTo>
                    <a:pt x="60" y="11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CEE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6556376" y="1692275"/>
              <a:ext cx="346075" cy="239713"/>
            </a:xfrm>
            <a:custGeom>
              <a:avLst/>
              <a:gdLst>
                <a:gd name="T0" fmla="*/ 0 w 218"/>
                <a:gd name="T1" fmla="*/ 85 h 151"/>
                <a:gd name="T2" fmla="*/ 65 w 218"/>
                <a:gd name="T3" fmla="*/ 62 h 151"/>
                <a:gd name="T4" fmla="*/ 87 w 218"/>
                <a:gd name="T5" fmla="*/ 52 h 151"/>
                <a:gd name="T6" fmla="*/ 87 w 218"/>
                <a:gd name="T7" fmla="*/ 44 h 151"/>
                <a:gd name="T8" fmla="*/ 90 w 218"/>
                <a:gd name="T9" fmla="*/ 25 h 151"/>
                <a:gd name="T10" fmla="*/ 96 w 218"/>
                <a:gd name="T11" fmla="*/ 10 h 151"/>
                <a:gd name="T12" fmla="*/ 104 w 218"/>
                <a:gd name="T13" fmla="*/ 3 h 151"/>
                <a:gd name="T14" fmla="*/ 113 w 218"/>
                <a:gd name="T15" fmla="*/ 0 h 151"/>
                <a:gd name="T16" fmla="*/ 120 w 218"/>
                <a:gd name="T17" fmla="*/ 0 h 151"/>
                <a:gd name="T18" fmla="*/ 132 w 218"/>
                <a:gd name="T19" fmla="*/ 3 h 151"/>
                <a:gd name="T20" fmla="*/ 142 w 218"/>
                <a:gd name="T21" fmla="*/ 8 h 151"/>
                <a:gd name="T22" fmla="*/ 153 w 218"/>
                <a:gd name="T23" fmla="*/ 23 h 151"/>
                <a:gd name="T24" fmla="*/ 159 w 218"/>
                <a:gd name="T25" fmla="*/ 37 h 151"/>
                <a:gd name="T26" fmla="*/ 160 w 218"/>
                <a:gd name="T27" fmla="*/ 44 h 151"/>
                <a:gd name="T28" fmla="*/ 177 w 218"/>
                <a:gd name="T29" fmla="*/ 45 h 151"/>
                <a:gd name="T30" fmla="*/ 192 w 218"/>
                <a:gd name="T31" fmla="*/ 50 h 151"/>
                <a:gd name="T32" fmla="*/ 202 w 218"/>
                <a:gd name="T33" fmla="*/ 57 h 151"/>
                <a:gd name="T34" fmla="*/ 210 w 218"/>
                <a:gd name="T35" fmla="*/ 67 h 151"/>
                <a:gd name="T36" fmla="*/ 216 w 218"/>
                <a:gd name="T37" fmla="*/ 82 h 151"/>
                <a:gd name="T38" fmla="*/ 218 w 218"/>
                <a:gd name="T39" fmla="*/ 90 h 151"/>
                <a:gd name="T40" fmla="*/ 217 w 218"/>
                <a:gd name="T41" fmla="*/ 106 h 151"/>
                <a:gd name="T42" fmla="*/ 211 w 218"/>
                <a:gd name="T43" fmla="*/ 117 h 151"/>
                <a:gd name="T44" fmla="*/ 204 w 218"/>
                <a:gd name="T45" fmla="*/ 125 h 151"/>
                <a:gd name="T46" fmla="*/ 195 w 218"/>
                <a:gd name="T47" fmla="*/ 128 h 151"/>
                <a:gd name="T48" fmla="*/ 179 w 218"/>
                <a:gd name="T49" fmla="*/ 129 h 151"/>
                <a:gd name="T50" fmla="*/ 170 w 218"/>
                <a:gd name="T51" fmla="*/ 128 h 151"/>
                <a:gd name="T52" fmla="*/ 162 w 218"/>
                <a:gd name="T53" fmla="*/ 136 h 151"/>
                <a:gd name="T54" fmla="*/ 146 w 218"/>
                <a:gd name="T55" fmla="*/ 147 h 151"/>
                <a:gd name="T56" fmla="*/ 134 w 218"/>
                <a:gd name="T57" fmla="*/ 151 h 151"/>
                <a:gd name="T58" fmla="*/ 122 w 218"/>
                <a:gd name="T59" fmla="*/ 150 h 151"/>
                <a:gd name="T60" fmla="*/ 109 w 218"/>
                <a:gd name="T61" fmla="*/ 142 h 151"/>
                <a:gd name="T62" fmla="*/ 99 w 218"/>
                <a:gd name="T63" fmla="*/ 124 h 151"/>
                <a:gd name="T64" fmla="*/ 0 w 218"/>
                <a:gd name="T65" fmla="*/ 8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8" h="151">
                  <a:moveTo>
                    <a:pt x="0" y="85"/>
                  </a:moveTo>
                  <a:lnTo>
                    <a:pt x="0" y="85"/>
                  </a:lnTo>
                  <a:lnTo>
                    <a:pt x="36" y="72"/>
                  </a:lnTo>
                  <a:lnTo>
                    <a:pt x="65" y="62"/>
                  </a:lnTo>
                  <a:lnTo>
                    <a:pt x="78" y="56"/>
                  </a:lnTo>
                  <a:lnTo>
                    <a:pt x="87" y="52"/>
                  </a:lnTo>
                  <a:lnTo>
                    <a:pt x="87" y="52"/>
                  </a:lnTo>
                  <a:lnTo>
                    <a:pt x="87" y="44"/>
                  </a:lnTo>
                  <a:lnTo>
                    <a:pt x="88" y="34"/>
                  </a:lnTo>
                  <a:lnTo>
                    <a:pt x="90" y="25"/>
                  </a:lnTo>
                  <a:lnTo>
                    <a:pt x="93" y="14"/>
                  </a:lnTo>
                  <a:lnTo>
                    <a:pt x="96" y="10"/>
                  </a:lnTo>
                  <a:lnTo>
                    <a:pt x="100" y="6"/>
                  </a:lnTo>
                  <a:lnTo>
                    <a:pt x="104" y="3"/>
                  </a:lnTo>
                  <a:lnTo>
                    <a:pt x="108" y="1"/>
                  </a:lnTo>
                  <a:lnTo>
                    <a:pt x="113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6" y="1"/>
                  </a:lnTo>
                  <a:lnTo>
                    <a:pt x="132" y="3"/>
                  </a:lnTo>
                  <a:lnTo>
                    <a:pt x="138" y="5"/>
                  </a:lnTo>
                  <a:lnTo>
                    <a:pt x="142" y="8"/>
                  </a:lnTo>
                  <a:lnTo>
                    <a:pt x="148" y="15"/>
                  </a:lnTo>
                  <a:lnTo>
                    <a:pt x="153" y="23"/>
                  </a:lnTo>
                  <a:lnTo>
                    <a:pt x="157" y="31"/>
                  </a:lnTo>
                  <a:lnTo>
                    <a:pt x="159" y="37"/>
                  </a:lnTo>
                  <a:lnTo>
                    <a:pt x="160" y="44"/>
                  </a:lnTo>
                  <a:lnTo>
                    <a:pt x="160" y="44"/>
                  </a:lnTo>
                  <a:lnTo>
                    <a:pt x="168" y="44"/>
                  </a:lnTo>
                  <a:lnTo>
                    <a:pt x="177" y="45"/>
                  </a:lnTo>
                  <a:lnTo>
                    <a:pt x="187" y="48"/>
                  </a:lnTo>
                  <a:lnTo>
                    <a:pt x="192" y="50"/>
                  </a:lnTo>
                  <a:lnTo>
                    <a:pt x="198" y="53"/>
                  </a:lnTo>
                  <a:lnTo>
                    <a:pt x="202" y="57"/>
                  </a:lnTo>
                  <a:lnTo>
                    <a:pt x="206" y="62"/>
                  </a:lnTo>
                  <a:lnTo>
                    <a:pt x="210" y="67"/>
                  </a:lnTo>
                  <a:lnTo>
                    <a:pt x="213" y="73"/>
                  </a:lnTo>
                  <a:lnTo>
                    <a:pt x="216" y="82"/>
                  </a:lnTo>
                  <a:lnTo>
                    <a:pt x="218" y="90"/>
                  </a:lnTo>
                  <a:lnTo>
                    <a:pt x="218" y="90"/>
                  </a:lnTo>
                  <a:lnTo>
                    <a:pt x="218" y="98"/>
                  </a:lnTo>
                  <a:lnTo>
                    <a:pt x="217" y="106"/>
                  </a:lnTo>
                  <a:lnTo>
                    <a:pt x="214" y="112"/>
                  </a:lnTo>
                  <a:lnTo>
                    <a:pt x="211" y="117"/>
                  </a:lnTo>
                  <a:lnTo>
                    <a:pt x="208" y="122"/>
                  </a:lnTo>
                  <a:lnTo>
                    <a:pt x="204" y="125"/>
                  </a:lnTo>
                  <a:lnTo>
                    <a:pt x="200" y="127"/>
                  </a:lnTo>
                  <a:lnTo>
                    <a:pt x="195" y="128"/>
                  </a:lnTo>
                  <a:lnTo>
                    <a:pt x="186" y="129"/>
                  </a:lnTo>
                  <a:lnTo>
                    <a:pt x="179" y="129"/>
                  </a:lnTo>
                  <a:lnTo>
                    <a:pt x="170" y="128"/>
                  </a:lnTo>
                  <a:lnTo>
                    <a:pt x="170" y="128"/>
                  </a:lnTo>
                  <a:lnTo>
                    <a:pt x="168" y="131"/>
                  </a:lnTo>
                  <a:lnTo>
                    <a:pt x="162" y="136"/>
                  </a:lnTo>
                  <a:lnTo>
                    <a:pt x="152" y="144"/>
                  </a:lnTo>
                  <a:lnTo>
                    <a:pt x="146" y="147"/>
                  </a:lnTo>
                  <a:lnTo>
                    <a:pt x="141" y="149"/>
                  </a:lnTo>
                  <a:lnTo>
                    <a:pt x="134" y="151"/>
                  </a:lnTo>
                  <a:lnTo>
                    <a:pt x="128" y="151"/>
                  </a:lnTo>
                  <a:lnTo>
                    <a:pt x="122" y="150"/>
                  </a:lnTo>
                  <a:lnTo>
                    <a:pt x="115" y="147"/>
                  </a:lnTo>
                  <a:lnTo>
                    <a:pt x="109" y="142"/>
                  </a:lnTo>
                  <a:lnTo>
                    <a:pt x="104" y="134"/>
                  </a:lnTo>
                  <a:lnTo>
                    <a:pt x="99" y="124"/>
                  </a:lnTo>
                  <a:lnTo>
                    <a:pt x="94" y="11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CEE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6105526" y="1879600"/>
              <a:ext cx="228600" cy="296863"/>
            </a:xfrm>
            <a:custGeom>
              <a:avLst/>
              <a:gdLst>
                <a:gd name="T0" fmla="*/ 144 w 144"/>
                <a:gd name="T1" fmla="*/ 0 h 187"/>
                <a:gd name="T2" fmla="*/ 75 w 144"/>
                <a:gd name="T3" fmla="*/ 72 h 187"/>
                <a:gd name="T4" fmla="*/ 75 w 144"/>
                <a:gd name="T5" fmla="*/ 72 h 187"/>
                <a:gd name="T6" fmla="*/ 69 w 144"/>
                <a:gd name="T7" fmla="*/ 67 h 187"/>
                <a:gd name="T8" fmla="*/ 62 w 144"/>
                <a:gd name="T9" fmla="*/ 64 h 187"/>
                <a:gd name="T10" fmla="*/ 54 w 144"/>
                <a:gd name="T11" fmla="val 8000"/>
                <a:gd name="T12" fmla="*/ 50 w 144"/>
                <a:gd name="T13" fmla="*/ 58 h 187"/>
                <a:gd name="T14" fmla="*/ 45 w 144"/>
                <a:gd name="T15" fmla="*/ 57 h 187"/>
                <a:gd name="T16" fmla="*/ 38 w 144"/>
                <a:gd name="T17" fmla="*/ 57 h 187"/>
                <a:gd name="T18" fmla="*/ 33 w 144"/>
                <a:gd name="T19" fmla="*/ 58 h 187"/>
                <a:gd name="T20" fmla="*/ 27 w 144"/>
                <a:gd name="T21" fmla="*/ 61 h 187"/>
                <a:gd name="T22" fmla="*/ 20 w 144"/>
                <a:gd name="T23" fmla="*/ 64 h 187"/>
                <a:gd name="T24" fmla="*/ 15 w 144"/>
                <a:gd name="T25" fmla="*/ 68 h 187"/>
                <a:gd name="T26" fmla="*/ 9 w 144"/>
                <a:gd name="T27" fmla="*/ 74 h 187"/>
                <a:gd name="T28" fmla="*/ 9 w 144"/>
                <a:gd name="T29" fmla="*/ 74 h 187"/>
                <a:gd name="T30" fmla="*/ 5 w 144"/>
                <a:gd name="T31" fmla="*/ 78 h 187"/>
                <a:gd name="T32" fmla="*/ 2 w 144"/>
                <a:gd name="T33" fmla="*/ 84 h 187"/>
                <a:gd name="T34" fmla="*/ 0 w 144"/>
                <a:gd name="T35" fmla="*/ 88 h 187"/>
                <a:gd name="T36" fmla="*/ 0 w 144"/>
                <a:gd name="T37" fmla="*/ 92 h 187"/>
                <a:gd name="T38" fmla="*/ 0 w 144"/>
                <a:gd name="T39" fmla="*/ 96 h 187"/>
                <a:gd name="T40" fmla="*/ 1 w 144"/>
                <a:gd name="T41" fmla="*/ 101 h 187"/>
                <a:gd name="T42" fmla="*/ 5 w 144"/>
                <a:gd name="T43" fmla="*/ 108 h 187"/>
                <a:gd name="T44" fmla="*/ 9 w 144"/>
                <a:gd name="T45" fmla="*/ 114 h 187"/>
                <a:gd name="T46" fmla="*/ 13 w 144"/>
                <a:gd name="T47" fmla="*/ 118 h 187"/>
                <a:gd name="T48" fmla="*/ 18 w 144"/>
                <a:gd name="T49" fmla="*/ 123 h 187"/>
                <a:gd name="T50" fmla="*/ 18 w 144"/>
                <a:gd name="T51" fmla="*/ 123 h 187"/>
                <a:gd name="T52" fmla="*/ 14 w 144"/>
                <a:gd name="T53" fmla="*/ 129 h 187"/>
                <a:gd name="T54" fmla="*/ 11 w 144"/>
                <a:gd name="T55" fmla="*/ 136 h 187"/>
                <a:gd name="T56" fmla="*/ 8 w 144"/>
                <a:gd name="T57" fmla="*/ 145 h 187"/>
                <a:gd name="T58" fmla="*/ 7 w 144"/>
                <a:gd name="T59" fmla="*/ 153 h 187"/>
                <a:gd name="T60" fmla="*/ 8 w 144"/>
                <a:gd name="T61" fmla="*/ 158 h 187"/>
                <a:gd name="T62" fmla="*/ 9 w 144"/>
                <a:gd name="T63" fmla="*/ 163 h 187"/>
                <a:gd name="T64" fmla="*/ 11 w 144"/>
                <a:gd name="T65" fmla="*/ 167 h 187"/>
                <a:gd name="T66" fmla="*/ 14 w 144"/>
                <a:gd name="T67" fmla="*/ 172 h 187"/>
                <a:gd name="T68" fmla="*/ 19 w 144"/>
                <a:gd name="T69" fmla="*/ 175 h 187"/>
                <a:gd name="T70" fmla="*/ 26 w 144"/>
                <a:gd name="T71" fmla="*/ 179 h 187"/>
                <a:gd name="T72" fmla="*/ 26 w 144"/>
                <a:gd name="T73" fmla="*/ 179 h 187"/>
                <a:gd name="T74" fmla="*/ 38 w 144"/>
                <a:gd name="T75" fmla="*/ 185 h 187"/>
                <a:gd name="T76" fmla="*/ 49 w 144"/>
                <a:gd name="T77" fmla="*/ 187 h 187"/>
                <a:gd name="T78" fmla="*/ 57 w 144"/>
                <a:gd name="T79" fmla="*/ 187 h 187"/>
                <a:gd name="T80" fmla="*/ 65 w 144"/>
                <a:gd name="T81" fmla="*/ 186 h 187"/>
                <a:gd name="T82" fmla="*/ 71 w 144"/>
                <a:gd name="T83" fmla="*/ 183 h 187"/>
                <a:gd name="T84" fmla="*/ 76 w 144"/>
                <a:gd name="T85" fmla="*/ 178 h 187"/>
                <a:gd name="T86" fmla="*/ 86 w 144"/>
                <a:gd name="T87" fmla="*/ 169 h 187"/>
                <a:gd name="T88" fmla="*/ 86 w 144"/>
                <a:gd name="T89" fmla="*/ 169 h 187"/>
                <a:gd name="T90" fmla="*/ 90 w 144"/>
                <a:gd name="T91" fmla="*/ 172 h 187"/>
                <a:gd name="T92" fmla="*/ 94 w 144"/>
                <a:gd name="T93" fmla="*/ 173 h 187"/>
                <a:gd name="T94" fmla="*/ 99 w 144"/>
                <a:gd name="T95" fmla="*/ 174 h 187"/>
                <a:gd name="T96" fmla="*/ 106 w 144"/>
                <a:gd name="T97" fmla="*/ 174 h 187"/>
                <a:gd name="T98" fmla="*/ 112 w 144"/>
                <a:gd name="T99" fmla="*/ 173 h 187"/>
                <a:gd name="T100" fmla="*/ 118 w 144"/>
                <a:gd name="T101" fmla="*/ 172 h 187"/>
                <a:gd name="T102" fmla="*/ 125 w 144"/>
                <a:gd name="T103" fmla="*/ 169 h 187"/>
                <a:gd name="T104" fmla="*/ 130 w 144"/>
                <a:gd name="T105" fmla="*/ 166 h 187"/>
                <a:gd name="T106" fmla="*/ 135 w 144"/>
                <a:gd name="T107" fmla="*/ 162 h 187"/>
                <a:gd name="T108" fmla="*/ 138 w 144"/>
                <a:gd name="T109" fmla="*/ 156 h 187"/>
                <a:gd name="T110" fmla="*/ 140 w 144"/>
                <a:gd name="T111" fmla="*/ 149 h 187"/>
                <a:gd name="T112" fmla="*/ 141 w 144"/>
                <a:gd name="T113" fmla="*/ 142 h 187"/>
                <a:gd name="T114" fmla="*/ 140 w 144"/>
                <a:gd name="T115" fmla="*/ 132 h 187"/>
                <a:gd name="T116" fmla="*/ 136 w 144"/>
                <a:gd name="T117" fmla="*/ 123 h 187"/>
                <a:gd name="T118" fmla="*/ 130 w 144"/>
                <a:gd name="T119" fmla="*/ 111 h 187"/>
                <a:gd name="T120" fmla="*/ 121 w 144"/>
                <a:gd name="T121" fmla="*/ 97 h 187"/>
                <a:gd name="T122" fmla="*/ 144 w 144"/>
                <a:gd name="T123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4" h="187">
                  <a:moveTo>
                    <a:pt x="144" y="0"/>
                  </a:moveTo>
                  <a:lnTo>
                    <a:pt x="75" y="72"/>
                  </a:lnTo>
                  <a:lnTo>
                    <a:pt x="75" y="72"/>
                  </a:lnTo>
                  <a:lnTo>
                    <a:pt x="69" y="67"/>
                  </a:lnTo>
                  <a:lnTo>
                    <a:pt x="62" y="64"/>
                  </a:lnTo>
                  <a:lnTo>
                    <a:pt x="54" y="59"/>
                  </a:lnTo>
                  <a:lnTo>
                    <a:pt x="50" y="58"/>
                  </a:lnTo>
                  <a:lnTo>
                    <a:pt x="45" y="57"/>
                  </a:lnTo>
                  <a:lnTo>
                    <a:pt x="38" y="57"/>
                  </a:lnTo>
                  <a:lnTo>
                    <a:pt x="33" y="58"/>
                  </a:lnTo>
                  <a:lnTo>
                    <a:pt x="27" y="61"/>
                  </a:lnTo>
                  <a:lnTo>
                    <a:pt x="20" y="64"/>
                  </a:lnTo>
                  <a:lnTo>
                    <a:pt x="15" y="68"/>
                  </a:lnTo>
                  <a:lnTo>
                    <a:pt x="9" y="74"/>
                  </a:lnTo>
                  <a:lnTo>
                    <a:pt x="9" y="74"/>
                  </a:lnTo>
                  <a:lnTo>
                    <a:pt x="5" y="78"/>
                  </a:lnTo>
                  <a:lnTo>
                    <a:pt x="2" y="84"/>
                  </a:lnTo>
                  <a:lnTo>
                    <a:pt x="0" y="88"/>
                  </a:lnTo>
                  <a:lnTo>
                    <a:pt x="0" y="92"/>
                  </a:lnTo>
                  <a:lnTo>
                    <a:pt x="0" y="96"/>
                  </a:lnTo>
                  <a:lnTo>
                    <a:pt x="1" y="101"/>
                  </a:lnTo>
                  <a:lnTo>
                    <a:pt x="5" y="108"/>
                  </a:lnTo>
                  <a:lnTo>
                    <a:pt x="9" y="114"/>
                  </a:lnTo>
                  <a:lnTo>
                    <a:pt x="13" y="118"/>
                  </a:lnTo>
                  <a:lnTo>
                    <a:pt x="18" y="123"/>
                  </a:lnTo>
                  <a:lnTo>
                    <a:pt x="18" y="123"/>
                  </a:lnTo>
                  <a:lnTo>
                    <a:pt x="14" y="129"/>
                  </a:lnTo>
                  <a:lnTo>
                    <a:pt x="11" y="136"/>
                  </a:lnTo>
                  <a:lnTo>
                    <a:pt x="8" y="145"/>
                  </a:lnTo>
                  <a:lnTo>
                    <a:pt x="7" y="153"/>
                  </a:lnTo>
                  <a:lnTo>
                    <a:pt x="8" y="158"/>
                  </a:lnTo>
                  <a:lnTo>
                    <a:pt x="9" y="163"/>
                  </a:lnTo>
                  <a:lnTo>
                    <a:pt x="11" y="167"/>
                  </a:lnTo>
                  <a:lnTo>
                    <a:pt x="14" y="172"/>
                  </a:lnTo>
                  <a:lnTo>
                    <a:pt x="19" y="175"/>
                  </a:lnTo>
                  <a:lnTo>
                    <a:pt x="26" y="179"/>
                  </a:lnTo>
                  <a:lnTo>
                    <a:pt x="26" y="179"/>
                  </a:lnTo>
                  <a:lnTo>
                    <a:pt x="38" y="185"/>
                  </a:lnTo>
                  <a:lnTo>
                    <a:pt x="49" y="187"/>
                  </a:lnTo>
                  <a:lnTo>
                    <a:pt x="57" y="187"/>
                  </a:lnTo>
                  <a:lnTo>
                    <a:pt x="65" y="186"/>
                  </a:lnTo>
                  <a:lnTo>
                    <a:pt x="71" y="183"/>
                  </a:lnTo>
                  <a:lnTo>
                    <a:pt x="76" y="178"/>
                  </a:lnTo>
                  <a:lnTo>
                    <a:pt x="86" y="169"/>
                  </a:lnTo>
                  <a:lnTo>
                    <a:pt x="86" y="169"/>
                  </a:lnTo>
                  <a:lnTo>
                    <a:pt x="90" y="172"/>
                  </a:lnTo>
                  <a:lnTo>
                    <a:pt x="94" y="173"/>
                  </a:lnTo>
                  <a:lnTo>
                    <a:pt x="99" y="174"/>
                  </a:lnTo>
                  <a:lnTo>
                    <a:pt x="106" y="174"/>
                  </a:lnTo>
                  <a:lnTo>
                    <a:pt x="112" y="173"/>
                  </a:lnTo>
                  <a:lnTo>
                    <a:pt x="118" y="172"/>
                  </a:lnTo>
                  <a:lnTo>
                    <a:pt x="125" y="169"/>
                  </a:lnTo>
                  <a:lnTo>
                    <a:pt x="130" y="166"/>
                  </a:lnTo>
                  <a:lnTo>
                    <a:pt x="135" y="162"/>
                  </a:lnTo>
                  <a:lnTo>
                    <a:pt x="138" y="156"/>
                  </a:lnTo>
                  <a:lnTo>
                    <a:pt x="140" y="149"/>
                  </a:lnTo>
                  <a:lnTo>
                    <a:pt x="141" y="142"/>
                  </a:lnTo>
                  <a:lnTo>
                    <a:pt x="140" y="132"/>
                  </a:lnTo>
                  <a:lnTo>
                    <a:pt x="136" y="123"/>
                  </a:lnTo>
                  <a:lnTo>
                    <a:pt x="130" y="111"/>
                  </a:lnTo>
                  <a:lnTo>
                    <a:pt x="121" y="97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CEE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7323283" y="1415431"/>
            <a:ext cx="1940384" cy="2364140"/>
            <a:chOff x="2100537" y="3248828"/>
            <a:chExt cx="3880767" cy="4728280"/>
          </a:xfrm>
        </p:grpSpPr>
        <p:sp>
          <p:nvSpPr>
            <p:cNvPr id="191" name="Freeform 31"/>
            <p:cNvSpPr>
              <a:spLocks/>
            </p:cNvSpPr>
            <p:nvPr/>
          </p:nvSpPr>
          <p:spPr bwMode="auto">
            <a:xfrm>
              <a:off x="2138144" y="3248828"/>
              <a:ext cx="3749560" cy="4728280"/>
            </a:xfrm>
            <a:custGeom>
              <a:avLst/>
              <a:gdLst>
                <a:gd name="T0" fmla="*/ 156 w 764"/>
                <a:gd name="T1" fmla="*/ 0 h 963"/>
                <a:gd name="T2" fmla="*/ 609 w 764"/>
                <a:gd name="T3" fmla="*/ 0 h 963"/>
                <a:gd name="T4" fmla="*/ 764 w 764"/>
                <a:gd name="T5" fmla="*/ 156 h 963"/>
                <a:gd name="T6" fmla="*/ 764 w 764"/>
                <a:gd name="T7" fmla="*/ 609 h 963"/>
                <a:gd name="T8" fmla="*/ 609 w 764"/>
                <a:gd name="T9" fmla="*/ 764 h 963"/>
                <a:gd name="T10" fmla="*/ 262 w 764"/>
                <a:gd name="T11" fmla="*/ 764 h 963"/>
                <a:gd name="T12" fmla="*/ 298 w 764"/>
                <a:gd name="T13" fmla="*/ 963 h 963"/>
                <a:gd name="T14" fmla="*/ 152 w 764"/>
                <a:gd name="T15" fmla="*/ 764 h 963"/>
                <a:gd name="T16" fmla="*/ 0 w 764"/>
                <a:gd name="T17" fmla="*/ 609 h 963"/>
                <a:gd name="T18" fmla="*/ 0 w 764"/>
                <a:gd name="T19" fmla="*/ 156 h 963"/>
                <a:gd name="T20" fmla="*/ 156 w 764"/>
                <a:gd name="T21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4" h="963">
                  <a:moveTo>
                    <a:pt x="156" y="0"/>
                  </a:moveTo>
                  <a:cubicBezTo>
                    <a:pt x="609" y="0"/>
                    <a:pt x="609" y="0"/>
                    <a:pt x="609" y="0"/>
                  </a:cubicBezTo>
                  <a:cubicBezTo>
                    <a:pt x="694" y="0"/>
                    <a:pt x="764" y="70"/>
                    <a:pt x="764" y="156"/>
                  </a:cubicBezTo>
                  <a:cubicBezTo>
                    <a:pt x="764" y="609"/>
                    <a:pt x="764" y="609"/>
                    <a:pt x="764" y="609"/>
                  </a:cubicBezTo>
                  <a:cubicBezTo>
                    <a:pt x="764" y="695"/>
                    <a:pt x="694" y="764"/>
                    <a:pt x="609" y="764"/>
                  </a:cubicBezTo>
                  <a:cubicBezTo>
                    <a:pt x="262" y="764"/>
                    <a:pt x="262" y="764"/>
                    <a:pt x="262" y="764"/>
                  </a:cubicBezTo>
                  <a:cubicBezTo>
                    <a:pt x="298" y="963"/>
                    <a:pt x="298" y="963"/>
                    <a:pt x="298" y="963"/>
                  </a:cubicBezTo>
                  <a:cubicBezTo>
                    <a:pt x="152" y="764"/>
                    <a:pt x="152" y="764"/>
                    <a:pt x="152" y="764"/>
                  </a:cubicBezTo>
                  <a:cubicBezTo>
                    <a:pt x="68" y="762"/>
                    <a:pt x="0" y="693"/>
                    <a:pt x="0" y="609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70"/>
                    <a:pt x="70" y="0"/>
                    <a:pt x="156" y="0"/>
                  </a:cubicBezTo>
                  <a:close/>
                </a:path>
              </a:pathLst>
            </a:custGeom>
            <a:noFill/>
            <a:ln w="44450" cap="flat">
              <a:solidFill>
                <a:schemeClr val="accent3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220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2100537" y="3501626"/>
              <a:ext cx="3787167" cy="16666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lang="en-GB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Clear Sans" panose="020B0503030202020304" pitchFamily="34" charset="0"/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2100537" y="3501624"/>
              <a:ext cx="3880767" cy="3349822"/>
            </a:xfrm>
            <a:prstGeom prst="rect">
              <a:avLst/>
            </a:prstGeom>
          </p:spPr>
          <p:txBody>
            <a:bodyPr wrap="square" lIns="72000" tIns="72000" rIns="72000" bIns="72000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2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Đập</a:t>
              </a:r>
              <a:r>
                <a:rPr 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2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heo</a:t>
              </a:r>
              <a:r>
                <a:rPr 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2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khô</a:t>
              </a:r>
              <a:r>
                <a:rPr 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2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máu</a:t>
              </a:r>
              <a:r>
                <a:rPr 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2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thôi</a:t>
              </a:r>
              <a:r>
                <a:rPr 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!</a:t>
              </a:r>
              <a:endPara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682707" y="1650447"/>
            <a:ext cx="55874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IT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Cơ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Động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là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công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 ty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trách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nhiệm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hữu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hạn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được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đồng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 sang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lập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bởi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 4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sinh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viên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trẻ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nặng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động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của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 FPT.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Mỗi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thành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viên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là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một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cá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tính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và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tài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năng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khác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nhau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cùng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nhau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quyết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tâm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xây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dựng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lên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 1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công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 ty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lớn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mạnh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  <a:p>
            <a:endParaRPr lang="en-US" dirty="0"/>
          </a:p>
        </p:txBody>
      </p:sp>
      <p:pic>
        <p:nvPicPr>
          <p:cNvPr id="195" name="Picture 19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823" y="192269"/>
            <a:ext cx="997192" cy="997192"/>
          </a:xfrm>
          <a:prstGeom prst="rect">
            <a:avLst/>
          </a:prstGeom>
        </p:spPr>
      </p:pic>
      <p:sp>
        <p:nvSpPr>
          <p:cNvPr id="196" name="TextBox 195"/>
          <p:cNvSpPr txBox="1"/>
          <p:nvPr/>
        </p:nvSpPr>
        <p:spPr>
          <a:xfrm>
            <a:off x="11377480" y="6309035"/>
            <a:ext cx="299377" cy="5489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tIns="72000" rtlCol="0" anchor="t">
            <a:noAutofit/>
          </a:bodyPr>
          <a:lstStyle/>
          <a:p>
            <a:pPr algn="ctr"/>
            <a:fld id="{935BBC0D-156C-474B-BE53-7DA8707D3EBF}" type="slidenum">
              <a:rPr lang="en-US" sz="1200">
                <a:solidFill>
                  <a:schemeClr val="bg1"/>
                </a:solidFill>
              </a:rPr>
              <a:pPr algn="ctr"/>
              <a:t>4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20843" y="3459529"/>
            <a:ext cx="71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MÁU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82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682707" y="1046321"/>
            <a:ext cx="3802323" cy="3693191"/>
          </a:xfrm>
        </p:spPr>
        <p:txBody>
          <a:bodyPr/>
          <a:lstStyle/>
          <a:p>
            <a:r>
              <a:rPr lang="es-ES_tradnl" dirty="0"/>
              <a:t>02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 smtClean="0"/>
              <a:t>Ý </a:t>
            </a:r>
            <a:r>
              <a:rPr lang="es-ES_tradnl" dirty="0" err="1" smtClean="0"/>
              <a:t>Tưởng</a:t>
            </a:r>
            <a:endParaRPr lang="es-ES_tradnl" dirty="0"/>
          </a:p>
        </p:txBody>
      </p:sp>
      <p:cxnSp>
        <p:nvCxnSpPr>
          <p:cNvPr id="9" name="Conector recto 8"/>
          <p:cNvCxnSpPr/>
          <p:nvPr/>
        </p:nvCxnSpPr>
        <p:spPr>
          <a:xfrm>
            <a:off x="670985" y="3270727"/>
            <a:ext cx="3980759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377480" y="6309035"/>
            <a:ext cx="299377" cy="5489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tIns="72000" rtlCol="0" anchor="t">
            <a:noAutofit/>
          </a:bodyPr>
          <a:lstStyle/>
          <a:p>
            <a:pPr algn="ctr"/>
            <a:fld id="{935BBC0D-156C-474B-BE53-7DA8707D3EBF}" type="slidenum">
              <a:rPr lang="en-US" sz="1200">
                <a:solidFill>
                  <a:schemeClr val="bg1"/>
                </a:solidFill>
              </a:rPr>
              <a:pPr algn="ctr"/>
              <a:t>5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50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sz="7200" dirty="0" smtClean="0"/>
              <a:t>Ý </a:t>
            </a:r>
            <a:r>
              <a:rPr lang="es-ES_tradnl" sz="7200" dirty="0" err="1" smtClean="0"/>
              <a:t>Tưởng</a:t>
            </a:r>
            <a:endParaRPr lang="es-ES_tradnl" sz="7200" dirty="0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/>
              <a:t>MISION</a:t>
            </a:r>
          </a:p>
        </p:txBody>
      </p:sp>
      <p:sp>
        <p:nvSpPr>
          <p:cNvPr id="2" name="Paralelogramo 1"/>
          <p:cNvSpPr/>
          <p:nvPr/>
        </p:nvSpPr>
        <p:spPr>
          <a:xfrm>
            <a:off x="7997371" y="1641232"/>
            <a:ext cx="1814891" cy="3723373"/>
          </a:xfrm>
          <a:prstGeom prst="parallelogram">
            <a:avLst>
              <a:gd name="adj" fmla="val 821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2400"/>
          </a:p>
        </p:txBody>
      </p:sp>
      <p:cxnSp>
        <p:nvCxnSpPr>
          <p:cNvPr id="9" name="Conector recto 8"/>
          <p:cNvCxnSpPr/>
          <p:nvPr/>
        </p:nvCxnSpPr>
        <p:spPr>
          <a:xfrm>
            <a:off x="670984" y="867680"/>
            <a:ext cx="4993216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Marcador de texto 35"/>
          <p:cNvSpPr txBox="1">
            <a:spLocks/>
          </p:cNvSpPr>
          <p:nvPr/>
        </p:nvSpPr>
        <p:spPr>
          <a:xfrm>
            <a:off x="682707" y="880565"/>
            <a:ext cx="9141231" cy="948235"/>
          </a:xfrm>
          <a:prstGeom prst="rect">
            <a:avLst/>
          </a:prstGeom>
          <a:solidFill>
            <a:schemeClr val="bg1"/>
          </a:solidFill>
        </p:spPr>
        <p:txBody>
          <a:bodyPr vert="horz" wrap="none" lIns="0" tIns="7200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667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IT </a:t>
            </a:r>
            <a:r>
              <a:rPr lang="en-US" sz="4800" dirty="0" err="1" smtClean="0">
                <a:solidFill>
                  <a:schemeClr val="accent1">
                    <a:lumMod val="75000"/>
                  </a:schemeClr>
                </a:solidFill>
              </a:rPr>
              <a:t>Cơ</a:t>
            </a: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accent1">
                    <a:lumMod val="75000"/>
                  </a:schemeClr>
                </a:solidFill>
              </a:rPr>
              <a:t>Động</a:t>
            </a: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 Company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1377480" y="6309035"/>
            <a:ext cx="299377" cy="5489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tIns="72000" rtlCol="0" anchor="t">
            <a:noAutofit/>
          </a:bodyPr>
          <a:lstStyle/>
          <a:p>
            <a:pPr algn="ctr"/>
            <a:fld id="{935BBC0D-156C-474B-BE53-7DA8707D3EBF}" type="slidenum">
              <a:rPr lang="en-US" sz="1200">
                <a:solidFill>
                  <a:schemeClr val="bg1"/>
                </a:solidFill>
              </a:rPr>
              <a:pPr algn="ctr"/>
              <a:t>6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3087" y="1841684"/>
            <a:ext cx="4037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 smtClean="0"/>
              <a:t>Tự</a:t>
            </a:r>
            <a:r>
              <a:rPr lang="en-US" b="1" dirty="0" smtClean="0"/>
              <a:t> </a:t>
            </a:r>
            <a:r>
              <a:rPr lang="en-US" b="1" dirty="0" err="1" smtClean="0"/>
              <a:t>Thành</a:t>
            </a:r>
            <a:r>
              <a:rPr lang="en-US" b="1" dirty="0" smtClean="0"/>
              <a:t> </a:t>
            </a:r>
            <a:r>
              <a:rPr lang="en-US" b="1" dirty="0" err="1" smtClean="0"/>
              <a:t>Lập</a:t>
            </a:r>
            <a:r>
              <a:rPr lang="en-US" b="1" dirty="0" smtClean="0"/>
              <a:t> </a:t>
            </a:r>
            <a:r>
              <a:rPr lang="en-US" b="1" dirty="0" err="1" smtClean="0"/>
              <a:t>Sự</a:t>
            </a:r>
            <a:r>
              <a:rPr lang="en-US" b="1" dirty="0" smtClean="0"/>
              <a:t> </a:t>
            </a:r>
            <a:r>
              <a:rPr lang="en-US" b="1" dirty="0" err="1" smtClean="0"/>
              <a:t>Ngiệp</a:t>
            </a:r>
            <a:r>
              <a:rPr lang="en-US" b="1" dirty="0" smtClean="0"/>
              <a:t> </a:t>
            </a:r>
            <a:r>
              <a:rPr lang="en-US" b="1" dirty="0" err="1" smtClean="0"/>
              <a:t>Riêng</a:t>
            </a:r>
            <a:endParaRPr lang="en-US" b="1" dirty="0" smtClean="0"/>
          </a:p>
          <a:p>
            <a:pPr algn="r"/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thành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viên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muốn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thử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thách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bản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thân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tự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thành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lập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công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ty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riêng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389814" y="3114529"/>
            <a:ext cx="3460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 smtClean="0"/>
              <a:t>Nhu</a:t>
            </a:r>
            <a:r>
              <a:rPr lang="en-US" b="1" dirty="0" smtClean="0"/>
              <a:t> </a:t>
            </a:r>
            <a:r>
              <a:rPr lang="en-US" b="1" dirty="0" err="1" smtClean="0"/>
              <a:t>Cầu</a:t>
            </a:r>
            <a:r>
              <a:rPr lang="en-US" b="1" dirty="0" smtClean="0"/>
              <a:t> </a:t>
            </a:r>
            <a:r>
              <a:rPr lang="en-US" b="1" dirty="0" err="1" smtClean="0"/>
              <a:t>Sửa</a:t>
            </a:r>
            <a:r>
              <a:rPr lang="en-US" b="1" dirty="0" smtClean="0"/>
              <a:t> </a:t>
            </a:r>
            <a:r>
              <a:rPr lang="en-US" b="1" dirty="0" err="1" smtClean="0"/>
              <a:t>Chữa</a:t>
            </a:r>
            <a:endParaRPr lang="en-US" b="1" dirty="0" smtClean="0"/>
          </a:p>
          <a:p>
            <a:pPr algn="r"/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Nhu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cầu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về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sửa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chữa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thiết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bị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It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đang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rất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cao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389813" y="4148818"/>
            <a:ext cx="3532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 smtClean="0"/>
              <a:t>Muốn</a:t>
            </a:r>
            <a:r>
              <a:rPr lang="en-US" b="1" dirty="0" smtClean="0"/>
              <a:t> </a:t>
            </a:r>
            <a:r>
              <a:rPr lang="en-US" b="1" dirty="0" err="1" smtClean="0"/>
              <a:t>Thuận</a:t>
            </a:r>
            <a:r>
              <a:rPr lang="en-US" b="1" dirty="0" smtClean="0"/>
              <a:t> </a:t>
            </a:r>
            <a:r>
              <a:rPr lang="en-US" b="1" dirty="0" err="1" smtClean="0"/>
              <a:t>Tiện</a:t>
            </a:r>
            <a:r>
              <a:rPr lang="en-US" b="1" dirty="0" smtClean="0"/>
              <a:t> Cho </a:t>
            </a:r>
            <a:r>
              <a:rPr lang="en-US" b="1" dirty="0" err="1" smtClean="0"/>
              <a:t>Khách</a:t>
            </a:r>
            <a:r>
              <a:rPr lang="en-US" b="1" dirty="0" smtClean="0"/>
              <a:t> </a:t>
            </a:r>
            <a:r>
              <a:rPr lang="en-US" b="1" dirty="0" err="1" smtClean="0"/>
              <a:t>Hàng</a:t>
            </a:r>
            <a:endParaRPr lang="en-US" b="1" dirty="0" smtClean="0"/>
          </a:p>
          <a:p>
            <a:pPr algn="r"/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Mong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muốn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được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thuận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tiện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cho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khách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hang,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mang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dịch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vụ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đến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tận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nhà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642" y="1915205"/>
            <a:ext cx="776288" cy="77628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554" y="3096408"/>
            <a:ext cx="776288" cy="7762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554" y="4277611"/>
            <a:ext cx="776288" cy="776288"/>
          </a:xfrm>
          <a:prstGeom prst="rect">
            <a:avLst/>
          </a:prstGeom>
        </p:spPr>
      </p:pic>
      <p:grpSp>
        <p:nvGrpSpPr>
          <p:cNvPr id="206" name="Group 205"/>
          <p:cNvGrpSpPr/>
          <p:nvPr/>
        </p:nvGrpSpPr>
        <p:grpSpPr>
          <a:xfrm>
            <a:off x="-216694" y="2888316"/>
            <a:ext cx="7239794" cy="4285597"/>
            <a:chOff x="-436562" y="5405157"/>
            <a:chExt cx="14479587" cy="8571193"/>
          </a:xfrm>
        </p:grpSpPr>
        <p:sp>
          <p:nvSpPr>
            <p:cNvPr id="207" name="Freeform 5"/>
            <p:cNvSpPr>
              <a:spLocks/>
            </p:cNvSpPr>
            <p:nvPr/>
          </p:nvSpPr>
          <p:spPr bwMode="auto">
            <a:xfrm>
              <a:off x="-417512" y="9817100"/>
              <a:ext cx="5168900" cy="4159250"/>
            </a:xfrm>
            <a:custGeom>
              <a:avLst/>
              <a:gdLst>
                <a:gd name="T0" fmla="*/ 2066 w 3256"/>
                <a:gd name="T1" fmla="*/ 2568 h 2620"/>
                <a:gd name="T2" fmla="*/ 2198 w 3256"/>
                <a:gd name="T3" fmla="*/ 2040 h 2620"/>
                <a:gd name="T4" fmla="*/ 2300 w 3256"/>
                <a:gd name="T5" fmla="*/ 1648 h 2620"/>
                <a:gd name="T6" fmla="*/ 2358 w 3256"/>
                <a:gd name="T7" fmla="*/ 1446 h 2620"/>
                <a:gd name="T8" fmla="*/ 2370 w 3256"/>
                <a:gd name="T9" fmla="*/ 1410 h 2620"/>
                <a:gd name="T10" fmla="*/ 2408 w 3256"/>
                <a:gd name="T11" fmla="*/ 1342 h 2620"/>
                <a:gd name="T12" fmla="*/ 2472 w 3256"/>
                <a:gd name="T13" fmla="*/ 1246 h 2620"/>
                <a:gd name="T14" fmla="*/ 2650 w 3256"/>
                <a:gd name="T15" fmla="*/ 1010 h 2620"/>
                <a:gd name="T16" fmla="*/ 2894 w 3256"/>
                <a:gd name="T17" fmla="*/ 700 h 2620"/>
                <a:gd name="T18" fmla="*/ 2934 w 3256"/>
                <a:gd name="T19" fmla="*/ 648 h 2620"/>
                <a:gd name="T20" fmla="*/ 2966 w 3256"/>
                <a:gd name="T21" fmla="*/ 596 h 2620"/>
                <a:gd name="T22" fmla="*/ 3062 w 3256"/>
                <a:gd name="T23" fmla="*/ 406 h 2620"/>
                <a:gd name="T24" fmla="*/ 3214 w 3256"/>
                <a:gd name="T25" fmla="*/ 90 h 2620"/>
                <a:gd name="T26" fmla="*/ 3256 w 3256"/>
                <a:gd name="T27" fmla="*/ 0 h 2620"/>
                <a:gd name="T28" fmla="*/ 3004 w 3256"/>
                <a:gd name="T29" fmla="*/ 72 h 2620"/>
                <a:gd name="T30" fmla="*/ 2814 w 3256"/>
                <a:gd name="T31" fmla="*/ 122 h 2620"/>
                <a:gd name="T32" fmla="*/ 2716 w 3256"/>
                <a:gd name="T33" fmla="*/ 142 h 2620"/>
                <a:gd name="T34" fmla="*/ 2698 w 3256"/>
                <a:gd name="T35" fmla="*/ 144 h 2620"/>
                <a:gd name="T36" fmla="*/ 2674 w 3256"/>
                <a:gd name="T37" fmla="*/ 150 h 2620"/>
                <a:gd name="T38" fmla="*/ 2578 w 3256"/>
                <a:gd name="T39" fmla="*/ 182 h 2620"/>
                <a:gd name="T40" fmla="*/ 2346 w 3256"/>
                <a:gd name="T41" fmla="*/ 274 h 2620"/>
                <a:gd name="T42" fmla="*/ 1984 w 3256"/>
                <a:gd name="T43" fmla="*/ 424 h 2620"/>
                <a:gd name="T44" fmla="*/ 1716 w 3256"/>
                <a:gd name="T45" fmla="*/ 540 h 2620"/>
                <a:gd name="T46" fmla="*/ 1670 w 3256"/>
                <a:gd name="T47" fmla="*/ 562 h 2620"/>
                <a:gd name="T48" fmla="*/ 1650 w 3256"/>
                <a:gd name="T49" fmla="*/ 570 h 2620"/>
                <a:gd name="T50" fmla="*/ 1412 w 3256"/>
                <a:gd name="T51" fmla="*/ 642 h 2620"/>
                <a:gd name="T52" fmla="*/ 60 w 3256"/>
                <a:gd name="T53" fmla="*/ 1024 h 2620"/>
                <a:gd name="T54" fmla="*/ 44 w 3256"/>
                <a:gd name="T55" fmla="*/ 1272 h 2620"/>
                <a:gd name="T56" fmla="*/ 12 w 3256"/>
                <a:gd name="T57" fmla="*/ 1816 h 2620"/>
                <a:gd name="T58" fmla="*/ 2 w 3256"/>
                <a:gd name="T59" fmla="*/ 2108 h 2620"/>
                <a:gd name="T60" fmla="*/ 0 w 3256"/>
                <a:gd name="T61" fmla="*/ 2364 h 2620"/>
                <a:gd name="T62" fmla="*/ 4 w 3256"/>
                <a:gd name="T63" fmla="*/ 2508 h 2620"/>
                <a:gd name="T64" fmla="*/ 14 w 3256"/>
                <a:gd name="T65" fmla="*/ 2574 h 2620"/>
                <a:gd name="T66" fmla="*/ 26 w 3256"/>
                <a:gd name="T67" fmla="*/ 2612 h 2620"/>
                <a:gd name="T68" fmla="*/ 34 w 3256"/>
                <a:gd name="T69" fmla="*/ 2616 h 2620"/>
                <a:gd name="T70" fmla="*/ 70 w 3256"/>
                <a:gd name="T71" fmla="*/ 2618 h 2620"/>
                <a:gd name="T72" fmla="*/ 376 w 3256"/>
                <a:gd name="T73" fmla="*/ 2620 h 2620"/>
                <a:gd name="T74" fmla="*/ 1050 w 3256"/>
                <a:gd name="T75" fmla="*/ 2612 h 2620"/>
                <a:gd name="T76" fmla="*/ 1724 w 3256"/>
                <a:gd name="T77" fmla="*/ 2596 h 2620"/>
                <a:gd name="T78" fmla="*/ 1956 w 3256"/>
                <a:gd name="T79" fmla="*/ 2584 h 2620"/>
                <a:gd name="T80" fmla="*/ 2054 w 3256"/>
                <a:gd name="T81" fmla="*/ 2572 h 2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56" h="2620">
                  <a:moveTo>
                    <a:pt x="2066" y="2568"/>
                  </a:moveTo>
                  <a:lnTo>
                    <a:pt x="2066" y="2568"/>
                  </a:lnTo>
                  <a:lnTo>
                    <a:pt x="2106" y="2406"/>
                  </a:lnTo>
                  <a:lnTo>
                    <a:pt x="2198" y="2040"/>
                  </a:lnTo>
                  <a:lnTo>
                    <a:pt x="2252" y="1836"/>
                  </a:lnTo>
                  <a:lnTo>
                    <a:pt x="2300" y="1648"/>
                  </a:lnTo>
                  <a:lnTo>
                    <a:pt x="2342" y="1498"/>
                  </a:lnTo>
                  <a:lnTo>
                    <a:pt x="2358" y="1446"/>
                  </a:lnTo>
                  <a:lnTo>
                    <a:pt x="2370" y="1410"/>
                  </a:lnTo>
                  <a:lnTo>
                    <a:pt x="2370" y="1410"/>
                  </a:lnTo>
                  <a:lnTo>
                    <a:pt x="2386" y="1380"/>
                  </a:lnTo>
                  <a:lnTo>
                    <a:pt x="2408" y="1342"/>
                  </a:lnTo>
                  <a:lnTo>
                    <a:pt x="2438" y="1298"/>
                  </a:lnTo>
                  <a:lnTo>
                    <a:pt x="2472" y="1246"/>
                  </a:lnTo>
                  <a:lnTo>
                    <a:pt x="2556" y="1132"/>
                  </a:lnTo>
                  <a:lnTo>
                    <a:pt x="2650" y="1010"/>
                  </a:lnTo>
                  <a:lnTo>
                    <a:pt x="2828" y="784"/>
                  </a:lnTo>
                  <a:lnTo>
                    <a:pt x="2894" y="700"/>
                  </a:lnTo>
                  <a:lnTo>
                    <a:pt x="2934" y="648"/>
                  </a:lnTo>
                  <a:lnTo>
                    <a:pt x="2934" y="648"/>
                  </a:lnTo>
                  <a:lnTo>
                    <a:pt x="2948" y="626"/>
                  </a:lnTo>
                  <a:lnTo>
                    <a:pt x="2966" y="596"/>
                  </a:lnTo>
                  <a:lnTo>
                    <a:pt x="3010" y="510"/>
                  </a:lnTo>
                  <a:lnTo>
                    <a:pt x="3062" y="406"/>
                  </a:lnTo>
                  <a:lnTo>
                    <a:pt x="3118" y="292"/>
                  </a:lnTo>
                  <a:lnTo>
                    <a:pt x="3214" y="90"/>
                  </a:lnTo>
                  <a:lnTo>
                    <a:pt x="3256" y="0"/>
                  </a:lnTo>
                  <a:lnTo>
                    <a:pt x="3256" y="0"/>
                  </a:lnTo>
                  <a:lnTo>
                    <a:pt x="3178" y="22"/>
                  </a:lnTo>
                  <a:lnTo>
                    <a:pt x="3004" y="72"/>
                  </a:lnTo>
                  <a:lnTo>
                    <a:pt x="2906" y="98"/>
                  </a:lnTo>
                  <a:lnTo>
                    <a:pt x="2814" y="122"/>
                  </a:lnTo>
                  <a:lnTo>
                    <a:pt x="2742" y="138"/>
                  </a:lnTo>
                  <a:lnTo>
                    <a:pt x="2716" y="142"/>
                  </a:lnTo>
                  <a:lnTo>
                    <a:pt x="2698" y="144"/>
                  </a:lnTo>
                  <a:lnTo>
                    <a:pt x="2698" y="144"/>
                  </a:lnTo>
                  <a:lnTo>
                    <a:pt x="2688" y="146"/>
                  </a:lnTo>
                  <a:lnTo>
                    <a:pt x="2674" y="150"/>
                  </a:lnTo>
                  <a:lnTo>
                    <a:pt x="2634" y="162"/>
                  </a:lnTo>
                  <a:lnTo>
                    <a:pt x="2578" y="182"/>
                  </a:lnTo>
                  <a:lnTo>
                    <a:pt x="2510" y="208"/>
                  </a:lnTo>
                  <a:lnTo>
                    <a:pt x="2346" y="274"/>
                  </a:lnTo>
                  <a:lnTo>
                    <a:pt x="2164" y="348"/>
                  </a:lnTo>
                  <a:lnTo>
                    <a:pt x="1984" y="424"/>
                  </a:lnTo>
                  <a:lnTo>
                    <a:pt x="1828" y="490"/>
                  </a:lnTo>
                  <a:lnTo>
                    <a:pt x="1716" y="540"/>
                  </a:lnTo>
                  <a:lnTo>
                    <a:pt x="1684" y="554"/>
                  </a:lnTo>
                  <a:lnTo>
                    <a:pt x="1670" y="562"/>
                  </a:lnTo>
                  <a:lnTo>
                    <a:pt x="1670" y="562"/>
                  </a:lnTo>
                  <a:lnTo>
                    <a:pt x="1650" y="570"/>
                  </a:lnTo>
                  <a:lnTo>
                    <a:pt x="1598" y="586"/>
                  </a:lnTo>
                  <a:lnTo>
                    <a:pt x="1412" y="642"/>
                  </a:lnTo>
                  <a:lnTo>
                    <a:pt x="860" y="798"/>
                  </a:lnTo>
                  <a:lnTo>
                    <a:pt x="60" y="1024"/>
                  </a:lnTo>
                  <a:lnTo>
                    <a:pt x="60" y="1024"/>
                  </a:lnTo>
                  <a:lnTo>
                    <a:pt x="44" y="1272"/>
                  </a:lnTo>
                  <a:lnTo>
                    <a:pt x="28" y="1524"/>
                  </a:lnTo>
                  <a:lnTo>
                    <a:pt x="12" y="1816"/>
                  </a:lnTo>
                  <a:lnTo>
                    <a:pt x="6" y="1964"/>
                  </a:lnTo>
                  <a:lnTo>
                    <a:pt x="2" y="2108"/>
                  </a:lnTo>
                  <a:lnTo>
                    <a:pt x="0" y="2242"/>
                  </a:lnTo>
                  <a:lnTo>
                    <a:pt x="0" y="2364"/>
                  </a:lnTo>
                  <a:lnTo>
                    <a:pt x="2" y="2466"/>
                  </a:lnTo>
                  <a:lnTo>
                    <a:pt x="4" y="2508"/>
                  </a:lnTo>
                  <a:lnTo>
                    <a:pt x="8" y="2546"/>
                  </a:lnTo>
                  <a:lnTo>
                    <a:pt x="14" y="2574"/>
                  </a:lnTo>
                  <a:lnTo>
                    <a:pt x="18" y="2598"/>
                  </a:lnTo>
                  <a:lnTo>
                    <a:pt x="26" y="2612"/>
                  </a:lnTo>
                  <a:lnTo>
                    <a:pt x="30" y="2616"/>
                  </a:lnTo>
                  <a:lnTo>
                    <a:pt x="34" y="2616"/>
                  </a:lnTo>
                  <a:lnTo>
                    <a:pt x="34" y="2616"/>
                  </a:lnTo>
                  <a:lnTo>
                    <a:pt x="70" y="2618"/>
                  </a:lnTo>
                  <a:lnTo>
                    <a:pt x="144" y="2620"/>
                  </a:lnTo>
                  <a:lnTo>
                    <a:pt x="376" y="2620"/>
                  </a:lnTo>
                  <a:lnTo>
                    <a:pt x="692" y="2618"/>
                  </a:lnTo>
                  <a:lnTo>
                    <a:pt x="1050" y="2612"/>
                  </a:lnTo>
                  <a:lnTo>
                    <a:pt x="1408" y="2606"/>
                  </a:lnTo>
                  <a:lnTo>
                    <a:pt x="1724" y="2596"/>
                  </a:lnTo>
                  <a:lnTo>
                    <a:pt x="1854" y="2590"/>
                  </a:lnTo>
                  <a:lnTo>
                    <a:pt x="1956" y="2584"/>
                  </a:lnTo>
                  <a:lnTo>
                    <a:pt x="2030" y="2576"/>
                  </a:lnTo>
                  <a:lnTo>
                    <a:pt x="2054" y="2572"/>
                  </a:lnTo>
                  <a:lnTo>
                    <a:pt x="2066" y="2568"/>
                  </a:lnTo>
                  <a:close/>
                </a:path>
              </a:pathLst>
            </a:custGeom>
            <a:solidFill>
              <a:srgbClr val="4AA0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208" name="Freeform 6"/>
            <p:cNvSpPr>
              <a:spLocks/>
            </p:cNvSpPr>
            <p:nvPr/>
          </p:nvSpPr>
          <p:spPr bwMode="auto">
            <a:xfrm>
              <a:off x="-417512" y="9817100"/>
              <a:ext cx="5168900" cy="4159250"/>
            </a:xfrm>
            <a:custGeom>
              <a:avLst/>
              <a:gdLst>
                <a:gd name="T0" fmla="*/ 2066 w 3256"/>
                <a:gd name="T1" fmla="*/ 2568 h 2620"/>
                <a:gd name="T2" fmla="*/ 2198 w 3256"/>
                <a:gd name="T3" fmla="*/ 2040 h 2620"/>
                <a:gd name="T4" fmla="*/ 2300 w 3256"/>
                <a:gd name="T5" fmla="*/ 1648 h 2620"/>
                <a:gd name="T6" fmla="*/ 2358 w 3256"/>
                <a:gd name="T7" fmla="*/ 1446 h 2620"/>
                <a:gd name="T8" fmla="*/ 2370 w 3256"/>
                <a:gd name="T9" fmla="*/ 1410 h 2620"/>
                <a:gd name="T10" fmla="*/ 2408 w 3256"/>
                <a:gd name="T11" fmla="*/ 1342 h 2620"/>
                <a:gd name="T12" fmla="*/ 2472 w 3256"/>
                <a:gd name="T13" fmla="*/ 1246 h 2620"/>
                <a:gd name="T14" fmla="*/ 2650 w 3256"/>
                <a:gd name="T15" fmla="*/ 1010 h 2620"/>
                <a:gd name="T16" fmla="*/ 2894 w 3256"/>
                <a:gd name="T17" fmla="*/ 700 h 2620"/>
                <a:gd name="T18" fmla="*/ 2934 w 3256"/>
                <a:gd name="T19" fmla="*/ 648 h 2620"/>
                <a:gd name="T20" fmla="*/ 2966 w 3256"/>
                <a:gd name="T21" fmla="*/ 596 h 2620"/>
                <a:gd name="T22" fmla="*/ 3062 w 3256"/>
                <a:gd name="T23" fmla="*/ 406 h 2620"/>
                <a:gd name="T24" fmla="*/ 3214 w 3256"/>
                <a:gd name="T25" fmla="*/ 90 h 2620"/>
                <a:gd name="T26" fmla="*/ 3256 w 3256"/>
                <a:gd name="T27" fmla="*/ 0 h 2620"/>
                <a:gd name="T28" fmla="*/ 3004 w 3256"/>
                <a:gd name="T29" fmla="*/ 72 h 2620"/>
                <a:gd name="T30" fmla="*/ 2814 w 3256"/>
                <a:gd name="T31" fmla="*/ 122 h 2620"/>
                <a:gd name="T32" fmla="*/ 2716 w 3256"/>
                <a:gd name="T33" fmla="*/ 142 h 2620"/>
                <a:gd name="T34" fmla="*/ 2698 w 3256"/>
                <a:gd name="T35" fmla="*/ 144 h 2620"/>
                <a:gd name="T36" fmla="*/ 2674 w 3256"/>
                <a:gd name="T37" fmla="*/ 150 h 2620"/>
                <a:gd name="T38" fmla="*/ 2578 w 3256"/>
                <a:gd name="T39" fmla="*/ 182 h 2620"/>
                <a:gd name="T40" fmla="*/ 2346 w 3256"/>
                <a:gd name="T41" fmla="*/ 274 h 2620"/>
                <a:gd name="T42" fmla="*/ 1984 w 3256"/>
                <a:gd name="T43" fmla="*/ 424 h 2620"/>
                <a:gd name="T44" fmla="*/ 1716 w 3256"/>
                <a:gd name="T45" fmla="*/ 540 h 2620"/>
                <a:gd name="T46" fmla="*/ 1670 w 3256"/>
                <a:gd name="T47" fmla="*/ 562 h 2620"/>
                <a:gd name="T48" fmla="*/ 1650 w 3256"/>
                <a:gd name="T49" fmla="*/ 570 h 2620"/>
                <a:gd name="T50" fmla="*/ 1412 w 3256"/>
                <a:gd name="T51" fmla="*/ 642 h 2620"/>
                <a:gd name="T52" fmla="*/ 60 w 3256"/>
                <a:gd name="T53" fmla="*/ 1024 h 2620"/>
                <a:gd name="T54" fmla="*/ 44 w 3256"/>
                <a:gd name="T55" fmla="*/ 1272 h 2620"/>
                <a:gd name="T56" fmla="*/ 12 w 3256"/>
                <a:gd name="T57" fmla="*/ 1816 h 2620"/>
                <a:gd name="T58" fmla="*/ 2 w 3256"/>
                <a:gd name="T59" fmla="*/ 2108 h 2620"/>
                <a:gd name="T60" fmla="*/ 0 w 3256"/>
                <a:gd name="T61" fmla="*/ 2364 h 2620"/>
                <a:gd name="T62" fmla="*/ 4 w 3256"/>
                <a:gd name="T63" fmla="*/ 2508 h 2620"/>
                <a:gd name="T64" fmla="*/ 14 w 3256"/>
                <a:gd name="T65" fmla="*/ 2574 h 2620"/>
                <a:gd name="T66" fmla="*/ 26 w 3256"/>
                <a:gd name="T67" fmla="*/ 2612 h 2620"/>
                <a:gd name="T68" fmla="*/ 34 w 3256"/>
                <a:gd name="T69" fmla="*/ 2616 h 2620"/>
                <a:gd name="T70" fmla="*/ 70 w 3256"/>
                <a:gd name="T71" fmla="*/ 2618 h 2620"/>
                <a:gd name="T72" fmla="*/ 376 w 3256"/>
                <a:gd name="T73" fmla="*/ 2620 h 2620"/>
                <a:gd name="T74" fmla="*/ 1050 w 3256"/>
                <a:gd name="T75" fmla="*/ 2612 h 2620"/>
                <a:gd name="T76" fmla="*/ 1724 w 3256"/>
                <a:gd name="T77" fmla="*/ 2596 h 2620"/>
                <a:gd name="T78" fmla="*/ 1956 w 3256"/>
                <a:gd name="T79" fmla="*/ 2584 h 2620"/>
                <a:gd name="T80" fmla="*/ 2054 w 3256"/>
                <a:gd name="T81" fmla="*/ 2572 h 2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56" h="2620">
                  <a:moveTo>
                    <a:pt x="2066" y="2568"/>
                  </a:moveTo>
                  <a:lnTo>
                    <a:pt x="2066" y="2568"/>
                  </a:lnTo>
                  <a:lnTo>
                    <a:pt x="2106" y="2406"/>
                  </a:lnTo>
                  <a:lnTo>
                    <a:pt x="2198" y="2040"/>
                  </a:lnTo>
                  <a:lnTo>
                    <a:pt x="2252" y="1836"/>
                  </a:lnTo>
                  <a:lnTo>
                    <a:pt x="2300" y="1648"/>
                  </a:lnTo>
                  <a:lnTo>
                    <a:pt x="2342" y="1498"/>
                  </a:lnTo>
                  <a:lnTo>
                    <a:pt x="2358" y="1446"/>
                  </a:lnTo>
                  <a:lnTo>
                    <a:pt x="2370" y="1410"/>
                  </a:lnTo>
                  <a:lnTo>
                    <a:pt x="2370" y="1410"/>
                  </a:lnTo>
                  <a:lnTo>
                    <a:pt x="2386" y="1380"/>
                  </a:lnTo>
                  <a:lnTo>
                    <a:pt x="2408" y="1342"/>
                  </a:lnTo>
                  <a:lnTo>
                    <a:pt x="2438" y="1298"/>
                  </a:lnTo>
                  <a:lnTo>
                    <a:pt x="2472" y="1246"/>
                  </a:lnTo>
                  <a:lnTo>
                    <a:pt x="2556" y="1132"/>
                  </a:lnTo>
                  <a:lnTo>
                    <a:pt x="2650" y="1010"/>
                  </a:lnTo>
                  <a:lnTo>
                    <a:pt x="2828" y="784"/>
                  </a:lnTo>
                  <a:lnTo>
                    <a:pt x="2894" y="700"/>
                  </a:lnTo>
                  <a:lnTo>
                    <a:pt x="2934" y="648"/>
                  </a:lnTo>
                  <a:lnTo>
                    <a:pt x="2934" y="648"/>
                  </a:lnTo>
                  <a:lnTo>
                    <a:pt x="2948" y="626"/>
                  </a:lnTo>
                  <a:lnTo>
                    <a:pt x="2966" y="596"/>
                  </a:lnTo>
                  <a:lnTo>
                    <a:pt x="3010" y="510"/>
                  </a:lnTo>
                  <a:lnTo>
                    <a:pt x="3062" y="406"/>
                  </a:lnTo>
                  <a:lnTo>
                    <a:pt x="3118" y="292"/>
                  </a:lnTo>
                  <a:lnTo>
                    <a:pt x="3214" y="90"/>
                  </a:lnTo>
                  <a:lnTo>
                    <a:pt x="3256" y="0"/>
                  </a:lnTo>
                  <a:lnTo>
                    <a:pt x="3256" y="0"/>
                  </a:lnTo>
                  <a:lnTo>
                    <a:pt x="3178" y="22"/>
                  </a:lnTo>
                  <a:lnTo>
                    <a:pt x="3004" y="72"/>
                  </a:lnTo>
                  <a:lnTo>
                    <a:pt x="2906" y="98"/>
                  </a:lnTo>
                  <a:lnTo>
                    <a:pt x="2814" y="122"/>
                  </a:lnTo>
                  <a:lnTo>
                    <a:pt x="2742" y="138"/>
                  </a:lnTo>
                  <a:lnTo>
                    <a:pt x="2716" y="142"/>
                  </a:lnTo>
                  <a:lnTo>
                    <a:pt x="2698" y="144"/>
                  </a:lnTo>
                  <a:lnTo>
                    <a:pt x="2698" y="144"/>
                  </a:lnTo>
                  <a:lnTo>
                    <a:pt x="2688" y="146"/>
                  </a:lnTo>
                  <a:lnTo>
                    <a:pt x="2674" y="150"/>
                  </a:lnTo>
                  <a:lnTo>
                    <a:pt x="2634" y="162"/>
                  </a:lnTo>
                  <a:lnTo>
                    <a:pt x="2578" y="182"/>
                  </a:lnTo>
                  <a:lnTo>
                    <a:pt x="2510" y="208"/>
                  </a:lnTo>
                  <a:lnTo>
                    <a:pt x="2346" y="274"/>
                  </a:lnTo>
                  <a:lnTo>
                    <a:pt x="2164" y="348"/>
                  </a:lnTo>
                  <a:lnTo>
                    <a:pt x="1984" y="424"/>
                  </a:lnTo>
                  <a:lnTo>
                    <a:pt x="1828" y="490"/>
                  </a:lnTo>
                  <a:lnTo>
                    <a:pt x="1716" y="540"/>
                  </a:lnTo>
                  <a:lnTo>
                    <a:pt x="1684" y="554"/>
                  </a:lnTo>
                  <a:lnTo>
                    <a:pt x="1670" y="562"/>
                  </a:lnTo>
                  <a:lnTo>
                    <a:pt x="1670" y="562"/>
                  </a:lnTo>
                  <a:lnTo>
                    <a:pt x="1650" y="570"/>
                  </a:lnTo>
                  <a:lnTo>
                    <a:pt x="1598" y="586"/>
                  </a:lnTo>
                  <a:lnTo>
                    <a:pt x="1412" y="642"/>
                  </a:lnTo>
                  <a:lnTo>
                    <a:pt x="860" y="798"/>
                  </a:lnTo>
                  <a:lnTo>
                    <a:pt x="60" y="1024"/>
                  </a:lnTo>
                  <a:lnTo>
                    <a:pt x="60" y="1024"/>
                  </a:lnTo>
                  <a:lnTo>
                    <a:pt x="44" y="1272"/>
                  </a:lnTo>
                  <a:lnTo>
                    <a:pt x="28" y="1524"/>
                  </a:lnTo>
                  <a:lnTo>
                    <a:pt x="12" y="1816"/>
                  </a:lnTo>
                  <a:lnTo>
                    <a:pt x="6" y="1964"/>
                  </a:lnTo>
                  <a:lnTo>
                    <a:pt x="2" y="2108"/>
                  </a:lnTo>
                  <a:lnTo>
                    <a:pt x="0" y="2242"/>
                  </a:lnTo>
                  <a:lnTo>
                    <a:pt x="0" y="2364"/>
                  </a:lnTo>
                  <a:lnTo>
                    <a:pt x="2" y="2466"/>
                  </a:lnTo>
                  <a:lnTo>
                    <a:pt x="4" y="2508"/>
                  </a:lnTo>
                  <a:lnTo>
                    <a:pt x="8" y="2546"/>
                  </a:lnTo>
                  <a:lnTo>
                    <a:pt x="14" y="2574"/>
                  </a:lnTo>
                  <a:lnTo>
                    <a:pt x="18" y="2598"/>
                  </a:lnTo>
                  <a:lnTo>
                    <a:pt x="26" y="2612"/>
                  </a:lnTo>
                  <a:lnTo>
                    <a:pt x="30" y="2616"/>
                  </a:lnTo>
                  <a:lnTo>
                    <a:pt x="34" y="2616"/>
                  </a:lnTo>
                  <a:lnTo>
                    <a:pt x="34" y="2616"/>
                  </a:lnTo>
                  <a:lnTo>
                    <a:pt x="70" y="2618"/>
                  </a:lnTo>
                  <a:lnTo>
                    <a:pt x="144" y="2620"/>
                  </a:lnTo>
                  <a:lnTo>
                    <a:pt x="376" y="2620"/>
                  </a:lnTo>
                  <a:lnTo>
                    <a:pt x="692" y="2618"/>
                  </a:lnTo>
                  <a:lnTo>
                    <a:pt x="1050" y="2612"/>
                  </a:lnTo>
                  <a:lnTo>
                    <a:pt x="1408" y="2606"/>
                  </a:lnTo>
                  <a:lnTo>
                    <a:pt x="1724" y="2596"/>
                  </a:lnTo>
                  <a:lnTo>
                    <a:pt x="1854" y="2590"/>
                  </a:lnTo>
                  <a:lnTo>
                    <a:pt x="1956" y="2584"/>
                  </a:lnTo>
                  <a:lnTo>
                    <a:pt x="2030" y="2576"/>
                  </a:lnTo>
                  <a:lnTo>
                    <a:pt x="2054" y="2572"/>
                  </a:lnTo>
                  <a:lnTo>
                    <a:pt x="2066" y="25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209" name="Freeform 7"/>
            <p:cNvSpPr>
              <a:spLocks/>
            </p:cNvSpPr>
            <p:nvPr/>
          </p:nvSpPr>
          <p:spPr bwMode="auto">
            <a:xfrm>
              <a:off x="1900238" y="10693400"/>
              <a:ext cx="1108075" cy="2711450"/>
            </a:xfrm>
            <a:custGeom>
              <a:avLst/>
              <a:gdLst>
                <a:gd name="T0" fmla="*/ 698 w 698"/>
                <a:gd name="T1" fmla="*/ 0 h 1708"/>
                <a:gd name="T2" fmla="*/ 698 w 698"/>
                <a:gd name="T3" fmla="*/ 0 h 1708"/>
                <a:gd name="T4" fmla="*/ 550 w 698"/>
                <a:gd name="T5" fmla="*/ 438 h 1708"/>
                <a:gd name="T6" fmla="*/ 440 w 698"/>
                <a:gd name="T7" fmla="*/ 760 h 1708"/>
                <a:gd name="T8" fmla="*/ 374 w 698"/>
                <a:gd name="T9" fmla="*/ 948 h 1708"/>
                <a:gd name="T10" fmla="*/ 374 w 698"/>
                <a:gd name="T11" fmla="*/ 948 h 1708"/>
                <a:gd name="T12" fmla="*/ 348 w 698"/>
                <a:gd name="T13" fmla="*/ 1008 h 1708"/>
                <a:gd name="T14" fmla="*/ 302 w 698"/>
                <a:gd name="T15" fmla="*/ 1108 h 1708"/>
                <a:gd name="T16" fmla="*/ 174 w 698"/>
                <a:gd name="T17" fmla="*/ 1364 h 1708"/>
                <a:gd name="T18" fmla="*/ 0 w 698"/>
                <a:gd name="T19" fmla="*/ 1708 h 1708"/>
                <a:gd name="T20" fmla="*/ 0 w 698"/>
                <a:gd name="T21" fmla="*/ 1708 h 1708"/>
                <a:gd name="T22" fmla="*/ 186 w 698"/>
                <a:gd name="T23" fmla="*/ 1372 h 1708"/>
                <a:gd name="T24" fmla="*/ 326 w 698"/>
                <a:gd name="T25" fmla="*/ 1120 h 1708"/>
                <a:gd name="T26" fmla="*/ 380 w 698"/>
                <a:gd name="T27" fmla="*/ 1020 h 1708"/>
                <a:gd name="T28" fmla="*/ 412 w 698"/>
                <a:gd name="T29" fmla="*/ 960 h 1708"/>
                <a:gd name="T30" fmla="*/ 412 w 698"/>
                <a:gd name="T31" fmla="*/ 960 h 1708"/>
                <a:gd name="T32" fmla="*/ 424 w 698"/>
                <a:gd name="T33" fmla="*/ 932 h 1708"/>
                <a:gd name="T34" fmla="*/ 438 w 698"/>
                <a:gd name="T35" fmla="*/ 890 h 1708"/>
                <a:gd name="T36" fmla="*/ 478 w 698"/>
                <a:gd name="T37" fmla="*/ 766 h 1708"/>
                <a:gd name="T38" fmla="*/ 524 w 698"/>
                <a:gd name="T39" fmla="*/ 612 h 1708"/>
                <a:gd name="T40" fmla="*/ 574 w 698"/>
                <a:gd name="T41" fmla="*/ 442 h 1708"/>
                <a:gd name="T42" fmla="*/ 660 w 698"/>
                <a:gd name="T43" fmla="*/ 136 h 1708"/>
                <a:gd name="T44" fmla="*/ 698 w 698"/>
                <a:gd name="T45" fmla="*/ 0 h 1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8" h="1708">
                  <a:moveTo>
                    <a:pt x="698" y="0"/>
                  </a:moveTo>
                  <a:lnTo>
                    <a:pt x="698" y="0"/>
                  </a:lnTo>
                  <a:lnTo>
                    <a:pt x="550" y="438"/>
                  </a:lnTo>
                  <a:lnTo>
                    <a:pt x="440" y="760"/>
                  </a:lnTo>
                  <a:lnTo>
                    <a:pt x="374" y="948"/>
                  </a:lnTo>
                  <a:lnTo>
                    <a:pt x="374" y="948"/>
                  </a:lnTo>
                  <a:lnTo>
                    <a:pt x="348" y="1008"/>
                  </a:lnTo>
                  <a:lnTo>
                    <a:pt x="302" y="1108"/>
                  </a:lnTo>
                  <a:lnTo>
                    <a:pt x="174" y="1364"/>
                  </a:lnTo>
                  <a:lnTo>
                    <a:pt x="0" y="1708"/>
                  </a:lnTo>
                  <a:lnTo>
                    <a:pt x="0" y="1708"/>
                  </a:lnTo>
                  <a:lnTo>
                    <a:pt x="186" y="1372"/>
                  </a:lnTo>
                  <a:lnTo>
                    <a:pt x="326" y="1120"/>
                  </a:lnTo>
                  <a:lnTo>
                    <a:pt x="380" y="1020"/>
                  </a:lnTo>
                  <a:lnTo>
                    <a:pt x="412" y="960"/>
                  </a:lnTo>
                  <a:lnTo>
                    <a:pt x="412" y="960"/>
                  </a:lnTo>
                  <a:lnTo>
                    <a:pt x="424" y="932"/>
                  </a:lnTo>
                  <a:lnTo>
                    <a:pt x="438" y="890"/>
                  </a:lnTo>
                  <a:lnTo>
                    <a:pt x="478" y="766"/>
                  </a:lnTo>
                  <a:lnTo>
                    <a:pt x="524" y="612"/>
                  </a:lnTo>
                  <a:lnTo>
                    <a:pt x="574" y="442"/>
                  </a:lnTo>
                  <a:lnTo>
                    <a:pt x="660" y="136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247B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210" name="Freeform 8"/>
            <p:cNvSpPr>
              <a:spLocks/>
            </p:cNvSpPr>
            <p:nvPr/>
          </p:nvSpPr>
          <p:spPr bwMode="auto">
            <a:xfrm>
              <a:off x="1900238" y="10693400"/>
              <a:ext cx="1108075" cy="2711450"/>
            </a:xfrm>
            <a:custGeom>
              <a:avLst/>
              <a:gdLst>
                <a:gd name="T0" fmla="*/ 698 w 698"/>
                <a:gd name="T1" fmla="*/ 0 h 1708"/>
                <a:gd name="T2" fmla="*/ 698 w 698"/>
                <a:gd name="T3" fmla="*/ 0 h 1708"/>
                <a:gd name="T4" fmla="*/ 550 w 698"/>
                <a:gd name="T5" fmla="*/ 438 h 1708"/>
                <a:gd name="T6" fmla="*/ 440 w 698"/>
                <a:gd name="T7" fmla="*/ 760 h 1708"/>
                <a:gd name="T8" fmla="*/ 374 w 698"/>
                <a:gd name="T9" fmla="*/ 948 h 1708"/>
                <a:gd name="T10" fmla="*/ 374 w 698"/>
                <a:gd name="T11" fmla="*/ 948 h 1708"/>
                <a:gd name="T12" fmla="*/ 348 w 698"/>
                <a:gd name="T13" fmla="*/ 1008 h 1708"/>
                <a:gd name="T14" fmla="*/ 302 w 698"/>
                <a:gd name="T15" fmla="*/ 1108 h 1708"/>
                <a:gd name="T16" fmla="*/ 174 w 698"/>
                <a:gd name="T17" fmla="*/ 1364 h 1708"/>
                <a:gd name="T18" fmla="*/ 0 w 698"/>
                <a:gd name="T19" fmla="*/ 1708 h 1708"/>
                <a:gd name="T20" fmla="*/ 0 w 698"/>
                <a:gd name="T21" fmla="*/ 1708 h 1708"/>
                <a:gd name="T22" fmla="*/ 186 w 698"/>
                <a:gd name="T23" fmla="*/ 1372 h 1708"/>
                <a:gd name="T24" fmla="*/ 326 w 698"/>
                <a:gd name="T25" fmla="*/ 1120 h 1708"/>
                <a:gd name="T26" fmla="*/ 380 w 698"/>
                <a:gd name="T27" fmla="*/ 1020 h 1708"/>
                <a:gd name="T28" fmla="*/ 412 w 698"/>
                <a:gd name="T29" fmla="*/ 960 h 1708"/>
                <a:gd name="T30" fmla="*/ 412 w 698"/>
                <a:gd name="T31" fmla="*/ 960 h 1708"/>
                <a:gd name="T32" fmla="*/ 424 w 698"/>
                <a:gd name="T33" fmla="*/ 932 h 1708"/>
                <a:gd name="T34" fmla="*/ 438 w 698"/>
                <a:gd name="T35" fmla="*/ 890 h 1708"/>
                <a:gd name="T36" fmla="*/ 478 w 698"/>
                <a:gd name="T37" fmla="*/ 766 h 1708"/>
                <a:gd name="T38" fmla="*/ 524 w 698"/>
                <a:gd name="T39" fmla="*/ 612 h 1708"/>
                <a:gd name="T40" fmla="*/ 574 w 698"/>
                <a:gd name="T41" fmla="*/ 442 h 1708"/>
                <a:gd name="T42" fmla="*/ 660 w 698"/>
                <a:gd name="T43" fmla="*/ 136 h 1708"/>
                <a:gd name="T44" fmla="*/ 698 w 698"/>
                <a:gd name="T45" fmla="*/ 0 h 1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8" h="1708">
                  <a:moveTo>
                    <a:pt x="698" y="0"/>
                  </a:moveTo>
                  <a:lnTo>
                    <a:pt x="698" y="0"/>
                  </a:lnTo>
                  <a:lnTo>
                    <a:pt x="550" y="438"/>
                  </a:lnTo>
                  <a:lnTo>
                    <a:pt x="440" y="760"/>
                  </a:lnTo>
                  <a:lnTo>
                    <a:pt x="374" y="948"/>
                  </a:lnTo>
                  <a:lnTo>
                    <a:pt x="374" y="948"/>
                  </a:lnTo>
                  <a:lnTo>
                    <a:pt x="348" y="1008"/>
                  </a:lnTo>
                  <a:lnTo>
                    <a:pt x="302" y="1108"/>
                  </a:lnTo>
                  <a:lnTo>
                    <a:pt x="174" y="1364"/>
                  </a:lnTo>
                  <a:lnTo>
                    <a:pt x="0" y="1708"/>
                  </a:lnTo>
                  <a:lnTo>
                    <a:pt x="0" y="1708"/>
                  </a:lnTo>
                  <a:lnTo>
                    <a:pt x="186" y="1372"/>
                  </a:lnTo>
                  <a:lnTo>
                    <a:pt x="326" y="1120"/>
                  </a:lnTo>
                  <a:lnTo>
                    <a:pt x="380" y="1020"/>
                  </a:lnTo>
                  <a:lnTo>
                    <a:pt x="412" y="960"/>
                  </a:lnTo>
                  <a:lnTo>
                    <a:pt x="412" y="960"/>
                  </a:lnTo>
                  <a:lnTo>
                    <a:pt x="424" y="932"/>
                  </a:lnTo>
                  <a:lnTo>
                    <a:pt x="438" y="890"/>
                  </a:lnTo>
                  <a:lnTo>
                    <a:pt x="478" y="766"/>
                  </a:lnTo>
                  <a:lnTo>
                    <a:pt x="524" y="612"/>
                  </a:lnTo>
                  <a:lnTo>
                    <a:pt x="574" y="442"/>
                  </a:lnTo>
                  <a:lnTo>
                    <a:pt x="660" y="136"/>
                  </a:lnTo>
                  <a:lnTo>
                    <a:pt x="6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211" name="Freeform 9"/>
            <p:cNvSpPr>
              <a:spLocks/>
            </p:cNvSpPr>
            <p:nvPr/>
          </p:nvSpPr>
          <p:spPr bwMode="auto">
            <a:xfrm>
              <a:off x="3379788" y="10315575"/>
              <a:ext cx="457200" cy="1120775"/>
            </a:xfrm>
            <a:custGeom>
              <a:avLst/>
              <a:gdLst>
                <a:gd name="T0" fmla="*/ 288 w 288"/>
                <a:gd name="T1" fmla="*/ 0 h 706"/>
                <a:gd name="T2" fmla="*/ 288 w 288"/>
                <a:gd name="T3" fmla="*/ 0 h 706"/>
                <a:gd name="T4" fmla="*/ 250 w 288"/>
                <a:gd name="T5" fmla="*/ 98 h 706"/>
                <a:gd name="T6" fmla="*/ 164 w 288"/>
                <a:gd name="T7" fmla="*/ 320 h 706"/>
                <a:gd name="T8" fmla="*/ 114 w 288"/>
                <a:gd name="T9" fmla="*/ 444 h 706"/>
                <a:gd name="T10" fmla="*/ 68 w 288"/>
                <a:gd name="T11" fmla="*/ 558 h 706"/>
                <a:gd name="T12" fmla="*/ 28 w 288"/>
                <a:gd name="T13" fmla="*/ 650 h 706"/>
                <a:gd name="T14" fmla="*/ 12 w 288"/>
                <a:gd name="T15" fmla="*/ 684 h 706"/>
                <a:gd name="T16" fmla="*/ 0 w 288"/>
                <a:gd name="T17" fmla="*/ 706 h 706"/>
                <a:gd name="T18" fmla="*/ 0 w 288"/>
                <a:gd name="T19" fmla="*/ 706 h 706"/>
                <a:gd name="T20" fmla="*/ 40 w 288"/>
                <a:gd name="T21" fmla="*/ 630 h 706"/>
                <a:gd name="T22" fmla="*/ 82 w 288"/>
                <a:gd name="T23" fmla="*/ 548 h 706"/>
                <a:gd name="T24" fmla="*/ 130 w 288"/>
                <a:gd name="T25" fmla="*/ 444 h 706"/>
                <a:gd name="T26" fmla="*/ 180 w 288"/>
                <a:gd name="T27" fmla="*/ 330 h 706"/>
                <a:gd name="T28" fmla="*/ 204 w 288"/>
                <a:gd name="T29" fmla="*/ 272 h 706"/>
                <a:gd name="T30" fmla="*/ 228 w 288"/>
                <a:gd name="T31" fmla="*/ 212 h 706"/>
                <a:gd name="T32" fmla="*/ 248 w 288"/>
                <a:gd name="T33" fmla="*/ 156 h 706"/>
                <a:gd name="T34" fmla="*/ 264 w 288"/>
                <a:gd name="T35" fmla="*/ 100 h 706"/>
                <a:gd name="T36" fmla="*/ 278 w 288"/>
                <a:gd name="T37" fmla="*/ 48 h 706"/>
                <a:gd name="T38" fmla="*/ 288 w 288"/>
                <a:gd name="T3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8" h="706">
                  <a:moveTo>
                    <a:pt x="288" y="0"/>
                  </a:moveTo>
                  <a:lnTo>
                    <a:pt x="288" y="0"/>
                  </a:lnTo>
                  <a:lnTo>
                    <a:pt x="250" y="98"/>
                  </a:lnTo>
                  <a:lnTo>
                    <a:pt x="164" y="320"/>
                  </a:lnTo>
                  <a:lnTo>
                    <a:pt x="114" y="444"/>
                  </a:lnTo>
                  <a:lnTo>
                    <a:pt x="68" y="558"/>
                  </a:lnTo>
                  <a:lnTo>
                    <a:pt x="28" y="650"/>
                  </a:lnTo>
                  <a:lnTo>
                    <a:pt x="12" y="684"/>
                  </a:lnTo>
                  <a:lnTo>
                    <a:pt x="0" y="706"/>
                  </a:lnTo>
                  <a:lnTo>
                    <a:pt x="0" y="706"/>
                  </a:lnTo>
                  <a:lnTo>
                    <a:pt x="40" y="630"/>
                  </a:lnTo>
                  <a:lnTo>
                    <a:pt x="82" y="548"/>
                  </a:lnTo>
                  <a:lnTo>
                    <a:pt x="130" y="444"/>
                  </a:lnTo>
                  <a:lnTo>
                    <a:pt x="180" y="330"/>
                  </a:lnTo>
                  <a:lnTo>
                    <a:pt x="204" y="272"/>
                  </a:lnTo>
                  <a:lnTo>
                    <a:pt x="228" y="212"/>
                  </a:lnTo>
                  <a:lnTo>
                    <a:pt x="248" y="156"/>
                  </a:lnTo>
                  <a:lnTo>
                    <a:pt x="264" y="100"/>
                  </a:lnTo>
                  <a:lnTo>
                    <a:pt x="278" y="48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247B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212" name="Freeform 10"/>
            <p:cNvSpPr>
              <a:spLocks/>
            </p:cNvSpPr>
            <p:nvPr/>
          </p:nvSpPr>
          <p:spPr bwMode="auto">
            <a:xfrm>
              <a:off x="3379788" y="10315575"/>
              <a:ext cx="457200" cy="1120775"/>
            </a:xfrm>
            <a:custGeom>
              <a:avLst/>
              <a:gdLst>
                <a:gd name="T0" fmla="*/ 288 w 288"/>
                <a:gd name="T1" fmla="*/ 0 h 706"/>
                <a:gd name="T2" fmla="*/ 288 w 288"/>
                <a:gd name="T3" fmla="*/ 0 h 706"/>
                <a:gd name="T4" fmla="*/ 250 w 288"/>
                <a:gd name="T5" fmla="*/ 98 h 706"/>
                <a:gd name="T6" fmla="*/ 164 w 288"/>
                <a:gd name="T7" fmla="*/ 320 h 706"/>
                <a:gd name="T8" fmla="*/ 114 w 288"/>
                <a:gd name="T9" fmla="*/ 444 h 706"/>
                <a:gd name="T10" fmla="*/ 68 w 288"/>
                <a:gd name="T11" fmla="*/ 558 h 706"/>
                <a:gd name="T12" fmla="*/ 28 w 288"/>
                <a:gd name="T13" fmla="*/ 650 h 706"/>
                <a:gd name="T14" fmla="*/ 12 w 288"/>
                <a:gd name="T15" fmla="*/ 684 h 706"/>
                <a:gd name="T16" fmla="*/ 0 w 288"/>
                <a:gd name="T17" fmla="*/ 706 h 706"/>
                <a:gd name="T18" fmla="*/ 0 w 288"/>
                <a:gd name="T19" fmla="*/ 706 h 706"/>
                <a:gd name="T20" fmla="*/ 40 w 288"/>
                <a:gd name="T21" fmla="*/ 630 h 706"/>
                <a:gd name="T22" fmla="*/ 82 w 288"/>
                <a:gd name="T23" fmla="*/ 548 h 706"/>
                <a:gd name="T24" fmla="*/ 130 w 288"/>
                <a:gd name="T25" fmla="*/ 444 h 706"/>
                <a:gd name="T26" fmla="*/ 180 w 288"/>
                <a:gd name="T27" fmla="*/ 330 h 706"/>
                <a:gd name="T28" fmla="*/ 204 w 288"/>
                <a:gd name="T29" fmla="*/ 272 h 706"/>
                <a:gd name="T30" fmla="*/ 228 w 288"/>
                <a:gd name="T31" fmla="*/ 212 h 706"/>
                <a:gd name="T32" fmla="*/ 248 w 288"/>
                <a:gd name="T33" fmla="*/ 156 h 706"/>
                <a:gd name="T34" fmla="*/ 264 w 288"/>
                <a:gd name="T35" fmla="*/ 100 h 706"/>
                <a:gd name="T36" fmla="*/ 278 w 288"/>
                <a:gd name="T37" fmla="*/ 48 h 706"/>
                <a:gd name="T38" fmla="*/ 288 w 288"/>
                <a:gd name="T3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8" h="706">
                  <a:moveTo>
                    <a:pt x="288" y="0"/>
                  </a:moveTo>
                  <a:lnTo>
                    <a:pt x="288" y="0"/>
                  </a:lnTo>
                  <a:lnTo>
                    <a:pt x="250" y="98"/>
                  </a:lnTo>
                  <a:lnTo>
                    <a:pt x="164" y="320"/>
                  </a:lnTo>
                  <a:lnTo>
                    <a:pt x="114" y="444"/>
                  </a:lnTo>
                  <a:lnTo>
                    <a:pt x="68" y="558"/>
                  </a:lnTo>
                  <a:lnTo>
                    <a:pt x="28" y="650"/>
                  </a:lnTo>
                  <a:lnTo>
                    <a:pt x="12" y="684"/>
                  </a:lnTo>
                  <a:lnTo>
                    <a:pt x="0" y="706"/>
                  </a:lnTo>
                  <a:lnTo>
                    <a:pt x="0" y="706"/>
                  </a:lnTo>
                  <a:lnTo>
                    <a:pt x="40" y="630"/>
                  </a:lnTo>
                  <a:lnTo>
                    <a:pt x="82" y="548"/>
                  </a:lnTo>
                  <a:lnTo>
                    <a:pt x="130" y="444"/>
                  </a:lnTo>
                  <a:lnTo>
                    <a:pt x="180" y="330"/>
                  </a:lnTo>
                  <a:lnTo>
                    <a:pt x="204" y="272"/>
                  </a:lnTo>
                  <a:lnTo>
                    <a:pt x="228" y="212"/>
                  </a:lnTo>
                  <a:lnTo>
                    <a:pt x="248" y="156"/>
                  </a:lnTo>
                  <a:lnTo>
                    <a:pt x="264" y="100"/>
                  </a:lnTo>
                  <a:lnTo>
                    <a:pt x="278" y="48"/>
                  </a:lnTo>
                  <a:lnTo>
                    <a:pt x="28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213" name="Freeform 11"/>
            <p:cNvSpPr>
              <a:spLocks/>
            </p:cNvSpPr>
            <p:nvPr/>
          </p:nvSpPr>
          <p:spPr bwMode="auto">
            <a:xfrm>
              <a:off x="-436562" y="9531350"/>
              <a:ext cx="5187950" cy="2146300"/>
            </a:xfrm>
            <a:custGeom>
              <a:avLst/>
              <a:gdLst>
                <a:gd name="T0" fmla="*/ 36 w 3268"/>
                <a:gd name="T1" fmla="*/ 310 h 1352"/>
                <a:gd name="T2" fmla="*/ 1204 w 3268"/>
                <a:gd name="T3" fmla="*/ 346 h 1352"/>
                <a:gd name="T4" fmla="*/ 1496 w 3268"/>
                <a:gd name="T5" fmla="*/ 360 h 1352"/>
                <a:gd name="T6" fmla="*/ 1510 w 3268"/>
                <a:gd name="T7" fmla="*/ 360 h 1352"/>
                <a:gd name="T8" fmla="*/ 1574 w 3268"/>
                <a:gd name="T9" fmla="*/ 352 h 1352"/>
                <a:gd name="T10" fmla="*/ 1690 w 3268"/>
                <a:gd name="T11" fmla="*/ 318 h 1352"/>
                <a:gd name="T12" fmla="*/ 1830 w 3268"/>
                <a:gd name="T13" fmla="*/ 270 h 1352"/>
                <a:gd name="T14" fmla="*/ 2258 w 3268"/>
                <a:gd name="T15" fmla="*/ 102 h 1352"/>
                <a:gd name="T16" fmla="*/ 2400 w 3268"/>
                <a:gd name="T17" fmla="*/ 50 h 1352"/>
                <a:gd name="T18" fmla="*/ 2426 w 3268"/>
                <a:gd name="T19" fmla="*/ 44 h 1352"/>
                <a:gd name="T20" fmla="*/ 2558 w 3268"/>
                <a:gd name="T21" fmla="*/ 30 h 1352"/>
                <a:gd name="T22" fmla="*/ 3006 w 3268"/>
                <a:gd name="T23" fmla="*/ 0 h 1352"/>
                <a:gd name="T24" fmla="*/ 3044 w 3268"/>
                <a:gd name="T25" fmla="*/ 26 h 1352"/>
                <a:gd name="T26" fmla="*/ 3222 w 3268"/>
                <a:gd name="T27" fmla="*/ 142 h 1352"/>
                <a:gd name="T28" fmla="*/ 3264 w 3268"/>
                <a:gd name="T29" fmla="*/ 174 h 1352"/>
                <a:gd name="T30" fmla="*/ 3268 w 3268"/>
                <a:gd name="T31" fmla="*/ 180 h 1352"/>
                <a:gd name="T32" fmla="*/ 3258 w 3268"/>
                <a:gd name="T33" fmla="*/ 190 h 1352"/>
                <a:gd name="T34" fmla="*/ 3176 w 3268"/>
                <a:gd name="T35" fmla="*/ 234 h 1352"/>
                <a:gd name="T36" fmla="*/ 2944 w 3268"/>
                <a:gd name="T37" fmla="*/ 346 h 1352"/>
                <a:gd name="T38" fmla="*/ 2552 w 3268"/>
                <a:gd name="T39" fmla="*/ 532 h 1352"/>
                <a:gd name="T40" fmla="*/ 2300 w 3268"/>
                <a:gd name="T41" fmla="*/ 656 h 1352"/>
                <a:gd name="T42" fmla="*/ 2194 w 3268"/>
                <a:gd name="T43" fmla="*/ 714 h 1352"/>
                <a:gd name="T44" fmla="*/ 2170 w 3268"/>
                <a:gd name="T45" fmla="*/ 732 h 1352"/>
                <a:gd name="T46" fmla="*/ 2048 w 3268"/>
                <a:gd name="T47" fmla="*/ 852 h 1352"/>
                <a:gd name="T48" fmla="*/ 1744 w 3268"/>
                <a:gd name="T49" fmla="*/ 1154 h 1352"/>
                <a:gd name="T50" fmla="*/ 1578 w 3268"/>
                <a:gd name="T51" fmla="*/ 1308 h 1352"/>
                <a:gd name="T52" fmla="*/ 1538 w 3268"/>
                <a:gd name="T53" fmla="*/ 1340 h 1352"/>
                <a:gd name="T54" fmla="*/ 1530 w 3268"/>
                <a:gd name="T55" fmla="*/ 1342 h 1352"/>
                <a:gd name="T56" fmla="*/ 1464 w 3268"/>
                <a:gd name="T57" fmla="*/ 1348 h 1352"/>
                <a:gd name="T58" fmla="*/ 1306 w 3268"/>
                <a:gd name="T59" fmla="*/ 1352 h 1352"/>
                <a:gd name="T60" fmla="*/ 846 w 3268"/>
                <a:gd name="T61" fmla="*/ 1352 h 1352"/>
                <a:gd name="T62" fmla="*/ 380 w 3268"/>
                <a:gd name="T63" fmla="*/ 1346 h 1352"/>
                <a:gd name="T64" fmla="*/ 132 w 3268"/>
                <a:gd name="T65" fmla="*/ 1340 h 1352"/>
                <a:gd name="T66" fmla="*/ 128 w 3268"/>
                <a:gd name="T67" fmla="*/ 1338 h 1352"/>
                <a:gd name="T68" fmla="*/ 116 w 3268"/>
                <a:gd name="T69" fmla="*/ 1328 h 1352"/>
                <a:gd name="T70" fmla="*/ 100 w 3268"/>
                <a:gd name="T71" fmla="*/ 1296 h 1352"/>
                <a:gd name="T72" fmla="*/ 84 w 3268"/>
                <a:gd name="T73" fmla="*/ 1248 h 1352"/>
                <a:gd name="T74" fmla="*/ 54 w 3268"/>
                <a:gd name="T75" fmla="*/ 1112 h 1352"/>
                <a:gd name="T76" fmla="*/ 28 w 3268"/>
                <a:gd name="T77" fmla="*/ 940 h 1352"/>
                <a:gd name="T78" fmla="*/ 10 w 3268"/>
                <a:gd name="T79" fmla="*/ 756 h 1352"/>
                <a:gd name="T80" fmla="*/ 0 w 3268"/>
                <a:gd name="T81" fmla="*/ 578 h 1352"/>
                <a:gd name="T82" fmla="*/ 4 w 3268"/>
                <a:gd name="T83" fmla="*/ 430 h 1352"/>
                <a:gd name="T84" fmla="*/ 10 w 3268"/>
                <a:gd name="T85" fmla="*/ 374 h 1352"/>
                <a:gd name="T86" fmla="*/ 22 w 3268"/>
                <a:gd name="T87" fmla="*/ 334 h 1352"/>
                <a:gd name="T88" fmla="*/ 36 w 3268"/>
                <a:gd name="T89" fmla="*/ 310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68" h="1352">
                  <a:moveTo>
                    <a:pt x="36" y="310"/>
                  </a:moveTo>
                  <a:lnTo>
                    <a:pt x="36" y="310"/>
                  </a:lnTo>
                  <a:lnTo>
                    <a:pt x="708" y="330"/>
                  </a:lnTo>
                  <a:lnTo>
                    <a:pt x="1204" y="346"/>
                  </a:lnTo>
                  <a:lnTo>
                    <a:pt x="1390" y="354"/>
                  </a:lnTo>
                  <a:lnTo>
                    <a:pt x="1496" y="360"/>
                  </a:lnTo>
                  <a:lnTo>
                    <a:pt x="1496" y="360"/>
                  </a:lnTo>
                  <a:lnTo>
                    <a:pt x="1510" y="360"/>
                  </a:lnTo>
                  <a:lnTo>
                    <a:pt x="1530" y="358"/>
                  </a:lnTo>
                  <a:lnTo>
                    <a:pt x="1574" y="352"/>
                  </a:lnTo>
                  <a:lnTo>
                    <a:pt x="1628" y="338"/>
                  </a:lnTo>
                  <a:lnTo>
                    <a:pt x="1690" y="318"/>
                  </a:lnTo>
                  <a:lnTo>
                    <a:pt x="1758" y="296"/>
                  </a:lnTo>
                  <a:lnTo>
                    <a:pt x="1830" y="270"/>
                  </a:lnTo>
                  <a:lnTo>
                    <a:pt x="1980" y="214"/>
                  </a:lnTo>
                  <a:lnTo>
                    <a:pt x="2258" y="102"/>
                  </a:lnTo>
                  <a:lnTo>
                    <a:pt x="2362" y="62"/>
                  </a:lnTo>
                  <a:lnTo>
                    <a:pt x="2400" y="50"/>
                  </a:lnTo>
                  <a:lnTo>
                    <a:pt x="2426" y="44"/>
                  </a:lnTo>
                  <a:lnTo>
                    <a:pt x="2426" y="44"/>
                  </a:lnTo>
                  <a:lnTo>
                    <a:pt x="2480" y="38"/>
                  </a:lnTo>
                  <a:lnTo>
                    <a:pt x="2558" y="30"/>
                  </a:lnTo>
                  <a:lnTo>
                    <a:pt x="2754" y="16"/>
                  </a:lnTo>
                  <a:lnTo>
                    <a:pt x="3006" y="0"/>
                  </a:lnTo>
                  <a:lnTo>
                    <a:pt x="3006" y="0"/>
                  </a:lnTo>
                  <a:lnTo>
                    <a:pt x="3044" y="26"/>
                  </a:lnTo>
                  <a:lnTo>
                    <a:pt x="3132" y="82"/>
                  </a:lnTo>
                  <a:lnTo>
                    <a:pt x="3222" y="142"/>
                  </a:lnTo>
                  <a:lnTo>
                    <a:pt x="3254" y="166"/>
                  </a:lnTo>
                  <a:lnTo>
                    <a:pt x="3264" y="174"/>
                  </a:lnTo>
                  <a:lnTo>
                    <a:pt x="3268" y="180"/>
                  </a:lnTo>
                  <a:lnTo>
                    <a:pt x="3268" y="180"/>
                  </a:lnTo>
                  <a:lnTo>
                    <a:pt x="3266" y="184"/>
                  </a:lnTo>
                  <a:lnTo>
                    <a:pt x="3258" y="190"/>
                  </a:lnTo>
                  <a:lnTo>
                    <a:pt x="3226" y="208"/>
                  </a:lnTo>
                  <a:lnTo>
                    <a:pt x="3176" y="234"/>
                  </a:lnTo>
                  <a:lnTo>
                    <a:pt x="3112" y="266"/>
                  </a:lnTo>
                  <a:lnTo>
                    <a:pt x="2944" y="346"/>
                  </a:lnTo>
                  <a:lnTo>
                    <a:pt x="2750" y="438"/>
                  </a:lnTo>
                  <a:lnTo>
                    <a:pt x="2552" y="532"/>
                  </a:lnTo>
                  <a:lnTo>
                    <a:pt x="2374" y="620"/>
                  </a:lnTo>
                  <a:lnTo>
                    <a:pt x="2300" y="656"/>
                  </a:lnTo>
                  <a:lnTo>
                    <a:pt x="2238" y="688"/>
                  </a:lnTo>
                  <a:lnTo>
                    <a:pt x="2194" y="714"/>
                  </a:lnTo>
                  <a:lnTo>
                    <a:pt x="2180" y="724"/>
                  </a:lnTo>
                  <a:lnTo>
                    <a:pt x="2170" y="732"/>
                  </a:lnTo>
                  <a:lnTo>
                    <a:pt x="2170" y="732"/>
                  </a:lnTo>
                  <a:lnTo>
                    <a:pt x="2048" y="852"/>
                  </a:lnTo>
                  <a:lnTo>
                    <a:pt x="1848" y="1052"/>
                  </a:lnTo>
                  <a:lnTo>
                    <a:pt x="1744" y="1154"/>
                  </a:lnTo>
                  <a:lnTo>
                    <a:pt x="1650" y="1242"/>
                  </a:lnTo>
                  <a:lnTo>
                    <a:pt x="1578" y="1308"/>
                  </a:lnTo>
                  <a:lnTo>
                    <a:pt x="1554" y="1330"/>
                  </a:lnTo>
                  <a:lnTo>
                    <a:pt x="1538" y="1340"/>
                  </a:lnTo>
                  <a:lnTo>
                    <a:pt x="1538" y="1340"/>
                  </a:lnTo>
                  <a:lnTo>
                    <a:pt x="1530" y="1342"/>
                  </a:lnTo>
                  <a:lnTo>
                    <a:pt x="1514" y="1344"/>
                  </a:lnTo>
                  <a:lnTo>
                    <a:pt x="1464" y="1348"/>
                  </a:lnTo>
                  <a:lnTo>
                    <a:pt x="1394" y="1350"/>
                  </a:lnTo>
                  <a:lnTo>
                    <a:pt x="1306" y="1352"/>
                  </a:lnTo>
                  <a:lnTo>
                    <a:pt x="1090" y="1352"/>
                  </a:lnTo>
                  <a:lnTo>
                    <a:pt x="846" y="1352"/>
                  </a:lnTo>
                  <a:lnTo>
                    <a:pt x="600" y="1348"/>
                  </a:lnTo>
                  <a:lnTo>
                    <a:pt x="380" y="1346"/>
                  </a:lnTo>
                  <a:lnTo>
                    <a:pt x="214" y="1342"/>
                  </a:lnTo>
                  <a:lnTo>
                    <a:pt x="132" y="1340"/>
                  </a:lnTo>
                  <a:lnTo>
                    <a:pt x="132" y="1340"/>
                  </a:lnTo>
                  <a:lnTo>
                    <a:pt x="128" y="1338"/>
                  </a:lnTo>
                  <a:lnTo>
                    <a:pt x="124" y="1336"/>
                  </a:lnTo>
                  <a:lnTo>
                    <a:pt x="116" y="1328"/>
                  </a:lnTo>
                  <a:lnTo>
                    <a:pt x="108" y="1314"/>
                  </a:lnTo>
                  <a:lnTo>
                    <a:pt x="100" y="1296"/>
                  </a:lnTo>
                  <a:lnTo>
                    <a:pt x="92" y="1274"/>
                  </a:lnTo>
                  <a:lnTo>
                    <a:pt x="84" y="1248"/>
                  </a:lnTo>
                  <a:lnTo>
                    <a:pt x="68" y="1186"/>
                  </a:lnTo>
                  <a:lnTo>
                    <a:pt x="54" y="1112"/>
                  </a:lnTo>
                  <a:lnTo>
                    <a:pt x="40" y="1030"/>
                  </a:lnTo>
                  <a:lnTo>
                    <a:pt x="28" y="940"/>
                  </a:lnTo>
                  <a:lnTo>
                    <a:pt x="18" y="848"/>
                  </a:lnTo>
                  <a:lnTo>
                    <a:pt x="10" y="756"/>
                  </a:lnTo>
                  <a:lnTo>
                    <a:pt x="4" y="664"/>
                  </a:lnTo>
                  <a:lnTo>
                    <a:pt x="0" y="578"/>
                  </a:lnTo>
                  <a:lnTo>
                    <a:pt x="0" y="500"/>
                  </a:lnTo>
                  <a:lnTo>
                    <a:pt x="4" y="430"/>
                  </a:lnTo>
                  <a:lnTo>
                    <a:pt x="6" y="400"/>
                  </a:lnTo>
                  <a:lnTo>
                    <a:pt x="10" y="374"/>
                  </a:lnTo>
                  <a:lnTo>
                    <a:pt x="16" y="352"/>
                  </a:lnTo>
                  <a:lnTo>
                    <a:pt x="22" y="334"/>
                  </a:lnTo>
                  <a:lnTo>
                    <a:pt x="28" y="320"/>
                  </a:lnTo>
                  <a:lnTo>
                    <a:pt x="36" y="310"/>
                  </a:lnTo>
                  <a:close/>
                </a:path>
              </a:pathLst>
            </a:custGeom>
            <a:solidFill>
              <a:srgbClr val="AFDF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214" name="Freeform 12"/>
            <p:cNvSpPr>
              <a:spLocks/>
            </p:cNvSpPr>
            <p:nvPr/>
          </p:nvSpPr>
          <p:spPr bwMode="auto">
            <a:xfrm>
              <a:off x="-436562" y="9531350"/>
              <a:ext cx="5187950" cy="2146300"/>
            </a:xfrm>
            <a:custGeom>
              <a:avLst/>
              <a:gdLst>
                <a:gd name="T0" fmla="*/ 36 w 3268"/>
                <a:gd name="T1" fmla="*/ 310 h 1352"/>
                <a:gd name="T2" fmla="*/ 1204 w 3268"/>
                <a:gd name="T3" fmla="*/ 346 h 1352"/>
                <a:gd name="T4" fmla="*/ 1496 w 3268"/>
                <a:gd name="T5" fmla="*/ 360 h 1352"/>
                <a:gd name="T6" fmla="*/ 1510 w 3268"/>
                <a:gd name="T7" fmla="*/ 360 h 1352"/>
                <a:gd name="T8" fmla="*/ 1574 w 3268"/>
                <a:gd name="T9" fmla="*/ 352 h 1352"/>
                <a:gd name="T10" fmla="*/ 1690 w 3268"/>
                <a:gd name="T11" fmla="*/ 318 h 1352"/>
                <a:gd name="T12" fmla="*/ 1830 w 3268"/>
                <a:gd name="T13" fmla="*/ 270 h 1352"/>
                <a:gd name="T14" fmla="*/ 2258 w 3268"/>
                <a:gd name="T15" fmla="*/ 102 h 1352"/>
                <a:gd name="T16" fmla="*/ 2400 w 3268"/>
                <a:gd name="T17" fmla="*/ 50 h 1352"/>
                <a:gd name="T18" fmla="*/ 2426 w 3268"/>
                <a:gd name="T19" fmla="*/ 44 h 1352"/>
                <a:gd name="T20" fmla="*/ 2558 w 3268"/>
                <a:gd name="T21" fmla="*/ 30 h 1352"/>
                <a:gd name="T22" fmla="*/ 3006 w 3268"/>
                <a:gd name="T23" fmla="*/ 0 h 1352"/>
                <a:gd name="T24" fmla="*/ 3044 w 3268"/>
                <a:gd name="T25" fmla="*/ 26 h 1352"/>
                <a:gd name="T26" fmla="*/ 3222 w 3268"/>
                <a:gd name="T27" fmla="*/ 142 h 1352"/>
                <a:gd name="T28" fmla="*/ 3264 w 3268"/>
                <a:gd name="T29" fmla="*/ 174 h 1352"/>
                <a:gd name="T30" fmla="*/ 3268 w 3268"/>
                <a:gd name="T31" fmla="*/ 180 h 1352"/>
                <a:gd name="T32" fmla="*/ 3258 w 3268"/>
                <a:gd name="T33" fmla="*/ 190 h 1352"/>
                <a:gd name="T34" fmla="*/ 3176 w 3268"/>
                <a:gd name="T35" fmla="*/ 234 h 1352"/>
                <a:gd name="T36" fmla="*/ 2944 w 3268"/>
                <a:gd name="T37" fmla="*/ 346 h 1352"/>
                <a:gd name="T38" fmla="*/ 2552 w 3268"/>
                <a:gd name="T39" fmla="*/ 532 h 1352"/>
                <a:gd name="T40" fmla="*/ 2300 w 3268"/>
                <a:gd name="T41" fmla="*/ 656 h 1352"/>
                <a:gd name="T42" fmla="*/ 2194 w 3268"/>
                <a:gd name="T43" fmla="*/ 714 h 1352"/>
                <a:gd name="T44" fmla="*/ 2170 w 3268"/>
                <a:gd name="T45" fmla="*/ 732 h 1352"/>
                <a:gd name="T46" fmla="*/ 2048 w 3268"/>
                <a:gd name="T47" fmla="*/ 852 h 1352"/>
                <a:gd name="T48" fmla="*/ 1744 w 3268"/>
                <a:gd name="T49" fmla="*/ 1154 h 1352"/>
                <a:gd name="T50" fmla="*/ 1578 w 3268"/>
                <a:gd name="T51" fmla="*/ 1308 h 1352"/>
                <a:gd name="T52" fmla="*/ 1538 w 3268"/>
                <a:gd name="T53" fmla="*/ 1340 h 1352"/>
                <a:gd name="T54" fmla="*/ 1530 w 3268"/>
                <a:gd name="T55" fmla="*/ 1342 h 1352"/>
                <a:gd name="T56" fmla="*/ 1464 w 3268"/>
                <a:gd name="T57" fmla="*/ 1348 h 1352"/>
                <a:gd name="T58" fmla="*/ 1306 w 3268"/>
                <a:gd name="T59" fmla="*/ 1352 h 1352"/>
                <a:gd name="T60" fmla="*/ 846 w 3268"/>
                <a:gd name="T61" fmla="*/ 1352 h 1352"/>
                <a:gd name="T62" fmla="*/ 380 w 3268"/>
                <a:gd name="T63" fmla="*/ 1346 h 1352"/>
                <a:gd name="T64" fmla="*/ 132 w 3268"/>
                <a:gd name="T65" fmla="*/ 1340 h 1352"/>
                <a:gd name="T66" fmla="*/ 128 w 3268"/>
                <a:gd name="T67" fmla="*/ 1338 h 1352"/>
                <a:gd name="T68" fmla="*/ 116 w 3268"/>
                <a:gd name="T69" fmla="*/ 1328 h 1352"/>
                <a:gd name="T70" fmla="*/ 100 w 3268"/>
                <a:gd name="T71" fmla="*/ 1296 h 1352"/>
                <a:gd name="T72" fmla="*/ 84 w 3268"/>
                <a:gd name="T73" fmla="*/ 1248 h 1352"/>
                <a:gd name="T74" fmla="*/ 54 w 3268"/>
                <a:gd name="T75" fmla="*/ 1112 h 1352"/>
                <a:gd name="T76" fmla="*/ 28 w 3268"/>
                <a:gd name="T77" fmla="*/ 940 h 1352"/>
                <a:gd name="T78" fmla="*/ 10 w 3268"/>
                <a:gd name="T79" fmla="*/ 756 h 1352"/>
                <a:gd name="T80" fmla="*/ 0 w 3268"/>
                <a:gd name="T81" fmla="*/ 578 h 1352"/>
                <a:gd name="T82" fmla="*/ 4 w 3268"/>
                <a:gd name="T83" fmla="*/ 430 h 1352"/>
                <a:gd name="T84" fmla="*/ 10 w 3268"/>
                <a:gd name="T85" fmla="*/ 374 h 1352"/>
                <a:gd name="T86" fmla="*/ 22 w 3268"/>
                <a:gd name="T87" fmla="*/ 334 h 1352"/>
                <a:gd name="T88" fmla="*/ 36 w 3268"/>
                <a:gd name="T89" fmla="*/ 310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68" h="1352">
                  <a:moveTo>
                    <a:pt x="36" y="310"/>
                  </a:moveTo>
                  <a:lnTo>
                    <a:pt x="36" y="310"/>
                  </a:lnTo>
                  <a:lnTo>
                    <a:pt x="708" y="330"/>
                  </a:lnTo>
                  <a:lnTo>
                    <a:pt x="1204" y="346"/>
                  </a:lnTo>
                  <a:lnTo>
                    <a:pt x="1390" y="354"/>
                  </a:lnTo>
                  <a:lnTo>
                    <a:pt x="1496" y="360"/>
                  </a:lnTo>
                  <a:lnTo>
                    <a:pt x="1496" y="360"/>
                  </a:lnTo>
                  <a:lnTo>
                    <a:pt x="1510" y="360"/>
                  </a:lnTo>
                  <a:lnTo>
                    <a:pt x="1530" y="358"/>
                  </a:lnTo>
                  <a:lnTo>
                    <a:pt x="1574" y="352"/>
                  </a:lnTo>
                  <a:lnTo>
                    <a:pt x="1628" y="338"/>
                  </a:lnTo>
                  <a:lnTo>
                    <a:pt x="1690" y="318"/>
                  </a:lnTo>
                  <a:lnTo>
                    <a:pt x="1758" y="296"/>
                  </a:lnTo>
                  <a:lnTo>
                    <a:pt x="1830" y="270"/>
                  </a:lnTo>
                  <a:lnTo>
                    <a:pt x="1980" y="214"/>
                  </a:lnTo>
                  <a:lnTo>
                    <a:pt x="2258" y="102"/>
                  </a:lnTo>
                  <a:lnTo>
                    <a:pt x="2362" y="62"/>
                  </a:lnTo>
                  <a:lnTo>
                    <a:pt x="2400" y="50"/>
                  </a:lnTo>
                  <a:lnTo>
                    <a:pt x="2426" y="44"/>
                  </a:lnTo>
                  <a:lnTo>
                    <a:pt x="2426" y="44"/>
                  </a:lnTo>
                  <a:lnTo>
                    <a:pt x="2480" y="38"/>
                  </a:lnTo>
                  <a:lnTo>
                    <a:pt x="2558" y="30"/>
                  </a:lnTo>
                  <a:lnTo>
                    <a:pt x="2754" y="16"/>
                  </a:lnTo>
                  <a:lnTo>
                    <a:pt x="3006" y="0"/>
                  </a:lnTo>
                  <a:lnTo>
                    <a:pt x="3006" y="0"/>
                  </a:lnTo>
                  <a:lnTo>
                    <a:pt x="3044" y="26"/>
                  </a:lnTo>
                  <a:lnTo>
                    <a:pt x="3132" y="82"/>
                  </a:lnTo>
                  <a:lnTo>
                    <a:pt x="3222" y="142"/>
                  </a:lnTo>
                  <a:lnTo>
                    <a:pt x="3254" y="166"/>
                  </a:lnTo>
                  <a:lnTo>
                    <a:pt x="3264" y="174"/>
                  </a:lnTo>
                  <a:lnTo>
                    <a:pt x="3268" y="180"/>
                  </a:lnTo>
                  <a:lnTo>
                    <a:pt x="3268" y="180"/>
                  </a:lnTo>
                  <a:lnTo>
                    <a:pt x="3266" y="184"/>
                  </a:lnTo>
                  <a:lnTo>
                    <a:pt x="3258" y="190"/>
                  </a:lnTo>
                  <a:lnTo>
                    <a:pt x="3226" y="208"/>
                  </a:lnTo>
                  <a:lnTo>
                    <a:pt x="3176" y="234"/>
                  </a:lnTo>
                  <a:lnTo>
                    <a:pt x="3112" y="266"/>
                  </a:lnTo>
                  <a:lnTo>
                    <a:pt x="2944" y="346"/>
                  </a:lnTo>
                  <a:lnTo>
                    <a:pt x="2750" y="438"/>
                  </a:lnTo>
                  <a:lnTo>
                    <a:pt x="2552" y="532"/>
                  </a:lnTo>
                  <a:lnTo>
                    <a:pt x="2374" y="620"/>
                  </a:lnTo>
                  <a:lnTo>
                    <a:pt x="2300" y="656"/>
                  </a:lnTo>
                  <a:lnTo>
                    <a:pt x="2238" y="688"/>
                  </a:lnTo>
                  <a:lnTo>
                    <a:pt x="2194" y="714"/>
                  </a:lnTo>
                  <a:lnTo>
                    <a:pt x="2180" y="724"/>
                  </a:lnTo>
                  <a:lnTo>
                    <a:pt x="2170" y="732"/>
                  </a:lnTo>
                  <a:lnTo>
                    <a:pt x="2170" y="732"/>
                  </a:lnTo>
                  <a:lnTo>
                    <a:pt x="2048" y="852"/>
                  </a:lnTo>
                  <a:lnTo>
                    <a:pt x="1848" y="1052"/>
                  </a:lnTo>
                  <a:lnTo>
                    <a:pt x="1744" y="1154"/>
                  </a:lnTo>
                  <a:lnTo>
                    <a:pt x="1650" y="1242"/>
                  </a:lnTo>
                  <a:lnTo>
                    <a:pt x="1578" y="1308"/>
                  </a:lnTo>
                  <a:lnTo>
                    <a:pt x="1554" y="1330"/>
                  </a:lnTo>
                  <a:lnTo>
                    <a:pt x="1538" y="1340"/>
                  </a:lnTo>
                  <a:lnTo>
                    <a:pt x="1538" y="1340"/>
                  </a:lnTo>
                  <a:lnTo>
                    <a:pt x="1530" y="1342"/>
                  </a:lnTo>
                  <a:lnTo>
                    <a:pt x="1514" y="1344"/>
                  </a:lnTo>
                  <a:lnTo>
                    <a:pt x="1464" y="1348"/>
                  </a:lnTo>
                  <a:lnTo>
                    <a:pt x="1394" y="1350"/>
                  </a:lnTo>
                  <a:lnTo>
                    <a:pt x="1306" y="1352"/>
                  </a:lnTo>
                  <a:lnTo>
                    <a:pt x="1090" y="1352"/>
                  </a:lnTo>
                  <a:lnTo>
                    <a:pt x="846" y="1352"/>
                  </a:lnTo>
                  <a:lnTo>
                    <a:pt x="600" y="1348"/>
                  </a:lnTo>
                  <a:lnTo>
                    <a:pt x="380" y="1346"/>
                  </a:lnTo>
                  <a:lnTo>
                    <a:pt x="214" y="1342"/>
                  </a:lnTo>
                  <a:lnTo>
                    <a:pt x="132" y="1340"/>
                  </a:lnTo>
                  <a:lnTo>
                    <a:pt x="132" y="1340"/>
                  </a:lnTo>
                  <a:lnTo>
                    <a:pt x="128" y="1338"/>
                  </a:lnTo>
                  <a:lnTo>
                    <a:pt x="124" y="1336"/>
                  </a:lnTo>
                  <a:lnTo>
                    <a:pt x="116" y="1328"/>
                  </a:lnTo>
                  <a:lnTo>
                    <a:pt x="108" y="1314"/>
                  </a:lnTo>
                  <a:lnTo>
                    <a:pt x="100" y="1296"/>
                  </a:lnTo>
                  <a:lnTo>
                    <a:pt x="92" y="1274"/>
                  </a:lnTo>
                  <a:lnTo>
                    <a:pt x="84" y="1248"/>
                  </a:lnTo>
                  <a:lnTo>
                    <a:pt x="68" y="1186"/>
                  </a:lnTo>
                  <a:lnTo>
                    <a:pt x="54" y="1112"/>
                  </a:lnTo>
                  <a:lnTo>
                    <a:pt x="40" y="1030"/>
                  </a:lnTo>
                  <a:lnTo>
                    <a:pt x="28" y="940"/>
                  </a:lnTo>
                  <a:lnTo>
                    <a:pt x="18" y="848"/>
                  </a:lnTo>
                  <a:lnTo>
                    <a:pt x="10" y="756"/>
                  </a:lnTo>
                  <a:lnTo>
                    <a:pt x="4" y="664"/>
                  </a:lnTo>
                  <a:lnTo>
                    <a:pt x="0" y="578"/>
                  </a:lnTo>
                  <a:lnTo>
                    <a:pt x="0" y="500"/>
                  </a:lnTo>
                  <a:lnTo>
                    <a:pt x="4" y="430"/>
                  </a:lnTo>
                  <a:lnTo>
                    <a:pt x="6" y="400"/>
                  </a:lnTo>
                  <a:lnTo>
                    <a:pt x="10" y="374"/>
                  </a:lnTo>
                  <a:lnTo>
                    <a:pt x="16" y="352"/>
                  </a:lnTo>
                  <a:lnTo>
                    <a:pt x="22" y="334"/>
                  </a:lnTo>
                  <a:lnTo>
                    <a:pt x="28" y="320"/>
                  </a:lnTo>
                  <a:lnTo>
                    <a:pt x="36" y="3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215" name="Freeform 13"/>
            <p:cNvSpPr>
              <a:spLocks/>
            </p:cNvSpPr>
            <p:nvPr/>
          </p:nvSpPr>
          <p:spPr bwMode="auto">
            <a:xfrm>
              <a:off x="608013" y="9601200"/>
              <a:ext cx="3908425" cy="1206500"/>
            </a:xfrm>
            <a:custGeom>
              <a:avLst/>
              <a:gdLst>
                <a:gd name="T0" fmla="*/ 2162 w 2462"/>
                <a:gd name="T1" fmla="*/ 10 h 760"/>
                <a:gd name="T2" fmla="*/ 2114 w 2462"/>
                <a:gd name="T3" fmla="*/ 16 h 760"/>
                <a:gd name="T4" fmla="*/ 1992 w 2462"/>
                <a:gd name="T5" fmla="*/ 48 h 760"/>
                <a:gd name="T6" fmla="*/ 1844 w 2462"/>
                <a:gd name="T7" fmla="*/ 96 h 760"/>
                <a:gd name="T8" fmla="*/ 1600 w 2462"/>
                <a:gd name="T9" fmla="*/ 186 h 760"/>
                <a:gd name="T10" fmla="*/ 1284 w 2462"/>
                <a:gd name="T11" fmla="*/ 300 h 760"/>
                <a:gd name="T12" fmla="*/ 1158 w 2462"/>
                <a:gd name="T13" fmla="*/ 340 h 760"/>
                <a:gd name="T14" fmla="*/ 1086 w 2462"/>
                <a:gd name="T15" fmla="*/ 356 h 760"/>
                <a:gd name="T16" fmla="*/ 1066 w 2462"/>
                <a:gd name="T17" fmla="*/ 358 h 760"/>
                <a:gd name="T18" fmla="*/ 838 w 2462"/>
                <a:gd name="T19" fmla="*/ 364 h 760"/>
                <a:gd name="T20" fmla="*/ 512 w 2462"/>
                <a:gd name="T21" fmla="*/ 372 h 760"/>
                <a:gd name="T22" fmla="*/ 348 w 2462"/>
                <a:gd name="T23" fmla="*/ 382 h 760"/>
                <a:gd name="T24" fmla="*/ 202 w 2462"/>
                <a:gd name="T25" fmla="*/ 396 h 760"/>
                <a:gd name="T26" fmla="*/ 88 w 2462"/>
                <a:gd name="T27" fmla="*/ 420 h 760"/>
                <a:gd name="T28" fmla="*/ 48 w 2462"/>
                <a:gd name="T29" fmla="*/ 434 h 760"/>
                <a:gd name="T30" fmla="*/ 20 w 2462"/>
                <a:gd name="T31" fmla="*/ 450 h 760"/>
                <a:gd name="T32" fmla="*/ 12 w 2462"/>
                <a:gd name="T33" fmla="*/ 460 h 760"/>
                <a:gd name="T34" fmla="*/ 2 w 2462"/>
                <a:gd name="T35" fmla="*/ 482 h 760"/>
                <a:gd name="T36" fmla="*/ 0 w 2462"/>
                <a:gd name="T37" fmla="*/ 506 h 760"/>
                <a:gd name="T38" fmla="*/ 6 w 2462"/>
                <a:gd name="T39" fmla="*/ 532 h 760"/>
                <a:gd name="T40" fmla="*/ 18 w 2462"/>
                <a:gd name="T41" fmla="*/ 558 h 760"/>
                <a:gd name="T42" fmla="*/ 40 w 2462"/>
                <a:gd name="T43" fmla="*/ 588 h 760"/>
                <a:gd name="T44" fmla="*/ 66 w 2462"/>
                <a:gd name="T45" fmla="*/ 616 h 760"/>
                <a:gd name="T46" fmla="*/ 120 w 2462"/>
                <a:gd name="T47" fmla="*/ 656 h 760"/>
                <a:gd name="T48" fmla="*/ 210 w 2462"/>
                <a:gd name="T49" fmla="*/ 704 h 760"/>
                <a:gd name="T50" fmla="*/ 264 w 2462"/>
                <a:gd name="T51" fmla="*/ 724 h 760"/>
                <a:gd name="T52" fmla="*/ 322 w 2462"/>
                <a:gd name="T53" fmla="*/ 740 h 760"/>
                <a:gd name="T54" fmla="*/ 384 w 2462"/>
                <a:gd name="T55" fmla="*/ 752 h 760"/>
                <a:gd name="T56" fmla="*/ 450 w 2462"/>
                <a:gd name="T57" fmla="*/ 758 h 760"/>
                <a:gd name="T58" fmla="*/ 518 w 2462"/>
                <a:gd name="T59" fmla="*/ 760 h 760"/>
                <a:gd name="T60" fmla="*/ 590 w 2462"/>
                <a:gd name="T61" fmla="*/ 754 h 760"/>
                <a:gd name="T62" fmla="*/ 664 w 2462"/>
                <a:gd name="T63" fmla="*/ 744 h 760"/>
                <a:gd name="T64" fmla="*/ 820 w 2462"/>
                <a:gd name="T65" fmla="*/ 712 h 760"/>
                <a:gd name="T66" fmla="*/ 980 w 2462"/>
                <a:gd name="T67" fmla="*/ 670 h 760"/>
                <a:gd name="T68" fmla="*/ 1212 w 2462"/>
                <a:gd name="T69" fmla="*/ 600 h 760"/>
                <a:gd name="T70" fmla="*/ 1476 w 2462"/>
                <a:gd name="T71" fmla="*/ 508 h 760"/>
                <a:gd name="T72" fmla="*/ 1646 w 2462"/>
                <a:gd name="T73" fmla="*/ 450 h 760"/>
                <a:gd name="T74" fmla="*/ 1726 w 2462"/>
                <a:gd name="T75" fmla="*/ 430 h 760"/>
                <a:gd name="T76" fmla="*/ 1992 w 2462"/>
                <a:gd name="T77" fmla="*/ 368 h 760"/>
                <a:gd name="T78" fmla="*/ 2142 w 2462"/>
                <a:gd name="T79" fmla="*/ 326 h 760"/>
                <a:gd name="T80" fmla="*/ 2282 w 2462"/>
                <a:gd name="T81" fmla="*/ 278 h 760"/>
                <a:gd name="T82" fmla="*/ 2368 w 2462"/>
                <a:gd name="T83" fmla="*/ 240 h 760"/>
                <a:gd name="T84" fmla="*/ 2412 w 2462"/>
                <a:gd name="T85" fmla="*/ 214 h 760"/>
                <a:gd name="T86" fmla="*/ 2444 w 2462"/>
                <a:gd name="T87" fmla="*/ 188 h 760"/>
                <a:gd name="T88" fmla="*/ 2460 w 2462"/>
                <a:gd name="T89" fmla="*/ 160 h 760"/>
                <a:gd name="T90" fmla="*/ 2460 w 2462"/>
                <a:gd name="T91" fmla="*/ 132 h 760"/>
                <a:gd name="T92" fmla="*/ 2452 w 2462"/>
                <a:gd name="T93" fmla="*/ 118 h 760"/>
                <a:gd name="T94" fmla="*/ 2414 w 2462"/>
                <a:gd name="T95" fmla="*/ 70 h 760"/>
                <a:gd name="T96" fmla="*/ 2380 w 2462"/>
                <a:gd name="T97" fmla="*/ 36 h 760"/>
                <a:gd name="T98" fmla="*/ 2348 w 2462"/>
                <a:gd name="T99" fmla="*/ 16 h 760"/>
                <a:gd name="T100" fmla="*/ 2314 w 2462"/>
                <a:gd name="T101" fmla="*/ 4 h 760"/>
                <a:gd name="T102" fmla="*/ 2282 w 2462"/>
                <a:gd name="T103" fmla="*/ 0 h 760"/>
                <a:gd name="T104" fmla="*/ 2162 w 2462"/>
                <a:gd name="T105" fmla="*/ 1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62" h="760">
                  <a:moveTo>
                    <a:pt x="2162" y="10"/>
                  </a:moveTo>
                  <a:lnTo>
                    <a:pt x="2162" y="10"/>
                  </a:lnTo>
                  <a:lnTo>
                    <a:pt x="2138" y="12"/>
                  </a:lnTo>
                  <a:lnTo>
                    <a:pt x="2114" y="16"/>
                  </a:lnTo>
                  <a:lnTo>
                    <a:pt x="2056" y="30"/>
                  </a:lnTo>
                  <a:lnTo>
                    <a:pt x="1992" y="48"/>
                  </a:lnTo>
                  <a:lnTo>
                    <a:pt x="1920" y="70"/>
                  </a:lnTo>
                  <a:lnTo>
                    <a:pt x="1844" y="96"/>
                  </a:lnTo>
                  <a:lnTo>
                    <a:pt x="1764" y="124"/>
                  </a:lnTo>
                  <a:lnTo>
                    <a:pt x="1600" y="186"/>
                  </a:lnTo>
                  <a:lnTo>
                    <a:pt x="1436" y="246"/>
                  </a:lnTo>
                  <a:lnTo>
                    <a:pt x="1284" y="300"/>
                  </a:lnTo>
                  <a:lnTo>
                    <a:pt x="1218" y="322"/>
                  </a:lnTo>
                  <a:lnTo>
                    <a:pt x="1158" y="340"/>
                  </a:lnTo>
                  <a:lnTo>
                    <a:pt x="1106" y="352"/>
                  </a:lnTo>
                  <a:lnTo>
                    <a:pt x="1086" y="356"/>
                  </a:lnTo>
                  <a:lnTo>
                    <a:pt x="1066" y="358"/>
                  </a:lnTo>
                  <a:lnTo>
                    <a:pt x="1066" y="358"/>
                  </a:lnTo>
                  <a:lnTo>
                    <a:pt x="970" y="362"/>
                  </a:lnTo>
                  <a:lnTo>
                    <a:pt x="838" y="364"/>
                  </a:lnTo>
                  <a:lnTo>
                    <a:pt x="680" y="368"/>
                  </a:lnTo>
                  <a:lnTo>
                    <a:pt x="512" y="372"/>
                  </a:lnTo>
                  <a:lnTo>
                    <a:pt x="428" y="376"/>
                  </a:lnTo>
                  <a:lnTo>
                    <a:pt x="348" y="382"/>
                  </a:lnTo>
                  <a:lnTo>
                    <a:pt x="272" y="388"/>
                  </a:lnTo>
                  <a:lnTo>
                    <a:pt x="202" y="396"/>
                  </a:lnTo>
                  <a:lnTo>
                    <a:pt x="140" y="408"/>
                  </a:lnTo>
                  <a:lnTo>
                    <a:pt x="88" y="420"/>
                  </a:lnTo>
                  <a:lnTo>
                    <a:pt x="66" y="426"/>
                  </a:lnTo>
                  <a:lnTo>
                    <a:pt x="48" y="434"/>
                  </a:lnTo>
                  <a:lnTo>
                    <a:pt x="32" y="442"/>
                  </a:lnTo>
                  <a:lnTo>
                    <a:pt x="20" y="450"/>
                  </a:lnTo>
                  <a:lnTo>
                    <a:pt x="20" y="450"/>
                  </a:lnTo>
                  <a:lnTo>
                    <a:pt x="12" y="460"/>
                  </a:lnTo>
                  <a:lnTo>
                    <a:pt x="6" y="470"/>
                  </a:lnTo>
                  <a:lnTo>
                    <a:pt x="2" y="482"/>
                  </a:lnTo>
                  <a:lnTo>
                    <a:pt x="0" y="492"/>
                  </a:lnTo>
                  <a:lnTo>
                    <a:pt x="0" y="506"/>
                  </a:lnTo>
                  <a:lnTo>
                    <a:pt x="2" y="518"/>
                  </a:lnTo>
                  <a:lnTo>
                    <a:pt x="6" y="532"/>
                  </a:lnTo>
                  <a:lnTo>
                    <a:pt x="10" y="544"/>
                  </a:lnTo>
                  <a:lnTo>
                    <a:pt x="18" y="558"/>
                  </a:lnTo>
                  <a:lnTo>
                    <a:pt x="28" y="572"/>
                  </a:lnTo>
                  <a:lnTo>
                    <a:pt x="40" y="588"/>
                  </a:lnTo>
                  <a:lnTo>
                    <a:pt x="52" y="602"/>
                  </a:lnTo>
                  <a:lnTo>
                    <a:pt x="66" y="616"/>
                  </a:lnTo>
                  <a:lnTo>
                    <a:pt x="82" y="630"/>
                  </a:lnTo>
                  <a:lnTo>
                    <a:pt x="120" y="656"/>
                  </a:lnTo>
                  <a:lnTo>
                    <a:pt x="162" y="682"/>
                  </a:lnTo>
                  <a:lnTo>
                    <a:pt x="210" y="704"/>
                  </a:lnTo>
                  <a:lnTo>
                    <a:pt x="236" y="714"/>
                  </a:lnTo>
                  <a:lnTo>
                    <a:pt x="264" y="724"/>
                  </a:lnTo>
                  <a:lnTo>
                    <a:pt x="292" y="732"/>
                  </a:lnTo>
                  <a:lnTo>
                    <a:pt x="322" y="740"/>
                  </a:lnTo>
                  <a:lnTo>
                    <a:pt x="352" y="746"/>
                  </a:lnTo>
                  <a:lnTo>
                    <a:pt x="384" y="752"/>
                  </a:lnTo>
                  <a:lnTo>
                    <a:pt x="416" y="756"/>
                  </a:lnTo>
                  <a:lnTo>
                    <a:pt x="450" y="758"/>
                  </a:lnTo>
                  <a:lnTo>
                    <a:pt x="484" y="760"/>
                  </a:lnTo>
                  <a:lnTo>
                    <a:pt x="518" y="760"/>
                  </a:lnTo>
                  <a:lnTo>
                    <a:pt x="554" y="758"/>
                  </a:lnTo>
                  <a:lnTo>
                    <a:pt x="590" y="754"/>
                  </a:lnTo>
                  <a:lnTo>
                    <a:pt x="590" y="754"/>
                  </a:lnTo>
                  <a:lnTo>
                    <a:pt x="664" y="744"/>
                  </a:lnTo>
                  <a:lnTo>
                    <a:pt x="742" y="728"/>
                  </a:lnTo>
                  <a:lnTo>
                    <a:pt x="820" y="712"/>
                  </a:lnTo>
                  <a:lnTo>
                    <a:pt x="900" y="692"/>
                  </a:lnTo>
                  <a:lnTo>
                    <a:pt x="980" y="670"/>
                  </a:lnTo>
                  <a:lnTo>
                    <a:pt x="1058" y="648"/>
                  </a:lnTo>
                  <a:lnTo>
                    <a:pt x="1212" y="600"/>
                  </a:lnTo>
                  <a:lnTo>
                    <a:pt x="1352" y="552"/>
                  </a:lnTo>
                  <a:lnTo>
                    <a:pt x="1476" y="508"/>
                  </a:lnTo>
                  <a:lnTo>
                    <a:pt x="1576" y="472"/>
                  </a:lnTo>
                  <a:lnTo>
                    <a:pt x="1646" y="450"/>
                  </a:lnTo>
                  <a:lnTo>
                    <a:pt x="1646" y="450"/>
                  </a:lnTo>
                  <a:lnTo>
                    <a:pt x="1726" y="430"/>
                  </a:lnTo>
                  <a:lnTo>
                    <a:pt x="1848" y="402"/>
                  </a:lnTo>
                  <a:lnTo>
                    <a:pt x="1992" y="368"/>
                  </a:lnTo>
                  <a:lnTo>
                    <a:pt x="2068" y="348"/>
                  </a:lnTo>
                  <a:lnTo>
                    <a:pt x="2142" y="326"/>
                  </a:lnTo>
                  <a:lnTo>
                    <a:pt x="2214" y="302"/>
                  </a:lnTo>
                  <a:lnTo>
                    <a:pt x="2282" y="278"/>
                  </a:lnTo>
                  <a:lnTo>
                    <a:pt x="2342" y="254"/>
                  </a:lnTo>
                  <a:lnTo>
                    <a:pt x="2368" y="240"/>
                  </a:lnTo>
                  <a:lnTo>
                    <a:pt x="2392" y="228"/>
                  </a:lnTo>
                  <a:lnTo>
                    <a:pt x="2412" y="214"/>
                  </a:lnTo>
                  <a:lnTo>
                    <a:pt x="2430" y="202"/>
                  </a:lnTo>
                  <a:lnTo>
                    <a:pt x="2444" y="188"/>
                  </a:lnTo>
                  <a:lnTo>
                    <a:pt x="2454" y="174"/>
                  </a:lnTo>
                  <a:lnTo>
                    <a:pt x="2460" y="160"/>
                  </a:lnTo>
                  <a:lnTo>
                    <a:pt x="2462" y="146"/>
                  </a:lnTo>
                  <a:lnTo>
                    <a:pt x="2460" y="132"/>
                  </a:lnTo>
                  <a:lnTo>
                    <a:pt x="2452" y="118"/>
                  </a:lnTo>
                  <a:lnTo>
                    <a:pt x="2452" y="118"/>
                  </a:lnTo>
                  <a:lnTo>
                    <a:pt x="2434" y="92"/>
                  </a:lnTo>
                  <a:lnTo>
                    <a:pt x="2414" y="70"/>
                  </a:lnTo>
                  <a:lnTo>
                    <a:pt x="2398" y="52"/>
                  </a:lnTo>
                  <a:lnTo>
                    <a:pt x="2380" y="36"/>
                  </a:lnTo>
                  <a:lnTo>
                    <a:pt x="2364" y="24"/>
                  </a:lnTo>
                  <a:lnTo>
                    <a:pt x="2348" y="16"/>
                  </a:lnTo>
                  <a:lnTo>
                    <a:pt x="2330" y="8"/>
                  </a:lnTo>
                  <a:lnTo>
                    <a:pt x="2314" y="4"/>
                  </a:lnTo>
                  <a:lnTo>
                    <a:pt x="2298" y="2"/>
                  </a:lnTo>
                  <a:lnTo>
                    <a:pt x="2282" y="0"/>
                  </a:lnTo>
                  <a:lnTo>
                    <a:pt x="2246" y="2"/>
                  </a:lnTo>
                  <a:lnTo>
                    <a:pt x="2162" y="10"/>
                  </a:lnTo>
                  <a:close/>
                </a:path>
              </a:pathLst>
            </a:custGeom>
            <a:solidFill>
              <a:srgbClr val="68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216" name="Freeform 14"/>
            <p:cNvSpPr>
              <a:spLocks/>
            </p:cNvSpPr>
            <p:nvPr/>
          </p:nvSpPr>
          <p:spPr bwMode="auto">
            <a:xfrm>
              <a:off x="608013" y="9601200"/>
              <a:ext cx="3908425" cy="1206500"/>
            </a:xfrm>
            <a:custGeom>
              <a:avLst/>
              <a:gdLst>
                <a:gd name="T0" fmla="*/ 2162 w 2462"/>
                <a:gd name="T1" fmla="*/ 10 h 760"/>
                <a:gd name="T2" fmla="*/ 2114 w 2462"/>
                <a:gd name="T3" fmla="*/ 16 h 760"/>
                <a:gd name="T4" fmla="*/ 1992 w 2462"/>
                <a:gd name="T5" fmla="*/ 48 h 760"/>
                <a:gd name="T6" fmla="*/ 1844 w 2462"/>
                <a:gd name="T7" fmla="*/ 96 h 760"/>
                <a:gd name="T8" fmla="*/ 1600 w 2462"/>
                <a:gd name="T9" fmla="*/ 186 h 760"/>
                <a:gd name="T10" fmla="*/ 1284 w 2462"/>
                <a:gd name="T11" fmla="*/ 300 h 760"/>
                <a:gd name="T12" fmla="*/ 1158 w 2462"/>
                <a:gd name="T13" fmla="*/ 340 h 760"/>
                <a:gd name="T14" fmla="*/ 1086 w 2462"/>
                <a:gd name="T15" fmla="*/ 356 h 760"/>
                <a:gd name="T16" fmla="*/ 1066 w 2462"/>
                <a:gd name="T17" fmla="*/ 358 h 760"/>
                <a:gd name="T18" fmla="*/ 838 w 2462"/>
                <a:gd name="T19" fmla="*/ 364 h 760"/>
                <a:gd name="T20" fmla="*/ 512 w 2462"/>
                <a:gd name="T21" fmla="*/ 372 h 760"/>
                <a:gd name="T22" fmla="*/ 348 w 2462"/>
                <a:gd name="T23" fmla="*/ 382 h 760"/>
                <a:gd name="T24" fmla="*/ 202 w 2462"/>
                <a:gd name="T25" fmla="*/ 396 h 760"/>
                <a:gd name="T26" fmla="*/ 88 w 2462"/>
                <a:gd name="T27" fmla="*/ 420 h 760"/>
                <a:gd name="T28" fmla="*/ 48 w 2462"/>
                <a:gd name="T29" fmla="*/ 434 h 760"/>
                <a:gd name="T30" fmla="*/ 20 w 2462"/>
                <a:gd name="T31" fmla="*/ 450 h 760"/>
                <a:gd name="T32" fmla="*/ 12 w 2462"/>
                <a:gd name="T33" fmla="*/ 460 h 760"/>
                <a:gd name="T34" fmla="*/ 2 w 2462"/>
                <a:gd name="T35" fmla="*/ 482 h 760"/>
                <a:gd name="T36" fmla="*/ 0 w 2462"/>
                <a:gd name="T37" fmla="*/ 506 h 760"/>
                <a:gd name="T38" fmla="*/ 6 w 2462"/>
                <a:gd name="T39" fmla="*/ 532 h 760"/>
                <a:gd name="T40" fmla="*/ 18 w 2462"/>
                <a:gd name="T41" fmla="*/ 558 h 760"/>
                <a:gd name="T42" fmla="*/ 40 w 2462"/>
                <a:gd name="T43" fmla="*/ 588 h 760"/>
                <a:gd name="T44" fmla="*/ 66 w 2462"/>
                <a:gd name="T45" fmla="*/ 616 h 760"/>
                <a:gd name="T46" fmla="*/ 120 w 2462"/>
                <a:gd name="T47" fmla="*/ 656 h 760"/>
                <a:gd name="T48" fmla="*/ 210 w 2462"/>
                <a:gd name="T49" fmla="*/ 704 h 760"/>
                <a:gd name="T50" fmla="*/ 264 w 2462"/>
                <a:gd name="T51" fmla="*/ 724 h 760"/>
                <a:gd name="T52" fmla="*/ 322 w 2462"/>
                <a:gd name="T53" fmla="*/ 740 h 760"/>
                <a:gd name="T54" fmla="*/ 384 w 2462"/>
                <a:gd name="T55" fmla="*/ 752 h 760"/>
                <a:gd name="T56" fmla="*/ 450 w 2462"/>
                <a:gd name="T57" fmla="*/ 758 h 760"/>
                <a:gd name="T58" fmla="*/ 518 w 2462"/>
                <a:gd name="T59" fmla="*/ 760 h 760"/>
                <a:gd name="T60" fmla="*/ 590 w 2462"/>
                <a:gd name="T61" fmla="*/ 754 h 760"/>
                <a:gd name="T62" fmla="*/ 664 w 2462"/>
                <a:gd name="T63" fmla="*/ 744 h 760"/>
                <a:gd name="T64" fmla="*/ 820 w 2462"/>
                <a:gd name="T65" fmla="*/ 712 h 760"/>
                <a:gd name="T66" fmla="*/ 980 w 2462"/>
                <a:gd name="T67" fmla="*/ 670 h 760"/>
                <a:gd name="T68" fmla="*/ 1212 w 2462"/>
                <a:gd name="T69" fmla="*/ 600 h 760"/>
                <a:gd name="T70" fmla="*/ 1476 w 2462"/>
                <a:gd name="T71" fmla="*/ 508 h 760"/>
                <a:gd name="T72" fmla="*/ 1646 w 2462"/>
                <a:gd name="T73" fmla="*/ 450 h 760"/>
                <a:gd name="T74" fmla="*/ 1726 w 2462"/>
                <a:gd name="T75" fmla="*/ 430 h 760"/>
                <a:gd name="T76" fmla="*/ 1992 w 2462"/>
                <a:gd name="T77" fmla="*/ 368 h 760"/>
                <a:gd name="T78" fmla="*/ 2142 w 2462"/>
                <a:gd name="T79" fmla="*/ 326 h 760"/>
                <a:gd name="T80" fmla="*/ 2282 w 2462"/>
                <a:gd name="T81" fmla="*/ 278 h 760"/>
                <a:gd name="T82" fmla="*/ 2368 w 2462"/>
                <a:gd name="T83" fmla="*/ 240 h 760"/>
                <a:gd name="T84" fmla="*/ 2412 w 2462"/>
                <a:gd name="T85" fmla="*/ 214 h 760"/>
                <a:gd name="T86" fmla="*/ 2444 w 2462"/>
                <a:gd name="T87" fmla="*/ 188 h 760"/>
                <a:gd name="T88" fmla="*/ 2460 w 2462"/>
                <a:gd name="T89" fmla="*/ 160 h 760"/>
                <a:gd name="T90" fmla="*/ 2460 w 2462"/>
                <a:gd name="T91" fmla="*/ 132 h 760"/>
                <a:gd name="T92" fmla="*/ 2452 w 2462"/>
                <a:gd name="T93" fmla="*/ 118 h 760"/>
                <a:gd name="T94" fmla="*/ 2414 w 2462"/>
                <a:gd name="T95" fmla="*/ 70 h 760"/>
                <a:gd name="T96" fmla="*/ 2380 w 2462"/>
                <a:gd name="T97" fmla="*/ 36 h 760"/>
                <a:gd name="T98" fmla="*/ 2348 w 2462"/>
                <a:gd name="T99" fmla="*/ 16 h 760"/>
                <a:gd name="T100" fmla="*/ 2314 w 2462"/>
                <a:gd name="T101" fmla="*/ 4 h 760"/>
                <a:gd name="T102" fmla="*/ 2282 w 2462"/>
                <a:gd name="T103" fmla="*/ 0 h 760"/>
                <a:gd name="T104" fmla="*/ 2162 w 2462"/>
                <a:gd name="T105" fmla="*/ 1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62" h="760">
                  <a:moveTo>
                    <a:pt x="2162" y="10"/>
                  </a:moveTo>
                  <a:lnTo>
                    <a:pt x="2162" y="10"/>
                  </a:lnTo>
                  <a:lnTo>
                    <a:pt x="2138" y="12"/>
                  </a:lnTo>
                  <a:lnTo>
                    <a:pt x="2114" y="16"/>
                  </a:lnTo>
                  <a:lnTo>
                    <a:pt x="2056" y="30"/>
                  </a:lnTo>
                  <a:lnTo>
                    <a:pt x="1992" y="48"/>
                  </a:lnTo>
                  <a:lnTo>
                    <a:pt x="1920" y="70"/>
                  </a:lnTo>
                  <a:lnTo>
                    <a:pt x="1844" y="96"/>
                  </a:lnTo>
                  <a:lnTo>
                    <a:pt x="1764" y="124"/>
                  </a:lnTo>
                  <a:lnTo>
                    <a:pt x="1600" y="186"/>
                  </a:lnTo>
                  <a:lnTo>
                    <a:pt x="1436" y="246"/>
                  </a:lnTo>
                  <a:lnTo>
                    <a:pt x="1284" y="300"/>
                  </a:lnTo>
                  <a:lnTo>
                    <a:pt x="1218" y="322"/>
                  </a:lnTo>
                  <a:lnTo>
                    <a:pt x="1158" y="340"/>
                  </a:lnTo>
                  <a:lnTo>
                    <a:pt x="1106" y="352"/>
                  </a:lnTo>
                  <a:lnTo>
                    <a:pt x="1086" y="356"/>
                  </a:lnTo>
                  <a:lnTo>
                    <a:pt x="1066" y="358"/>
                  </a:lnTo>
                  <a:lnTo>
                    <a:pt x="1066" y="358"/>
                  </a:lnTo>
                  <a:lnTo>
                    <a:pt x="970" y="362"/>
                  </a:lnTo>
                  <a:lnTo>
                    <a:pt x="838" y="364"/>
                  </a:lnTo>
                  <a:lnTo>
                    <a:pt x="680" y="368"/>
                  </a:lnTo>
                  <a:lnTo>
                    <a:pt x="512" y="372"/>
                  </a:lnTo>
                  <a:lnTo>
                    <a:pt x="428" y="376"/>
                  </a:lnTo>
                  <a:lnTo>
                    <a:pt x="348" y="382"/>
                  </a:lnTo>
                  <a:lnTo>
                    <a:pt x="272" y="388"/>
                  </a:lnTo>
                  <a:lnTo>
                    <a:pt x="202" y="396"/>
                  </a:lnTo>
                  <a:lnTo>
                    <a:pt x="140" y="408"/>
                  </a:lnTo>
                  <a:lnTo>
                    <a:pt x="88" y="420"/>
                  </a:lnTo>
                  <a:lnTo>
                    <a:pt x="66" y="426"/>
                  </a:lnTo>
                  <a:lnTo>
                    <a:pt x="48" y="434"/>
                  </a:lnTo>
                  <a:lnTo>
                    <a:pt x="32" y="442"/>
                  </a:lnTo>
                  <a:lnTo>
                    <a:pt x="20" y="450"/>
                  </a:lnTo>
                  <a:lnTo>
                    <a:pt x="20" y="450"/>
                  </a:lnTo>
                  <a:lnTo>
                    <a:pt x="12" y="460"/>
                  </a:lnTo>
                  <a:lnTo>
                    <a:pt x="6" y="470"/>
                  </a:lnTo>
                  <a:lnTo>
                    <a:pt x="2" y="482"/>
                  </a:lnTo>
                  <a:lnTo>
                    <a:pt x="0" y="492"/>
                  </a:lnTo>
                  <a:lnTo>
                    <a:pt x="0" y="506"/>
                  </a:lnTo>
                  <a:lnTo>
                    <a:pt x="2" y="518"/>
                  </a:lnTo>
                  <a:lnTo>
                    <a:pt x="6" y="532"/>
                  </a:lnTo>
                  <a:lnTo>
                    <a:pt x="10" y="544"/>
                  </a:lnTo>
                  <a:lnTo>
                    <a:pt x="18" y="558"/>
                  </a:lnTo>
                  <a:lnTo>
                    <a:pt x="28" y="572"/>
                  </a:lnTo>
                  <a:lnTo>
                    <a:pt x="40" y="588"/>
                  </a:lnTo>
                  <a:lnTo>
                    <a:pt x="52" y="602"/>
                  </a:lnTo>
                  <a:lnTo>
                    <a:pt x="66" y="616"/>
                  </a:lnTo>
                  <a:lnTo>
                    <a:pt x="82" y="630"/>
                  </a:lnTo>
                  <a:lnTo>
                    <a:pt x="120" y="656"/>
                  </a:lnTo>
                  <a:lnTo>
                    <a:pt x="162" y="682"/>
                  </a:lnTo>
                  <a:lnTo>
                    <a:pt x="210" y="704"/>
                  </a:lnTo>
                  <a:lnTo>
                    <a:pt x="236" y="714"/>
                  </a:lnTo>
                  <a:lnTo>
                    <a:pt x="264" y="724"/>
                  </a:lnTo>
                  <a:lnTo>
                    <a:pt x="292" y="732"/>
                  </a:lnTo>
                  <a:lnTo>
                    <a:pt x="322" y="740"/>
                  </a:lnTo>
                  <a:lnTo>
                    <a:pt x="352" y="746"/>
                  </a:lnTo>
                  <a:lnTo>
                    <a:pt x="384" y="752"/>
                  </a:lnTo>
                  <a:lnTo>
                    <a:pt x="416" y="756"/>
                  </a:lnTo>
                  <a:lnTo>
                    <a:pt x="450" y="758"/>
                  </a:lnTo>
                  <a:lnTo>
                    <a:pt x="484" y="760"/>
                  </a:lnTo>
                  <a:lnTo>
                    <a:pt x="518" y="760"/>
                  </a:lnTo>
                  <a:lnTo>
                    <a:pt x="554" y="758"/>
                  </a:lnTo>
                  <a:lnTo>
                    <a:pt x="590" y="754"/>
                  </a:lnTo>
                  <a:lnTo>
                    <a:pt x="590" y="754"/>
                  </a:lnTo>
                  <a:lnTo>
                    <a:pt x="664" y="744"/>
                  </a:lnTo>
                  <a:lnTo>
                    <a:pt x="742" y="728"/>
                  </a:lnTo>
                  <a:lnTo>
                    <a:pt x="820" y="712"/>
                  </a:lnTo>
                  <a:lnTo>
                    <a:pt x="900" y="692"/>
                  </a:lnTo>
                  <a:lnTo>
                    <a:pt x="980" y="670"/>
                  </a:lnTo>
                  <a:lnTo>
                    <a:pt x="1058" y="648"/>
                  </a:lnTo>
                  <a:lnTo>
                    <a:pt x="1212" y="600"/>
                  </a:lnTo>
                  <a:lnTo>
                    <a:pt x="1352" y="552"/>
                  </a:lnTo>
                  <a:lnTo>
                    <a:pt x="1476" y="508"/>
                  </a:lnTo>
                  <a:lnTo>
                    <a:pt x="1576" y="472"/>
                  </a:lnTo>
                  <a:lnTo>
                    <a:pt x="1646" y="450"/>
                  </a:lnTo>
                  <a:lnTo>
                    <a:pt x="1646" y="450"/>
                  </a:lnTo>
                  <a:lnTo>
                    <a:pt x="1726" y="430"/>
                  </a:lnTo>
                  <a:lnTo>
                    <a:pt x="1848" y="402"/>
                  </a:lnTo>
                  <a:lnTo>
                    <a:pt x="1992" y="368"/>
                  </a:lnTo>
                  <a:lnTo>
                    <a:pt x="2068" y="348"/>
                  </a:lnTo>
                  <a:lnTo>
                    <a:pt x="2142" y="326"/>
                  </a:lnTo>
                  <a:lnTo>
                    <a:pt x="2214" y="302"/>
                  </a:lnTo>
                  <a:lnTo>
                    <a:pt x="2282" y="278"/>
                  </a:lnTo>
                  <a:lnTo>
                    <a:pt x="2342" y="254"/>
                  </a:lnTo>
                  <a:lnTo>
                    <a:pt x="2368" y="240"/>
                  </a:lnTo>
                  <a:lnTo>
                    <a:pt x="2392" y="228"/>
                  </a:lnTo>
                  <a:lnTo>
                    <a:pt x="2412" y="214"/>
                  </a:lnTo>
                  <a:lnTo>
                    <a:pt x="2430" y="202"/>
                  </a:lnTo>
                  <a:lnTo>
                    <a:pt x="2444" y="188"/>
                  </a:lnTo>
                  <a:lnTo>
                    <a:pt x="2454" y="174"/>
                  </a:lnTo>
                  <a:lnTo>
                    <a:pt x="2460" y="160"/>
                  </a:lnTo>
                  <a:lnTo>
                    <a:pt x="2462" y="146"/>
                  </a:lnTo>
                  <a:lnTo>
                    <a:pt x="2460" y="132"/>
                  </a:lnTo>
                  <a:lnTo>
                    <a:pt x="2452" y="118"/>
                  </a:lnTo>
                  <a:lnTo>
                    <a:pt x="2452" y="118"/>
                  </a:lnTo>
                  <a:lnTo>
                    <a:pt x="2434" y="92"/>
                  </a:lnTo>
                  <a:lnTo>
                    <a:pt x="2414" y="70"/>
                  </a:lnTo>
                  <a:lnTo>
                    <a:pt x="2398" y="52"/>
                  </a:lnTo>
                  <a:lnTo>
                    <a:pt x="2380" y="36"/>
                  </a:lnTo>
                  <a:lnTo>
                    <a:pt x="2364" y="24"/>
                  </a:lnTo>
                  <a:lnTo>
                    <a:pt x="2348" y="16"/>
                  </a:lnTo>
                  <a:lnTo>
                    <a:pt x="2330" y="8"/>
                  </a:lnTo>
                  <a:lnTo>
                    <a:pt x="2314" y="4"/>
                  </a:lnTo>
                  <a:lnTo>
                    <a:pt x="2298" y="2"/>
                  </a:lnTo>
                  <a:lnTo>
                    <a:pt x="2282" y="0"/>
                  </a:lnTo>
                  <a:lnTo>
                    <a:pt x="2246" y="2"/>
                  </a:lnTo>
                  <a:lnTo>
                    <a:pt x="2162" y="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217" name="Freeform 15"/>
            <p:cNvSpPr>
              <a:spLocks/>
            </p:cNvSpPr>
            <p:nvPr/>
          </p:nvSpPr>
          <p:spPr bwMode="auto">
            <a:xfrm>
              <a:off x="9496425" y="8461375"/>
              <a:ext cx="3863975" cy="5429250"/>
            </a:xfrm>
            <a:custGeom>
              <a:avLst/>
              <a:gdLst>
                <a:gd name="T0" fmla="*/ 0 w 2434"/>
                <a:gd name="T1" fmla="*/ 3420 h 3420"/>
                <a:gd name="T2" fmla="*/ 192 w 2434"/>
                <a:gd name="T3" fmla="*/ 2886 h 3420"/>
                <a:gd name="T4" fmla="*/ 338 w 2434"/>
                <a:gd name="T5" fmla="*/ 2498 h 3420"/>
                <a:gd name="T6" fmla="*/ 396 w 2434"/>
                <a:gd name="T7" fmla="*/ 2358 h 3420"/>
                <a:gd name="T8" fmla="*/ 434 w 2434"/>
                <a:gd name="T9" fmla="*/ 2282 h 3420"/>
                <a:gd name="T10" fmla="*/ 560 w 2434"/>
                <a:gd name="T11" fmla="*/ 2108 h 3420"/>
                <a:gd name="T12" fmla="*/ 890 w 2434"/>
                <a:gd name="T13" fmla="*/ 1648 h 3420"/>
                <a:gd name="T14" fmla="*/ 1064 w 2434"/>
                <a:gd name="T15" fmla="*/ 1396 h 3420"/>
                <a:gd name="T16" fmla="*/ 1100 w 2434"/>
                <a:gd name="T17" fmla="*/ 1334 h 3420"/>
                <a:gd name="T18" fmla="*/ 1110 w 2434"/>
                <a:gd name="T19" fmla="*/ 1308 h 3420"/>
                <a:gd name="T20" fmla="*/ 1158 w 2434"/>
                <a:gd name="T21" fmla="*/ 1130 h 3420"/>
                <a:gd name="T22" fmla="*/ 1342 w 2434"/>
                <a:gd name="T23" fmla="*/ 394 h 3420"/>
                <a:gd name="T24" fmla="*/ 1386 w 2434"/>
                <a:gd name="T25" fmla="*/ 228 h 3420"/>
                <a:gd name="T26" fmla="*/ 1394 w 2434"/>
                <a:gd name="T27" fmla="*/ 208 h 3420"/>
                <a:gd name="T28" fmla="*/ 1410 w 2434"/>
                <a:gd name="T29" fmla="*/ 196 h 3420"/>
                <a:gd name="T30" fmla="*/ 1498 w 2434"/>
                <a:gd name="T31" fmla="*/ 166 h 3420"/>
                <a:gd name="T32" fmla="*/ 1646 w 2434"/>
                <a:gd name="T33" fmla="*/ 132 h 3420"/>
                <a:gd name="T34" fmla="*/ 1922 w 2434"/>
                <a:gd name="T35" fmla="*/ 74 h 3420"/>
                <a:gd name="T36" fmla="*/ 2272 w 2434"/>
                <a:gd name="T37" fmla="*/ 16 h 3420"/>
                <a:gd name="T38" fmla="*/ 2388 w 2434"/>
                <a:gd name="T39" fmla="*/ 2 h 3420"/>
                <a:gd name="T40" fmla="*/ 2430 w 2434"/>
                <a:gd name="T41" fmla="*/ 2 h 3420"/>
                <a:gd name="T42" fmla="*/ 2434 w 2434"/>
                <a:gd name="T43" fmla="*/ 4 h 3420"/>
                <a:gd name="T44" fmla="*/ 2424 w 2434"/>
                <a:gd name="T45" fmla="*/ 76 h 3420"/>
                <a:gd name="T46" fmla="*/ 2316 w 2434"/>
                <a:gd name="T47" fmla="*/ 770 h 3420"/>
                <a:gd name="T48" fmla="*/ 2204 w 2434"/>
                <a:gd name="T49" fmla="*/ 1492 h 3420"/>
                <a:gd name="T50" fmla="*/ 2194 w 2434"/>
                <a:gd name="T51" fmla="*/ 1584 h 3420"/>
                <a:gd name="T52" fmla="*/ 2198 w 2434"/>
                <a:gd name="T53" fmla="*/ 1650 h 3420"/>
                <a:gd name="T54" fmla="*/ 2244 w 2434"/>
                <a:gd name="T55" fmla="*/ 2092 h 3420"/>
                <a:gd name="T56" fmla="*/ 2296 w 2434"/>
                <a:gd name="T57" fmla="*/ 2530 h 3420"/>
                <a:gd name="T58" fmla="*/ 2306 w 2434"/>
                <a:gd name="T59" fmla="*/ 2592 h 3420"/>
                <a:gd name="T60" fmla="*/ 2306 w 2434"/>
                <a:gd name="T61" fmla="*/ 2650 h 3420"/>
                <a:gd name="T62" fmla="*/ 2296 w 2434"/>
                <a:gd name="T63" fmla="*/ 2756 h 3420"/>
                <a:gd name="T64" fmla="*/ 2258 w 2434"/>
                <a:gd name="T65" fmla="*/ 3036 h 3420"/>
                <a:gd name="T66" fmla="*/ 2198 w 2434"/>
                <a:gd name="T67" fmla="*/ 3420 h 3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34" h="3420">
                  <a:moveTo>
                    <a:pt x="0" y="3420"/>
                  </a:moveTo>
                  <a:lnTo>
                    <a:pt x="0" y="3420"/>
                  </a:lnTo>
                  <a:lnTo>
                    <a:pt x="58" y="3256"/>
                  </a:lnTo>
                  <a:lnTo>
                    <a:pt x="192" y="2886"/>
                  </a:lnTo>
                  <a:lnTo>
                    <a:pt x="268" y="2682"/>
                  </a:lnTo>
                  <a:lnTo>
                    <a:pt x="338" y="2498"/>
                  </a:lnTo>
                  <a:lnTo>
                    <a:pt x="370" y="2422"/>
                  </a:lnTo>
                  <a:lnTo>
                    <a:pt x="396" y="2358"/>
                  </a:lnTo>
                  <a:lnTo>
                    <a:pt x="418" y="2310"/>
                  </a:lnTo>
                  <a:lnTo>
                    <a:pt x="434" y="2282"/>
                  </a:lnTo>
                  <a:lnTo>
                    <a:pt x="434" y="2282"/>
                  </a:lnTo>
                  <a:lnTo>
                    <a:pt x="560" y="2108"/>
                  </a:lnTo>
                  <a:lnTo>
                    <a:pt x="776" y="1808"/>
                  </a:lnTo>
                  <a:lnTo>
                    <a:pt x="890" y="1648"/>
                  </a:lnTo>
                  <a:lnTo>
                    <a:pt x="990" y="1506"/>
                  </a:lnTo>
                  <a:lnTo>
                    <a:pt x="1064" y="1396"/>
                  </a:lnTo>
                  <a:lnTo>
                    <a:pt x="1088" y="1358"/>
                  </a:lnTo>
                  <a:lnTo>
                    <a:pt x="1100" y="1334"/>
                  </a:lnTo>
                  <a:lnTo>
                    <a:pt x="1100" y="1334"/>
                  </a:lnTo>
                  <a:lnTo>
                    <a:pt x="1110" y="1308"/>
                  </a:lnTo>
                  <a:lnTo>
                    <a:pt x="1122" y="1264"/>
                  </a:lnTo>
                  <a:lnTo>
                    <a:pt x="1158" y="1130"/>
                  </a:lnTo>
                  <a:lnTo>
                    <a:pt x="1250" y="758"/>
                  </a:lnTo>
                  <a:lnTo>
                    <a:pt x="1342" y="394"/>
                  </a:lnTo>
                  <a:lnTo>
                    <a:pt x="1374" y="268"/>
                  </a:lnTo>
                  <a:lnTo>
                    <a:pt x="1386" y="228"/>
                  </a:lnTo>
                  <a:lnTo>
                    <a:pt x="1394" y="208"/>
                  </a:lnTo>
                  <a:lnTo>
                    <a:pt x="1394" y="208"/>
                  </a:lnTo>
                  <a:lnTo>
                    <a:pt x="1398" y="202"/>
                  </a:lnTo>
                  <a:lnTo>
                    <a:pt x="1410" y="196"/>
                  </a:lnTo>
                  <a:lnTo>
                    <a:pt x="1446" y="182"/>
                  </a:lnTo>
                  <a:lnTo>
                    <a:pt x="1498" y="166"/>
                  </a:lnTo>
                  <a:lnTo>
                    <a:pt x="1566" y="150"/>
                  </a:lnTo>
                  <a:lnTo>
                    <a:pt x="1646" y="132"/>
                  </a:lnTo>
                  <a:lnTo>
                    <a:pt x="1732" y="112"/>
                  </a:lnTo>
                  <a:lnTo>
                    <a:pt x="1922" y="74"/>
                  </a:lnTo>
                  <a:lnTo>
                    <a:pt x="2110" y="42"/>
                  </a:lnTo>
                  <a:lnTo>
                    <a:pt x="2272" y="16"/>
                  </a:lnTo>
                  <a:lnTo>
                    <a:pt x="2338" y="8"/>
                  </a:lnTo>
                  <a:lnTo>
                    <a:pt x="2388" y="2"/>
                  </a:lnTo>
                  <a:lnTo>
                    <a:pt x="2422" y="0"/>
                  </a:lnTo>
                  <a:lnTo>
                    <a:pt x="2430" y="2"/>
                  </a:lnTo>
                  <a:lnTo>
                    <a:pt x="2434" y="4"/>
                  </a:lnTo>
                  <a:lnTo>
                    <a:pt x="2434" y="4"/>
                  </a:lnTo>
                  <a:lnTo>
                    <a:pt x="2432" y="24"/>
                  </a:lnTo>
                  <a:lnTo>
                    <a:pt x="2424" y="76"/>
                  </a:lnTo>
                  <a:lnTo>
                    <a:pt x="2398" y="250"/>
                  </a:lnTo>
                  <a:lnTo>
                    <a:pt x="2316" y="770"/>
                  </a:lnTo>
                  <a:lnTo>
                    <a:pt x="2232" y="1302"/>
                  </a:lnTo>
                  <a:lnTo>
                    <a:pt x="2204" y="1492"/>
                  </a:lnTo>
                  <a:lnTo>
                    <a:pt x="2196" y="1552"/>
                  </a:lnTo>
                  <a:lnTo>
                    <a:pt x="2194" y="1584"/>
                  </a:lnTo>
                  <a:lnTo>
                    <a:pt x="2194" y="1584"/>
                  </a:lnTo>
                  <a:lnTo>
                    <a:pt x="2198" y="1650"/>
                  </a:lnTo>
                  <a:lnTo>
                    <a:pt x="2208" y="1768"/>
                  </a:lnTo>
                  <a:lnTo>
                    <a:pt x="2244" y="2092"/>
                  </a:lnTo>
                  <a:lnTo>
                    <a:pt x="2282" y="2414"/>
                  </a:lnTo>
                  <a:lnTo>
                    <a:pt x="2296" y="2530"/>
                  </a:lnTo>
                  <a:lnTo>
                    <a:pt x="2306" y="2592"/>
                  </a:lnTo>
                  <a:lnTo>
                    <a:pt x="2306" y="2592"/>
                  </a:lnTo>
                  <a:lnTo>
                    <a:pt x="2306" y="2614"/>
                  </a:lnTo>
                  <a:lnTo>
                    <a:pt x="2306" y="2650"/>
                  </a:lnTo>
                  <a:lnTo>
                    <a:pt x="2302" y="2698"/>
                  </a:lnTo>
                  <a:lnTo>
                    <a:pt x="2296" y="2756"/>
                  </a:lnTo>
                  <a:lnTo>
                    <a:pt x="2278" y="2890"/>
                  </a:lnTo>
                  <a:lnTo>
                    <a:pt x="2258" y="3036"/>
                  </a:lnTo>
                  <a:lnTo>
                    <a:pt x="2216" y="3302"/>
                  </a:lnTo>
                  <a:lnTo>
                    <a:pt x="2198" y="3420"/>
                  </a:lnTo>
                  <a:lnTo>
                    <a:pt x="0" y="3420"/>
                  </a:lnTo>
                  <a:close/>
                </a:path>
              </a:pathLst>
            </a:custGeom>
            <a:solidFill>
              <a:srgbClr val="4AA0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218" name="Freeform 16"/>
            <p:cNvSpPr>
              <a:spLocks/>
            </p:cNvSpPr>
            <p:nvPr/>
          </p:nvSpPr>
          <p:spPr bwMode="auto">
            <a:xfrm>
              <a:off x="11709400" y="8343900"/>
              <a:ext cx="1660525" cy="641350"/>
            </a:xfrm>
            <a:custGeom>
              <a:avLst/>
              <a:gdLst>
                <a:gd name="T0" fmla="*/ 532 w 1046"/>
                <a:gd name="T1" fmla="*/ 32 h 404"/>
                <a:gd name="T2" fmla="*/ 532 w 1046"/>
                <a:gd name="T3" fmla="*/ 32 h 404"/>
                <a:gd name="T4" fmla="*/ 426 w 1046"/>
                <a:gd name="T5" fmla="*/ 76 h 404"/>
                <a:gd name="T6" fmla="*/ 246 w 1046"/>
                <a:gd name="T7" fmla="*/ 156 h 404"/>
                <a:gd name="T8" fmla="*/ 156 w 1046"/>
                <a:gd name="T9" fmla="*/ 198 h 404"/>
                <a:gd name="T10" fmla="*/ 78 w 1046"/>
                <a:gd name="T11" fmla="*/ 236 h 404"/>
                <a:gd name="T12" fmla="*/ 22 w 1046"/>
                <a:gd name="T13" fmla="*/ 264 h 404"/>
                <a:gd name="T14" fmla="*/ 6 w 1046"/>
                <a:gd name="T15" fmla="*/ 276 h 404"/>
                <a:gd name="T16" fmla="*/ 0 w 1046"/>
                <a:gd name="T17" fmla="*/ 282 h 404"/>
                <a:gd name="T18" fmla="*/ 0 w 1046"/>
                <a:gd name="T19" fmla="*/ 282 h 404"/>
                <a:gd name="T20" fmla="*/ 0 w 1046"/>
                <a:gd name="T21" fmla="*/ 288 h 404"/>
                <a:gd name="T22" fmla="*/ 4 w 1046"/>
                <a:gd name="T23" fmla="*/ 294 h 404"/>
                <a:gd name="T24" fmla="*/ 12 w 1046"/>
                <a:gd name="T25" fmla="*/ 302 h 404"/>
                <a:gd name="T26" fmla="*/ 22 w 1046"/>
                <a:gd name="T27" fmla="*/ 312 h 404"/>
                <a:gd name="T28" fmla="*/ 52 w 1046"/>
                <a:gd name="T29" fmla="*/ 330 h 404"/>
                <a:gd name="T30" fmla="*/ 84 w 1046"/>
                <a:gd name="T31" fmla="*/ 350 h 404"/>
                <a:gd name="T32" fmla="*/ 120 w 1046"/>
                <a:gd name="T33" fmla="*/ 370 h 404"/>
                <a:gd name="T34" fmla="*/ 154 w 1046"/>
                <a:gd name="T35" fmla="*/ 386 h 404"/>
                <a:gd name="T36" fmla="*/ 180 w 1046"/>
                <a:gd name="T37" fmla="*/ 398 h 404"/>
                <a:gd name="T38" fmla="*/ 196 w 1046"/>
                <a:gd name="T39" fmla="*/ 404 h 404"/>
                <a:gd name="T40" fmla="*/ 196 w 1046"/>
                <a:gd name="T41" fmla="*/ 404 h 404"/>
                <a:gd name="T42" fmla="*/ 204 w 1046"/>
                <a:gd name="T43" fmla="*/ 404 h 404"/>
                <a:gd name="T44" fmla="*/ 214 w 1046"/>
                <a:gd name="T45" fmla="*/ 402 h 404"/>
                <a:gd name="T46" fmla="*/ 240 w 1046"/>
                <a:gd name="T47" fmla="*/ 396 h 404"/>
                <a:gd name="T48" fmla="*/ 314 w 1046"/>
                <a:gd name="T49" fmla="*/ 368 h 404"/>
                <a:gd name="T50" fmla="*/ 392 w 1046"/>
                <a:gd name="T51" fmla="*/ 338 h 404"/>
                <a:gd name="T52" fmla="*/ 424 w 1046"/>
                <a:gd name="T53" fmla="*/ 326 h 404"/>
                <a:gd name="T54" fmla="*/ 448 w 1046"/>
                <a:gd name="T55" fmla="*/ 320 h 404"/>
                <a:gd name="T56" fmla="*/ 448 w 1046"/>
                <a:gd name="T57" fmla="*/ 320 h 404"/>
                <a:gd name="T58" fmla="*/ 508 w 1046"/>
                <a:gd name="T59" fmla="*/ 308 h 404"/>
                <a:gd name="T60" fmla="*/ 598 w 1046"/>
                <a:gd name="T61" fmla="*/ 292 h 404"/>
                <a:gd name="T62" fmla="*/ 690 w 1046"/>
                <a:gd name="T63" fmla="*/ 272 h 404"/>
                <a:gd name="T64" fmla="*/ 728 w 1046"/>
                <a:gd name="T65" fmla="*/ 264 h 404"/>
                <a:gd name="T66" fmla="*/ 756 w 1046"/>
                <a:gd name="T67" fmla="*/ 256 h 404"/>
                <a:gd name="T68" fmla="*/ 756 w 1046"/>
                <a:gd name="T69" fmla="*/ 256 h 404"/>
                <a:gd name="T70" fmla="*/ 784 w 1046"/>
                <a:gd name="T71" fmla="*/ 244 h 404"/>
                <a:gd name="T72" fmla="*/ 820 w 1046"/>
                <a:gd name="T73" fmla="*/ 226 h 404"/>
                <a:gd name="T74" fmla="*/ 860 w 1046"/>
                <a:gd name="T75" fmla="*/ 204 h 404"/>
                <a:gd name="T76" fmla="*/ 904 w 1046"/>
                <a:gd name="T77" fmla="*/ 178 h 404"/>
                <a:gd name="T78" fmla="*/ 946 w 1046"/>
                <a:gd name="T79" fmla="*/ 150 h 404"/>
                <a:gd name="T80" fmla="*/ 986 w 1046"/>
                <a:gd name="T81" fmla="*/ 124 h 404"/>
                <a:gd name="T82" fmla="*/ 1018 w 1046"/>
                <a:gd name="T83" fmla="*/ 98 h 404"/>
                <a:gd name="T84" fmla="*/ 1030 w 1046"/>
                <a:gd name="T85" fmla="*/ 88 h 404"/>
                <a:gd name="T86" fmla="*/ 1040 w 1046"/>
                <a:gd name="T87" fmla="*/ 78 h 404"/>
                <a:gd name="T88" fmla="*/ 1040 w 1046"/>
                <a:gd name="T89" fmla="*/ 78 h 404"/>
                <a:gd name="T90" fmla="*/ 1042 w 1046"/>
                <a:gd name="T91" fmla="*/ 68 h 404"/>
                <a:gd name="T92" fmla="*/ 1046 w 1046"/>
                <a:gd name="T93" fmla="*/ 46 h 404"/>
                <a:gd name="T94" fmla="*/ 1046 w 1046"/>
                <a:gd name="T95" fmla="*/ 32 h 404"/>
                <a:gd name="T96" fmla="*/ 1046 w 1046"/>
                <a:gd name="T97" fmla="*/ 20 h 404"/>
                <a:gd name="T98" fmla="*/ 1044 w 1046"/>
                <a:gd name="T99" fmla="*/ 10 h 404"/>
                <a:gd name="T100" fmla="*/ 1040 w 1046"/>
                <a:gd name="T101" fmla="*/ 2 h 404"/>
                <a:gd name="T102" fmla="*/ 1040 w 1046"/>
                <a:gd name="T103" fmla="*/ 2 h 404"/>
                <a:gd name="T104" fmla="*/ 976 w 1046"/>
                <a:gd name="T105" fmla="*/ 0 h 404"/>
                <a:gd name="T106" fmla="*/ 910 w 1046"/>
                <a:gd name="T107" fmla="*/ 0 h 404"/>
                <a:gd name="T108" fmla="*/ 830 w 1046"/>
                <a:gd name="T109" fmla="*/ 0 h 404"/>
                <a:gd name="T110" fmla="*/ 744 w 1046"/>
                <a:gd name="T111" fmla="*/ 2 h 404"/>
                <a:gd name="T112" fmla="*/ 662 w 1046"/>
                <a:gd name="T113" fmla="*/ 8 h 404"/>
                <a:gd name="T114" fmla="*/ 624 w 1046"/>
                <a:gd name="T115" fmla="*/ 12 h 404"/>
                <a:gd name="T116" fmla="*/ 588 w 1046"/>
                <a:gd name="T117" fmla="*/ 18 h 404"/>
                <a:gd name="T118" fmla="*/ 558 w 1046"/>
                <a:gd name="T119" fmla="*/ 24 h 404"/>
                <a:gd name="T120" fmla="*/ 532 w 1046"/>
                <a:gd name="T121" fmla="*/ 32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6" h="404">
                  <a:moveTo>
                    <a:pt x="532" y="32"/>
                  </a:moveTo>
                  <a:lnTo>
                    <a:pt x="532" y="32"/>
                  </a:lnTo>
                  <a:lnTo>
                    <a:pt x="426" y="76"/>
                  </a:lnTo>
                  <a:lnTo>
                    <a:pt x="246" y="156"/>
                  </a:lnTo>
                  <a:lnTo>
                    <a:pt x="156" y="198"/>
                  </a:lnTo>
                  <a:lnTo>
                    <a:pt x="78" y="236"/>
                  </a:lnTo>
                  <a:lnTo>
                    <a:pt x="22" y="264"/>
                  </a:lnTo>
                  <a:lnTo>
                    <a:pt x="6" y="276"/>
                  </a:lnTo>
                  <a:lnTo>
                    <a:pt x="0" y="282"/>
                  </a:lnTo>
                  <a:lnTo>
                    <a:pt x="0" y="282"/>
                  </a:lnTo>
                  <a:lnTo>
                    <a:pt x="0" y="288"/>
                  </a:lnTo>
                  <a:lnTo>
                    <a:pt x="4" y="294"/>
                  </a:lnTo>
                  <a:lnTo>
                    <a:pt x="12" y="302"/>
                  </a:lnTo>
                  <a:lnTo>
                    <a:pt x="22" y="312"/>
                  </a:lnTo>
                  <a:lnTo>
                    <a:pt x="52" y="330"/>
                  </a:lnTo>
                  <a:lnTo>
                    <a:pt x="84" y="350"/>
                  </a:lnTo>
                  <a:lnTo>
                    <a:pt x="120" y="370"/>
                  </a:lnTo>
                  <a:lnTo>
                    <a:pt x="154" y="386"/>
                  </a:lnTo>
                  <a:lnTo>
                    <a:pt x="180" y="398"/>
                  </a:lnTo>
                  <a:lnTo>
                    <a:pt x="196" y="404"/>
                  </a:lnTo>
                  <a:lnTo>
                    <a:pt x="196" y="404"/>
                  </a:lnTo>
                  <a:lnTo>
                    <a:pt x="204" y="404"/>
                  </a:lnTo>
                  <a:lnTo>
                    <a:pt x="214" y="402"/>
                  </a:lnTo>
                  <a:lnTo>
                    <a:pt x="240" y="396"/>
                  </a:lnTo>
                  <a:lnTo>
                    <a:pt x="314" y="368"/>
                  </a:lnTo>
                  <a:lnTo>
                    <a:pt x="392" y="338"/>
                  </a:lnTo>
                  <a:lnTo>
                    <a:pt x="424" y="326"/>
                  </a:lnTo>
                  <a:lnTo>
                    <a:pt x="448" y="320"/>
                  </a:lnTo>
                  <a:lnTo>
                    <a:pt x="448" y="320"/>
                  </a:lnTo>
                  <a:lnTo>
                    <a:pt x="508" y="308"/>
                  </a:lnTo>
                  <a:lnTo>
                    <a:pt x="598" y="292"/>
                  </a:lnTo>
                  <a:lnTo>
                    <a:pt x="690" y="272"/>
                  </a:lnTo>
                  <a:lnTo>
                    <a:pt x="728" y="264"/>
                  </a:lnTo>
                  <a:lnTo>
                    <a:pt x="756" y="256"/>
                  </a:lnTo>
                  <a:lnTo>
                    <a:pt x="756" y="256"/>
                  </a:lnTo>
                  <a:lnTo>
                    <a:pt x="784" y="244"/>
                  </a:lnTo>
                  <a:lnTo>
                    <a:pt x="820" y="226"/>
                  </a:lnTo>
                  <a:lnTo>
                    <a:pt x="860" y="204"/>
                  </a:lnTo>
                  <a:lnTo>
                    <a:pt x="904" y="178"/>
                  </a:lnTo>
                  <a:lnTo>
                    <a:pt x="946" y="150"/>
                  </a:lnTo>
                  <a:lnTo>
                    <a:pt x="986" y="124"/>
                  </a:lnTo>
                  <a:lnTo>
                    <a:pt x="1018" y="98"/>
                  </a:lnTo>
                  <a:lnTo>
                    <a:pt x="1030" y="88"/>
                  </a:lnTo>
                  <a:lnTo>
                    <a:pt x="1040" y="78"/>
                  </a:lnTo>
                  <a:lnTo>
                    <a:pt x="1040" y="78"/>
                  </a:lnTo>
                  <a:lnTo>
                    <a:pt x="1042" y="68"/>
                  </a:lnTo>
                  <a:lnTo>
                    <a:pt x="1046" y="46"/>
                  </a:lnTo>
                  <a:lnTo>
                    <a:pt x="1046" y="32"/>
                  </a:lnTo>
                  <a:lnTo>
                    <a:pt x="1046" y="20"/>
                  </a:lnTo>
                  <a:lnTo>
                    <a:pt x="1044" y="10"/>
                  </a:lnTo>
                  <a:lnTo>
                    <a:pt x="1040" y="2"/>
                  </a:lnTo>
                  <a:lnTo>
                    <a:pt x="1040" y="2"/>
                  </a:lnTo>
                  <a:lnTo>
                    <a:pt x="976" y="0"/>
                  </a:lnTo>
                  <a:lnTo>
                    <a:pt x="910" y="0"/>
                  </a:lnTo>
                  <a:lnTo>
                    <a:pt x="830" y="0"/>
                  </a:lnTo>
                  <a:lnTo>
                    <a:pt x="744" y="2"/>
                  </a:lnTo>
                  <a:lnTo>
                    <a:pt x="662" y="8"/>
                  </a:lnTo>
                  <a:lnTo>
                    <a:pt x="624" y="12"/>
                  </a:lnTo>
                  <a:lnTo>
                    <a:pt x="588" y="18"/>
                  </a:lnTo>
                  <a:lnTo>
                    <a:pt x="558" y="24"/>
                  </a:lnTo>
                  <a:lnTo>
                    <a:pt x="532" y="32"/>
                  </a:lnTo>
                  <a:close/>
                </a:path>
              </a:pathLst>
            </a:custGeom>
            <a:solidFill>
              <a:srgbClr val="AFDF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219" name="Freeform 17"/>
            <p:cNvSpPr>
              <a:spLocks/>
            </p:cNvSpPr>
            <p:nvPr/>
          </p:nvSpPr>
          <p:spPr bwMode="auto">
            <a:xfrm>
              <a:off x="11709400" y="8343900"/>
              <a:ext cx="1660525" cy="641350"/>
            </a:xfrm>
            <a:custGeom>
              <a:avLst/>
              <a:gdLst>
                <a:gd name="T0" fmla="*/ 532 w 1046"/>
                <a:gd name="T1" fmla="*/ 32 h 404"/>
                <a:gd name="T2" fmla="*/ 532 w 1046"/>
                <a:gd name="T3" fmla="*/ 32 h 404"/>
                <a:gd name="T4" fmla="*/ 426 w 1046"/>
                <a:gd name="T5" fmla="*/ 76 h 404"/>
                <a:gd name="T6" fmla="*/ 246 w 1046"/>
                <a:gd name="T7" fmla="*/ 156 h 404"/>
                <a:gd name="T8" fmla="*/ 156 w 1046"/>
                <a:gd name="T9" fmla="*/ 198 h 404"/>
                <a:gd name="T10" fmla="*/ 78 w 1046"/>
                <a:gd name="T11" fmla="*/ 236 h 404"/>
                <a:gd name="T12" fmla="*/ 22 w 1046"/>
                <a:gd name="T13" fmla="*/ 264 h 404"/>
                <a:gd name="T14" fmla="*/ 6 w 1046"/>
                <a:gd name="T15" fmla="*/ 276 h 404"/>
                <a:gd name="T16" fmla="*/ 0 w 1046"/>
                <a:gd name="T17" fmla="*/ 282 h 404"/>
                <a:gd name="T18" fmla="*/ 0 w 1046"/>
                <a:gd name="T19" fmla="*/ 282 h 404"/>
                <a:gd name="T20" fmla="*/ 0 w 1046"/>
                <a:gd name="T21" fmla="*/ 288 h 404"/>
                <a:gd name="T22" fmla="*/ 4 w 1046"/>
                <a:gd name="T23" fmla="*/ 294 h 404"/>
                <a:gd name="T24" fmla="*/ 12 w 1046"/>
                <a:gd name="T25" fmla="*/ 302 h 404"/>
                <a:gd name="T26" fmla="*/ 22 w 1046"/>
                <a:gd name="T27" fmla="*/ 312 h 404"/>
                <a:gd name="T28" fmla="*/ 52 w 1046"/>
                <a:gd name="T29" fmla="*/ 330 h 404"/>
                <a:gd name="T30" fmla="*/ 84 w 1046"/>
                <a:gd name="T31" fmla="*/ 350 h 404"/>
                <a:gd name="T32" fmla="*/ 120 w 1046"/>
                <a:gd name="T33" fmla="*/ 370 h 404"/>
                <a:gd name="T34" fmla="*/ 154 w 1046"/>
                <a:gd name="T35" fmla="*/ 386 h 404"/>
                <a:gd name="T36" fmla="*/ 180 w 1046"/>
                <a:gd name="T37" fmla="*/ 398 h 404"/>
                <a:gd name="T38" fmla="*/ 196 w 1046"/>
                <a:gd name="T39" fmla="*/ 404 h 404"/>
                <a:gd name="T40" fmla="*/ 196 w 1046"/>
                <a:gd name="T41" fmla="*/ 404 h 404"/>
                <a:gd name="T42" fmla="*/ 204 w 1046"/>
                <a:gd name="T43" fmla="*/ 404 h 404"/>
                <a:gd name="T44" fmla="*/ 214 w 1046"/>
                <a:gd name="T45" fmla="*/ 402 h 404"/>
                <a:gd name="T46" fmla="*/ 240 w 1046"/>
                <a:gd name="T47" fmla="*/ 396 h 404"/>
                <a:gd name="T48" fmla="*/ 314 w 1046"/>
                <a:gd name="T49" fmla="*/ 368 h 404"/>
                <a:gd name="T50" fmla="*/ 392 w 1046"/>
                <a:gd name="T51" fmla="*/ 338 h 404"/>
                <a:gd name="T52" fmla="*/ 424 w 1046"/>
                <a:gd name="T53" fmla="*/ 326 h 404"/>
                <a:gd name="T54" fmla="*/ 448 w 1046"/>
                <a:gd name="T55" fmla="*/ 320 h 404"/>
                <a:gd name="T56" fmla="*/ 448 w 1046"/>
                <a:gd name="T57" fmla="*/ 320 h 404"/>
                <a:gd name="T58" fmla="*/ 508 w 1046"/>
                <a:gd name="T59" fmla="*/ 308 h 404"/>
                <a:gd name="T60" fmla="*/ 598 w 1046"/>
                <a:gd name="T61" fmla="*/ 292 h 404"/>
                <a:gd name="T62" fmla="*/ 690 w 1046"/>
                <a:gd name="T63" fmla="*/ 272 h 404"/>
                <a:gd name="T64" fmla="*/ 728 w 1046"/>
                <a:gd name="T65" fmla="*/ 264 h 404"/>
                <a:gd name="T66" fmla="*/ 756 w 1046"/>
                <a:gd name="T67" fmla="*/ 256 h 404"/>
                <a:gd name="T68" fmla="*/ 756 w 1046"/>
                <a:gd name="T69" fmla="*/ 256 h 404"/>
                <a:gd name="T70" fmla="*/ 784 w 1046"/>
                <a:gd name="T71" fmla="*/ 244 h 404"/>
                <a:gd name="T72" fmla="*/ 820 w 1046"/>
                <a:gd name="T73" fmla="*/ 226 h 404"/>
                <a:gd name="T74" fmla="*/ 860 w 1046"/>
                <a:gd name="T75" fmla="*/ 204 h 404"/>
                <a:gd name="T76" fmla="*/ 904 w 1046"/>
                <a:gd name="T77" fmla="*/ 178 h 404"/>
                <a:gd name="T78" fmla="*/ 946 w 1046"/>
                <a:gd name="T79" fmla="*/ 150 h 404"/>
                <a:gd name="T80" fmla="*/ 986 w 1046"/>
                <a:gd name="T81" fmla="*/ 124 h 404"/>
                <a:gd name="T82" fmla="*/ 1018 w 1046"/>
                <a:gd name="T83" fmla="*/ 98 h 404"/>
                <a:gd name="T84" fmla="*/ 1030 w 1046"/>
                <a:gd name="T85" fmla="*/ 88 h 404"/>
                <a:gd name="T86" fmla="*/ 1040 w 1046"/>
                <a:gd name="T87" fmla="*/ 78 h 404"/>
                <a:gd name="T88" fmla="*/ 1040 w 1046"/>
                <a:gd name="T89" fmla="*/ 78 h 404"/>
                <a:gd name="T90" fmla="*/ 1042 w 1046"/>
                <a:gd name="T91" fmla="*/ 68 h 404"/>
                <a:gd name="T92" fmla="*/ 1046 w 1046"/>
                <a:gd name="T93" fmla="*/ 46 h 404"/>
                <a:gd name="T94" fmla="*/ 1046 w 1046"/>
                <a:gd name="T95" fmla="*/ 32 h 404"/>
                <a:gd name="T96" fmla="*/ 1046 w 1046"/>
                <a:gd name="T97" fmla="*/ 20 h 404"/>
                <a:gd name="T98" fmla="*/ 1044 w 1046"/>
                <a:gd name="T99" fmla="*/ 10 h 404"/>
                <a:gd name="T100" fmla="*/ 1040 w 1046"/>
                <a:gd name="T101" fmla="*/ 2 h 404"/>
                <a:gd name="T102" fmla="*/ 1040 w 1046"/>
                <a:gd name="T103" fmla="*/ 2 h 404"/>
                <a:gd name="T104" fmla="*/ 976 w 1046"/>
                <a:gd name="T105" fmla="*/ 0 h 404"/>
                <a:gd name="T106" fmla="*/ 910 w 1046"/>
                <a:gd name="T107" fmla="*/ 0 h 404"/>
                <a:gd name="T108" fmla="*/ 830 w 1046"/>
                <a:gd name="T109" fmla="*/ 0 h 404"/>
                <a:gd name="T110" fmla="*/ 744 w 1046"/>
                <a:gd name="T111" fmla="*/ 2 h 404"/>
                <a:gd name="T112" fmla="*/ 662 w 1046"/>
                <a:gd name="T113" fmla="*/ 8 h 404"/>
                <a:gd name="T114" fmla="*/ 624 w 1046"/>
                <a:gd name="T115" fmla="*/ 12 h 404"/>
                <a:gd name="T116" fmla="*/ 588 w 1046"/>
                <a:gd name="T117" fmla="*/ 18 h 404"/>
                <a:gd name="T118" fmla="*/ 558 w 1046"/>
                <a:gd name="T119" fmla="*/ 24 h 404"/>
                <a:gd name="T120" fmla="*/ 532 w 1046"/>
                <a:gd name="T121" fmla="*/ 32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6" h="404">
                  <a:moveTo>
                    <a:pt x="532" y="32"/>
                  </a:moveTo>
                  <a:lnTo>
                    <a:pt x="532" y="32"/>
                  </a:lnTo>
                  <a:lnTo>
                    <a:pt x="426" y="76"/>
                  </a:lnTo>
                  <a:lnTo>
                    <a:pt x="246" y="156"/>
                  </a:lnTo>
                  <a:lnTo>
                    <a:pt x="156" y="198"/>
                  </a:lnTo>
                  <a:lnTo>
                    <a:pt x="78" y="236"/>
                  </a:lnTo>
                  <a:lnTo>
                    <a:pt x="22" y="264"/>
                  </a:lnTo>
                  <a:lnTo>
                    <a:pt x="6" y="276"/>
                  </a:lnTo>
                  <a:lnTo>
                    <a:pt x="0" y="282"/>
                  </a:lnTo>
                  <a:lnTo>
                    <a:pt x="0" y="282"/>
                  </a:lnTo>
                  <a:lnTo>
                    <a:pt x="0" y="288"/>
                  </a:lnTo>
                  <a:lnTo>
                    <a:pt x="4" y="294"/>
                  </a:lnTo>
                  <a:lnTo>
                    <a:pt x="12" y="302"/>
                  </a:lnTo>
                  <a:lnTo>
                    <a:pt x="22" y="312"/>
                  </a:lnTo>
                  <a:lnTo>
                    <a:pt x="52" y="330"/>
                  </a:lnTo>
                  <a:lnTo>
                    <a:pt x="84" y="350"/>
                  </a:lnTo>
                  <a:lnTo>
                    <a:pt x="120" y="370"/>
                  </a:lnTo>
                  <a:lnTo>
                    <a:pt x="154" y="386"/>
                  </a:lnTo>
                  <a:lnTo>
                    <a:pt x="180" y="398"/>
                  </a:lnTo>
                  <a:lnTo>
                    <a:pt x="196" y="404"/>
                  </a:lnTo>
                  <a:lnTo>
                    <a:pt x="196" y="404"/>
                  </a:lnTo>
                  <a:lnTo>
                    <a:pt x="204" y="404"/>
                  </a:lnTo>
                  <a:lnTo>
                    <a:pt x="214" y="402"/>
                  </a:lnTo>
                  <a:lnTo>
                    <a:pt x="240" y="396"/>
                  </a:lnTo>
                  <a:lnTo>
                    <a:pt x="314" y="368"/>
                  </a:lnTo>
                  <a:lnTo>
                    <a:pt x="392" y="338"/>
                  </a:lnTo>
                  <a:lnTo>
                    <a:pt x="424" y="326"/>
                  </a:lnTo>
                  <a:lnTo>
                    <a:pt x="448" y="320"/>
                  </a:lnTo>
                  <a:lnTo>
                    <a:pt x="448" y="320"/>
                  </a:lnTo>
                  <a:lnTo>
                    <a:pt x="508" y="308"/>
                  </a:lnTo>
                  <a:lnTo>
                    <a:pt x="598" y="292"/>
                  </a:lnTo>
                  <a:lnTo>
                    <a:pt x="690" y="272"/>
                  </a:lnTo>
                  <a:lnTo>
                    <a:pt x="728" y="264"/>
                  </a:lnTo>
                  <a:lnTo>
                    <a:pt x="756" y="256"/>
                  </a:lnTo>
                  <a:lnTo>
                    <a:pt x="756" y="256"/>
                  </a:lnTo>
                  <a:lnTo>
                    <a:pt x="784" y="244"/>
                  </a:lnTo>
                  <a:lnTo>
                    <a:pt x="820" y="226"/>
                  </a:lnTo>
                  <a:lnTo>
                    <a:pt x="860" y="204"/>
                  </a:lnTo>
                  <a:lnTo>
                    <a:pt x="904" y="178"/>
                  </a:lnTo>
                  <a:lnTo>
                    <a:pt x="946" y="150"/>
                  </a:lnTo>
                  <a:lnTo>
                    <a:pt x="986" y="124"/>
                  </a:lnTo>
                  <a:lnTo>
                    <a:pt x="1018" y="98"/>
                  </a:lnTo>
                  <a:lnTo>
                    <a:pt x="1030" y="88"/>
                  </a:lnTo>
                  <a:lnTo>
                    <a:pt x="1040" y="78"/>
                  </a:lnTo>
                  <a:lnTo>
                    <a:pt x="1040" y="78"/>
                  </a:lnTo>
                  <a:lnTo>
                    <a:pt x="1042" y="68"/>
                  </a:lnTo>
                  <a:lnTo>
                    <a:pt x="1046" y="46"/>
                  </a:lnTo>
                  <a:lnTo>
                    <a:pt x="1046" y="32"/>
                  </a:lnTo>
                  <a:lnTo>
                    <a:pt x="1046" y="20"/>
                  </a:lnTo>
                  <a:lnTo>
                    <a:pt x="1044" y="10"/>
                  </a:lnTo>
                  <a:lnTo>
                    <a:pt x="1040" y="2"/>
                  </a:lnTo>
                  <a:lnTo>
                    <a:pt x="1040" y="2"/>
                  </a:lnTo>
                  <a:lnTo>
                    <a:pt x="976" y="0"/>
                  </a:lnTo>
                  <a:lnTo>
                    <a:pt x="910" y="0"/>
                  </a:lnTo>
                  <a:lnTo>
                    <a:pt x="830" y="0"/>
                  </a:lnTo>
                  <a:lnTo>
                    <a:pt x="744" y="2"/>
                  </a:lnTo>
                  <a:lnTo>
                    <a:pt x="662" y="8"/>
                  </a:lnTo>
                  <a:lnTo>
                    <a:pt x="624" y="12"/>
                  </a:lnTo>
                  <a:lnTo>
                    <a:pt x="588" y="18"/>
                  </a:lnTo>
                  <a:lnTo>
                    <a:pt x="558" y="24"/>
                  </a:lnTo>
                  <a:lnTo>
                    <a:pt x="53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220" name="Freeform 18"/>
            <p:cNvSpPr>
              <a:spLocks/>
            </p:cNvSpPr>
            <p:nvPr/>
          </p:nvSpPr>
          <p:spPr bwMode="auto">
            <a:xfrm>
              <a:off x="10912475" y="9093200"/>
              <a:ext cx="1117600" cy="3492500"/>
            </a:xfrm>
            <a:custGeom>
              <a:avLst/>
              <a:gdLst>
                <a:gd name="T0" fmla="*/ 704 w 704"/>
                <a:gd name="T1" fmla="*/ 0 h 2200"/>
                <a:gd name="T2" fmla="*/ 614 w 704"/>
                <a:gd name="T3" fmla="*/ 262 h 2200"/>
                <a:gd name="T4" fmla="*/ 540 w 704"/>
                <a:gd name="T5" fmla="*/ 508 h 2200"/>
                <a:gd name="T6" fmla="*/ 496 w 704"/>
                <a:gd name="T7" fmla="*/ 678 h 2200"/>
                <a:gd name="T8" fmla="*/ 464 w 704"/>
                <a:gd name="T9" fmla="*/ 834 h 2200"/>
                <a:gd name="T10" fmla="*/ 454 w 704"/>
                <a:gd name="T11" fmla="*/ 932 h 2200"/>
                <a:gd name="T12" fmla="*/ 454 w 704"/>
                <a:gd name="T13" fmla="*/ 984 h 2200"/>
                <a:gd name="T14" fmla="*/ 456 w 704"/>
                <a:gd name="T15" fmla="*/ 1004 h 2200"/>
                <a:gd name="T16" fmla="*/ 472 w 704"/>
                <a:gd name="T17" fmla="*/ 1078 h 2200"/>
                <a:gd name="T18" fmla="*/ 492 w 704"/>
                <a:gd name="T19" fmla="*/ 1138 h 2200"/>
                <a:gd name="T20" fmla="*/ 532 w 704"/>
                <a:gd name="T21" fmla="*/ 1226 h 2200"/>
                <a:gd name="T22" fmla="*/ 564 w 704"/>
                <a:gd name="T23" fmla="*/ 1272 h 2200"/>
                <a:gd name="T24" fmla="*/ 578 w 704"/>
                <a:gd name="T25" fmla="*/ 1288 h 2200"/>
                <a:gd name="T26" fmla="*/ 426 w 704"/>
                <a:gd name="T27" fmla="*/ 1380 h 2200"/>
                <a:gd name="T28" fmla="*/ 244 w 704"/>
                <a:gd name="T29" fmla="*/ 1496 h 2200"/>
                <a:gd name="T30" fmla="*/ 126 w 704"/>
                <a:gd name="T31" fmla="*/ 1580 h 2200"/>
                <a:gd name="T32" fmla="*/ 76 w 704"/>
                <a:gd name="T33" fmla="*/ 1622 h 2200"/>
                <a:gd name="T34" fmla="*/ 64 w 704"/>
                <a:gd name="T35" fmla="*/ 1638 h 2200"/>
                <a:gd name="T36" fmla="*/ 56 w 704"/>
                <a:gd name="T37" fmla="*/ 1658 h 2200"/>
                <a:gd name="T38" fmla="*/ 44 w 704"/>
                <a:gd name="T39" fmla="*/ 1718 h 2200"/>
                <a:gd name="T40" fmla="*/ 26 w 704"/>
                <a:gd name="T41" fmla="*/ 1848 h 2200"/>
                <a:gd name="T42" fmla="*/ 4 w 704"/>
                <a:gd name="T43" fmla="*/ 2122 h 2200"/>
                <a:gd name="T44" fmla="*/ 0 w 704"/>
                <a:gd name="T45" fmla="*/ 2200 h 2200"/>
                <a:gd name="T46" fmla="*/ 26 w 704"/>
                <a:gd name="T47" fmla="*/ 2050 h 2200"/>
                <a:gd name="T48" fmla="*/ 62 w 704"/>
                <a:gd name="T49" fmla="*/ 1862 h 2200"/>
                <a:gd name="T50" fmla="*/ 94 w 704"/>
                <a:gd name="T51" fmla="*/ 1728 h 2200"/>
                <a:gd name="T52" fmla="*/ 118 w 704"/>
                <a:gd name="T53" fmla="*/ 1662 h 2200"/>
                <a:gd name="T54" fmla="*/ 128 w 704"/>
                <a:gd name="T55" fmla="*/ 1638 h 2200"/>
                <a:gd name="T56" fmla="*/ 144 w 704"/>
                <a:gd name="T57" fmla="*/ 1618 h 2200"/>
                <a:gd name="T58" fmla="*/ 194 w 704"/>
                <a:gd name="T59" fmla="*/ 1576 h 2200"/>
                <a:gd name="T60" fmla="*/ 264 w 704"/>
                <a:gd name="T61" fmla="*/ 1528 h 2200"/>
                <a:gd name="T62" fmla="*/ 388 w 704"/>
                <a:gd name="T63" fmla="*/ 1458 h 2200"/>
                <a:gd name="T64" fmla="*/ 544 w 704"/>
                <a:gd name="T65" fmla="*/ 1376 h 2200"/>
                <a:gd name="T66" fmla="*/ 598 w 704"/>
                <a:gd name="T67" fmla="*/ 1342 h 2200"/>
                <a:gd name="T68" fmla="*/ 620 w 704"/>
                <a:gd name="T69" fmla="*/ 1324 h 2200"/>
                <a:gd name="T70" fmla="*/ 624 w 704"/>
                <a:gd name="T71" fmla="*/ 1320 h 2200"/>
                <a:gd name="T72" fmla="*/ 596 w 704"/>
                <a:gd name="T73" fmla="*/ 1264 h 2200"/>
                <a:gd name="T74" fmla="*/ 556 w 704"/>
                <a:gd name="T75" fmla="*/ 1180 h 2200"/>
                <a:gd name="T76" fmla="*/ 518 w 704"/>
                <a:gd name="T77" fmla="*/ 1068 h 2200"/>
                <a:gd name="T78" fmla="*/ 502 w 704"/>
                <a:gd name="T79" fmla="*/ 1004 h 2200"/>
                <a:gd name="T80" fmla="*/ 498 w 704"/>
                <a:gd name="T81" fmla="*/ 966 h 2200"/>
                <a:gd name="T82" fmla="*/ 500 w 704"/>
                <a:gd name="T83" fmla="*/ 912 h 2200"/>
                <a:gd name="T84" fmla="*/ 518 w 704"/>
                <a:gd name="T85" fmla="*/ 776 h 2200"/>
                <a:gd name="T86" fmla="*/ 548 w 704"/>
                <a:gd name="T87" fmla="*/ 612 h 2200"/>
                <a:gd name="T88" fmla="*/ 588 w 704"/>
                <a:gd name="T89" fmla="*/ 438 h 2200"/>
                <a:gd name="T90" fmla="*/ 666 w 704"/>
                <a:gd name="T91" fmla="*/ 132 h 2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4" h="2200">
                  <a:moveTo>
                    <a:pt x="704" y="0"/>
                  </a:moveTo>
                  <a:lnTo>
                    <a:pt x="704" y="0"/>
                  </a:lnTo>
                  <a:lnTo>
                    <a:pt x="660" y="126"/>
                  </a:lnTo>
                  <a:lnTo>
                    <a:pt x="614" y="262"/>
                  </a:lnTo>
                  <a:lnTo>
                    <a:pt x="564" y="424"/>
                  </a:lnTo>
                  <a:lnTo>
                    <a:pt x="540" y="508"/>
                  </a:lnTo>
                  <a:lnTo>
                    <a:pt x="516" y="594"/>
                  </a:lnTo>
                  <a:lnTo>
                    <a:pt x="496" y="678"/>
                  </a:lnTo>
                  <a:lnTo>
                    <a:pt x="478" y="758"/>
                  </a:lnTo>
                  <a:lnTo>
                    <a:pt x="464" y="834"/>
                  </a:lnTo>
                  <a:lnTo>
                    <a:pt x="456" y="900"/>
                  </a:lnTo>
                  <a:lnTo>
                    <a:pt x="454" y="932"/>
                  </a:lnTo>
                  <a:lnTo>
                    <a:pt x="452" y="958"/>
                  </a:lnTo>
                  <a:lnTo>
                    <a:pt x="454" y="984"/>
                  </a:lnTo>
                  <a:lnTo>
                    <a:pt x="456" y="1004"/>
                  </a:lnTo>
                  <a:lnTo>
                    <a:pt x="456" y="1004"/>
                  </a:lnTo>
                  <a:lnTo>
                    <a:pt x="464" y="1042"/>
                  </a:lnTo>
                  <a:lnTo>
                    <a:pt x="472" y="1078"/>
                  </a:lnTo>
                  <a:lnTo>
                    <a:pt x="482" y="1108"/>
                  </a:lnTo>
                  <a:lnTo>
                    <a:pt x="492" y="1138"/>
                  </a:lnTo>
                  <a:lnTo>
                    <a:pt x="512" y="1186"/>
                  </a:lnTo>
                  <a:lnTo>
                    <a:pt x="532" y="1226"/>
                  </a:lnTo>
                  <a:lnTo>
                    <a:pt x="550" y="1254"/>
                  </a:lnTo>
                  <a:lnTo>
                    <a:pt x="564" y="1272"/>
                  </a:lnTo>
                  <a:lnTo>
                    <a:pt x="578" y="1288"/>
                  </a:lnTo>
                  <a:lnTo>
                    <a:pt x="578" y="1288"/>
                  </a:lnTo>
                  <a:lnTo>
                    <a:pt x="504" y="1332"/>
                  </a:lnTo>
                  <a:lnTo>
                    <a:pt x="426" y="1380"/>
                  </a:lnTo>
                  <a:lnTo>
                    <a:pt x="336" y="1436"/>
                  </a:lnTo>
                  <a:lnTo>
                    <a:pt x="244" y="1496"/>
                  </a:lnTo>
                  <a:lnTo>
                    <a:pt x="162" y="1554"/>
                  </a:lnTo>
                  <a:lnTo>
                    <a:pt x="126" y="1580"/>
                  </a:lnTo>
                  <a:lnTo>
                    <a:pt x="98" y="1602"/>
                  </a:lnTo>
                  <a:lnTo>
                    <a:pt x="76" y="1622"/>
                  </a:lnTo>
                  <a:lnTo>
                    <a:pt x="70" y="1632"/>
                  </a:lnTo>
                  <a:lnTo>
                    <a:pt x="64" y="1638"/>
                  </a:lnTo>
                  <a:lnTo>
                    <a:pt x="64" y="1638"/>
                  </a:lnTo>
                  <a:lnTo>
                    <a:pt x="56" y="1658"/>
                  </a:lnTo>
                  <a:lnTo>
                    <a:pt x="50" y="1684"/>
                  </a:lnTo>
                  <a:lnTo>
                    <a:pt x="44" y="1718"/>
                  </a:lnTo>
                  <a:lnTo>
                    <a:pt x="38" y="1758"/>
                  </a:lnTo>
                  <a:lnTo>
                    <a:pt x="26" y="1848"/>
                  </a:lnTo>
                  <a:lnTo>
                    <a:pt x="18" y="1946"/>
                  </a:lnTo>
                  <a:lnTo>
                    <a:pt x="4" y="2122"/>
                  </a:lnTo>
                  <a:lnTo>
                    <a:pt x="0" y="2200"/>
                  </a:lnTo>
                  <a:lnTo>
                    <a:pt x="0" y="2200"/>
                  </a:lnTo>
                  <a:lnTo>
                    <a:pt x="12" y="2126"/>
                  </a:lnTo>
                  <a:lnTo>
                    <a:pt x="26" y="2050"/>
                  </a:lnTo>
                  <a:lnTo>
                    <a:pt x="42" y="1958"/>
                  </a:lnTo>
                  <a:lnTo>
                    <a:pt x="62" y="1862"/>
                  </a:lnTo>
                  <a:lnTo>
                    <a:pt x="84" y="1770"/>
                  </a:lnTo>
                  <a:lnTo>
                    <a:pt x="94" y="1728"/>
                  </a:lnTo>
                  <a:lnTo>
                    <a:pt x="106" y="1692"/>
                  </a:lnTo>
                  <a:lnTo>
                    <a:pt x="118" y="1662"/>
                  </a:lnTo>
                  <a:lnTo>
                    <a:pt x="128" y="1638"/>
                  </a:lnTo>
                  <a:lnTo>
                    <a:pt x="128" y="1638"/>
                  </a:lnTo>
                  <a:lnTo>
                    <a:pt x="134" y="1630"/>
                  </a:lnTo>
                  <a:lnTo>
                    <a:pt x="144" y="1618"/>
                  </a:lnTo>
                  <a:lnTo>
                    <a:pt x="166" y="1598"/>
                  </a:lnTo>
                  <a:lnTo>
                    <a:pt x="194" y="1576"/>
                  </a:lnTo>
                  <a:lnTo>
                    <a:pt x="226" y="1552"/>
                  </a:lnTo>
                  <a:lnTo>
                    <a:pt x="264" y="1528"/>
                  </a:lnTo>
                  <a:lnTo>
                    <a:pt x="304" y="1506"/>
                  </a:lnTo>
                  <a:lnTo>
                    <a:pt x="388" y="1458"/>
                  </a:lnTo>
                  <a:lnTo>
                    <a:pt x="472" y="1414"/>
                  </a:lnTo>
                  <a:lnTo>
                    <a:pt x="544" y="1376"/>
                  </a:lnTo>
                  <a:lnTo>
                    <a:pt x="574" y="1358"/>
                  </a:lnTo>
                  <a:lnTo>
                    <a:pt x="598" y="1342"/>
                  </a:lnTo>
                  <a:lnTo>
                    <a:pt x="616" y="1330"/>
                  </a:lnTo>
                  <a:lnTo>
                    <a:pt x="620" y="1324"/>
                  </a:lnTo>
                  <a:lnTo>
                    <a:pt x="624" y="1320"/>
                  </a:lnTo>
                  <a:lnTo>
                    <a:pt x="624" y="1320"/>
                  </a:lnTo>
                  <a:lnTo>
                    <a:pt x="610" y="1294"/>
                  </a:lnTo>
                  <a:lnTo>
                    <a:pt x="596" y="1264"/>
                  </a:lnTo>
                  <a:lnTo>
                    <a:pt x="576" y="1226"/>
                  </a:lnTo>
                  <a:lnTo>
                    <a:pt x="556" y="1180"/>
                  </a:lnTo>
                  <a:lnTo>
                    <a:pt x="536" y="1126"/>
                  </a:lnTo>
                  <a:lnTo>
                    <a:pt x="518" y="1068"/>
                  </a:lnTo>
                  <a:lnTo>
                    <a:pt x="502" y="1004"/>
                  </a:lnTo>
                  <a:lnTo>
                    <a:pt x="502" y="1004"/>
                  </a:lnTo>
                  <a:lnTo>
                    <a:pt x="498" y="986"/>
                  </a:lnTo>
                  <a:lnTo>
                    <a:pt x="498" y="966"/>
                  </a:lnTo>
                  <a:lnTo>
                    <a:pt x="498" y="940"/>
                  </a:lnTo>
                  <a:lnTo>
                    <a:pt x="500" y="912"/>
                  </a:lnTo>
                  <a:lnTo>
                    <a:pt x="506" y="848"/>
                  </a:lnTo>
                  <a:lnTo>
                    <a:pt x="518" y="776"/>
                  </a:lnTo>
                  <a:lnTo>
                    <a:pt x="532" y="696"/>
                  </a:lnTo>
                  <a:lnTo>
                    <a:pt x="548" y="612"/>
                  </a:lnTo>
                  <a:lnTo>
                    <a:pt x="568" y="524"/>
                  </a:lnTo>
                  <a:lnTo>
                    <a:pt x="588" y="438"/>
                  </a:lnTo>
                  <a:lnTo>
                    <a:pt x="630" y="272"/>
                  </a:lnTo>
                  <a:lnTo>
                    <a:pt x="666" y="132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247B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221" name="Freeform 19"/>
            <p:cNvSpPr>
              <a:spLocks/>
            </p:cNvSpPr>
            <p:nvPr/>
          </p:nvSpPr>
          <p:spPr bwMode="auto">
            <a:xfrm>
              <a:off x="10912475" y="9093200"/>
              <a:ext cx="1117600" cy="3492500"/>
            </a:xfrm>
            <a:custGeom>
              <a:avLst/>
              <a:gdLst>
                <a:gd name="T0" fmla="*/ 704 w 704"/>
                <a:gd name="T1" fmla="*/ 0 h 2200"/>
                <a:gd name="T2" fmla="*/ 614 w 704"/>
                <a:gd name="T3" fmla="*/ 262 h 2200"/>
                <a:gd name="T4" fmla="*/ 540 w 704"/>
                <a:gd name="T5" fmla="*/ 508 h 2200"/>
                <a:gd name="T6" fmla="*/ 496 w 704"/>
                <a:gd name="T7" fmla="*/ 678 h 2200"/>
                <a:gd name="T8" fmla="*/ 464 w 704"/>
                <a:gd name="T9" fmla="*/ 834 h 2200"/>
                <a:gd name="T10" fmla="*/ 454 w 704"/>
                <a:gd name="T11" fmla="*/ 932 h 2200"/>
                <a:gd name="T12" fmla="*/ 454 w 704"/>
                <a:gd name="T13" fmla="*/ 984 h 2200"/>
                <a:gd name="T14" fmla="*/ 456 w 704"/>
                <a:gd name="T15" fmla="*/ 1004 h 2200"/>
                <a:gd name="T16" fmla="*/ 472 w 704"/>
                <a:gd name="T17" fmla="*/ 1078 h 2200"/>
                <a:gd name="T18" fmla="*/ 492 w 704"/>
                <a:gd name="T19" fmla="*/ 1138 h 2200"/>
                <a:gd name="T20" fmla="*/ 532 w 704"/>
                <a:gd name="T21" fmla="*/ 1226 h 2200"/>
                <a:gd name="T22" fmla="*/ 564 w 704"/>
                <a:gd name="T23" fmla="*/ 1272 h 2200"/>
                <a:gd name="T24" fmla="*/ 578 w 704"/>
                <a:gd name="T25" fmla="*/ 1288 h 2200"/>
                <a:gd name="T26" fmla="*/ 426 w 704"/>
                <a:gd name="T27" fmla="*/ 1380 h 2200"/>
                <a:gd name="T28" fmla="*/ 244 w 704"/>
                <a:gd name="T29" fmla="*/ 1496 h 2200"/>
                <a:gd name="T30" fmla="*/ 126 w 704"/>
                <a:gd name="T31" fmla="*/ 1580 h 2200"/>
                <a:gd name="T32" fmla="*/ 76 w 704"/>
                <a:gd name="T33" fmla="*/ 1622 h 2200"/>
                <a:gd name="T34" fmla="*/ 64 w 704"/>
                <a:gd name="T35" fmla="*/ 1638 h 2200"/>
                <a:gd name="T36" fmla="*/ 56 w 704"/>
                <a:gd name="T37" fmla="*/ 1658 h 2200"/>
                <a:gd name="T38" fmla="*/ 44 w 704"/>
                <a:gd name="T39" fmla="*/ 1718 h 2200"/>
                <a:gd name="T40" fmla="*/ 26 w 704"/>
                <a:gd name="T41" fmla="*/ 1848 h 2200"/>
                <a:gd name="T42" fmla="*/ 4 w 704"/>
                <a:gd name="T43" fmla="*/ 2122 h 2200"/>
                <a:gd name="T44" fmla="*/ 0 w 704"/>
                <a:gd name="T45" fmla="*/ 2200 h 2200"/>
                <a:gd name="T46" fmla="*/ 26 w 704"/>
                <a:gd name="T47" fmla="*/ 2050 h 2200"/>
                <a:gd name="T48" fmla="*/ 62 w 704"/>
                <a:gd name="T49" fmla="*/ 1862 h 2200"/>
                <a:gd name="T50" fmla="*/ 94 w 704"/>
                <a:gd name="T51" fmla="*/ 1728 h 2200"/>
                <a:gd name="T52" fmla="*/ 118 w 704"/>
                <a:gd name="T53" fmla="*/ 1662 h 2200"/>
                <a:gd name="T54" fmla="*/ 128 w 704"/>
                <a:gd name="T55" fmla="*/ 1638 h 2200"/>
                <a:gd name="T56" fmla="*/ 144 w 704"/>
                <a:gd name="T57" fmla="*/ 1618 h 2200"/>
                <a:gd name="T58" fmla="*/ 194 w 704"/>
                <a:gd name="T59" fmla="*/ 1576 h 2200"/>
                <a:gd name="T60" fmla="*/ 264 w 704"/>
                <a:gd name="T61" fmla="*/ 1528 h 2200"/>
                <a:gd name="T62" fmla="*/ 388 w 704"/>
                <a:gd name="T63" fmla="*/ 1458 h 2200"/>
                <a:gd name="T64" fmla="*/ 544 w 704"/>
                <a:gd name="T65" fmla="*/ 1376 h 2200"/>
                <a:gd name="T66" fmla="*/ 598 w 704"/>
                <a:gd name="T67" fmla="*/ 1342 h 2200"/>
                <a:gd name="T68" fmla="*/ 620 w 704"/>
                <a:gd name="T69" fmla="*/ 1324 h 2200"/>
                <a:gd name="T70" fmla="*/ 624 w 704"/>
                <a:gd name="T71" fmla="*/ 1320 h 2200"/>
                <a:gd name="T72" fmla="*/ 596 w 704"/>
                <a:gd name="T73" fmla="*/ 1264 h 2200"/>
                <a:gd name="T74" fmla="*/ 556 w 704"/>
                <a:gd name="T75" fmla="*/ 1180 h 2200"/>
                <a:gd name="T76" fmla="*/ 518 w 704"/>
                <a:gd name="T77" fmla="*/ 1068 h 2200"/>
                <a:gd name="T78" fmla="*/ 502 w 704"/>
                <a:gd name="T79" fmla="*/ 1004 h 2200"/>
                <a:gd name="T80" fmla="*/ 498 w 704"/>
                <a:gd name="T81" fmla="*/ 966 h 2200"/>
                <a:gd name="T82" fmla="*/ 500 w 704"/>
                <a:gd name="T83" fmla="*/ 912 h 2200"/>
                <a:gd name="T84" fmla="*/ 518 w 704"/>
                <a:gd name="T85" fmla="*/ 776 h 2200"/>
                <a:gd name="T86" fmla="*/ 548 w 704"/>
                <a:gd name="T87" fmla="*/ 612 h 2200"/>
                <a:gd name="T88" fmla="*/ 588 w 704"/>
                <a:gd name="T89" fmla="*/ 438 h 2200"/>
                <a:gd name="T90" fmla="*/ 666 w 704"/>
                <a:gd name="T91" fmla="*/ 132 h 2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4" h="2200">
                  <a:moveTo>
                    <a:pt x="704" y="0"/>
                  </a:moveTo>
                  <a:lnTo>
                    <a:pt x="704" y="0"/>
                  </a:lnTo>
                  <a:lnTo>
                    <a:pt x="660" y="126"/>
                  </a:lnTo>
                  <a:lnTo>
                    <a:pt x="614" y="262"/>
                  </a:lnTo>
                  <a:lnTo>
                    <a:pt x="564" y="424"/>
                  </a:lnTo>
                  <a:lnTo>
                    <a:pt x="540" y="508"/>
                  </a:lnTo>
                  <a:lnTo>
                    <a:pt x="516" y="594"/>
                  </a:lnTo>
                  <a:lnTo>
                    <a:pt x="496" y="678"/>
                  </a:lnTo>
                  <a:lnTo>
                    <a:pt x="478" y="758"/>
                  </a:lnTo>
                  <a:lnTo>
                    <a:pt x="464" y="834"/>
                  </a:lnTo>
                  <a:lnTo>
                    <a:pt x="456" y="900"/>
                  </a:lnTo>
                  <a:lnTo>
                    <a:pt x="454" y="932"/>
                  </a:lnTo>
                  <a:lnTo>
                    <a:pt x="452" y="958"/>
                  </a:lnTo>
                  <a:lnTo>
                    <a:pt x="454" y="984"/>
                  </a:lnTo>
                  <a:lnTo>
                    <a:pt x="456" y="1004"/>
                  </a:lnTo>
                  <a:lnTo>
                    <a:pt x="456" y="1004"/>
                  </a:lnTo>
                  <a:lnTo>
                    <a:pt x="464" y="1042"/>
                  </a:lnTo>
                  <a:lnTo>
                    <a:pt x="472" y="1078"/>
                  </a:lnTo>
                  <a:lnTo>
                    <a:pt x="482" y="1108"/>
                  </a:lnTo>
                  <a:lnTo>
                    <a:pt x="492" y="1138"/>
                  </a:lnTo>
                  <a:lnTo>
                    <a:pt x="512" y="1186"/>
                  </a:lnTo>
                  <a:lnTo>
                    <a:pt x="532" y="1226"/>
                  </a:lnTo>
                  <a:lnTo>
                    <a:pt x="550" y="1254"/>
                  </a:lnTo>
                  <a:lnTo>
                    <a:pt x="564" y="1272"/>
                  </a:lnTo>
                  <a:lnTo>
                    <a:pt x="578" y="1288"/>
                  </a:lnTo>
                  <a:lnTo>
                    <a:pt x="578" y="1288"/>
                  </a:lnTo>
                  <a:lnTo>
                    <a:pt x="504" y="1332"/>
                  </a:lnTo>
                  <a:lnTo>
                    <a:pt x="426" y="1380"/>
                  </a:lnTo>
                  <a:lnTo>
                    <a:pt x="336" y="1436"/>
                  </a:lnTo>
                  <a:lnTo>
                    <a:pt x="244" y="1496"/>
                  </a:lnTo>
                  <a:lnTo>
                    <a:pt x="162" y="1554"/>
                  </a:lnTo>
                  <a:lnTo>
                    <a:pt x="126" y="1580"/>
                  </a:lnTo>
                  <a:lnTo>
                    <a:pt x="98" y="1602"/>
                  </a:lnTo>
                  <a:lnTo>
                    <a:pt x="76" y="1622"/>
                  </a:lnTo>
                  <a:lnTo>
                    <a:pt x="70" y="1632"/>
                  </a:lnTo>
                  <a:lnTo>
                    <a:pt x="64" y="1638"/>
                  </a:lnTo>
                  <a:lnTo>
                    <a:pt x="64" y="1638"/>
                  </a:lnTo>
                  <a:lnTo>
                    <a:pt x="56" y="1658"/>
                  </a:lnTo>
                  <a:lnTo>
                    <a:pt x="50" y="1684"/>
                  </a:lnTo>
                  <a:lnTo>
                    <a:pt x="44" y="1718"/>
                  </a:lnTo>
                  <a:lnTo>
                    <a:pt x="38" y="1758"/>
                  </a:lnTo>
                  <a:lnTo>
                    <a:pt x="26" y="1848"/>
                  </a:lnTo>
                  <a:lnTo>
                    <a:pt x="18" y="1946"/>
                  </a:lnTo>
                  <a:lnTo>
                    <a:pt x="4" y="2122"/>
                  </a:lnTo>
                  <a:lnTo>
                    <a:pt x="0" y="2200"/>
                  </a:lnTo>
                  <a:lnTo>
                    <a:pt x="0" y="2200"/>
                  </a:lnTo>
                  <a:lnTo>
                    <a:pt x="12" y="2126"/>
                  </a:lnTo>
                  <a:lnTo>
                    <a:pt x="26" y="2050"/>
                  </a:lnTo>
                  <a:lnTo>
                    <a:pt x="42" y="1958"/>
                  </a:lnTo>
                  <a:lnTo>
                    <a:pt x="62" y="1862"/>
                  </a:lnTo>
                  <a:lnTo>
                    <a:pt x="84" y="1770"/>
                  </a:lnTo>
                  <a:lnTo>
                    <a:pt x="94" y="1728"/>
                  </a:lnTo>
                  <a:lnTo>
                    <a:pt x="106" y="1692"/>
                  </a:lnTo>
                  <a:lnTo>
                    <a:pt x="118" y="1662"/>
                  </a:lnTo>
                  <a:lnTo>
                    <a:pt x="128" y="1638"/>
                  </a:lnTo>
                  <a:lnTo>
                    <a:pt x="128" y="1638"/>
                  </a:lnTo>
                  <a:lnTo>
                    <a:pt x="134" y="1630"/>
                  </a:lnTo>
                  <a:lnTo>
                    <a:pt x="144" y="1618"/>
                  </a:lnTo>
                  <a:lnTo>
                    <a:pt x="166" y="1598"/>
                  </a:lnTo>
                  <a:lnTo>
                    <a:pt x="194" y="1576"/>
                  </a:lnTo>
                  <a:lnTo>
                    <a:pt x="226" y="1552"/>
                  </a:lnTo>
                  <a:lnTo>
                    <a:pt x="264" y="1528"/>
                  </a:lnTo>
                  <a:lnTo>
                    <a:pt x="304" y="1506"/>
                  </a:lnTo>
                  <a:lnTo>
                    <a:pt x="388" y="1458"/>
                  </a:lnTo>
                  <a:lnTo>
                    <a:pt x="472" y="1414"/>
                  </a:lnTo>
                  <a:lnTo>
                    <a:pt x="544" y="1376"/>
                  </a:lnTo>
                  <a:lnTo>
                    <a:pt x="574" y="1358"/>
                  </a:lnTo>
                  <a:lnTo>
                    <a:pt x="598" y="1342"/>
                  </a:lnTo>
                  <a:lnTo>
                    <a:pt x="616" y="1330"/>
                  </a:lnTo>
                  <a:lnTo>
                    <a:pt x="620" y="1324"/>
                  </a:lnTo>
                  <a:lnTo>
                    <a:pt x="624" y="1320"/>
                  </a:lnTo>
                  <a:lnTo>
                    <a:pt x="624" y="1320"/>
                  </a:lnTo>
                  <a:lnTo>
                    <a:pt x="610" y="1294"/>
                  </a:lnTo>
                  <a:lnTo>
                    <a:pt x="596" y="1264"/>
                  </a:lnTo>
                  <a:lnTo>
                    <a:pt x="576" y="1226"/>
                  </a:lnTo>
                  <a:lnTo>
                    <a:pt x="556" y="1180"/>
                  </a:lnTo>
                  <a:lnTo>
                    <a:pt x="536" y="1126"/>
                  </a:lnTo>
                  <a:lnTo>
                    <a:pt x="518" y="1068"/>
                  </a:lnTo>
                  <a:lnTo>
                    <a:pt x="502" y="1004"/>
                  </a:lnTo>
                  <a:lnTo>
                    <a:pt x="502" y="1004"/>
                  </a:lnTo>
                  <a:lnTo>
                    <a:pt x="498" y="986"/>
                  </a:lnTo>
                  <a:lnTo>
                    <a:pt x="498" y="966"/>
                  </a:lnTo>
                  <a:lnTo>
                    <a:pt x="498" y="940"/>
                  </a:lnTo>
                  <a:lnTo>
                    <a:pt x="500" y="912"/>
                  </a:lnTo>
                  <a:lnTo>
                    <a:pt x="506" y="848"/>
                  </a:lnTo>
                  <a:lnTo>
                    <a:pt x="518" y="776"/>
                  </a:lnTo>
                  <a:lnTo>
                    <a:pt x="532" y="696"/>
                  </a:lnTo>
                  <a:lnTo>
                    <a:pt x="548" y="612"/>
                  </a:lnTo>
                  <a:lnTo>
                    <a:pt x="568" y="524"/>
                  </a:lnTo>
                  <a:lnTo>
                    <a:pt x="588" y="438"/>
                  </a:lnTo>
                  <a:lnTo>
                    <a:pt x="630" y="272"/>
                  </a:lnTo>
                  <a:lnTo>
                    <a:pt x="666" y="132"/>
                  </a:lnTo>
                  <a:lnTo>
                    <a:pt x="7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grpSp>
          <p:nvGrpSpPr>
            <p:cNvPr id="222" name="Group 221"/>
            <p:cNvGrpSpPr/>
            <p:nvPr/>
          </p:nvGrpSpPr>
          <p:grpSpPr>
            <a:xfrm>
              <a:off x="11322050" y="5405157"/>
              <a:ext cx="2720975" cy="3219450"/>
              <a:chOff x="12131675" y="4676775"/>
              <a:chExt cx="2720975" cy="3219450"/>
            </a:xfrm>
          </p:grpSpPr>
          <p:sp>
            <p:nvSpPr>
              <p:cNvPr id="306" name="Freeform 20"/>
              <p:cNvSpPr>
                <a:spLocks/>
              </p:cNvSpPr>
              <p:nvPr/>
            </p:nvSpPr>
            <p:spPr bwMode="auto">
              <a:xfrm>
                <a:off x="12915900" y="7131050"/>
                <a:ext cx="269875" cy="765175"/>
              </a:xfrm>
              <a:custGeom>
                <a:avLst/>
                <a:gdLst>
                  <a:gd name="T0" fmla="*/ 84 w 170"/>
                  <a:gd name="T1" fmla="*/ 0 h 482"/>
                  <a:gd name="T2" fmla="*/ 84 w 170"/>
                  <a:gd name="T3" fmla="*/ 0 h 482"/>
                  <a:gd name="T4" fmla="*/ 38 w 170"/>
                  <a:gd name="T5" fmla="*/ 230 h 482"/>
                  <a:gd name="T6" fmla="*/ 10 w 170"/>
                  <a:gd name="T7" fmla="*/ 390 h 482"/>
                  <a:gd name="T8" fmla="*/ 2 w 170"/>
                  <a:gd name="T9" fmla="*/ 446 h 482"/>
                  <a:gd name="T10" fmla="*/ 0 w 170"/>
                  <a:gd name="T11" fmla="*/ 464 h 482"/>
                  <a:gd name="T12" fmla="*/ 2 w 170"/>
                  <a:gd name="T13" fmla="*/ 472 h 482"/>
                  <a:gd name="T14" fmla="*/ 2 w 170"/>
                  <a:gd name="T15" fmla="*/ 472 h 482"/>
                  <a:gd name="T16" fmla="*/ 4 w 170"/>
                  <a:gd name="T17" fmla="*/ 474 h 482"/>
                  <a:gd name="T18" fmla="*/ 8 w 170"/>
                  <a:gd name="T19" fmla="*/ 478 h 482"/>
                  <a:gd name="T20" fmla="*/ 20 w 170"/>
                  <a:gd name="T21" fmla="*/ 480 h 482"/>
                  <a:gd name="T22" fmla="*/ 36 w 170"/>
                  <a:gd name="T23" fmla="*/ 482 h 482"/>
                  <a:gd name="T24" fmla="*/ 54 w 170"/>
                  <a:gd name="T25" fmla="*/ 482 h 482"/>
                  <a:gd name="T26" fmla="*/ 88 w 170"/>
                  <a:gd name="T27" fmla="*/ 478 h 482"/>
                  <a:gd name="T28" fmla="*/ 100 w 170"/>
                  <a:gd name="T29" fmla="*/ 474 h 482"/>
                  <a:gd name="T30" fmla="*/ 108 w 170"/>
                  <a:gd name="T31" fmla="*/ 472 h 482"/>
                  <a:gd name="T32" fmla="*/ 108 w 170"/>
                  <a:gd name="T33" fmla="*/ 472 h 482"/>
                  <a:gd name="T34" fmla="*/ 110 w 170"/>
                  <a:gd name="T35" fmla="*/ 466 h 482"/>
                  <a:gd name="T36" fmla="*/ 114 w 170"/>
                  <a:gd name="T37" fmla="*/ 454 h 482"/>
                  <a:gd name="T38" fmla="*/ 122 w 170"/>
                  <a:gd name="T39" fmla="*/ 408 h 482"/>
                  <a:gd name="T40" fmla="*/ 142 w 170"/>
                  <a:gd name="T41" fmla="*/ 274 h 482"/>
                  <a:gd name="T42" fmla="*/ 170 w 170"/>
                  <a:gd name="T43" fmla="*/ 54 h 482"/>
                  <a:gd name="T44" fmla="*/ 170 w 170"/>
                  <a:gd name="T45" fmla="*/ 54 h 482"/>
                  <a:gd name="T46" fmla="*/ 170 w 170"/>
                  <a:gd name="T47" fmla="*/ 48 h 482"/>
                  <a:gd name="T48" fmla="*/ 168 w 170"/>
                  <a:gd name="T49" fmla="*/ 42 h 482"/>
                  <a:gd name="T50" fmla="*/ 164 w 170"/>
                  <a:gd name="T51" fmla="*/ 36 h 482"/>
                  <a:gd name="T52" fmla="*/ 158 w 170"/>
                  <a:gd name="T53" fmla="*/ 30 h 482"/>
                  <a:gd name="T54" fmla="*/ 144 w 170"/>
                  <a:gd name="T55" fmla="*/ 22 h 482"/>
                  <a:gd name="T56" fmla="*/ 128 w 170"/>
                  <a:gd name="T57" fmla="*/ 14 h 482"/>
                  <a:gd name="T58" fmla="*/ 98 w 170"/>
                  <a:gd name="T59" fmla="*/ 4 h 482"/>
                  <a:gd name="T60" fmla="*/ 84 w 170"/>
                  <a:gd name="T61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0" h="482">
                    <a:moveTo>
                      <a:pt x="84" y="0"/>
                    </a:moveTo>
                    <a:lnTo>
                      <a:pt x="84" y="0"/>
                    </a:lnTo>
                    <a:lnTo>
                      <a:pt x="38" y="230"/>
                    </a:lnTo>
                    <a:lnTo>
                      <a:pt x="10" y="390"/>
                    </a:lnTo>
                    <a:lnTo>
                      <a:pt x="2" y="446"/>
                    </a:lnTo>
                    <a:lnTo>
                      <a:pt x="0" y="464"/>
                    </a:lnTo>
                    <a:lnTo>
                      <a:pt x="2" y="472"/>
                    </a:lnTo>
                    <a:lnTo>
                      <a:pt x="2" y="472"/>
                    </a:lnTo>
                    <a:lnTo>
                      <a:pt x="4" y="474"/>
                    </a:lnTo>
                    <a:lnTo>
                      <a:pt x="8" y="478"/>
                    </a:lnTo>
                    <a:lnTo>
                      <a:pt x="20" y="480"/>
                    </a:lnTo>
                    <a:lnTo>
                      <a:pt x="36" y="482"/>
                    </a:lnTo>
                    <a:lnTo>
                      <a:pt x="54" y="482"/>
                    </a:lnTo>
                    <a:lnTo>
                      <a:pt x="88" y="478"/>
                    </a:lnTo>
                    <a:lnTo>
                      <a:pt x="100" y="474"/>
                    </a:lnTo>
                    <a:lnTo>
                      <a:pt x="108" y="472"/>
                    </a:lnTo>
                    <a:lnTo>
                      <a:pt x="108" y="472"/>
                    </a:lnTo>
                    <a:lnTo>
                      <a:pt x="110" y="466"/>
                    </a:lnTo>
                    <a:lnTo>
                      <a:pt x="114" y="454"/>
                    </a:lnTo>
                    <a:lnTo>
                      <a:pt x="122" y="408"/>
                    </a:lnTo>
                    <a:lnTo>
                      <a:pt x="142" y="274"/>
                    </a:lnTo>
                    <a:lnTo>
                      <a:pt x="170" y="54"/>
                    </a:lnTo>
                    <a:lnTo>
                      <a:pt x="170" y="54"/>
                    </a:lnTo>
                    <a:lnTo>
                      <a:pt x="170" y="48"/>
                    </a:lnTo>
                    <a:lnTo>
                      <a:pt x="168" y="42"/>
                    </a:lnTo>
                    <a:lnTo>
                      <a:pt x="164" y="36"/>
                    </a:lnTo>
                    <a:lnTo>
                      <a:pt x="158" y="30"/>
                    </a:lnTo>
                    <a:lnTo>
                      <a:pt x="144" y="22"/>
                    </a:lnTo>
                    <a:lnTo>
                      <a:pt x="128" y="14"/>
                    </a:lnTo>
                    <a:lnTo>
                      <a:pt x="98" y="4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5345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307" name="Freeform 21"/>
              <p:cNvSpPr>
                <a:spLocks/>
              </p:cNvSpPr>
              <p:nvPr/>
            </p:nvSpPr>
            <p:spPr bwMode="auto">
              <a:xfrm>
                <a:off x="12915900" y="7131050"/>
                <a:ext cx="269875" cy="765175"/>
              </a:xfrm>
              <a:custGeom>
                <a:avLst/>
                <a:gdLst>
                  <a:gd name="T0" fmla="*/ 84 w 170"/>
                  <a:gd name="T1" fmla="*/ 0 h 482"/>
                  <a:gd name="T2" fmla="*/ 84 w 170"/>
                  <a:gd name="T3" fmla="*/ 0 h 482"/>
                  <a:gd name="T4" fmla="*/ 38 w 170"/>
                  <a:gd name="T5" fmla="*/ 230 h 482"/>
                  <a:gd name="T6" fmla="*/ 10 w 170"/>
                  <a:gd name="T7" fmla="*/ 390 h 482"/>
                  <a:gd name="T8" fmla="*/ 2 w 170"/>
                  <a:gd name="T9" fmla="*/ 446 h 482"/>
                  <a:gd name="T10" fmla="*/ 0 w 170"/>
                  <a:gd name="T11" fmla="*/ 464 h 482"/>
                  <a:gd name="T12" fmla="*/ 2 w 170"/>
                  <a:gd name="T13" fmla="*/ 472 h 482"/>
                  <a:gd name="T14" fmla="*/ 2 w 170"/>
                  <a:gd name="T15" fmla="*/ 472 h 482"/>
                  <a:gd name="T16" fmla="*/ 4 w 170"/>
                  <a:gd name="T17" fmla="*/ 474 h 482"/>
                  <a:gd name="T18" fmla="*/ 8 w 170"/>
                  <a:gd name="T19" fmla="*/ 478 h 482"/>
                  <a:gd name="T20" fmla="*/ 20 w 170"/>
                  <a:gd name="T21" fmla="*/ 480 h 482"/>
                  <a:gd name="T22" fmla="*/ 36 w 170"/>
                  <a:gd name="T23" fmla="*/ 482 h 482"/>
                  <a:gd name="T24" fmla="*/ 54 w 170"/>
                  <a:gd name="T25" fmla="*/ 482 h 482"/>
                  <a:gd name="T26" fmla="*/ 88 w 170"/>
                  <a:gd name="T27" fmla="*/ 478 h 482"/>
                  <a:gd name="T28" fmla="*/ 100 w 170"/>
                  <a:gd name="T29" fmla="*/ 474 h 482"/>
                  <a:gd name="T30" fmla="*/ 108 w 170"/>
                  <a:gd name="T31" fmla="*/ 472 h 482"/>
                  <a:gd name="T32" fmla="*/ 108 w 170"/>
                  <a:gd name="T33" fmla="*/ 472 h 482"/>
                  <a:gd name="T34" fmla="*/ 110 w 170"/>
                  <a:gd name="T35" fmla="*/ 466 h 482"/>
                  <a:gd name="T36" fmla="*/ 114 w 170"/>
                  <a:gd name="T37" fmla="*/ 454 h 482"/>
                  <a:gd name="T38" fmla="*/ 122 w 170"/>
                  <a:gd name="T39" fmla="*/ 408 h 482"/>
                  <a:gd name="T40" fmla="*/ 142 w 170"/>
                  <a:gd name="T41" fmla="*/ 274 h 482"/>
                  <a:gd name="T42" fmla="*/ 170 w 170"/>
                  <a:gd name="T43" fmla="*/ 54 h 482"/>
                  <a:gd name="T44" fmla="*/ 170 w 170"/>
                  <a:gd name="T45" fmla="*/ 54 h 482"/>
                  <a:gd name="T46" fmla="*/ 170 w 170"/>
                  <a:gd name="T47" fmla="*/ 48 h 482"/>
                  <a:gd name="T48" fmla="*/ 168 w 170"/>
                  <a:gd name="T49" fmla="*/ 42 h 482"/>
                  <a:gd name="T50" fmla="*/ 164 w 170"/>
                  <a:gd name="T51" fmla="*/ 36 h 482"/>
                  <a:gd name="T52" fmla="*/ 158 w 170"/>
                  <a:gd name="T53" fmla="*/ 30 h 482"/>
                  <a:gd name="T54" fmla="*/ 144 w 170"/>
                  <a:gd name="T55" fmla="*/ 22 h 482"/>
                  <a:gd name="T56" fmla="*/ 128 w 170"/>
                  <a:gd name="T57" fmla="*/ 14 h 482"/>
                  <a:gd name="T58" fmla="*/ 98 w 170"/>
                  <a:gd name="T59" fmla="*/ 4 h 482"/>
                  <a:gd name="T60" fmla="*/ 84 w 170"/>
                  <a:gd name="T61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0" h="482">
                    <a:moveTo>
                      <a:pt x="84" y="0"/>
                    </a:moveTo>
                    <a:lnTo>
                      <a:pt x="84" y="0"/>
                    </a:lnTo>
                    <a:lnTo>
                      <a:pt x="38" y="230"/>
                    </a:lnTo>
                    <a:lnTo>
                      <a:pt x="10" y="390"/>
                    </a:lnTo>
                    <a:lnTo>
                      <a:pt x="2" y="446"/>
                    </a:lnTo>
                    <a:lnTo>
                      <a:pt x="0" y="464"/>
                    </a:lnTo>
                    <a:lnTo>
                      <a:pt x="2" y="472"/>
                    </a:lnTo>
                    <a:lnTo>
                      <a:pt x="2" y="472"/>
                    </a:lnTo>
                    <a:lnTo>
                      <a:pt x="4" y="474"/>
                    </a:lnTo>
                    <a:lnTo>
                      <a:pt x="8" y="478"/>
                    </a:lnTo>
                    <a:lnTo>
                      <a:pt x="20" y="480"/>
                    </a:lnTo>
                    <a:lnTo>
                      <a:pt x="36" y="482"/>
                    </a:lnTo>
                    <a:lnTo>
                      <a:pt x="54" y="482"/>
                    </a:lnTo>
                    <a:lnTo>
                      <a:pt x="88" y="478"/>
                    </a:lnTo>
                    <a:lnTo>
                      <a:pt x="100" y="474"/>
                    </a:lnTo>
                    <a:lnTo>
                      <a:pt x="108" y="472"/>
                    </a:lnTo>
                    <a:lnTo>
                      <a:pt x="108" y="472"/>
                    </a:lnTo>
                    <a:lnTo>
                      <a:pt x="110" y="466"/>
                    </a:lnTo>
                    <a:lnTo>
                      <a:pt x="114" y="454"/>
                    </a:lnTo>
                    <a:lnTo>
                      <a:pt x="122" y="408"/>
                    </a:lnTo>
                    <a:lnTo>
                      <a:pt x="142" y="274"/>
                    </a:lnTo>
                    <a:lnTo>
                      <a:pt x="170" y="54"/>
                    </a:lnTo>
                    <a:lnTo>
                      <a:pt x="170" y="54"/>
                    </a:lnTo>
                    <a:lnTo>
                      <a:pt x="170" y="48"/>
                    </a:lnTo>
                    <a:lnTo>
                      <a:pt x="168" y="42"/>
                    </a:lnTo>
                    <a:lnTo>
                      <a:pt x="164" y="36"/>
                    </a:lnTo>
                    <a:lnTo>
                      <a:pt x="158" y="30"/>
                    </a:lnTo>
                    <a:lnTo>
                      <a:pt x="144" y="22"/>
                    </a:lnTo>
                    <a:lnTo>
                      <a:pt x="128" y="14"/>
                    </a:lnTo>
                    <a:lnTo>
                      <a:pt x="98" y="4"/>
                    </a:lnTo>
                    <a:lnTo>
                      <a:pt x="8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308" name="Freeform 22"/>
              <p:cNvSpPr>
                <a:spLocks/>
              </p:cNvSpPr>
              <p:nvPr/>
            </p:nvSpPr>
            <p:spPr bwMode="auto">
              <a:xfrm>
                <a:off x="13757275" y="7188200"/>
                <a:ext cx="298450" cy="692150"/>
              </a:xfrm>
              <a:custGeom>
                <a:avLst/>
                <a:gdLst>
                  <a:gd name="T0" fmla="*/ 0 w 188"/>
                  <a:gd name="T1" fmla="*/ 12 h 436"/>
                  <a:gd name="T2" fmla="*/ 0 w 188"/>
                  <a:gd name="T3" fmla="*/ 12 h 436"/>
                  <a:gd name="T4" fmla="*/ 40 w 188"/>
                  <a:gd name="T5" fmla="*/ 224 h 436"/>
                  <a:gd name="T6" fmla="*/ 70 w 188"/>
                  <a:gd name="T7" fmla="*/ 370 h 436"/>
                  <a:gd name="T8" fmla="*/ 80 w 188"/>
                  <a:gd name="T9" fmla="*/ 418 h 436"/>
                  <a:gd name="T10" fmla="*/ 84 w 188"/>
                  <a:gd name="T11" fmla="*/ 432 h 436"/>
                  <a:gd name="T12" fmla="*/ 88 w 188"/>
                  <a:gd name="T13" fmla="*/ 436 h 436"/>
                  <a:gd name="T14" fmla="*/ 88 w 188"/>
                  <a:gd name="T15" fmla="*/ 436 h 436"/>
                  <a:gd name="T16" fmla="*/ 106 w 188"/>
                  <a:gd name="T17" fmla="*/ 430 h 436"/>
                  <a:gd name="T18" fmla="*/ 138 w 188"/>
                  <a:gd name="T19" fmla="*/ 420 h 436"/>
                  <a:gd name="T20" fmla="*/ 154 w 188"/>
                  <a:gd name="T21" fmla="*/ 414 h 436"/>
                  <a:gd name="T22" fmla="*/ 170 w 188"/>
                  <a:gd name="T23" fmla="*/ 408 h 436"/>
                  <a:gd name="T24" fmla="*/ 182 w 188"/>
                  <a:gd name="T25" fmla="*/ 402 h 436"/>
                  <a:gd name="T26" fmla="*/ 188 w 188"/>
                  <a:gd name="T27" fmla="*/ 394 h 436"/>
                  <a:gd name="T28" fmla="*/ 188 w 188"/>
                  <a:gd name="T29" fmla="*/ 394 h 436"/>
                  <a:gd name="T30" fmla="*/ 188 w 188"/>
                  <a:gd name="T31" fmla="*/ 388 h 436"/>
                  <a:gd name="T32" fmla="*/ 186 w 188"/>
                  <a:gd name="T33" fmla="*/ 374 h 436"/>
                  <a:gd name="T34" fmla="*/ 176 w 188"/>
                  <a:gd name="T35" fmla="*/ 330 h 436"/>
                  <a:gd name="T36" fmla="*/ 142 w 188"/>
                  <a:gd name="T37" fmla="*/ 206 h 436"/>
                  <a:gd name="T38" fmla="*/ 108 w 188"/>
                  <a:gd name="T39" fmla="*/ 80 h 436"/>
                  <a:gd name="T40" fmla="*/ 96 w 188"/>
                  <a:gd name="T41" fmla="*/ 34 h 436"/>
                  <a:gd name="T42" fmla="*/ 94 w 188"/>
                  <a:gd name="T43" fmla="*/ 20 h 436"/>
                  <a:gd name="T44" fmla="*/ 94 w 188"/>
                  <a:gd name="T45" fmla="*/ 12 h 436"/>
                  <a:gd name="T46" fmla="*/ 94 w 188"/>
                  <a:gd name="T47" fmla="*/ 12 h 436"/>
                  <a:gd name="T48" fmla="*/ 92 w 188"/>
                  <a:gd name="T49" fmla="*/ 8 h 436"/>
                  <a:gd name="T50" fmla="*/ 90 w 188"/>
                  <a:gd name="T51" fmla="*/ 4 h 436"/>
                  <a:gd name="T52" fmla="*/ 86 w 188"/>
                  <a:gd name="T53" fmla="*/ 2 h 436"/>
                  <a:gd name="T54" fmla="*/ 80 w 188"/>
                  <a:gd name="T55" fmla="*/ 0 h 436"/>
                  <a:gd name="T56" fmla="*/ 66 w 188"/>
                  <a:gd name="T57" fmla="*/ 0 h 436"/>
                  <a:gd name="T58" fmla="*/ 48 w 188"/>
                  <a:gd name="T59" fmla="*/ 2 h 436"/>
                  <a:gd name="T60" fmla="*/ 14 w 188"/>
                  <a:gd name="T61" fmla="*/ 8 h 436"/>
                  <a:gd name="T62" fmla="*/ 0 w 188"/>
                  <a:gd name="T63" fmla="*/ 12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8" h="436">
                    <a:moveTo>
                      <a:pt x="0" y="12"/>
                    </a:moveTo>
                    <a:lnTo>
                      <a:pt x="0" y="12"/>
                    </a:lnTo>
                    <a:lnTo>
                      <a:pt x="40" y="224"/>
                    </a:lnTo>
                    <a:lnTo>
                      <a:pt x="70" y="370"/>
                    </a:lnTo>
                    <a:lnTo>
                      <a:pt x="80" y="418"/>
                    </a:lnTo>
                    <a:lnTo>
                      <a:pt x="84" y="432"/>
                    </a:lnTo>
                    <a:lnTo>
                      <a:pt x="88" y="436"/>
                    </a:lnTo>
                    <a:lnTo>
                      <a:pt x="88" y="436"/>
                    </a:lnTo>
                    <a:lnTo>
                      <a:pt x="106" y="430"/>
                    </a:lnTo>
                    <a:lnTo>
                      <a:pt x="138" y="420"/>
                    </a:lnTo>
                    <a:lnTo>
                      <a:pt x="154" y="414"/>
                    </a:lnTo>
                    <a:lnTo>
                      <a:pt x="170" y="408"/>
                    </a:lnTo>
                    <a:lnTo>
                      <a:pt x="182" y="402"/>
                    </a:lnTo>
                    <a:lnTo>
                      <a:pt x="188" y="394"/>
                    </a:lnTo>
                    <a:lnTo>
                      <a:pt x="188" y="394"/>
                    </a:lnTo>
                    <a:lnTo>
                      <a:pt x="188" y="388"/>
                    </a:lnTo>
                    <a:lnTo>
                      <a:pt x="186" y="374"/>
                    </a:lnTo>
                    <a:lnTo>
                      <a:pt x="176" y="330"/>
                    </a:lnTo>
                    <a:lnTo>
                      <a:pt x="142" y="206"/>
                    </a:lnTo>
                    <a:lnTo>
                      <a:pt x="108" y="80"/>
                    </a:lnTo>
                    <a:lnTo>
                      <a:pt x="96" y="34"/>
                    </a:lnTo>
                    <a:lnTo>
                      <a:pt x="94" y="20"/>
                    </a:lnTo>
                    <a:lnTo>
                      <a:pt x="94" y="12"/>
                    </a:lnTo>
                    <a:lnTo>
                      <a:pt x="94" y="12"/>
                    </a:lnTo>
                    <a:lnTo>
                      <a:pt x="92" y="8"/>
                    </a:lnTo>
                    <a:lnTo>
                      <a:pt x="90" y="4"/>
                    </a:lnTo>
                    <a:lnTo>
                      <a:pt x="86" y="2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48" y="2"/>
                    </a:lnTo>
                    <a:lnTo>
                      <a:pt x="14" y="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5345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309" name="Freeform 23"/>
              <p:cNvSpPr>
                <a:spLocks/>
              </p:cNvSpPr>
              <p:nvPr/>
            </p:nvSpPr>
            <p:spPr bwMode="auto">
              <a:xfrm>
                <a:off x="13757275" y="7188200"/>
                <a:ext cx="298450" cy="692150"/>
              </a:xfrm>
              <a:custGeom>
                <a:avLst/>
                <a:gdLst>
                  <a:gd name="T0" fmla="*/ 0 w 188"/>
                  <a:gd name="T1" fmla="*/ 12 h 436"/>
                  <a:gd name="T2" fmla="*/ 0 w 188"/>
                  <a:gd name="T3" fmla="*/ 12 h 436"/>
                  <a:gd name="T4" fmla="*/ 40 w 188"/>
                  <a:gd name="T5" fmla="*/ 224 h 436"/>
                  <a:gd name="T6" fmla="*/ 70 w 188"/>
                  <a:gd name="T7" fmla="*/ 370 h 436"/>
                  <a:gd name="T8" fmla="*/ 80 w 188"/>
                  <a:gd name="T9" fmla="*/ 418 h 436"/>
                  <a:gd name="T10" fmla="*/ 84 w 188"/>
                  <a:gd name="T11" fmla="*/ 432 h 436"/>
                  <a:gd name="T12" fmla="*/ 88 w 188"/>
                  <a:gd name="T13" fmla="*/ 436 h 436"/>
                  <a:gd name="T14" fmla="*/ 88 w 188"/>
                  <a:gd name="T15" fmla="*/ 436 h 436"/>
                  <a:gd name="T16" fmla="*/ 106 w 188"/>
                  <a:gd name="T17" fmla="*/ 430 h 436"/>
                  <a:gd name="T18" fmla="*/ 138 w 188"/>
                  <a:gd name="T19" fmla="*/ 420 h 436"/>
                  <a:gd name="T20" fmla="*/ 154 w 188"/>
                  <a:gd name="T21" fmla="*/ 414 h 436"/>
                  <a:gd name="T22" fmla="*/ 170 w 188"/>
                  <a:gd name="T23" fmla="*/ 408 h 436"/>
                  <a:gd name="T24" fmla="*/ 182 w 188"/>
                  <a:gd name="T25" fmla="*/ 402 h 436"/>
                  <a:gd name="T26" fmla="*/ 188 w 188"/>
                  <a:gd name="T27" fmla="*/ 394 h 436"/>
                  <a:gd name="T28" fmla="*/ 188 w 188"/>
                  <a:gd name="T29" fmla="*/ 394 h 436"/>
                  <a:gd name="T30" fmla="*/ 188 w 188"/>
                  <a:gd name="T31" fmla="*/ 388 h 436"/>
                  <a:gd name="T32" fmla="*/ 186 w 188"/>
                  <a:gd name="T33" fmla="*/ 374 h 436"/>
                  <a:gd name="T34" fmla="*/ 176 w 188"/>
                  <a:gd name="T35" fmla="*/ 330 h 436"/>
                  <a:gd name="T36" fmla="*/ 142 w 188"/>
                  <a:gd name="T37" fmla="*/ 206 h 436"/>
                  <a:gd name="T38" fmla="*/ 108 w 188"/>
                  <a:gd name="T39" fmla="*/ 80 h 436"/>
                  <a:gd name="T40" fmla="*/ 96 w 188"/>
                  <a:gd name="T41" fmla="*/ 34 h 436"/>
                  <a:gd name="T42" fmla="*/ 94 w 188"/>
                  <a:gd name="T43" fmla="*/ 20 h 436"/>
                  <a:gd name="T44" fmla="*/ 94 w 188"/>
                  <a:gd name="T45" fmla="*/ 12 h 436"/>
                  <a:gd name="T46" fmla="*/ 94 w 188"/>
                  <a:gd name="T47" fmla="*/ 12 h 436"/>
                  <a:gd name="T48" fmla="*/ 92 w 188"/>
                  <a:gd name="T49" fmla="*/ 8 h 436"/>
                  <a:gd name="T50" fmla="*/ 90 w 188"/>
                  <a:gd name="T51" fmla="*/ 4 h 436"/>
                  <a:gd name="T52" fmla="*/ 86 w 188"/>
                  <a:gd name="T53" fmla="*/ 2 h 436"/>
                  <a:gd name="T54" fmla="*/ 80 w 188"/>
                  <a:gd name="T55" fmla="*/ 0 h 436"/>
                  <a:gd name="T56" fmla="*/ 66 w 188"/>
                  <a:gd name="T57" fmla="*/ 0 h 436"/>
                  <a:gd name="T58" fmla="*/ 48 w 188"/>
                  <a:gd name="T59" fmla="*/ 2 h 436"/>
                  <a:gd name="T60" fmla="*/ 14 w 188"/>
                  <a:gd name="T61" fmla="*/ 8 h 436"/>
                  <a:gd name="T62" fmla="*/ 0 w 188"/>
                  <a:gd name="T63" fmla="*/ 12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8" h="436">
                    <a:moveTo>
                      <a:pt x="0" y="12"/>
                    </a:moveTo>
                    <a:lnTo>
                      <a:pt x="0" y="12"/>
                    </a:lnTo>
                    <a:lnTo>
                      <a:pt x="40" y="224"/>
                    </a:lnTo>
                    <a:lnTo>
                      <a:pt x="70" y="370"/>
                    </a:lnTo>
                    <a:lnTo>
                      <a:pt x="80" y="418"/>
                    </a:lnTo>
                    <a:lnTo>
                      <a:pt x="84" y="432"/>
                    </a:lnTo>
                    <a:lnTo>
                      <a:pt x="88" y="436"/>
                    </a:lnTo>
                    <a:lnTo>
                      <a:pt x="88" y="436"/>
                    </a:lnTo>
                    <a:lnTo>
                      <a:pt x="106" y="430"/>
                    </a:lnTo>
                    <a:lnTo>
                      <a:pt x="138" y="420"/>
                    </a:lnTo>
                    <a:lnTo>
                      <a:pt x="154" y="414"/>
                    </a:lnTo>
                    <a:lnTo>
                      <a:pt x="170" y="408"/>
                    </a:lnTo>
                    <a:lnTo>
                      <a:pt x="182" y="402"/>
                    </a:lnTo>
                    <a:lnTo>
                      <a:pt x="188" y="394"/>
                    </a:lnTo>
                    <a:lnTo>
                      <a:pt x="188" y="394"/>
                    </a:lnTo>
                    <a:lnTo>
                      <a:pt x="188" y="388"/>
                    </a:lnTo>
                    <a:lnTo>
                      <a:pt x="186" y="374"/>
                    </a:lnTo>
                    <a:lnTo>
                      <a:pt x="176" y="330"/>
                    </a:lnTo>
                    <a:lnTo>
                      <a:pt x="142" y="206"/>
                    </a:lnTo>
                    <a:lnTo>
                      <a:pt x="108" y="80"/>
                    </a:lnTo>
                    <a:lnTo>
                      <a:pt x="96" y="34"/>
                    </a:lnTo>
                    <a:lnTo>
                      <a:pt x="94" y="20"/>
                    </a:lnTo>
                    <a:lnTo>
                      <a:pt x="94" y="12"/>
                    </a:lnTo>
                    <a:lnTo>
                      <a:pt x="94" y="12"/>
                    </a:lnTo>
                    <a:lnTo>
                      <a:pt x="92" y="8"/>
                    </a:lnTo>
                    <a:lnTo>
                      <a:pt x="90" y="4"/>
                    </a:lnTo>
                    <a:lnTo>
                      <a:pt x="86" y="2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48" y="2"/>
                    </a:lnTo>
                    <a:lnTo>
                      <a:pt x="14" y="8"/>
                    </a:lnTo>
                    <a:lnTo>
                      <a:pt x="0" y="1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310" name="Freeform 24"/>
              <p:cNvSpPr>
                <a:spLocks/>
              </p:cNvSpPr>
              <p:nvPr/>
            </p:nvSpPr>
            <p:spPr bwMode="auto">
              <a:xfrm>
                <a:off x="13557250" y="7280275"/>
                <a:ext cx="120650" cy="466725"/>
              </a:xfrm>
              <a:custGeom>
                <a:avLst/>
                <a:gdLst>
                  <a:gd name="T0" fmla="*/ 0 w 76"/>
                  <a:gd name="T1" fmla="*/ 10 h 294"/>
                  <a:gd name="T2" fmla="*/ 0 w 76"/>
                  <a:gd name="T3" fmla="*/ 10 h 294"/>
                  <a:gd name="T4" fmla="*/ 2 w 76"/>
                  <a:gd name="T5" fmla="*/ 54 h 294"/>
                  <a:gd name="T6" fmla="*/ 8 w 76"/>
                  <a:gd name="T7" fmla="*/ 146 h 294"/>
                  <a:gd name="T8" fmla="*/ 12 w 76"/>
                  <a:gd name="T9" fmla="*/ 198 h 294"/>
                  <a:gd name="T10" fmla="*/ 16 w 76"/>
                  <a:gd name="T11" fmla="*/ 242 h 294"/>
                  <a:gd name="T12" fmla="*/ 20 w 76"/>
                  <a:gd name="T13" fmla="*/ 276 h 294"/>
                  <a:gd name="T14" fmla="*/ 24 w 76"/>
                  <a:gd name="T15" fmla="*/ 286 h 294"/>
                  <a:gd name="T16" fmla="*/ 26 w 76"/>
                  <a:gd name="T17" fmla="*/ 290 h 294"/>
                  <a:gd name="T18" fmla="*/ 26 w 76"/>
                  <a:gd name="T19" fmla="*/ 290 h 294"/>
                  <a:gd name="T20" fmla="*/ 32 w 76"/>
                  <a:gd name="T21" fmla="*/ 292 h 294"/>
                  <a:gd name="T22" fmla="*/ 40 w 76"/>
                  <a:gd name="T23" fmla="*/ 294 h 294"/>
                  <a:gd name="T24" fmla="*/ 56 w 76"/>
                  <a:gd name="T25" fmla="*/ 294 h 294"/>
                  <a:gd name="T26" fmla="*/ 76 w 76"/>
                  <a:gd name="T27" fmla="*/ 290 h 294"/>
                  <a:gd name="T28" fmla="*/ 76 w 76"/>
                  <a:gd name="T29" fmla="*/ 290 h 294"/>
                  <a:gd name="T30" fmla="*/ 68 w 76"/>
                  <a:gd name="T31" fmla="*/ 160 h 294"/>
                  <a:gd name="T32" fmla="*/ 60 w 76"/>
                  <a:gd name="T33" fmla="*/ 64 h 294"/>
                  <a:gd name="T34" fmla="*/ 56 w 76"/>
                  <a:gd name="T35" fmla="*/ 30 h 294"/>
                  <a:gd name="T36" fmla="*/ 52 w 76"/>
                  <a:gd name="T37" fmla="*/ 10 h 294"/>
                  <a:gd name="T38" fmla="*/ 52 w 76"/>
                  <a:gd name="T39" fmla="*/ 10 h 294"/>
                  <a:gd name="T40" fmla="*/ 50 w 76"/>
                  <a:gd name="T41" fmla="*/ 6 h 294"/>
                  <a:gd name="T42" fmla="*/ 48 w 76"/>
                  <a:gd name="T43" fmla="*/ 4 h 294"/>
                  <a:gd name="T44" fmla="*/ 42 w 76"/>
                  <a:gd name="T45" fmla="*/ 0 h 294"/>
                  <a:gd name="T46" fmla="*/ 32 w 76"/>
                  <a:gd name="T47" fmla="*/ 0 h 294"/>
                  <a:gd name="T48" fmla="*/ 24 w 76"/>
                  <a:gd name="T49" fmla="*/ 2 h 294"/>
                  <a:gd name="T50" fmla="*/ 8 w 76"/>
                  <a:gd name="T51" fmla="*/ 8 h 294"/>
                  <a:gd name="T52" fmla="*/ 0 w 76"/>
                  <a:gd name="T53" fmla="*/ 1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6" h="294">
                    <a:moveTo>
                      <a:pt x="0" y="10"/>
                    </a:moveTo>
                    <a:lnTo>
                      <a:pt x="0" y="10"/>
                    </a:lnTo>
                    <a:lnTo>
                      <a:pt x="2" y="54"/>
                    </a:lnTo>
                    <a:lnTo>
                      <a:pt x="8" y="146"/>
                    </a:lnTo>
                    <a:lnTo>
                      <a:pt x="12" y="198"/>
                    </a:lnTo>
                    <a:lnTo>
                      <a:pt x="16" y="242"/>
                    </a:lnTo>
                    <a:lnTo>
                      <a:pt x="20" y="276"/>
                    </a:lnTo>
                    <a:lnTo>
                      <a:pt x="24" y="286"/>
                    </a:lnTo>
                    <a:lnTo>
                      <a:pt x="26" y="290"/>
                    </a:lnTo>
                    <a:lnTo>
                      <a:pt x="26" y="290"/>
                    </a:lnTo>
                    <a:lnTo>
                      <a:pt x="32" y="292"/>
                    </a:lnTo>
                    <a:lnTo>
                      <a:pt x="40" y="294"/>
                    </a:lnTo>
                    <a:lnTo>
                      <a:pt x="56" y="294"/>
                    </a:lnTo>
                    <a:lnTo>
                      <a:pt x="76" y="290"/>
                    </a:lnTo>
                    <a:lnTo>
                      <a:pt x="76" y="290"/>
                    </a:lnTo>
                    <a:lnTo>
                      <a:pt x="68" y="160"/>
                    </a:lnTo>
                    <a:lnTo>
                      <a:pt x="60" y="64"/>
                    </a:lnTo>
                    <a:lnTo>
                      <a:pt x="56" y="30"/>
                    </a:lnTo>
                    <a:lnTo>
                      <a:pt x="52" y="10"/>
                    </a:lnTo>
                    <a:lnTo>
                      <a:pt x="52" y="10"/>
                    </a:lnTo>
                    <a:lnTo>
                      <a:pt x="50" y="6"/>
                    </a:lnTo>
                    <a:lnTo>
                      <a:pt x="48" y="4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4" y="2"/>
                    </a:lnTo>
                    <a:lnTo>
                      <a:pt x="8" y="8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5345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311" name="Freeform 25"/>
              <p:cNvSpPr>
                <a:spLocks/>
              </p:cNvSpPr>
              <p:nvPr/>
            </p:nvSpPr>
            <p:spPr bwMode="auto">
              <a:xfrm>
                <a:off x="13557250" y="7280275"/>
                <a:ext cx="120650" cy="466725"/>
              </a:xfrm>
              <a:custGeom>
                <a:avLst/>
                <a:gdLst>
                  <a:gd name="T0" fmla="*/ 0 w 76"/>
                  <a:gd name="T1" fmla="*/ 10 h 294"/>
                  <a:gd name="T2" fmla="*/ 0 w 76"/>
                  <a:gd name="T3" fmla="*/ 10 h 294"/>
                  <a:gd name="T4" fmla="*/ 2 w 76"/>
                  <a:gd name="T5" fmla="*/ 54 h 294"/>
                  <a:gd name="T6" fmla="*/ 8 w 76"/>
                  <a:gd name="T7" fmla="*/ 146 h 294"/>
                  <a:gd name="T8" fmla="*/ 12 w 76"/>
                  <a:gd name="T9" fmla="*/ 198 h 294"/>
                  <a:gd name="T10" fmla="*/ 16 w 76"/>
                  <a:gd name="T11" fmla="*/ 242 h 294"/>
                  <a:gd name="T12" fmla="*/ 20 w 76"/>
                  <a:gd name="T13" fmla="*/ 276 h 294"/>
                  <a:gd name="T14" fmla="*/ 24 w 76"/>
                  <a:gd name="T15" fmla="*/ 286 h 294"/>
                  <a:gd name="T16" fmla="*/ 26 w 76"/>
                  <a:gd name="T17" fmla="*/ 290 h 294"/>
                  <a:gd name="T18" fmla="*/ 26 w 76"/>
                  <a:gd name="T19" fmla="*/ 290 h 294"/>
                  <a:gd name="T20" fmla="*/ 32 w 76"/>
                  <a:gd name="T21" fmla="*/ 292 h 294"/>
                  <a:gd name="T22" fmla="*/ 40 w 76"/>
                  <a:gd name="T23" fmla="*/ 294 h 294"/>
                  <a:gd name="T24" fmla="*/ 56 w 76"/>
                  <a:gd name="T25" fmla="*/ 294 h 294"/>
                  <a:gd name="T26" fmla="*/ 76 w 76"/>
                  <a:gd name="T27" fmla="*/ 290 h 294"/>
                  <a:gd name="T28" fmla="*/ 76 w 76"/>
                  <a:gd name="T29" fmla="*/ 290 h 294"/>
                  <a:gd name="T30" fmla="*/ 68 w 76"/>
                  <a:gd name="T31" fmla="*/ 160 h 294"/>
                  <a:gd name="T32" fmla="*/ 60 w 76"/>
                  <a:gd name="T33" fmla="*/ 64 h 294"/>
                  <a:gd name="T34" fmla="*/ 56 w 76"/>
                  <a:gd name="T35" fmla="*/ 30 h 294"/>
                  <a:gd name="T36" fmla="*/ 52 w 76"/>
                  <a:gd name="T37" fmla="*/ 10 h 294"/>
                  <a:gd name="T38" fmla="*/ 52 w 76"/>
                  <a:gd name="T39" fmla="*/ 10 h 294"/>
                  <a:gd name="T40" fmla="*/ 50 w 76"/>
                  <a:gd name="T41" fmla="*/ 6 h 294"/>
                  <a:gd name="T42" fmla="*/ 48 w 76"/>
                  <a:gd name="T43" fmla="*/ 4 h 294"/>
                  <a:gd name="T44" fmla="*/ 42 w 76"/>
                  <a:gd name="T45" fmla="*/ 0 h 294"/>
                  <a:gd name="T46" fmla="*/ 32 w 76"/>
                  <a:gd name="T47" fmla="*/ 0 h 294"/>
                  <a:gd name="T48" fmla="*/ 24 w 76"/>
                  <a:gd name="T49" fmla="*/ 2 h 294"/>
                  <a:gd name="T50" fmla="*/ 8 w 76"/>
                  <a:gd name="T51" fmla="*/ 8 h 294"/>
                  <a:gd name="T52" fmla="*/ 0 w 76"/>
                  <a:gd name="T53" fmla="*/ 1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6" h="294">
                    <a:moveTo>
                      <a:pt x="0" y="10"/>
                    </a:moveTo>
                    <a:lnTo>
                      <a:pt x="0" y="10"/>
                    </a:lnTo>
                    <a:lnTo>
                      <a:pt x="2" y="54"/>
                    </a:lnTo>
                    <a:lnTo>
                      <a:pt x="8" y="146"/>
                    </a:lnTo>
                    <a:lnTo>
                      <a:pt x="12" y="198"/>
                    </a:lnTo>
                    <a:lnTo>
                      <a:pt x="16" y="242"/>
                    </a:lnTo>
                    <a:lnTo>
                      <a:pt x="20" y="276"/>
                    </a:lnTo>
                    <a:lnTo>
                      <a:pt x="24" y="286"/>
                    </a:lnTo>
                    <a:lnTo>
                      <a:pt x="26" y="290"/>
                    </a:lnTo>
                    <a:lnTo>
                      <a:pt x="26" y="290"/>
                    </a:lnTo>
                    <a:lnTo>
                      <a:pt x="32" y="292"/>
                    </a:lnTo>
                    <a:lnTo>
                      <a:pt x="40" y="294"/>
                    </a:lnTo>
                    <a:lnTo>
                      <a:pt x="56" y="294"/>
                    </a:lnTo>
                    <a:lnTo>
                      <a:pt x="76" y="290"/>
                    </a:lnTo>
                    <a:lnTo>
                      <a:pt x="76" y="290"/>
                    </a:lnTo>
                    <a:lnTo>
                      <a:pt x="68" y="160"/>
                    </a:lnTo>
                    <a:lnTo>
                      <a:pt x="60" y="64"/>
                    </a:lnTo>
                    <a:lnTo>
                      <a:pt x="56" y="30"/>
                    </a:lnTo>
                    <a:lnTo>
                      <a:pt x="52" y="10"/>
                    </a:lnTo>
                    <a:lnTo>
                      <a:pt x="52" y="10"/>
                    </a:lnTo>
                    <a:lnTo>
                      <a:pt x="50" y="6"/>
                    </a:lnTo>
                    <a:lnTo>
                      <a:pt x="48" y="4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4" y="2"/>
                    </a:lnTo>
                    <a:lnTo>
                      <a:pt x="8" y="8"/>
                    </a:lnTo>
                    <a:lnTo>
                      <a:pt x="0" y="1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312" name="Freeform 26"/>
              <p:cNvSpPr>
                <a:spLocks/>
              </p:cNvSpPr>
              <p:nvPr/>
            </p:nvSpPr>
            <p:spPr bwMode="auto">
              <a:xfrm>
                <a:off x="12265025" y="4676775"/>
                <a:ext cx="2587625" cy="2800350"/>
              </a:xfrm>
              <a:custGeom>
                <a:avLst/>
                <a:gdLst>
                  <a:gd name="T0" fmla="*/ 1628 w 1630"/>
                  <a:gd name="T1" fmla="*/ 928 h 1764"/>
                  <a:gd name="T2" fmla="*/ 1612 w 1630"/>
                  <a:gd name="T3" fmla="*/ 1060 h 1764"/>
                  <a:gd name="T4" fmla="*/ 1576 w 1630"/>
                  <a:gd name="T5" fmla="*/ 1186 h 1764"/>
                  <a:gd name="T6" fmla="*/ 1524 w 1630"/>
                  <a:gd name="T7" fmla="*/ 1302 h 1764"/>
                  <a:gd name="T8" fmla="*/ 1456 w 1630"/>
                  <a:gd name="T9" fmla="*/ 1410 h 1764"/>
                  <a:gd name="T10" fmla="*/ 1376 w 1630"/>
                  <a:gd name="T11" fmla="*/ 1506 h 1764"/>
                  <a:gd name="T12" fmla="*/ 1284 w 1630"/>
                  <a:gd name="T13" fmla="*/ 1588 h 1764"/>
                  <a:gd name="T14" fmla="*/ 1182 w 1630"/>
                  <a:gd name="T15" fmla="*/ 1658 h 1764"/>
                  <a:gd name="T16" fmla="*/ 1072 w 1630"/>
                  <a:gd name="T17" fmla="*/ 1710 h 1764"/>
                  <a:gd name="T18" fmla="*/ 956 w 1630"/>
                  <a:gd name="T19" fmla="*/ 1746 h 1764"/>
                  <a:gd name="T20" fmla="*/ 834 w 1630"/>
                  <a:gd name="T21" fmla="*/ 1762 h 1764"/>
                  <a:gd name="T22" fmla="*/ 754 w 1630"/>
                  <a:gd name="T23" fmla="*/ 1762 h 1764"/>
                  <a:gd name="T24" fmla="*/ 634 w 1630"/>
                  <a:gd name="T25" fmla="*/ 1746 h 1764"/>
                  <a:gd name="T26" fmla="*/ 520 w 1630"/>
                  <a:gd name="T27" fmla="*/ 1710 h 1764"/>
                  <a:gd name="T28" fmla="*/ 416 w 1630"/>
                  <a:gd name="T29" fmla="*/ 1658 h 1764"/>
                  <a:gd name="T30" fmla="*/ 318 w 1630"/>
                  <a:gd name="T31" fmla="*/ 1588 h 1764"/>
                  <a:gd name="T32" fmla="*/ 232 w 1630"/>
                  <a:gd name="T33" fmla="*/ 1506 h 1764"/>
                  <a:gd name="T34" fmla="*/ 158 w 1630"/>
                  <a:gd name="T35" fmla="*/ 1410 h 1764"/>
                  <a:gd name="T36" fmla="*/ 96 w 1630"/>
                  <a:gd name="T37" fmla="*/ 1302 h 1764"/>
                  <a:gd name="T38" fmla="*/ 48 w 1630"/>
                  <a:gd name="T39" fmla="*/ 1186 h 1764"/>
                  <a:gd name="T40" fmla="*/ 16 w 1630"/>
                  <a:gd name="T41" fmla="*/ 1060 h 1764"/>
                  <a:gd name="T42" fmla="*/ 0 w 1630"/>
                  <a:gd name="T43" fmla="*/ 928 h 1764"/>
                  <a:gd name="T44" fmla="*/ 0 w 1630"/>
                  <a:gd name="T45" fmla="*/ 836 h 1764"/>
                  <a:gd name="T46" fmla="*/ 16 w 1630"/>
                  <a:gd name="T47" fmla="*/ 704 h 1764"/>
                  <a:gd name="T48" fmla="*/ 48 w 1630"/>
                  <a:gd name="T49" fmla="*/ 580 h 1764"/>
                  <a:gd name="T50" fmla="*/ 96 w 1630"/>
                  <a:gd name="T51" fmla="*/ 462 h 1764"/>
                  <a:gd name="T52" fmla="*/ 158 w 1630"/>
                  <a:gd name="T53" fmla="*/ 354 h 1764"/>
                  <a:gd name="T54" fmla="*/ 232 w 1630"/>
                  <a:gd name="T55" fmla="*/ 258 h 1764"/>
                  <a:gd name="T56" fmla="*/ 318 w 1630"/>
                  <a:gd name="T57" fmla="*/ 176 h 1764"/>
                  <a:gd name="T58" fmla="*/ 416 w 1630"/>
                  <a:gd name="T59" fmla="*/ 108 h 1764"/>
                  <a:gd name="T60" fmla="*/ 520 w 1630"/>
                  <a:gd name="T61" fmla="*/ 54 h 1764"/>
                  <a:gd name="T62" fmla="*/ 634 w 1630"/>
                  <a:gd name="T63" fmla="*/ 18 h 1764"/>
                  <a:gd name="T64" fmla="*/ 754 w 1630"/>
                  <a:gd name="T65" fmla="*/ 2 h 1764"/>
                  <a:gd name="T66" fmla="*/ 834 w 1630"/>
                  <a:gd name="T67" fmla="*/ 2 h 1764"/>
                  <a:gd name="T68" fmla="*/ 956 w 1630"/>
                  <a:gd name="T69" fmla="*/ 18 h 1764"/>
                  <a:gd name="T70" fmla="*/ 1072 w 1630"/>
                  <a:gd name="T71" fmla="*/ 54 h 1764"/>
                  <a:gd name="T72" fmla="*/ 1182 w 1630"/>
                  <a:gd name="T73" fmla="*/ 108 h 1764"/>
                  <a:gd name="T74" fmla="*/ 1284 w 1630"/>
                  <a:gd name="T75" fmla="*/ 176 h 1764"/>
                  <a:gd name="T76" fmla="*/ 1376 w 1630"/>
                  <a:gd name="T77" fmla="*/ 258 h 1764"/>
                  <a:gd name="T78" fmla="*/ 1456 w 1630"/>
                  <a:gd name="T79" fmla="*/ 354 h 1764"/>
                  <a:gd name="T80" fmla="*/ 1524 w 1630"/>
                  <a:gd name="T81" fmla="*/ 462 h 1764"/>
                  <a:gd name="T82" fmla="*/ 1576 w 1630"/>
                  <a:gd name="T83" fmla="*/ 580 h 1764"/>
                  <a:gd name="T84" fmla="*/ 1612 w 1630"/>
                  <a:gd name="T85" fmla="*/ 704 h 1764"/>
                  <a:gd name="T86" fmla="*/ 1628 w 1630"/>
                  <a:gd name="T87" fmla="*/ 836 h 1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630" h="1764">
                    <a:moveTo>
                      <a:pt x="1630" y="882"/>
                    </a:moveTo>
                    <a:lnTo>
                      <a:pt x="1630" y="882"/>
                    </a:lnTo>
                    <a:lnTo>
                      <a:pt x="1628" y="928"/>
                    </a:lnTo>
                    <a:lnTo>
                      <a:pt x="1626" y="972"/>
                    </a:lnTo>
                    <a:lnTo>
                      <a:pt x="1620" y="1016"/>
                    </a:lnTo>
                    <a:lnTo>
                      <a:pt x="1612" y="1060"/>
                    </a:lnTo>
                    <a:lnTo>
                      <a:pt x="1602" y="1102"/>
                    </a:lnTo>
                    <a:lnTo>
                      <a:pt x="1590" y="1144"/>
                    </a:lnTo>
                    <a:lnTo>
                      <a:pt x="1576" y="1186"/>
                    </a:lnTo>
                    <a:lnTo>
                      <a:pt x="1560" y="1226"/>
                    </a:lnTo>
                    <a:lnTo>
                      <a:pt x="1544" y="1264"/>
                    </a:lnTo>
                    <a:lnTo>
                      <a:pt x="1524" y="1302"/>
                    </a:lnTo>
                    <a:lnTo>
                      <a:pt x="1504" y="1340"/>
                    </a:lnTo>
                    <a:lnTo>
                      <a:pt x="1480" y="1376"/>
                    </a:lnTo>
                    <a:lnTo>
                      <a:pt x="1456" y="1410"/>
                    </a:lnTo>
                    <a:lnTo>
                      <a:pt x="1432" y="1444"/>
                    </a:lnTo>
                    <a:lnTo>
                      <a:pt x="1404" y="1474"/>
                    </a:lnTo>
                    <a:lnTo>
                      <a:pt x="1376" y="1506"/>
                    </a:lnTo>
                    <a:lnTo>
                      <a:pt x="1346" y="1534"/>
                    </a:lnTo>
                    <a:lnTo>
                      <a:pt x="1316" y="1562"/>
                    </a:lnTo>
                    <a:lnTo>
                      <a:pt x="1284" y="1588"/>
                    </a:lnTo>
                    <a:lnTo>
                      <a:pt x="1252" y="1614"/>
                    </a:lnTo>
                    <a:lnTo>
                      <a:pt x="1218" y="1636"/>
                    </a:lnTo>
                    <a:lnTo>
                      <a:pt x="1182" y="1658"/>
                    </a:lnTo>
                    <a:lnTo>
                      <a:pt x="1146" y="1676"/>
                    </a:lnTo>
                    <a:lnTo>
                      <a:pt x="1110" y="1694"/>
                    </a:lnTo>
                    <a:lnTo>
                      <a:pt x="1072" y="1710"/>
                    </a:lnTo>
                    <a:lnTo>
                      <a:pt x="1034" y="1724"/>
                    </a:lnTo>
                    <a:lnTo>
                      <a:pt x="996" y="1736"/>
                    </a:lnTo>
                    <a:lnTo>
                      <a:pt x="956" y="1746"/>
                    </a:lnTo>
                    <a:lnTo>
                      <a:pt x="916" y="1754"/>
                    </a:lnTo>
                    <a:lnTo>
                      <a:pt x="876" y="1760"/>
                    </a:lnTo>
                    <a:lnTo>
                      <a:pt x="834" y="1762"/>
                    </a:lnTo>
                    <a:lnTo>
                      <a:pt x="794" y="1764"/>
                    </a:lnTo>
                    <a:lnTo>
                      <a:pt x="794" y="1764"/>
                    </a:lnTo>
                    <a:lnTo>
                      <a:pt x="754" y="1762"/>
                    </a:lnTo>
                    <a:lnTo>
                      <a:pt x="712" y="1760"/>
                    </a:lnTo>
                    <a:lnTo>
                      <a:pt x="672" y="1754"/>
                    </a:lnTo>
                    <a:lnTo>
                      <a:pt x="634" y="1746"/>
                    </a:lnTo>
                    <a:lnTo>
                      <a:pt x="596" y="1736"/>
                    </a:lnTo>
                    <a:lnTo>
                      <a:pt x="558" y="1724"/>
                    </a:lnTo>
                    <a:lnTo>
                      <a:pt x="520" y="1710"/>
                    </a:lnTo>
                    <a:lnTo>
                      <a:pt x="484" y="1694"/>
                    </a:lnTo>
                    <a:lnTo>
                      <a:pt x="450" y="1676"/>
                    </a:lnTo>
                    <a:lnTo>
                      <a:pt x="416" y="1658"/>
                    </a:lnTo>
                    <a:lnTo>
                      <a:pt x="382" y="1636"/>
                    </a:lnTo>
                    <a:lnTo>
                      <a:pt x="350" y="1614"/>
                    </a:lnTo>
                    <a:lnTo>
                      <a:pt x="318" y="1588"/>
                    </a:lnTo>
                    <a:lnTo>
                      <a:pt x="288" y="1562"/>
                    </a:lnTo>
                    <a:lnTo>
                      <a:pt x="260" y="1534"/>
                    </a:lnTo>
                    <a:lnTo>
                      <a:pt x="232" y="1506"/>
                    </a:lnTo>
                    <a:lnTo>
                      <a:pt x="206" y="1474"/>
                    </a:lnTo>
                    <a:lnTo>
                      <a:pt x="182" y="1444"/>
                    </a:lnTo>
                    <a:lnTo>
                      <a:pt x="158" y="1410"/>
                    </a:lnTo>
                    <a:lnTo>
                      <a:pt x="136" y="1376"/>
                    </a:lnTo>
                    <a:lnTo>
                      <a:pt x="114" y="1340"/>
                    </a:lnTo>
                    <a:lnTo>
                      <a:pt x="96" y="1302"/>
                    </a:lnTo>
                    <a:lnTo>
                      <a:pt x="78" y="1264"/>
                    </a:lnTo>
                    <a:lnTo>
                      <a:pt x="62" y="1226"/>
                    </a:lnTo>
                    <a:lnTo>
                      <a:pt x="48" y="1186"/>
                    </a:lnTo>
                    <a:lnTo>
                      <a:pt x="36" y="1144"/>
                    </a:lnTo>
                    <a:lnTo>
                      <a:pt x="24" y="1102"/>
                    </a:lnTo>
                    <a:lnTo>
                      <a:pt x="16" y="1060"/>
                    </a:lnTo>
                    <a:lnTo>
                      <a:pt x="10" y="1016"/>
                    </a:lnTo>
                    <a:lnTo>
                      <a:pt x="4" y="972"/>
                    </a:lnTo>
                    <a:lnTo>
                      <a:pt x="0" y="928"/>
                    </a:lnTo>
                    <a:lnTo>
                      <a:pt x="0" y="882"/>
                    </a:lnTo>
                    <a:lnTo>
                      <a:pt x="0" y="882"/>
                    </a:lnTo>
                    <a:lnTo>
                      <a:pt x="0" y="836"/>
                    </a:lnTo>
                    <a:lnTo>
                      <a:pt x="4" y="792"/>
                    </a:lnTo>
                    <a:lnTo>
                      <a:pt x="10" y="748"/>
                    </a:lnTo>
                    <a:lnTo>
                      <a:pt x="16" y="704"/>
                    </a:lnTo>
                    <a:lnTo>
                      <a:pt x="24" y="662"/>
                    </a:lnTo>
                    <a:lnTo>
                      <a:pt x="36" y="620"/>
                    </a:lnTo>
                    <a:lnTo>
                      <a:pt x="48" y="580"/>
                    </a:lnTo>
                    <a:lnTo>
                      <a:pt x="62" y="540"/>
                    </a:lnTo>
                    <a:lnTo>
                      <a:pt x="78" y="500"/>
                    </a:lnTo>
                    <a:lnTo>
                      <a:pt x="96" y="462"/>
                    </a:lnTo>
                    <a:lnTo>
                      <a:pt x="114" y="426"/>
                    </a:lnTo>
                    <a:lnTo>
                      <a:pt x="136" y="390"/>
                    </a:lnTo>
                    <a:lnTo>
                      <a:pt x="158" y="354"/>
                    </a:lnTo>
                    <a:lnTo>
                      <a:pt x="182" y="322"/>
                    </a:lnTo>
                    <a:lnTo>
                      <a:pt x="206" y="290"/>
                    </a:lnTo>
                    <a:lnTo>
                      <a:pt x="232" y="258"/>
                    </a:lnTo>
                    <a:lnTo>
                      <a:pt x="260" y="230"/>
                    </a:lnTo>
                    <a:lnTo>
                      <a:pt x="288" y="202"/>
                    </a:lnTo>
                    <a:lnTo>
                      <a:pt x="318" y="176"/>
                    </a:lnTo>
                    <a:lnTo>
                      <a:pt x="350" y="152"/>
                    </a:lnTo>
                    <a:lnTo>
                      <a:pt x="382" y="128"/>
                    </a:lnTo>
                    <a:lnTo>
                      <a:pt x="416" y="108"/>
                    </a:lnTo>
                    <a:lnTo>
                      <a:pt x="450" y="88"/>
                    </a:lnTo>
                    <a:lnTo>
                      <a:pt x="484" y="70"/>
                    </a:lnTo>
                    <a:lnTo>
                      <a:pt x="520" y="54"/>
                    </a:lnTo>
                    <a:lnTo>
                      <a:pt x="558" y="40"/>
                    </a:lnTo>
                    <a:lnTo>
                      <a:pt x="596" y="28"/>
                    </a:lnTo>
                    <a:lnTo>
                      <a:pt x="634" y="18"/>
                    </a:lnTo>
                    <a:lnTo>
                      <a:pt x="672" y="10"/>
                    </a:lnTo>
                    <a:lnTo>
                      <a:pt x="712" y="6"/>
                    </a:lnTo>
                    <a:lnTo>
                      <a:pt x="754" y="2"/>
                    </a:lnTo>
                    <a:lnTo>
                      <a:pt x="794" y="0"/>
                    </a:lnTo>
                    <a:lnTo>
                      <a:pt x="794" y="0"/>
                    </a:lnTo>
                    <a:lnTo>
                      <a:pt x="834" y="2"/>
                    </a:lnTo>
                    <a:lnTo>
                      <a:pt x="876" y="6"/>
                    </a:lnTo>
                    <a:lnTo>
                      <a:pt x="916" y="10"/>
                    </a:lnTo>
                    <a:lnTo>
                      <a:pt x="956" y="18"/>
                    </a:lnTo>
                    <a:lnTo>
                      <a:pt x="996" y="28"/>
                    </a:lnTo>
                    <a:lnTo>
                      <a:pt x="1034" y="40"/>
                    </a:lnTo>
                    <a:lnTo>
                      <a:pt x="1072" y="54"/>
                    </a:lnTo>
                    <a:lnTo>
                      <a:pt x="1110" y="70"/>
                    </a:lnTo>
                    <a:lnTo>
                      <a:pt x="1146" y="88"/>
                    </a:lnTo>
                    <a:lnTo>
                      <a:pt x="1182" y="108"/>
                    </a:lnTo>
                    <a:lnTo>
                      <a:pt x="1218" y="128"/>
                    </a:lnTo>
                    <a:lnTo>
                      <a:pt x="1252" y="152"/>
                    </a:lnTo>
                    <a:lnTo>
                      <a:pt x="1284" y="176"/>
                    </a:lnTo>
                    <a:lnTo>
                      <a:pt x="1316" y="202"/>
                    </a:lnTo>
                    <a:lnTo>
                      <a:pt x="1346" y="230"/>
                    </a:lnTo>
                    <a:lnTo>
                      <a:pt x="1376" y="258"/>
                    </a:lnTo>
                    <a:lnTo>
                      <a:pt x="1404" y="290"/>
                    </a:lnTo>
                    <a:lnTo>
                      <a:pt x="1432" y="322"/>
                    </a:lnTo>
                    <a:lnTo>
                      <a:pt x="1456" y="354"/>
                    </a:lnTo>
                    <a:lnTo>
                      <a:pt x="1480" y="390"/>
                    </a:lnTo>
                    <a:lnTo>
                      <a:pt x="1504" y="426"/>
                    </a:lnTo>
                    <a:lnTo>
                      <a:pt x="1524" y="462"/>
                    </a:lnTo>
                    <a:lnTo>
                      <a:pt x="1544" y="500"/>
                    </a:lnTo>
                    <a:lnTo>
                      <a:pt x="1560" y="540"/>
                    </a:lnTo>
                    <a:lnTo>
                      <a:pt x="1576" y="580"/>
                    </a:lnTo>
                    <a:lnTo>
                      <a:pt x="1590" y="620"/>
                    </a:lnTo>
                    <a:lnTo>
                      <a:pt x="1602" y="662"/>
                    </a:lnTo>
                    <a:lnTo>
                      <a:pt x="1612" y="704"/>
                    </a:lnTo>
                    <a:lnTo>
                      <a:pt x="1620" y="748"/>
                    </a:lnTo>
                    <a:lnTo>
                      <a:pt x="1626" y="792"/>
                    </a:lnTo>
                    <a:lnTo>
                      <a:pt x="1628" y="836"/>
                    </a:lnTo>
                    <a:lnTo>
                      <a:pt x="1630" y="882"/>
                    </a:lnTo>
                    <a:close/>
                  </a:path>
                </a:pathLst>
              </a:custGeom>
              <a:solidFill>
                <a:srgbClr val="5345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313" name="Freeform 27"/>
              <p:cNvSpPr>
                <a:spLocks/>
              </p:cNvSpPr>
              <p:nvPr/>
            </p:nvSpPr>
            <p:spPr bwMode="auto">
              <a:xfrm>
                <a:off x="12265025" y="4676775"/>
                <a:ext cx="2587625" cy="2800350"/>
              </a:xfrm>
              <a:custGeom>
                <a:avLst/>
                <a:gdLst>
                  <a:gd name="T0" fmla="*/ 1628 w 1630"/>
                  <a:gd name="T1" fmla="*/ 928 h 1764"/>
                  <a:gd name="T2" fmla="*/ 1612 w 1630"/>
                  <a:gd name="T3" fmla="*/ 1060 h 1764"/>
                  <a:gd name="T4" fmla="*/ 1576 w 1630"/>
                  <a:gd name="T5" fmla="*/ 1186 h 1764"/>
                  <a:gd name="T6" fmla="*/ 1524 w 1630"/>
                  <a:gd name="T7" fmla="*/ 1302 h 1764"/>
                  <a:gd name="T8" fmla="*/ 1456 w 1630"/>
                  <a:gd name="T9" fmla="*/ 1410 h 1764"/>
                  <a:gd name="T10" fmla="*/ 1376 w 1630"/>
                  <a:gd name="T11" fmla="*/ 1506 h 1764"/>
                  <a:gd name="T12" fmla="*/ 1284 w 1630"/>
                  <a:gd name="T13" fmla="*/ 1588 h 1764"/>
                  <a:gd name="T14" fmla="*/ 1182 w 1630"/>
                  <a:gd name="T15" fmla="*/ 1658 h 1764"/>
                  <a:gd name="T16" fmla="*/ 1072 w 1630"/>
                  <a:gd name="T17" fmla="*/ 1710 h 1764"/>
                  <a:gd name="T18" fmla="*/ 956 w 1630"/>
                  <a:gd name="T19" fmla="*/ 1746 h 1764"/>
                  <a:gd name="T20" fmla="*/ 834 w 1630"/>
                  <a:gd name="T21" fmla="*/ 1762 h 1764"/>
                  <a:gd name="T22" fmla="*/ 754 w 1630"/>
                  <a:gd name="T23" fmla="*/ 1762 h 1764"/>
                  <a:gd name="T24" fmla="*/ 634 w 1630"/>
                  <a:gd name="T25" fmla="*/ 1746 h 1764"/>
                  <a:gd name="T26" fmla="*/ 520 w 1630"/>
                  <a:gd name="T27" fmla="*/ 1710 h 1764"/>
                  <a:gd name="T28" fmla="*/ 416 w 1630"/>
                  <a:gd name="T29" fmla="*/ 1658 h 1764"/>
                  <a:gd name="T30" fmla="*/ 318 w 1630"/>
                  <a:gd name="T31" fmla="*/ 1588 h 1764"/>
                  <a:gd name="T32" fmla="*/ 232 w 1630"/>
                  <a:gd name="T33" fmla="*/ 1506 h 1764"/>
                  <a:gd name="T34" fmla="*/ 158 w 1630"/>
                  <a:gd name="T35" fmla="*/ 1410 h 1764"/>
                  <a:gd name="T36" fmla="*/ 96 w 1630"/>
                  <a:gd name="T37" fmla="*/ 1302 h 1764"/>
                  <a:gd name="T38" fmla="*/ 48 w 1630"/>
                  <a:gd name="T39" fmla="*/ 1186 h 1764"/>
                  <a:gd name="T40" fmla="*/ 16 w 1630"/>
                  <a:gd name="T41" fmla="*/ 1060 h 1764"/>
                  <a:gd name="T42" fmla="*/ 0 w 1630"/>
                  <a:gd name="T43" fmla="*/ 928 h 1764"/>
                  <a:gd name="T44" fmla="*/ 0 w 1630"/>
                  <a:gd name="T45" fmla="*/ 836 h 1764"/>
                  <a:gd name="T46" fmla="*/ 16 w 1630"/>
                  <a:gd name="T47" fmla="*/ 704 h 1764"/>
                  <a:gd name="T48" fmla="*/ 48 w 1630"/>
                  <a:gd name="T49" fmla="*/ 580 h 1764"/>
                  <a:gd name="T50" fmla="*/ 96 w 1630"/>
                  <a:gd name="T51" fmla="*/ 462 h 1764"/>
                  <a:gd name="T52" fmla="*/ 158 w 1630"/>
                  <a:gd name="T53" fmla="*/ 354 h 1764"/>
                  <a:gd name="T54" fmla="*/ 232 w 1630"/>
                  <a:gd name="T55" fmla="*/ 258 h 1764"/>
                  <a:gd name="T56" fmla="*/ 318 w 1630"/>
                  <a:gd name="T57" fmla="*/ 176 h 1764"/>
                  <a:gd name="T58" fmla="*/ 416 w 1630"/>
                  <a:gd name="T59" fmla="*/ 108 h 1764"/>
                  <a:gd name="T60" fmla="*/ 520 w 1630"/>
                  <a:gd name="T61" fmla="*/ 54 h 1764"/>
                  <a:gd name="T62" fmla="*/ 634 w 1630"/>
                  <a:gd name="T63" fmla="*/ 18 h 1764"/>
                  <a:gd name="T64" fmla="*/ 754 w 1630"/>
                  <a:gd name="T65" fmla="*/ 2 h 1764"/>
                  <a:gd name="T66" fmla="*/ 834 w 1630"/>
                  <a:gd name="T67" fmla="*/ 2 h 1764"/>
                  <a:gd name="T68" fmla="*/ 956 w 1630"/>
                  <a:gd name="T69" fmla="*/ 18 h 1764"/>
                  <a:gd name="T70" fmla="*/ 1072 w 1630"/>
                  <a:gd name="T71" fmla="*/ 54 h 1764"/>
                  <a:gd name="T72" fmla="*/ 1182 w 1630"/>
                  <a:gd name="T73" fmla="*/ 108 h 1764"/>
                  <a:gd name="T74" fmla="*/ 1284 w 1630"/>
                  <a:gd name="T75" fmla="*/ 176 h 1764"/>
                  <a:gd name="T76" fmla="*/ 1376 w 1630"/>
                  <a:gd name="T77" fmla="*/ 258 h 1764"/>
                  <a:gd name="T78" fmla="*/ 1456 w 1630"/>
                  <a:gd name="T79" fmla="*/ 354 h 1764"/>
                  <a:gd name="T80" fmla="*/ 1524 w 1630"/>
                  <a:gd name="T81" fmla="*/ 462 h 1764"/>
                  <a:gd name="T82" fmla="*/ 1576 w 1630"/>
                  <a:gd name="T83" fmla="*/ 580 h 1764"/>
                  <a:gd name="T84" fmla="*/ 1612 w 1630"/>
                  <a:gd name="T85" fmla="*/ 704 h 1764"/>
                  <a:gd name="T86" fmla="*/ 1628 w 1630"/>
                  <a:gd name="T87" fmla="*/ 836 h 1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630" h="1764">
                    <a:moveTo>
                      <a:pt x="1630" y="882"/>
                    </a:moveTo>
                    <a:lnTo>
                      <a:pt x="1630" y="882"/>
                    </a:lnTo>
                    <a:lnTo>
                      <a:pt x="1628" y="928"/>
                    </a:lnTo>
                    <a:lnTo>
                      <a:pt x="1626" y="972"/>
                    </a:lnTo>
                    <a:lnTo>
                      <a:pt x="1620" y="1016"/>
                    </a:lnTo>
                    <a:lnTo>
                      <a:pt x="1612" y="1060"/>
                    </a:lnTo>
                    <a:lnTo>
                      <a:pt x="1602" y="1102"/>
                    </a:lnTo>
                    <a:lnTo>
                      <a:pt x="1590" y="1144"/>
                    </a:lnTo>
                    <a:lnTo>
                      <a:pt x="1576" y="1186"/>
                    </a:lnTo>
                    <a:lnTo>
                      <a:pt x="1560" y="1226"/>
                    </a:lnTo>
                    <a:lnTo>
                      <a:pt x="1544" y="1264"/>
                    </a:lnTo>
                    <a:lnTo>
                      <a:pt x="1524" y="1302"/>
                    </a:lnTo>
                    <a:lnTo>
                      <a:pt x="1504" y="1340"/>
                    </a:lnTo>
                    <a:lnTo>
                      <a:pt x="1480" y="1376"/>
                    </a:lnTo>
                    <a:lnTo>
                      <a:pt x="1456" y="1410"/>
                    </a:lnTo>
                    <a:lnTo>
                      <a:pt x="1432" y="1444"/>
                    </a:lnTo>
                    <a:lnTo>
                      <a:pt x="1404" y="1474"/>
                    </a:lnTo>
                    <a:lnTo>
                      <a:pt x="1376" y="1506"/>
                    </a:lnTo>
                    <a:lnTo>
                      <a:pt x="1346" y="1534"/>
                    </a:lnTo>
                    <a:lnTo>
                      <a:pt x="1316" y="1562"/>
                    </a:lnTo>
                    <a:lnTo>
                      <a:pt x="1284" y="1588"/>
                    </a:lnTo>
                    <a:lnTo>
                      <a:pt x="1252" y="1614"/>
                    </a:lnTo>
                    <a:lnTo>
                      <a:pt x="1218" y="1636"/>
                    </a:lnTo>
                    <a:lnTo>
                      <a:pt x="1182" y="1658"/>
                    </a:lnTo>
                    <a:lnTo>
                      <a:pt x="1146" y="1676"/>
                    </a:lnTo>
                    <a:lnTo>
                      <a:pt x="1110" y="1694"/>
                    </a:lnTo>
                    <a:lnTo>
                      <a:pt x="1072" y="1710"/>
                    </a:lnTo>
                    <a:lnTo>
                      <a:pt x="1034" y="1724"/>
                    </a:lnTo>
                    <a:lnTo>
                      <a:pt x="996" y="1736"/>
                    </a:lnTo>
                    <a:lnTo>
                      <a:pt x="956" y="1746"/>
                    </a:lnTo>
                    <a:lnTo>
                      <a:pt x="916" y="1754"/>
                    </a:lnTo>
                    <a:lnTo>
                      <a:pt x="876" y="1760"/>
                    </a:lnTo>
                    <a:lnTo>
                      <a:pt x="834" y="1762"/>
                    </a:lnTo>
                    <a:lnTo>
                      <a:pt x="794" y="1764"/>
                    </a:lnTo>
                    <a:lnTo>
                      <a:pt x="794" y="1764"/>
                    </a:lnTo>
                    <a:lnTo>
                      <a:pt x="754" y="1762"/>
                    </a:lnTo>
                    <a:lnTo>
                      <a:pt x="712" y="1760"/>
                    </a:lnTo>
                    <a:lnTo>
                      <a:pt x="672" y="1754"/>
                    </a:lnTo>
                    <a:lnTo>
                      <a:pt x="634" y="1746"/>
                    </a:lnTo>
                    <a:lnTo>
                      <a:pt x="596" y="1736"/>
                    </a:lnTo>
                    <a:lnTo>
                      <a:pt x="558" y="1724"/>
                    </a:lnTo>
                    <a:lnTo>
                      <a:pt x="520" y="1710"/>
                    </a:lnTo>
                    <a:lnTo>
                      <a:pt x="484" y="1694"/>
                    </a:lnTo>
                    <a:lnTo>
                      <a:pt x="450" y="1676"/>
                    </a:lnTo>
                    <a:lnTo>
                      <a:pt x="416" y="1658"/>
                    </a:lnTo>
                    <a:lnTo>
                      <a:pt x="382" y="1636"/>
                    </a:lnTo>
                    <a:lnTo>
                      <a:pt x="350" y="1614"/>
                    </a:lnTo>
                    <a:lnTo>
                      <a:pt x="318" y="1588"/>
                    </a:lnTo>
                    <a:lnTo>
                      <a:pt x="288" y="1562"/>
                    </a:lnTo>
                    <a:lnTo>
                      <a:pt x="260" y="1534"/>
                    </a:lnTo>
                    <a:lnTo>
                      <a:pt x="232" y="1506"/>
                    </a:lnTo>
                    <a:lnTo>
                      <a:pt x="206" y="1474"/>
                    </a:lnTo>
                    <a:lnTo>
                      <a:pt x="182" y="1444"/>
                    </a:lnTo>
                    <a:lnTo>
                      <a:pt x="158" y="1410"/>
                    </a:lnTo>
                    <a:lnTo>
                      <a:pt x="136" y="1376"/>
                    </a:lnTo>
                    <a:lnTo>
                      <a:pt x="114" y="1340"/>
                    </a:lnTo>
                    <a:lnTo>
                      <a:pt x="96" y="1302"/>
                    </a:lnTo>
                    <a:lnTo>
                      <a:pt x="78" y="1264"/>
                    </a:lnTo>
                    <a:lnTo>
                      <a:pt x="62" y="1226"/>
                    </a:lnTo>
                    <a:lnTo>
                      <a:pt x="48" y="1186"/>
                    </a:lnTo>
                    <a:lnTo>
                      <a:pt x="36" y="1144"/>
                    </a:lnTo>
                    <a:lnTo>
                      <a:pt x="24" y="1102"/>
                    </a:lnTo>
                    <a:lnTo>
                      <a:pt x="16" y="1060"/>
                    </a:lnTo>
                    <a:lnTo>
                      <a:pt x="10" y="1016"/>
                    </a:lnTo>
                    <a:lnTo>
                      <a:pt x="4" y="972"/>
                    </a:lnTo>
                    <a:lnTo>
                      <a:pt x="0" y="928"/>
                    </a:lnTo>
                    <a:lnTo>
                      <a:pt x="0" y="882"/>
                    </a:lnTo>
                    <a:lnTo>
                      <a:pt x="0" y="882"/>
                    </a:lnTo>
                    <a:lnTo>
                      <a:pt x="0" y="836"/>
                    </a:lnTo>
                    <a:lnTo>
                      <a:pt x="4" y="792"/>
                    </a:lnTo>
                    <a:lnTo>
                      <a:pt x="10" y="748"/>
                    </a:lnTo>
                    <a:lnTo>
                      <a:pt x="16" y="704"/>
                    </a:lnTo>
                    <a:lnTo>
                      <a:pt x="24" y="662"/>
                    </a:lnTo>
                    <a:lnTo>
                      <a:pt x="36" y="620"/>
                    </a:lnTo>
                    <a:lnTo>
                      <a:pt x="48" y="580"/>
                    </a:lnTo>
                    <a:lnTo>
                      <a:pt x="62" y="540"/>
                    </a:lnTo>
                    <a:lnTo>
                      <a:pt x="78" y="500"/>
                    </a:lnTo>
                    <a:lnTo>
                      <a:pt x="96" y="462"/>
                    </a:lnTo>
                    <a:lnTo>
                      <a:pt x="114" y="426"/>
                    </a:lnTo>
                    <a:lnTo>
                      <a:pt x="136" y="390"/>
                    </a:lnTo>
                    <a:lnTo>
                      <a:pt x="158" y="354"/>
                    </a:lnTo>
                    <a:lnTo>
                      <a:pt x="182" y="322"/>
                    </a:lnTo>
                    <a:lnTo>
                      <a:pt x="206" y="290"/>
                    </a:lnTo>
                    <a:lnTo>
                      <a:pt x="232" y="258"/>
                    </a:lnTo>
                    <a:lnTo>
                      <a:pt x="260" y="230"/>
                    </a:lnTo>
                    <a:lnTo>
                      <a:pt x="288" y="202"/>
                    </a:lnTo>
                    <a:lnTo>
                      <a:pt x="318" y="176"/>
                    </a:lnTo>
                    <a:lnTo>
                      <a:pt x="350" y="152"/>
                    </a:lnTo>
                    <a:lnTo>
                      <a:pt x="382" y="128"/>
                    </a:lnTo>
                    <a:lnTo>
                      <a:pt x="416" y="108"/>
                    </a:lnTo>
                    <a:lnTo>
                      <a:pt x="450" y="88"/>
                    </a:lnTo>
                    <a:lnTo>
                      <a:pt x="484" y="70"/>
                    </a:lnTo>
                    <a:lnTo>
                      <a:pt x="520" y="54"/>
                    </a:lnTo>
                    <a:lnTo>
                      <a:pt x="558" y="40"/>
                    </a:lnTo>
                    <a:lnTo>
                      <a:pt x="596" y="28"/>
                    </a:lnTo>
                    <a:lnTo>
                      <a:pt x="634" y="18"/>
                    </a:lnTo>
                    <a:lnTo>
                      <a:pt x="672" y="10"/>
                    </a:lnTo>
                    <a:lnTo>
                      <a:pt x="712" y="6"/>
                    </a:lnTo>
                    <a:lnTo>
                      <a:pt x="754" y="2"/>
                    </a:lnTo>
                    <a:lnTo>
                      <a:pt x="794" y="0"/>
                    </a:lnTo>
                    <a:lnTo>
                      <a:pt x="794" y="0"/>
                    </a:lnTo>
                    <a:lnTo>
                      <a:pt x="834" y="2"/>
                    </a:lnTo>
                    <a:lnTo>
                      <a:pt x="876" y="6"/>
                    </a:lnTo>
                    <a:lnTo>
                      <a:pt x="916" y="10"/>
                    </a:lnTo>
                    <a:lnTo>
                      <a:pt x="956" y="18"/>
                    </a:lnTo>
                    <a:lnTo>
                      <a:pt x="996" y="28"/>
                    </a:lnTo>
                    <a:lnTo>
                      <a:pt x="1034" y="40"/>
                    </a:lnTo>
                    <a:lnTo>
                      <a:pt x="1072" y="54"/>
                    </a:lnTo>
                    <a:lnTo>
                      <a:pt x="1110" y="70"/>
                    </a:lnTo>
                    <a:lnTo>
                      <a:pt x="1146" y="88"/>
                    </a:lnTo>
                    <a:lnTo>
                      <a:pt x="1182" y="108"/>
                    </a:lnTo>
                    <a:lnTo>
                      <a:pt x="1218" y="128"/>
                    </a:lnTo>
                    <a:lnTo>
                      <a:pt x="1252" y="152"/>
                    </a:lnTo>
                    <a:lnTo>
                      <a:pt x="1284" y="176"/>
                    </a:lnTo>
                    <a:lnTo>
                      <a:pt x="1316" y="202"/>
                    </a:lnTo>
                    <a:lnTo>
                      <a:pt x="1346" y="230"/>
                    </a:lnTo>
                    <a:lnTo>
                      <a:pt x="1376" y="258"/>
                    </a:lnTo>
                    <a:lnTo>
                      <a:pt x="1404" y="290"/>
                    </a:lnTo>
                    <a:lnTo>
                      <a:pt x="1432" y="322"/>
                    </a:lnTo>
                    <a:lnTo>
                      <a:pt x="1456" y="354"/>
                    </a:lnTo>
                    <a:lnTo>
                      <a:pt x="1480" y="390"/>
                    </a:lnTo>
                    <a:lnTo>
                      <a:pt x="1504" y="426"/>
                    </a:lnTo>
                    <a:lnTo>
                      <a:pt x="1524" y="462"/>
                    </a:lnTo>
                    <a:lnTo>
                      <a:pt x="1544" y="500"/>
                    </a:lnTo>
                    <a:lnTo>
                      <a:pt x="1560" y="540"/>
                    </a:lnTo>
                    <a:lnTo>
                      <a:pt x="1576" y="580"/>
                    </a:lnTo>
                    <a:lnTo>
                      <a:pt x="1590" y="620"/>
                    </a:lnTo>
                    <a:lnTo>
                      <a:pt x="1602" y="662"/>
                    </a:lnTo>
                    <a:lnTo>
                      <a:pt x="1612" y="704"/>
                    </a:lnTo>
                    <a:lnTo>
                      <a:pt x="1620" y="748"/>
                    </a:lnTo>
                    <a:lnTo>
                      <a:pt x="1626" y="792"/>
                    </a:lnTo>
                    <a:lnTo>
                      <a:pt x="1628" y="836"/>
                    </a:lnTo>
                    <a:lnTo>
                      <a:pt x="1630" y="88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314" name="Freeform 28"/>
              <p:cNvSpPr>
                <a:spLocks/>
              </p:cNvSpPr>
              <p:nvPr/>
            </p:nvSpPr>
            <p:spPr bwMode="auto">
              <a:xfrm>
                <a:off x="12131675" y="4676775"/>
                <a:ext cx="2520950" cy="2800350"/>
              </a:xfrm>
              <a:custGeom>
                <a:avLst/>
                <a:gdLst>
                  <a:gd name="T0" fmla="*/ 1586 w 1588"/>
                  <a:gd name="T1" fmla="*/ 928 h 1764"/>
                  <a:gd name="T2" fmla="*/ 1572 w 1588"/>
                  <a:gd name="T3" fmla="*/ 1060 h 1764"/>
                  <a:gd name="T4" fmla="*/ 1540 w 1588"/>
                  <a:gd name="T5" fmla="*/ 1186 h 1764"/>
                  <a:gd name="T6" fmla="*/ 1492 w 1588"/>
                  <a:gd name="T7" fmla="*/ 1302 h 1764"/>
                  <a:gd name="T8" fmla="*/ 1430 w 1588"/>
                  <a:gd name="T9" fmla="*/ 1410 h 1764"/>
                  <a:gd name="T10" fmla="*/ 1356 w 1588"/>
                  <a:gd name="T11" fmla="*/ 1506 h 1764"/>
                  <a:gd name="T12" fmla="*/ 1268 w 1588"/>
                  <a:gd name="T13" fmla="*/ 1588 h 1764"/>
                  <a:gd name="T14" fmla="*/ 1172 w 1588"/>
                  <a:gd name="T15" fmla="*/ 1658 h 1764"/>
                  <a:gd name="T16" fmla="*/ 1066 w 1588"/>
                  <a:gd name="T17" fmla="*/ 1710 h 1764"/>
                  <a:gd name="T18" fmla="*/ 954 w 1588"/>
                  <a:gd name="T19" fmla="*/ 1746 h 1764"/>
                  <a:gd name="T20" fmla="*/ 834 w 1588"/>
                  <a:gd name="T21" fmla="*/ 1762 h 1764"/>
                  <a:gd name="T22" fmla="*/ 752 w 1588"/>
                  <a:gd name="T23" fmla="*/ 1762 h 1764"/>
                  <a:gd name="T24" fmla="*/ 634 w 1588"/>
                  <a:gd name="T25" fmla="*/ 1746 h 1764"/>
                  <a:gd name="T26" fmla="*/ 520 w 1588"/>
                  <a:gd name="T27" fmla="*/ 1710 h 1764"/>
                  <a:gd name="T28" fmla="*/ 416 w 1588"/>
                  <a:gd name="T29" fmla="*/ 1658 h 1764"/>
                  <a:gd name="T30" fmla="*/ 318 w 1588"/>
                  <a:gd name="T31" fmla="*/ 1588 h 1764"/>
                  <a:gd name="T32" fmla="*/ 232 w 1588"/>
                  <a:gd name="T33" fmla="*/ 1506 h 1764"/>
                  <a:gd name="T34" fmla="*/ 158 w 1588"/>
                  <a:gd name="T35" fmla="*/ 1410 h 1764"/>
                  <a:gd name="T36" fmla="*/ 96 w 1588"/>
                  <a:gd name="T37" fmla="*/ 1302 h 1764"/>
                  <a:gd name="T38" fmla="*/ 48 w 1588"/>
                  <a:gd name="T39" fmla="*/ 1186 h 1764"/>
                  <a:gd name="T40" fmla="*/ 16 w 1588"/>
                  <a:gd name="T41" fmla="*/ 1060 h 1764"/>
                  <a:gd name="T42" fmla="*/ 0 w 1588"/>
                  <a:gd name="T43" fmla="*/ 928 h 1764"/>
                  <a:gd name="T44" fmla="*/ 0 w 1588"/>
                  <a:gd name="T45" fmla="*/ 836 h 1764"/>
                  <a:gd name="T46" fmla="*/ 16 w 1588"/>
                  <a:gd name="T47" fmla="*/ 704 h 1764"/>
                  <a:gd name="T48" fmla="*/ 48 w 1588"/>
                  <a:gd name="T49" fmla="*/ 580 h 1764"/>
                  <a:gd name="T50" fmla="*/ 96 w 1588"/>
                  <a:gd name="T51" fmla="*/ 462 h 1764"/>
                  <a:gd name="T52" fmla="*/ 158 w 1588"/>
                  <a:gd name="T53" fmla="*/ 354 h 1764"/>
                  <a:gd name="T54" fmla="*/ 232 w 1588"/>
                  <a:gd name="T55" fmla="*/ 258 h 1764"/>
                  <a:gd name="T56" fmla="*/ 318 w 1588"/>
                  <a:gd name="T57" fmla="*/ 176 h 1764"/>
                  <a:gd name="T58" fmla="*/ 416 w 1588"/>
                  <a:gd name="T59" fmla="*/ 108 h 1764"/>
                  <a:gd name="T60" fmla="*/ 520 w 1588"/>
                  <a:gd name="T61" fmla="*/ 54 h 1764"/>
                  <a:gd name="T62" fmla="*/ 634 w 1588"/>
                  <a:gd name="T63" fmla="*/ 18 h 1764"/>
                  <a:gd name="T64" fmla="*/ 752 w 1588"/>
                  <a:gd name="T65" fmla="*/ 2 h 1764"/>
                  <a:gd name="T66" fmla="*/ 834 w 1588"/>
                  <a:gd name="T67" fmla="*/ 2 h 1764"/>
                  <a:gd name="T68" fmla="*/ 954 w 1588"/>
                  <a:gd name="T69" fmla="*/ 18 h 1764"/>
                  <a:gd name="T70" fmla="*/ 1066 w 1588"/>
                  <a:gd name="T71" fmla="*/ 54 h 1764"/>
                  <a:gd name="T72" fmla="*/ 1172 w 1588"/>
                  <a:gd name="T73" fmla="*/ 108 h 1764"/>
                  <a:gd name="T74" fmla="*/ 1268 w 1588"/>
                  <a:gd name="T75" fmla="*/ 176 h 1764"/>
                  <a:gd name="T76" fmla="*/ 1356 w 1588"/>
                  <a:gd name="T77" fmla="*/ 258 h 1764"/>
                  <a:gd name="T78" fmla="*/ 1430 w 1588"/>
                  <a:gd name="T79" fmla="*/ 354 h 1764"/>
                  <a:gd name="T80" fmla="*/ 1492 w 1588"/>
                  <a:gd name="T81" fmla="*/ 462 h 1764"/>
                  <a:gd name="T82" fmla="*/ 1540 w 1588"/>
                  <a:gd name="T83" fmla="*/ 580 h 1764"/>
                  <a:gd name="T84" fmla="*/ 1572 w 1588"/>
                  <a:gd name="T85" fmla="*/ 704 h 1764"/>
                  <a:gd name="T86" fmla="*/ 1586 w 1588"/>
                  <a:gd name="T87" fmla="*/ 836 h 1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588" h="1764">
                    <a:moveTo>
                      <a:pt x="1588" y="882"/>
                    </a:moveTo>
                    <a:lnTo>
                      <a:pt x="1588" y="882"/>
                    </a:lnTo>
                    <a:lnTo>
                      <a:pt x="1586" y="928"/>
                    </a:lnTo>
                    <a:lnTo>
                      <a:pt x="1584" y="972"/>
                    </a:lnTo>
                    <a:lnTo>
                      <a:pt x="1578" y="1016"/>
                    </a:lnTo>
                    <a:lnTo>
                      <a:pt x="1572" y="1060"/>
                    </a:lnTo>
                    <a:lnTo>
                      <a:pt x="1562" y="1102"/>
                    </a:lnTo>
                    <a:lnTo>
                      <a:pt x="1552" y="1144"/>
                    </a:lnTo>
                    <a:lnTo>
                      <a:pt x="1540" y="1186"/>
                    </a:lnTo>
                    <a:lnTo>
                      <a:pt x="1526" y="1226"/>
                    </a:lnTo>
                    <a:lnTo>
                      <a:pt x="1510" y="1264"/>
                    </a:lnTo>
                    <a:lnTo>
                      <a:pt x="1492" y="1302"/>
                    </a:lnTo>
                    <a:lnTo>
                      <a:pt x="1472" y="1340"/>
                    </a:lnTo>
                    <a:lnTo>
                      <a:pt x="1452" y="1376"/>
                    </a:lnTo>
                    <a:lnTo>
                      <a:pt x="1430" y="1410"/>
                    </a:lnTo>
                    <a:lnTo>
                      <a:pt x="1406" y="1444"/>
                    </a:lnTo>
                    <a:lnTo>
                      <a:pt x="1382" y="1474"/>
                    </a:lnTo>
                    <a:lnTo>
                      <a:pt x="1356" y="1506"/>
                    </a:lnTo>
                    <a:lnTo>
                      <a:pt x="1328" y="1534"/>
                    </a:lnTo>
                    <a:lnTo>
                      <a:pt x="1298" y="1562"/>
                    </a:lnTo>
                    <a:lnTo>
                      <a:pt x="1268" y="1588"/>
                    </a:lnTo>
                    <a:lnTo>
                      <a:pt x="1238" y="1614"/>
                    </a:lnTo>
                    <a:lnTo>
                      <a:pt x="1206" y="1636"/>
                    </a:lnTo>
                    <a:lnTo>
                      <a:pt x="1172" y="1658"/>
                    </a:lnTo>
                    <a:lnTo>
                      <a:pt x="1138" y="1676"/>
                    </a:lnTo>
                    <a:lnTo>
                      <a:pt x="1102" y="1694"/>
                    </a:lnTo>
                    <a:lnTo>
                      <a:pt x="1066" y="1710"/>
                    </a:lnTo>
                    <a:lnTo>
                      <a:pt x="1030" y="1724"/>
                    </a:lnTo>
                    <a:lnTo>
                      <a:pt x="992" y="1736"/>
                    </a:lnTo>
                    <a:lnTo>
                      <a:pt x="954" y="1746"/>
                    </a:lnTo>
                    <a:lnTo>
                      <a:pt x="914" y="1754"/>
                    </a:lnTo>
                    <a:lnTo>
                      <a:pt x="874" y="1760"/>
                    </a:lnTo>
                    <a:lnTo>
                      <a:pt x="834" y="1762"/>
                    </a:lnTo>
                    <a:lnTo>
                      <a:pt x="794" y="1764"/>
                    </a:lnTo>
                    <a:lnTo>
                      <a:pt x="794" y="1764"/>
                    </a:lnTo>
                    <a:lnTo>
                      <a:pt x="752" y="1762"/>
                    </a:lnTo>
                    <a:lnTo>
                      <a:pt x="712" y="1760"/>
                    </a:lnTo>
                    <a:lnTo>
                      <a:pt x="672" y="1754"/>
                    </a:lnTo>
                    <a:lnTo>
                      <a:pt x="634" y="1746"/>
                    </a:lnTo>
                    <a:lnTo>
                      <a:pt x="596" y="1736"/>
                    </a:lnTo>
                    <a:lnTo>
                      <a:pt x="558" y="1724"/>
                    </a:lnTo>
                    <a:lnTo>
                      <a:pt x="520" y="1710"/>
                    </a:lnTo>
                    <a:lnTo>
                      <a:pt x="484" y="1694"/>
                    </a:lnTo>
                    <a:lnTo>
                      <a:pt x="450" y="1676"/>
                    </a:lnTo>
                    <a:lnTo>
                      <a:pt x="416" y="1658"/>
                    </a:lnTo>
                    <a:lnTo>
                      <a:pt x="382" y="1636"/>
                    </a:lnTo>
                    <a:lnTo>
                      <a:pt x="350" y="1614"/>
                    </a:lnTo>
                    <a:lnTo>
                      <a:pt x="318" y="1588"/>
                    </a:lnTo>
                    <a:lnTo>
                      <a:pt x="288" y="1562"/>
                    </a:lnTo>
                    <a:lnTo>
                      <a:pt x="260" y="1534"/>
                    </a:lnTo>
                    <a:lnTo>
                      <a:pt x="232" y="1506"/>
                    </a:lnTo>
                    <a:lnTo>
                      <a:pt x="206" y="1474"/>
                    </a:lnTo>
                    <a:lnTo>
                      <a:pt x="180" y="1444"/>
                    </a:lnTo>
                    <a:lnTo>
                      <a:pt x="158" y="1410"/>
                    </a:lnTo>
                    <a:lnTo>
                      <a:pt x="136" y="1376"/>
                    </a:lnTo>
                    <a:lnTo>
                      <a:pt x="114" y="1340"/>
                    </a:lnTo>
                    <a:lnTo>
                      <a:pt x="96" y="1302"/>
                    </a:lnTo>
                    <a:lnTo>
                      <a:pt x="78" y="1264"/>
                    </a:lnTo>
                    <a:lnTo>
                      <a:pt x="62" y="1226"/>
                    </a:lnTo>
                    <a:lnTo>
                      <a:pt x="48" y="1186"/>
                    </a:lnTo>
                    <a:lnTo>
                      <a:pt x="36" y="1144"/>
                    </a:lnTo>
                    <a:lnTo>
                      <a:pt x="24" y="1102"/>
                    </a:lnTo>
                    <a:lnTo>
                      <a:pt x="16" y="1060"/>
                    </a:lnTo>
                    <a:lnTo>
                      <a:pt x="8" y="1016"/>
                    </a:lnTo>
                    <a:lnTo>
                      <a:pt x="4" y="972"/>
                    </a:lnTo>
                    <a:lnTo>
                      <a:pt x="0" y="928"/>
                    </a:lnTo>
                    <a:lnTo>
                      <a:pt x="0" y="882"/>
                    </a:lnTo>
                    <a:lnTo>
                      <a:pt x="0" y="882"/>
                    </a:lnTo>
                    <a:lnTo>
                      <a:pt x="0" y="836"/>
                    </a:lnTo>
                    <a:lnTo>
                      <a:pt x="4" y="792"/>
                    </a:lnTo>
                    <a:lnTo>
                      <a:pt x="8" y="748"/>
                    </a:lnTo>
                    <a:lnTo>
                      <a:pt x="16" y="704"/>
                    </a:lnTo>
                    <a:lnTo>
                      <a:pt x="24" y="662"/>
                    </a:lnTo>
                    <a:lnTo>
                      <a:pt x="36" y="620"/>
                    </a:lnTo>
                    <a:lnTo>
                      <a:pt x="48" y="580"/>
                    </a:lnTo>
                    <a:lnTo>
                      <a:pt x="62" y="540"/>
                    </a:lnTo>
                    <a:lnTo>
                      <a:pt x="78" y="500"/>
                    </a:lnTo>
                    <a:lnTo>
                      <a:pt x="96" y="462"/>
                    </a:lnTo>
                    <a:lnTo>
                      <a:pt x="114" y="426"/>
                    </a:lnTo>
                    <a:lnTo>
                      <a:pt x="136" y="390"/>
                    </a:lnTo>
                    <a:lnTo>
                      <a:pt x="158" y="354"/>
                    </a:lnTo>
                    <a:lnTo>
                      <a:pt x="180" y="322"/>
                    </a:lnTo>
                    <a:lnTo>
                      <a:pt x="206" y="290"/>
                    </a:lnTo>
                    <a:lnTo>
                      <a:pt x="232" y="258"/>
                    </a:lnTo>
                    <a:lnTo>
                      <a:pt x="260" y="230"/>
                    </a:lnTo>
                    <a:lnTo>
                      <a:pt x="288" y="202"/>
                    </a:lnTo>
                    <a:lnTo>
                      <a:pt x="318" y="176"/>
                    </a:lnTo>
                    <a:lnTo>
                      <a:pt x="350" y="152"/>
                    </a:lnTo>
                    <a:lnTo>
                      <a:pt x="382" y="128"/>
                    </a:lnTo>
                    <a:lnTo>
                      <a:pt x="416" y="108"/>
                    </a:lnTo>
                    <a:lnTo>
                      <a:pt x="450" y="88"/>
                    </a:lnTo>
                    <a:lnTo>
                      <a:pt x="484" y="70"/>
                    </a:lnTo>
                    <a:lnTo>
                      <a:pt x="520" y="54"/>
                    </a:lnTo>
                    <a:lnTo>
                      <a:pt x="558" y="40"/>
                    </a:lnTo>
                    <a:lnTo>
                      <a:pt x="596" y="28"/>
                    </a:lnTo>
                    <a:lnTo>
                      <a:pt x="634" y="18"/>
                    </a:lnTo>
                    <a:lnTo>
                      <a:pt x="672" y="10"/>
                    </a:lnTo>
                    <a:lnTo>
                      <a:pt x="712" y="6"/>
                    </a:lnTo>
                    <a:lnTo>
                      <a:pt x="752" y="2"/>
                    </a:lnTo>
                    <a:lnTo>
                      <a:pt x="794" y="0"/>
                    </a:lnTo>
                    <a:lnTo>
                      <a:pt x="794" y="0"/>
                    </a:lnTo>
                    <a:lnTo>
                      <a:pt x="834" y="2"/>
                    </a:lnTo>
                    <a:lnTo>
                      <a:pt x="874" y="6"/>
                    </a:lnTo>
                    <a:lnTo>
                      <a:pt x="914" y="10"/>
                    </a:lnTo>
                    <a:lnTo>
                      <a:pt x="954" y="18"/>
                    </a:lnTo>
                    <a:lnTo>
                      <a:pt x="992" y="28"/>
                    </a:lnTo>
                    <a:lnTo>
                      <a:pt x="1030" y="40"/>
                    </a:lnTo>
                    <a:lnTo>
                      <a:pt x="1066" y="54"/>
                    </a:lnTo>
                    <a:lnTo>
                      <a:pt x="1102" y="70"/>
                    </a:lnTo>
                    <a:lnTo>
                      <a:pt x="1138" y="88"/>
                    </a:lnTo>
                    <a:lnTo>
                      <a:pt x="1172" y="108"/>
                    </a:lnTo>
                    <a:lnTo>
                      <a:pt x="1206" y="128"/>
                    </a:lnTo>
                    <a:lnTo>
                      <a:pt x="1238" y="152"/>
                    </a:lnTo>
                    <a:lnTo>
                      <a:pt x="1268" y="176"/>
                    </a:lnTo>
                    <a:lnTo>
                      <a:pt x="1298" y="202"/>
                    </a:lnTo>
                    <a:lnTo>
                      <a:pt x="1328" y="230"/>
                    </a:lnTo>
                    <a:lnTo>
                      <a:pt x="1356" y="258"/>
                    </a:lnTo>
                    <a:lnTo>
                      <a:pt x="1382" y="290"/>
                    </a:lnTo>
                    <a:lnTo>
                      <a:pt x="1406" y="322"/>
                    </a:lnTo>
                    <a:lnTo>
                      <a:pt x="1430" y="354"/>
                    </a:lnTo>
                    <a:lnTo>
                      <a:pt x="1452" y="390"/>
                    </a:lnTo>
                    <a:lnTo>
                      <a:pt x="1472" y="426"/>
                    </a:lnTo>
                    <a:lnTo>
                      <a:pt x="1492" y="462"/>
                    </a:lnTo>
                    <a:lnTo>
                      <a:pt x="1510" y="500"/>
                    </a:lnTo>
                    <a:lnTo>
                      <a:pt x="1526" y="540"/>
                    </a:lnTo>
                    <a:lnTo>
                      <a:pt x="1540" y="580"/>
                    </a:lnTo>
                    <a:lnTo>
                      <a:pt x="1552" y="620"/>
                    </a:lnTo>
                    <a:lnTo>
                      <a:pt x="1562" y="662"/>
                    </a:lnTo>
                    <a:lnTo>
                      <a:pt x="1572" y="704"/>
                    </a:lnTo>
                    <a:lnTo>
                      <a:pt x="1578" y="748"/>
                    </a:lnTo>
                    <a:lnTo>
                      <a:pt x="1584" y="792"/>
                    </a:lnTo>
                    <a:lnTo>
                      <a:pt x="1586" y="836"/>
                    </a:lnTo>
                    <a:lnTo>
                      <a:pt x="1588" y="88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315" name="Freeform 29"/>
              <p:cNvSpPr>
                <a:spLocks/>
              </p:cNvSpPr>
              <p:nvPr/>
            </p:nvSpPr>
            <p:spPr bwMode="auto">
              <a:xfrm>
                <a:off x="12131675" y="4676775"/>
                <a:ext cx="2520950" cy="2800350"/>
              </a:xfrm>
              <a:custGeom>
                <a:avLst/>
                <a:gdLst>
                  <a:gd name="T0" fmla="*/ 1586 w 1588"/>
                  <a:gd name="T1" fmla="*/ 928 h 1764"/>
                  <a:gd name="T2" fmla="*/ 1572 w 1588"/>
                  <a:gd name="T3" fmla="*/ 1060 h 1764"/>
                  <a:gd name="T4" fmla="*/ 1540 w 1588"/>
                  <a:gd name="T5" fmla="*/ 1186 h 1764"/>
                  <a:gd name="T6" fmla="*/ 1492 w 1588"/>
                  <a:gd name="T7" fmla="*/ 1302 h 1764"/>
                  <a:gd name="T8" fmla="*/ 1430 w 1588"/>
                  <a:gd name="T9" fmla="*/ 1410 h 1764"/>
                  <a:gd name="T10" fmla="*/ 1356 w 1588"/>
                  <a:gd name="T11" fmla="*/ 1506 h 1764"/>
                  <a:gd name="T12" fmla="*/ 1268 w 1588"/>
                  <a:gd name="T13" fmla="*/ 1588 h 1764"/>
                  <a:gd name="T14" fmla="*/ 1172 w 1588"/>
                  <a:gd name="T15" fmla="*/ 1658 h 1764"/>
                  <a:gd name="T16" fmla="*/ 1066 w 1588"/>
                  <a:gd name="T17" fmla="*/ 1710 h 1764"/>
                  <a:gd name="T18" fmla="*/ 954 w 1588"/>
                  <a:gd name="T19" fmla="*/ 1746 h 1764"/>
                  <a:gd name="T20" fmla="*/ 834 w 1588"/>
                  <a:gd name="T21" fmla="*/ 1762 h 1764"/>
                  <a:gd name="T22" fmla="*/ 752 w 1588"/>
                  <a:gd name="T23" fmla="*/ 1762 h 1764"/>
                  <a:gd name="T24" fmla="*/ 634 w 1588"/>
                  <a:gd name="T25" fmla="*/ 1746 h 1764"/>
                  <a:gd name="T26" fmla="*/ 520 w 1588"/>
                  <a:gd name="T27" fmla="*/ 1710 h 1764"/>
                  <a:gd name="T28" fmla="*/ 416 w 1588"/>
                  <a:gd name="T29" fmla="*/ 1658 h 1764"/>
                  <a:gd name="T30" fmla="*/ 318 w 1588"/>
                  <a:gd name="T31" fmla="*/ 1588 h 1764"/>
                  <a:gd name="T32" fmla="*/ 232 w 1588"/>
                  <a:gd name="T33" fmla="*/ 1506 h 1764"/>
                  <a:gd name="T34" fmla="*/ 158 w 1588"/>
                  <a:gd name="T35" fmla="*/ 1410 h 1764"/>
                  <a:gd name="T36" fmla="*/ 96 w 1588"/>
                  <a:gd name="T37" fmla="*/ 1302 h 1764"/>
                  <a:gd name="T38" fmla="*/ 48 w 1588"/>
                  <a:gd name="T39" fmla="*/ 1186 h 1764"/>
                  <a:gd name="T40" fmla="*/ 16 w 1588"/>
                  <a:gd name="T41" fmla="*/ 1060 h 1764"/>
                  <a:gd name="T42" fmla="*/ 0 w 1588"/>
                  <a:gd name="T43" fmla="*/ 928 h 1764"/>
                  <a:gd name="T44" fmla="*/ 0 w 1588"/>
                  <a:gd name="T45" fmla="*/ 836 h 1764"/>
                  <a:gd name="T46" fmla="*/ 16 w 1588"/>
                  <a:gd name="T47" fmla="*/ 704 h 1764"/>
                  <a:gd name="T48" fmla="*/ 48 w 1588"/>
                  <a:gd name="T49" fmla="*/ 580 h 1764"/>
                  <a:gd name="T50" fmla="*/ 96 w 1588"/>
                  <a:gd name="T51" fmla="*/ 462 h 1764"/>
                  <a:gd name="T52" fmla="*/ 158 w 1588"/>
                  <a:gd name="T53" fmla="*/ 354 h 1764"/>
                  <a:gd name="T54" fmla="*/ 232 w 1588"/>
                  <a:gd name="T55" fmla="*/ 258 h 1764"/>
                  <a:gd name="T56" fmla="*/ 318 w 1588"/>
                  <a:gd name="T57" fmla="*/ 176 h 1764"/>
                  <a:gd name="T58" fmla="*/ 416 w 1588"/>
                  <a:gd name="T59" fmla="*/ 108 h 1764"/>
                  <a:gd name="T60" fmla="*/ 520 w 1588"/>
                  <a:gd name="T61" fmla="*/ 54 h 1764"/>
                  <a:gd name="T62" fmla="*/ 634 w 1588"/>
                  <a:gd name="T63" fmla="*/ 18 h 1764"/>
                  <a:gd name="T64" fmla="*/ 752 w 1588"/>
                  <a:gd name="T65" fmla="*/ 2 h 1764"/>
                  <a:gd name="T66" fmla="*/ 834 w 1588"/>
                  <a:gd name="T67" fmla="*/ 2 h 1764"/>
                  <a:gd name="T68" fmla="*/ 954 w 1588"/>
                  <a:gd name="T69" fmla="*/ 18 h 1764"/>
                  <a:gd name="T70" fmla="*/ 1066 w 1588"/>
                  <a:gd name="T71" fmla="*/ 54 h 1764"/>
                  <a:gd name="T72" fmla="*/ 1172 w 1588"/>
                  <a:gd name="T73" fmla="*/ 108 h 1764"/>
                  <a:gd name="T74" fmla="*/ 1268 w 1588"/>
                  <a:gd name="T75" fmla="*/ 176 h 1764"/>
                  <a:gd name="T76" fmla="*/ 1356 w 1588"/>
                  <a:gd name="T77" fmla="*/ 258 h 1764"/>
                  <a:gd name="T78" fmla="*/ 1430 w 1588"/>
                  <a:gd name="T79" fmla="*/ 354 h 1764"/>
                  <a:gd name="T80" fmla="*/ 1492 w 1588"/>
                  <a:gd name="T81" fmla="*/ 462 h 1764"/>
                  <a:gd name="T82" fmla="*/ 1540 w 1588"/>
                  <a:gd name="T83" fmla="*/ 580 h 1764"/>
                  <a:gd name="T84" fmla="*/ 1572 w 1588"/>
                  <a:gd name="T85" fmla="*/ 704 h 1764"/>
                  <a:gd name="T86" fmla="*/ 1586 w 1588"/>
                  <a:gd name="T87" fmla="*/ 836 h 1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588" h="1764">
                    <a:moveTo>
                      <a:pt x="1588" y="882"/>
                    </a:moveTo>
                    <a:lnTo>
                      <a:pt x="1588" y="882"/>
                    </a:lnTo>
                    <a:lnTo>
                      <a:pt x="1586" y="928"/>
                    </a:lnTo>
                    <a:lnTo>
                      <a:pt x="1584" y="972"/>
                    </a:lnTo>
                    <a:lnTo>
                      <a:pt x="1578" y="1016"/>
                    </a:lnTo>
                    <a:lnTo>
                      <a:pt x="1572" y="1060"/>
                    </a:lnTo>
                    <a:lnTo>
                      <a:pt x="1562" y="1102"/>
                    </a:lnTo>
                    <a:lnTo>
                      <a:pt x="1552" y="1144"/>
                    </a:lnTo>
                    <a:lnTo>
                      <a:pt x="1540" y="1186"/>
                    </a:lnTo>
                    <a:lnTo>
                      <a:pt x="1526" y="1226"/>
                    </a:lnTo>
                    <a:lnTo>
                      <a:pt x="1510" y="1264"/>
                    </a:lnTo>
                    <a:lnTo>
                      <a:pt x="1492" y="1302"/>
                    </a:lnTo>
                    <a:lnTo>
                      <a:pt x="1472" y="1340"/>
                    </a:lnTo>
                    <a:lnTo>
                      <a:pt x="1452" y="1376"/>
                    </a:lnTo>
                    <a:lnTo>
                      <a:pt x="1430" y="1410"/>
                    </a:lnTo>
                    <a:lnTo>
                      <a:pt x="1406" y="1444"/>
                    </a:lnTo>
                    <a:lnTo>
                      <a:pt x="1382" y="1474"/>
                    </a:lnTo>
                    <a:lnTo>
                      <a:pt x="1356" y="1506"/>
                    </a:lnTo>
                    <a:lnTo>
                      <a:pt x="1328" y="1534"/>
                    </a:lnTo>
                    <a:lnTo>
                      <a:pt x="1298" y="1562"/>
                    </a:lnTo>
                    <a:lnTo>
                      <a:pt x="1268" y="1588"/>
                    </a:lnTo>
                    <a:lnTo>
                      <a:pt x="1238" y="1614"/>
                    </a:lnTo>
                    <a:lnTo>
                      <a:pt x="1206" y="1636"/>
                    </a:lnTo>
                    <a:lnTo>
                      <a:pt x="1172" y="1658"/>
                    </a:lnTo>
                    <a:lnTo>
                      <a:pt x="1138" y="1676"/>
                    </a:lnTo>
                    <a:lnTo>
                      <a:pt x="1102" y="1694"/>
                    </a:lnTo>
                    <a:lnTo>
                      <a:pt x="1066" y="1710"/>
                    </a:lnTo>
                    <a:lnTo>
                      <a:pt x="1030" y="1724"/>
                    </a:lnTo>
                    <a:lnTo>
                      <a:pt x="992" y="1736"/>
                    </a:lnTo>
                    <a:lnTo>
                      <a:pt x="954" y="1746"/>
                    </a:lnTo>
                    <a:lnTo>
                      <a:pt x="914" y="1754"/>
                    </a:lnTo>
                    <a:lnTo>
                      <a:pt x="874" y="1760"/>
                    </a:lnTo>
                    <a:lnTo>
                      <a:pt x="834" y="1762"/>
                    </a:lnTo>
                    <a:lnTo>
                      <a:pt x="794" y="1764"/>
                    </a:lnTo>
                    <a:lnTo>
                      <a:pt x="794" y="1764"/>
                    </a:lnTo>
                    <a:lnTo>
                      <a:pt x="752" y="1762"/>
                    </a:lnTo>
                    <a:lnTo>
                      <a:pt x="712" y="1760"/>
                    </a:lnTo>
                    <a:lnTo>
                      <a:pt x="672" y="1754"/>
                    </a:lnTo>
                    <a:lnTo>
                      <a:pt x="634" y="1746"/>
                    </a:lnTo>
                    <a:lnTo>
                      <a:pt x="596" y="1736"/>
                    </a:lnTo>
                    <a:lnTo>
                      <a:pt x="558" y="1724"/>
                    </a:lnTo>
                    <a:lnTo>
                      <a:pt x="520" y="1710"/>
                    </a:lnTo>
                    <a:lnTo>
                      <a:pt x="484" y="1694"/>
                    </a:lnTo>
                    <a:lnTo>
                      <a:pt x="450" y="1676"/>
                    </a:lnTo>
                    <a:lnTo>
                      <a:pt x="416" y="1658"/>
                    </a:lnTo>
                    <a:lnTo>
                      <a:pt x="382" y="1636"/>
                    </a:lnTo>
                    <a:lnTo>
                      <a:pt x="350" y="1614"/>
                    </a:lnTo>
                    <a:lnTo>
                      <a:pt x="318" y="1588"/>
                    </a:lnTo>
                    <a:lnTo>
                      <a:pt x="288" y="1562"/>
                    </a:lnTo>
                    <a:lnTo>
                      <a:pt x="260" y="1534"/>
                    </a:lnTo>
                    <a:lnTo>
                      <a:pt x="232" y="1506"/>
                    </a:lnTo>
                    <a:lnTo>
                      <a:pt x="206" y="1474"/>
                    </a:lnTo>
                    <a:lnTo>
                      <a:pt x="180" y="1444"/>
                    </a:lnTo>
                    <a:lnTo>
                      <a:pt x="158" y="1410"/>
                    </a:lnTo>
                    <a:lnTo>
                      <a:pt x="136" y="1376"/>
                    </a:lnTo>
                    <a:lnTo>
                      <a:pt x="114" y="1340"/>
                    </a:lnTo>
                    <a:lnTo>
                      <a:pt x="96" y="1302"/>
                    </a:lnTo>
                    <a:lnTo>
                      <a:pt x="78" y="1264"/>
                    </a:lnTo>
                    <a:lnTo>
                      <a:pt x="62" y="1226"/>
                    </a:lnTo>
                    <a:lnTo>
                      <a:pt x="48" y="1186"/>
                    </a:lnTo>
                    <a:lnTo>
                      <a:pt x="36" y="1144"/>
                    </a:lnTo>
                    <a:lnTo>
                      <a:pt x="24" y="1102"/>
                    </a:lnTo>
                    <a:lnTo>
                      <a:pt x="16" y="1060"/>
                    </a:lnTo>
                    <a:lnTo>
                      <a:pt x="8" y="1016"/>
                    </a:lnTo>
                    <a:lnTo>
                      <a:pt x="4" y="972"/>
                    </a:lnTo>
                    <a:lnTo>
                      <a:pt x="0" y="928"/>
                    </a:lnTo>
                    <a:lnTo>
                      <a:pt x="0" y="882"/>
                    </a:lnTo>
                    <a:lnTo>
                      <a:pt x="0" y="882"/>
                    </a:lnTo>
                    <a:lnTo>
                      <a:pt x="0" y="836"/>
                    </a:lnTo>
                    <a:lnTo>
                      <a:pt x="4" y="792"/>
                    </a:lnTo>
                    <a:lnTo>
                      <a:pt x="8" y="748"/>
                    </a:lnTo>
                    <a:lnTo>
                      <a:pt x="16" y="704"/>
                    </a:lnTo>
                    <a:lnTo>
                      <a:pt x="24" y="662"/>
                    </a:lnTo>
                    <a:lnTo>
                      <a:pt x="36" y="620"/>
                    </a:lnTo>
                    <a:lnTo>
                      <a:pt x="48" y="580"/>
                    </a:lnTo>
                    <a:lnTo>
                      <a:pt x="62" y="540"/>
                    </a:lnTo>
                    <a:lnTo>
                      <a:pt x="78" y="500"/>
                    </a:lnTo>
                    <a:lnTo>
                      <a:pt x="96" y="462"/>
                    </a:lnTo>
                    <a:lnTo>
                      <a:pt x="114" y="426"/>
                    </a:lnTo>
                    <a:lnTo>
                      <a:pt x="136" y="390"/>
                    </a:lnTo>
                    <a:lnTo>
                      <a:pt x="158" y="354"/>
                    </a:lnTo>
                    <a:lnTo>
                      <a:pt x="180" y="322"/>
                    </a:lnTo>
                    <a:lnTo>
                      <a:pt x="206" y="290"/>
                    </a:lnTo>
                    <a:lnTo>
                      <a:pt x="232" y="258"/>
                    </a:lnTo>
                    <a:lnTo>
                      <a:pt x="260" y="230"/>
                    </a:lnTo>
                    <a:lnTo>
                      <a:pt x="288" y="202"/>
                    </a:lnTo>
                    <a:lnTo>
                      <a:pt x="318" y="176"/>
                    </a:lnTo>
                    <a:lnTo>
                      <a:pt x="350" y="152"/>
                    </a:lnTo>
                    <a:lnTo>
                      <a:pt x="382" y="128"/>
                    </a:lnTo>
                    <a:lnTo>
                      <a:pt x="416" y="108"/>
                    </a:lnTo>
                    <a:lnTo>
                      <a:pt x="450" y="88"/>
                    </a:lnTo>
                    <a:lnTo>
                      <a:pt x="484" y="70"/>
                    </a:lnTo>
                    <a:lnTo>
                      <a:pt x="520" y="54"/>
                    </a:lnTo>
                    <a:lnTo>
                      <a:pt x="558" y="40"/>
                    </a:lnTo>
                    <a:lnTo>
                      <a:pt x="596" y="28"/>
                    </a:lnTo>
                    <a:lnTo>
                      <a:pt x="634" y="18"/>
                    </a:lnTo>
                    <a:lnTo>
                      <a:pt x="672" y="10"/>
                    </a:lnTo>
                    <a:lnTo>
                      <a:pt x="712" y="6"/>
                    </a:lnTo>
                    <a:lnTo>
                      <a:pt x="752" y="2"/>
                    </a:lnTo>
                    <a:lnTo>
                      <a:pt x="794" y="0"/>
                    </a:lnTo>
                    <a:lnTo>
                      <a:pt x="794" y="0"/>
                    </a:lnTo>
                    <a:lnTo>
                      <a:pt x="834" y="2"/>
                    </a:lnTo>
                    <a:lnTo>
                      <a:pt x="874" y="6"/>
                    </a:lnTo>
                    <a:lnTo>
                      <a:pt x="914" y="10"/>
                    </a:lnTo>
                    <a:lnTo>
                      <a:pt x="954" y="18"/>
                    </a:lnTo>
                    <a:lnTo>
                      <a:pt x="992" y="28"/>
                    </a:lnTo>
                    <a:lnTo>
                      <a:pt x="1030" y="40"/>
                    </a:lnTo>
                    <a:lnTo>
                      <a:pt x="1066" y="54"/>
                    </a:lnTo>
                    <a:lnTo>
                      <a:pt x="1102" y="70"/>
                    </a:lnTo>
                    <a:lnTo>
                      <a:pt x="1138" y="88"/>
                    </a:lnTo>
                    <a:lnTo>
                      <a:pt x="1172" y="108"/>
                    </a:lnTo>
                    <a:lnTo>
                      <a:pt x="1206" y="128"/>
                    </a:lnTo>
                    <a:lnTo>
                      <a:pt x="1238" y="152"/>
                    </a:lnTo>
                    <a:lnTo>
                      <a:pt x="1268" y="176"/>
                    </a:lnTo>
                    <a:lnTo>
                      <a:pt x="1298" y="202"/>
                    </a:lnTo>
                    <a:lnTo>
                      <a:pt x="1328" y="230"/>
                    </a:lnTo>
                    <a:lnTo>
                      <a:pt x="1356" y="258"/>
                    </a:lnTo>
                    <a:lnTo>
                      <a:pt x="1382" y="290"/>
                    </a:lnTo>
                    <a:lnTo>
                      <a:pt x="1406" y="322"/>
                    </a:lnTo>
                    <a:lnTo>
                      <a:pt x="1430" y="354"/>
                    </a:lnTo>
                    <a:lnTo>
                      <a:pt x="1452" y="390"/>
                    </a:lnTo>
                    <a:lnTo>
                      <a:pt x="1472" y="426"/>
                    </a:lnTo>
                    <a:lnTo>
                      <a:pt x="1492" y="462"/>
                    </a:lnTo>
                    <a:lnTo>
                      <a:pt x="1510" y="500"/>
                    </a:lnTo>
                    <a:lnTo>
                      <a:pt x="1526" y="540"/>
                    </a:lnTo>
                    <a:lnTo>
                      <a:pt x="1540" y="580"/>
                    </a:lnTo>
                    <a:lnTo>
                      <a:pt x="1552" y="620"/>
                    </a:lnTo>
                    <a:lnTo>
                      <a:pt x="1562" y="662"/>
                    </a:lnTo>
                    <a:lnTo>
                      <a:pt x="1572" y="704"/>
                    </a:lnTo>
                    <a:lnTo>
                      <a:pt x="1578" y="748"/>
                    </a:lnTo>
                    <a:lnTo>
                      <a:pt x="1584" y="792"/>
                    </a:lnTo>
                    <a:lnTo>
                      <a:pt x="1586" y="836"/>
                    </a:lnTo>
                    <a:lnTo>
                      <a:pt x="1588" y="88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316" name="Freeform 30"/>
              <p:cNvSpPr>
                <a:spLocks/>
              </p:cNvSpPr>
              <p:nvPr/>
            </p:nvSpPr>
            <p:spPr bwMode="auto">
              <a:xfrm>
                <a:off x="12319000" y="4886325"/>
                <a:ext cx="2143125" cy="2381250"/>
              </a:xfrm>
              <a:custGeom>
                <a:avLst/>
                <a:gdLst>
                  <a:gd name="T0" fmla="*/ 1350 w 1350"/>
                  <a:gd name="T1" fmla="*/ 788 h 1500"/>
                  <a:gd name="T2" fmla="*/ 1338 w 1350"/>
                  <a:gd name="T3" fmla="*/ 902 h 1500"/>
                  <a:gd name="T4" fmla="*/ 1310 w 1350"/>
                  <a:gd name="T5" fmla="*/ 1008 h 1500"/>
                  <a:gd name="T6" fmla="*/ 1270 w 1350"/>
                  <a:gd name="T7" fmla="*/ 1108 h 1500"/>
                  <a:gd name="T8" fmla="*/ 1216 w 1350"/>
                  <a:gd name="T9" fmla="*/ 1198 h 1500"/>
                  <a:gd name="T10" fmla="*/ 1154 w 1350"/>
                  <a:gd name="T11" fmla="*/ 1280 h 1500"/>
                  <a:gd name="T12" fmla="*/ 1080 w 1350"/>
                  <a:gd name="T13" fmla="*/ 1350 h 1500"/>
                  <a:gd name="T14" fmla="*/ 998 w 1350"/>
                  <a:gd name="T15" fmla="*/ 1410 h 1500"/>
                  <a:gd name="T16" fmla="*/ 908 w 1350"/>
                  <a:gd name="T17" fmla="*/ 1454 h 1500"/>
                  <a:gd name="T18" fmla="*/ 812 w 1350"/>
                  <a:gd name="T19" fmla="*/ 1484 h 1500"/>
                  <a:gd name="T20" fmla="*/ 710 w 1350"/>
                  <a:gd name="T21" fmla="*/ 1498 h 1500"/>
                  <a:gd name="T22" fmla="*/ 640 w 1350"/>
                  <a:gd name="T23" fmla="*/ 1498 h 1500"/>
                  <a:gd name="T24" fmla="*/ 540 w 1350"/>
                  <a:gd name="T25" fmla="*/ 1484 h 1500"/>
                  <a:gd name="T26" fmla="*/ 444 w 1350"/>
                  <a:gd name="T27" fmla="*/ 1454 h 1500"/>
                  <a:gd name="T28" fmla="*/ 354 w 1350"/>
                  <a:gd name="T29" fmla="*/ 1410 h 1500"/>
                  <a:gd name="T30" fmla="*/ 272 w 1350"/>
                  <a:gd name="T31" fmla="*/ 1350 h 1500"/>
                  <a:gd name="T32" fmla="*/ 198 w 1350"/>
                  <a:gd name="T33" fmla="*/ 1280 h 1500"/>
                  <a:gd name="T34" fmla="*/ 134 w 1350"/>
                  <a:gd name="T35" fmla="*/ 1198 h 1500"/>
                  <a:gd name="T36" fmla="*/ 82 w 1350"/>
                  <a:gd name="T37" fmla="*/ 1108 h 1500"/>
                  <a:gd name="T38" fmla="*/ 42 w 1350"/>
                  <a:gd name="T39" fmla="*/ 1008 h 1500"/>
                  <a:gd name="T40" fmla="*/ 14 w 1350"/>
                  <a:gd name="T41" fmla="*/ 902 h 1500"/>
                  <a:gd name="T42" fmla="*/ 2 w 1350"/>
                  <a:gd name="T43" fmla="*/ 788 h 1500"/>
                  <a:gd name="T44" fmla="*/ 2 w 1350"/>
                  <a:gd name="T45" fmla="*/ 712 h 1500"/>
                  <a:gd name="T46" fmla="*/ 14 w 1350"/>
                  <a:gd name="T47" fmla="*/ 600 h 1500"/>
                  <a:gd name="T48" fmla="*/ 42 w 1350"/>
                  <a:gd name="T49" fmla="*/ 492 h 1500"/>
                  <a:gd name="T50" fmla="*/ 82 w 1350"/>
                  <a:gd name="T51" fmla="*/ 392 h 1500"/>
                  <a:gd name="T52" fmla="*/ 134 w 1350"/>
                  <a:gd name="T53" fmla="*/ 302 h 1500"/>
                  <a:gd name="T54" fmla="*/ 198 w 1350"/>
                  <a:gd name="T55" fmla="*/ 220 h 1500"/>
                  <a:gd name="T56" fmla="*/ 272 w 1350"/>
                  <a:gd name="T57" fmla="*/ 150 h 1500"/>
                  <a:gd name="T58" fmla="*/ 354 w 1350"/>
                  <a:gd name="T59" fmla="*/ 92 h 1500"/>
                  <a:gd name="T60" fmla="*/ 444 w 1350"/>
                  <a:gd name="T61" fmla="*/ 46 h 1500"/>
                  <a:gd name="T62" fmla="*/ 540 w 1350"/>
                  <a:gd name="T63" fmla="*/ 16 h 1500"/>
                  <a:gd name="T64" fmla="*/ 640 w 1350"/>
                  <a:gd name="T65" fmla="*/ 2 h 1500"/>
                  <a:gd name="T66" fmla="*/ 710 w 1350"/>
                  <a:gd name="T67" fmla="*/ 2 h 1500"/>
                  <a:gd name="T68" fmla="*/ 812 w 1350"/>
                  <a:gd name="T69" fmla="*/ 16 h 1500"/>
                  <a:gd name="T70" fmla="*/ 908 w 1350"/>
                  <a:gd name="T71" fmla="*/ 46 h 1500"/>
                  <a:gd name="T72" fmla="*/ 998 w 1350"/>
                  <a:gd name="T73" fmla="*/ 92 h 1500"/>
                  <a:gd name="T74" fmla="*/ 1080 w 1350"/>
                  <a:gd name="T75" fmla="*/ 150 h 1500"/>
                  <a:gd name="T76" fmla="*/ 1154 w 1350"/>
                  <a:gd name="T77" fmla="*/ 220 h 1500"/>
                  <a:gd name="T78" fmla="*/ 1216 w 1350"/>
                  <a:gd name="T79" fmla="*/ 302 h 1500"/>
                  <a:gd name="T80" fmla="*/ 1270 w 1350"/>
                  <a:gd name="T81" fmla="*/ 392 h 1500"/>
                  <a:gd name="T82" fmla="*/ 1310 w 1350"/>
                  <a:gd name="T83" fmla="*/ 492 h 1500"/>
                  <a:gd name="T84" fmla="*/ 1338 w 1350"/>
                  <a:gd name="T85" fmla="*/ 600 h 1500"/>
                  <a:gd name="T86" fmla="*/ 1350 w 1350"/>
                  <a:gd name="T87" fmla="*/ 712 h 1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50" h="1500">
                    <a:moveTo>
                      <a:pt x="1350" y="750"/>
                    </a:moveTo>
                    <a:lnTo>
                      <a:pt x="1350" y="750"/>
                    </a:lnTo>
                    <a:lnTo>
                      <a:pt x="1350" y="788"/>
                    </a:lnTo>
                    <a:lnTo>
                      <a:pt x="1348" y="826"/>
                    </a:lnTo>
                    <a:lnTo>
                      <a:pt x="1344" y="864"/>
                    </a:lnTo>
                    <a:lnTo>
                      <a:pt x="1338" y="902"/>
                    </a:lnTo>
                    <a:lnTo>
                      <a:pt x="1330" y="938"/>
                    </a:lnTo>
                    <a:lnTo>
                      <a:pt x="1320" y="974"/>
                    </a:lnTo>
                    <a:lnTo>
                      <a:pt x="1310" y="1008"/>
                    </a:lnTo>
                    <a:lnTo>
                      <a:pt x="1298" y="1042"/>
                    </a:lnTo>
                    <a:lnTo>
                      <a:pt x="1284" y="1076"/>
                    </a:lnTo>
                    <a:lnTo>
                      <a:pt x="1270" y="1108"/>
                    </a:lnTo>
                    <a:lnTo>
                      <a:pt x="1254" y="1138"/>
                    </a:lnTo>
                    <a:lnTo>
                      <a:pt x="1236" y="1170"/>
                    </a:lnTo>
                    <a:lnTo>
                      <a:pt x="1216" y="1198"/>
                    </a:lnTo>
                    <a:lnTo>
                      <a:pt x="1196" y="1228"/>
                    </a:lnTo>
                    <a:lnTo>
                      <a:pt x="1176" y="1254"/>
                    </a:lnTo>
                    <a:lnTo>
                      <a:pt x="1154" y="1280"/>
                    </a:lnTo>
                    <a:lnTo>
                      <a:pt x="1130" y="1306"/>
                    </a:lnTo>
                    <a:lnTo>
                      <a:pt x="1106" y="1328"/>
                    </a:lnTo>
                    <a:lnTo>
                      <a:pt x="1080" y="1350"/>
                    </a:lnTo>
                    <a:lnTo>
                      <a:pt x="1054" y="1372"/>
                    </a:lnTo>
                    <a:lnTo>
                      <a:pt x="1026" y="1392"/>
                    </a:lnTo>
                    <a:lnTo>
                      <a:pt x="998" y="1410"/>
                    </a:lnTo>
                    <a:lnTo>
                      <a:pt x="968" y="1426"/>
                    </a:lnTo>
                    <a:lnTo>
                      <a:pt x="938" y="1440"/>
                    </a:lnTo>
                    <a:lnTo>
                      <a:pt x="908" y="1454"/>
                    </a:lnTo>
                    <a:lnTo>
                      <a:pt x="876" y="1466"/>
                    </a:lnTo>
                    <a:lnTo>
                      <a:pt x="844" y="1476"/>
                    </a:lnTo>
                    <a:lnTo>
                      <a:pt x="812" y="1484"/>
                    </a:lnTo>
                    <a:lnTo>
                      <a:pt x="778" y="1492"/>
                    </a:lnTo>
                    <a:lnTo>
                      <a:pt x="744" y="1496"/>
                    </a:lnTo>
                    <a:lnTo>
                      <a:pt x="710" y="1498"/>
                    </a:lnTo>
                    <a:lnTo>
                      <a:pt x="676" y="1500"/>
                    </a:lnTo>
                    <a:lnTo>
                      <a:pt x="676" y="1500"/>
                    </a:lnTo>
                    <a:lnTo>
                      <a:pt x="640" y="1498"/>
                    </a:lnTo>
                    <a:lnTo>
                      <a:pt x="606" y="1496"/>
                    </a:lnTo>
                    <a:lnTo>
                      <a:pt x="572" y="1492"/>
                    </a:lnTo>
                    <a:lnTo>
                      <a:pt x="540" y="1484"/>
                    </a:lnTo>
                    <a:lnTo>
                      <a:pt x="506" y="1476"/>
                    </a:lnTo>
                    <a:lnTo>
                      <a:pt x="474" y="1466"/>
                    </a:lnTo>
                    <a:lnTo>
                      <a:pt x="444" y="1454"/>
                    </a:lnTo>
                    <a:lnTo>
                      <a:pt x="412" y="1440"/>
                    </a:lnTo>
                    <a:lnTo>
                      <a:pt x="382" y="1426"/>
                    </a:lnTo>
                    <a:lnTo>
                      <a:pt x="354" y="1410"/>
                    </a:lnTo>
                    <a:lnTo>
                      <a:pt x="326" y="1392"/>
                    </a:lnTo>
                    <a:lnTo>
                      <a:pt x="298" y="1372"/>
                    </a:lnTo>
                    <a:lnTo>
                      <a:pt x="272" y="1350"/>
                    </a:lnTo>
                    <a:lnTo>
                      <a:pt x="246" y="1328"/>
                    </a:lnTo>
                    <a:lnTo>
                      <a:pt x="222" y="1306"/>
                    </a:lnTo>
                    <a:lnTo>
                      <a:pt x="198" y="1280"/>
                    </a:lnTo>
                    <a:lnTo>
                      <a:pt x="176" y="1254"/>
                    </a:lnTo>
                    <a:lnTo>
                      <a:pt x="154" y="1228"/>
                    </a:lnTo>
                    <a:lnTo>
                      <a:pt x="134" y="1198"/>
                    </a:lnTo>
                    <a:lnTo>
                      <a:pt x="116" y="1170"/>
                    </a:lnTo>
                    <a:lnTo>
                      <a:pt x="98" y="1138"/>
                    </a:lnTo>
                    <a:lnTo>
                      <a:pt x="82" y="1108"/>
                    </a:lnTo>
                    <a:lnTo>
                      <a:pt x="68" y="1076"/>
                    </a:lnTo>
                    <a:lnTo>
                      <a:pt x="54" y="1042"/>
                    </a:lnTo>
                    <a:lnTo>
                      <a:pt x="42" y="1008"/>
                    </a:lnTo>
                    <a:lnTo>
                      <a:pt x="30" y="974"/>
                    </a:lnTo>
                    <a:lnTo>
                      <a:pt x="22" y="938"/>
                    </a:lnTo>
                    <a:lnTo>
                      <a:pt x="14" y="902"/>
                    </a:lnTo>
                    <a:lnTo>
                      <a:pt x="8" y="864"/>
                    </a:lnTo>
                    <a:lnTo>
                      <a:pt x="4" y="826"/>
                    </a:lnTo>
                    <a:lnTo>
                      <a:pt x="2" y="788"/>
                    </a:lnTo>
                    <a:lnTo>
                      <a:pt x="0" y="750"/>
                    </a:lnTo>
                    <a:lnTo>
                      <a:pt x="0" y="750"/>
                    </a:lnTo>
                    <a:lnTo>
                      <a:pt x="2" y="712"/>
                    </a:lnTo>
                    <a:lnTo>
                      <a:pt x="4" y="674"/>
                    </a:lnTo>
                    <a:lnTo>
                      <a:pt x="8" y="636"/>
                    </a:lnTo>
                    <a:lnTo>
                      <a:pt x="14" y="600"/>
                    </a:lnTo>
                    <a:lnTo>
                      <a:pt x="22" y="562"/>
                    </a:lnTo>
                    <a:lnTo>
                      <a:pt x="30" y="528"/>
                    </a:lnTo>
                    <a:lnTo>
                      <a:pt x="42" y="492"/>
                    </a:lnTo>
                    <a:lnTo>
                      <a:pt x="54" y="458"/>
                    </a:lnTo>
                    <a:lnTo>
                      <a:pt x="68" y="426"/>
                    </a:lnTo>
                    <a:lnTo>
                      <a:pt x="82" y="392"/>
                    </a:lnTo>
                    <a:lnTo>
                      <a:pt x="98" y="362"/>
                    </a:lnTo>
                    <a:lnTo>
                      <a:pt x="116" y="332"/>
                    </a:lnTo>
                    <a:lnTo>
                      <a:pt x="134" y="302"/>
                    </a:lnTo>
                    <a:lnTo>
                      <a:pt x="154" y="274"/>
                    </a:lnTo>
                    <a:lnTo>
                      <a:pt x="176" y="246"/>
                    </a:lnTo>
                    <a:lnTo>
                      <a:pt x="198" y="220"/>
                    </a:lnTo>
                    <a:lnTo>
                      <a:pt x="222" y="196"/>
                    </a:lnTo>
                    <a:lnTo>
                      <a:pt x="246" y="172"/>
                    </a:lnTo>
                    <a:lnTo>
                      <a:pt x="272" y="150"/>
                    </a:lnTo>
                    <a:lnTo>
                      <a:pt x="298" y="128"/>
                    </a:lnTo>
                    <a:lnTo>
                      <a:pt x="326" y="110"/>
                    </a:lnTo>
                    <a:lnTo>
                      <a:pt x="354" y="92"/>
                    </a:lnTo>
                    <a:lnTo>
                      <a:pt x="382" y="74"/>
                    </a:lnTo>
                    <a:lnTo>
                      <a:pt x="412" y="60"/>
                    </a:lnTo>
                    <a:lnTo>
                      <a:pt x="444" y="46"/>
                    </a:lnTo>
                    <a:lnTo>
                      <a:pt x="474" y="34"/>
                    </a:lnTo>
                    <a:lnTo>
                      <a:pt x="506" y="24"/>
                    </a:lnTo>
                    <a:lnTo>
                      <a:pt x="540" y="16"/>
                    </a:lnTo>
                    <a:lnTo>
                      <a:pt x="572" y="10"/>
                    </a:lnTo>
                    <a:lnTo>
                      <a:pt x="606" y="4"/>
                    </a:lnTo>
                    <a:lnTo>
                      <a:pt x="640" y="2"/>
                    </a:lnTo>
                    <a:lnTo>
                      <a:pt x="676" y="0"/>
                    </a:lnTo>
                    <a:lnTo>
                      <a:pt x="676" y="0"/>
                    </a:lnTo>
                    <a:lnTo>
                      <a:pt x="710" y="2"/>
                    </a:lnTo>
                    <a:lnTo>
                      <a:pt x="744" y="4"/>
                    </a:lnTo>
                    <a:lnTo>
                      <a:pt x="778" y="10"/>
                    </a:lnTo>
                    <a:lnTo>
                      <a:pt x="812" y="16"/>
                    </a:lnTo>
                    <a:lnTo>
                      <a:pt x="844" y="24"/>
                    </a:lnTo>
                    <a:lnTo>
                      <a:pt x="876" y="34"/>
                    </a:lnTo>
                    <a:lnTo>
                      <a:pt x="908" y="46"/>
                    </a:lnTo>
                    <a:lnTo>
                      <a:pt x="938" y="60"/>
                    </a:lnTo>
                    <a:lnTo>
                      <a:pt x="968" y="74"/>
                    </a:lnTo>
                    <a:lnTo>
                      <a:pt x="998" y="92"/>
                    </a:lnTo>
                    <a:lnTo>
                      <a:pt x="1026" y="110"/>
                    </a:lnTo>
                    <a:lnTo>
                      <a:pt x="1054" y="128"/>
                    </a:lnTo>
                    <a:lnTo>
                      <a:pt x="1080" y="150"/>
                    </a:lnTo>
                    <a:lnTo>
                      <a:pt x="1106" y="172"/>
                    </a:lnTo>
                    <a:lnTo>
                      <a:pt x="1130" y="196"/>
                    </a:lnTo>
                    <a:lnTo>
                      <a:pt x="1154" y="220"/>
                    </a:lnTo>
                    <a:lnTo>
                      <a:pt x="1176" y="246"/>
                    </a:lnTo>
                    <a:lnTo>
                      <a:pt x="1196" y="274"/>
                    </a:lnTo>
                    <a:lnTo>
                      <a:pt x="1216" y="302"/>
                    </a:lnTo>
                    <a:lnTo>
                      <a:pt x="1236" y="332"/>
                    </a:lnTo>
                    <a:lnTo>
                      <a:pt x="1254" y="362"/>
                    </a:lnTo>
                    <a:lnTo>
                      <a:pt x="1270" y="392"/>
                    </a:lnTo>
                    <a:lnTo>
                      <a:pt x="1284" y="426"/>
                    </a:lnTo>
                    <a:lnTo>
                      <a:pt x="1298" y="458"/>
                    </a:lnTo>
                    <a:lnTo>
                      <a:pt x="1310" y="492"/>
                    </a:lnTo>
                    <a:lnTo>
                      <a:pt x="1320" y="528"/>
                    </a:lnTo>
                    <a:lnTo>
                      <a:pt x="1330" y="562"/>
                    </a:lnTo>
                    <a:lnTo>
                      <a:pt x="1338" y="600"/>
                    </a:lnTo>
                    <a:lnTo>
                      <a:pt x="1344" y="636"/>
                    </a:lnTo>
                    <a:lnTo>
                      <a:pt x="1348" y="674"/>
                    </a:lnTo>
                    <a:lnTo>
                      <a:pt x="1350" y="712"/>
                    </a:lnTo>
                    <a:lnTo>
                      <a:pt x="1350" y="750"/>
                    </a:lnTo>
                    <a:close/>
                  </a:path>
                </a:pathLst>
              </a:custGeom>
              <a:solidFill>
                <a:srgbClr val="E063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317" name="Freeform 31"/>
              <p:cNvSpPr>
                <a:spLocks/>
              </p:cNvSpPr>
              <p:nvPr/>
            </p:nvSpPr>
            <p:spPr bwMode="auto">
              <a:xfrm>
                <a:off x="12319000" y="4886325"/>
                <a:ext cx="2143125" cy="2381250"/>
              </a:xfrm>
              <a:custGeom>
                <a:avLst/>
                <a:gdLst>
                  <a:gd name="T0" fmla="*/ 1350 w 1350"/>
                  <a:gd name="T1" fmla="*/ 788 h 1500"/>
                  <a:gd name="T2" fmla="*/ 1338 w 1350"/>
                  <a:gd name="T3" fmla="*/ 902 h 1500"/>
                  <a:gd name="T4" fmla="*/ 1310 w 1350"/>
                  <a:gd name="T5" fmla="*/ 1008 h 1500"/>
                  <a:gd name="T6" fmla="*/ 1270 w 1350"/>
                  <a:gd name="T7" fmla="*/ 1108 h 1500"/>
                  <a:gd name="T8" fmla="*/ 1216 w 1350"/>
                  <a:gd name="T9" fmla="*/ 1198 h 1500"/>
                  <a:gd name="T10" fmla="*/ 1154 w 1350"/>
                  <a:gd name="T11" fmla="*/ 1280 h 1500"/>
                  <a:gd name="T12" fmla="*/ 1080 w 1350"/>
                  <a:gd name="T13" fmla="*/ 1350 h 1500"/>
                  <a:gd name="T14" fmla="*/ 998 w 1350"/>
                  <a:gd name="T15" fmla="*/ 1410 h 1500"/>
                  <a:gd name="T16" fmla="*/ 908 w 1350"/>
                  <a:gd name="T17" fmla="*/ 1454 h 1500"/>
                  <a:gd name="T18" fmla="*/ 812 w 1350"/>
                  <a:gd name="T19" fmla="*/ 1484 h 1500"/>
                  <a:gd name="T20" fmla="*/ 710 w 1350"/>
                  <a:gd name="T21" fmla="*/ 1498 h 1500"/>
                  <a:gd name="T22" fmla="*/ 640 w 1350"/>
                  <a:gd name="T23" fmla="*/ 1498 h 1500"/>
                  <a:gd name="T24" fmla="*/ 540 w 1350"/>
                  <a:gd name="T25" fmla="*/ 1484 h 1500"/>
                  <a:gd name="T26" fmla="*/ 444 w 1350"/>
                  <a:gd name="T27" fmla="*/ 1454 h 1500"/>
                  <a:gd name="T28" fmla="*/ 354 w 1350"/>
                  <a:gd name="T29" fmla="*/ 1410 h 1500"/>
                  <a:gd name="T30" fmla="*/ 272 w 1350"/>
                  <a:gd name="T31" fmla="*/ 1350 h 1500"/>
                  <a:gd name="T32" fmla="*/ 198 w 1350"/>
                  <a:gd name="T33" fmla="*/ 1280 h 1500"/>
                  <a:gd name="T34" fmla="*/ 134 w 1350"/>
                  <a:gd name="T35" fmla="*/ 1198 h 1500"/>
                  <a:gd name="T36" fmla="*/ 82 w 1350"/>
                  <a:gd name="T37" fmla="*/ 1108 h 1500"/>
                  <a:gd name="T38" fmla="*/ 42 w 1350"/>
                  <a:gd name="T39" fmla="*/ 1008 h 1500"/>
                  <a:gd name="T40" fmla="*/ 14 w 1350"/>
                  <a:gd name="T41" fmla="*/ 902 h 1500"/>
                  <a:gd name="T42" fmla="*/ 2 w 1350"/>
                  <a:gd name="T43" fmla="*/ 788 h 1500"/>
                  <a:gd name="T44" fmla="*/ 2 w 1350"/>
                  <a:gd name="T45" fmla="*/ 712 h 1500"/>
                  <a:gd name="T46" fmla="*/ 14 w 1350"/>
                  <a:gd name="T47" fmla="*/ 600 h 1500"/>
                  <a:gd name="T48" fmla="*/ 42 w 1350"/>
                  <a:gd name="T49" fmla="*/ 492 h 1500"/>
                  <a:gd name="T50" fmla="*/ 82 w 1350"/>
                  <a:gd name="T51" fmla="*/ 392 h 1500"/>
                  <a:gd name="T52" fmla="*/ 134 w 1350"/>
                  <a:gd name="T53" fmla="*/ 302 h 1500"/>
                  <a:gd name="T54" fmla="*/ 198 w 1350"/>
                  <a:gd name="T55" fmla="*/ 220 h 1500"/>
                  <a:gd name="T56" fmla="*/ 272 w 1350"/>
                  <a:gd name="T57" fmla="*/ 150 h 1500"/>
                  <a:gd name="T58" fmla="*/ 354 w 1350"/>
                  <a:gd name="T59" fmla="*/ 92 h 1500"/>
                  <a:gd name="T60" fmla="*/ 444 w 1350"/>
                  <a:gd name="T61" fmla="*/ 46 h 1500"/>
                  <a:gd name="T62" fmla="*/ 540 w 1350"/>
                  <a:gd name="T63" fmla="*/ 16 h 1500"/>
                  <a:gd name="T64" fmla="*/ 640 w 1350"/>
                  <a:gd name="T65" fmla="*/ 2 h 1500"/>
                  <a:gd name="T66" fmla="*/ 710 w 1350"/>
                  <a:gd name="T67" fmla="*/ 2 h 1500"/>
                  <a:gd name="T68" fmla="*/ 812 w 1350"/>
                  <a:gd name="T69" fmla="*/ 16 h 1500"/>
                  <a:gd name="T70" fmla="*/ 908 w 1350"/>
                  <a:gd name="T71" fmla="*/ 46 h 1500"/>
                  <a:gd name="T72" fmla="*/ 998 w 1350"/>
                  <a:gd name="T73" fmla="*/ 92 h 1500"/>
                  <a:gd name="T74" fmla="*/ 1080 w 1350"/>
                  <a:gd name="T75" fmla="*/ 150 h 1500"/>
                  <a:gd name="T76" fmla="*/ 1154 w 1350"/>
                  <a:gd name="T77" fmla="*/ 220 h 1500"/>
                  <a:gd name="T78" fmla="*/ 1216 w 1350"/>
                  <a:gd name="T79" fmla="*/ 302 h 1500"/>
                  <a:gd name="T80" fmla="*/ 1270 w 1350"/>
                  <a:gd name="T81" fmla="*/ 392 h 1500"/>
                  <a:gd name="T82" fmla="*/ 1310 w 1350"/>
                  <a:gd name="T83" fmla="*/ 492 h 1500"/>
                  <a:gd name="T84" fmla="*/ 1338 w 1350"/>
                  <a:gd name="T85" fmla="*/ 600 h 1500"/>
                  <a:gd name="T86" fmla="*/ 1350 w 1350"/>
                  <a:gd name="T87" fmla="*/ 712 h 1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50" h="1500">
                    <a:moveTo>
                      <a:pt x="1350" y="750"/>
                    </a:moveTo>
                    <a:lnTo>
                      <a:pt x="1350" y="750"/>
                    </a:lnTo>
                    <a:lnTo>
                      <a:pt x="1350" y="788"/>
                    </a:lnTo>
                    <a:lnTo>
                      <a:pt x="1348" y="826"/>
                    </a:lnTo>
                    <a:lnTo>
                      <a:pt x="1344" y="864"/>
                    </a:lnTo>
                    <a:lnTo>
                      <a:pt x="1338" y="902"/>
                    </a:lnTo>
                    <a:lnTo>
                      <a:pt x="1330" y="938"/>
                    </a:lnTo>
                    <a:lnTo>
                      <a:pt x="1320" y="974"/>
                    </a:lnTo>
                    <a:lnTo>
                      <a:pt x="1310" y="1008"/>
                    </a:lnTo>
                    <a:lnTo>
                      <a:pt x="1298" y="1042"/>
                    </a:lnTo>
                    <a:lnTo>
                      <a:pt x="1284" y="1076"/>
                    </a:lnTo>
                    <a:lnTo>
                      <a:pt x="1270" y="1108"/>
                    </a:lnTo>
                    <a:lnTo>
                      <a:pt x="1254" y="1138"/>
                    </a:lnTo>
                    <a:lnTo>
                      <a:pt x="1236" y="1170"/>
                    </a:lnTo>
                    <a:lnTo>
                      <a:pt x="1216" y="1198"/>
                    </a:lnTo>
                    <a:lnTo>
                      <a:pt x="1196" y="1228"/>
                    </a:lnTo>
                    <a:lnTo>
                      <a:pt x="1176" y="1254"/>
                    </a:lnTo>
                    <a:lnTo>
                      <a:pt x="1154" y="1280"/>
                    </a:lnTo>
                    <a:lnTo>
                      <a:pt x="1130" y="1306"/>
                    </a:lnTo>
                    <a:lnTo>
                      <a:pt x="1106" y="1328"/>
                    </a:lnTo>
                    <a:lnTo>
                      <a:pt x="1080" y="1350"/>
                    </a:lnTo>
                    <a:lnTo>
                      <a:pt x="1054" y="1372"/>
                    </a:lnTo>
                    <a:lnTo>
                      <a:pt x="1026" y="1392"/>
                    </a:lnTo>
                    <a:lnTo>
                      <a:pt x="998" y="1410"/>
                    </a:lnTo>
                    <a:lnTo>
                      <a:pt x="968" y="1426"/>
                    </a:lnTo>
                    <a:lnTo>
                      <a:pt x="938" y="1440"/>
                    </a:lnTo>
                    <a:lnTo>
                      <a:pt x="908" y="1454"/>
                    </a:lnTo>
                    <a:lnTo>
                      <a:pt x="876" y="1466"/>
                    </a:lnTo>
                    <a:lnTo>
                      <a:pt x="844" y="1476"/>
                    </a:lnTo>
                    <a:lnTo>
                      <a:pt x="812" y="1484"/>
                    </a:lnTo>
                    <a:lnTo>
                      <a:pt x="778" y="1492"/>
                    </a:lnTo>
                    <a:lnTo>
                      <a:pt x="744" y="1496"/>
                    </a:lnTo>
                    <a:lnTo>
                      <a:pt x="710" y="1498"/>
                    </a:lnTo>
                    <a:lnTo>
                      <a:pt x="676" y="1500"/>
                    </a:lnTo>
                    <a:lnTo>
                      <a:pt x="676" y="1500"/>
                    </a:lnTo>
                    <a:lnTo>
                      <a:pt x="640" y="1498"/>
                    </a:lnTo>
                    <a:lnTo>
                      <a:pt x="606" y="1496"/>
                    </a:lnTo>
                    <a:lnTo>
                      <a:pt x="572" y="1492"/>
                    </a:lnTo>
                    <a:lnTo>
                      <a:pt x="540" y="1484"/>
                    </a:lnTo>
                    <a:lnTo>
                      <a:pt x="506" y="1476"/>
                    </a:lnTo>
                    <a:lnTo>
                      <a:pt x="474" y="1466"/>
                    </a:lnTo>
                    <a:lnTo>
                      <a:pt x="444" y="1454"/>
                    </a:lnTo>
                    <a:lnTo>
                      <a:pt x="412" y="1440"/>
                    </a:lnTo>
                    <a:lnTo>
                      <a:pt x="382" y="1426"/>
                    </a:lnTo>
                    <a:lnTo>
                      <a:pt x="354" y="1410"/>
                    </a:lnTo>
                    <a:lnTo>
                      <a:pt x="326" y="1392"/>
                    </a:lnTo>
                    <a:lnTo>
                      <a:pt x="298" y="1372"/>
                    </a:lnTo>
                    <a:lnTo>
                      <a:pt x="272" y="1350"/>
                    </a:lnTo>
                    <a:lnTo>
                      <a:pt x="246" y="1328"/>
                    </a:lnTo>
                    <a:lnTo>
                      <a:pt x="222" y="1306"/>
                    </a:lnTo>
                    <a:lnTo>
                      <a:pt x="198" y="1280"/>
                    </a:lnTo>
                    <a:lnTo>
                      <a:pt x="176" y="1254"/>
                    </a:lnTo>
                    <a:lnTo>
                      <a:pt x="154" y="1228"/>
                    </a:lnTo>
                    <a:lnTo>
                      <a:pt x="134" y="1198"/>
                    </a:lnTo>
                    <a:lnTo>
                      <a:pt x="116" y="1170"/>
                    </a:lnTo>
                    <a:lnTo>
                      <a:pt x="98" y="1138"/>
                    </a:lnTo>
                    <a:lnTo>
                      <a:pt x="82" y="1108"/>
                    </a:lnTo>
                    <a:lnTo>
                      <a:pt x="68" y="1076"/>
                    </a:lnTo>
                    <a:lnTo>
                      <a:pt x="54" y="1042"/>
                    </a:lnTo>
                    <a:lnTo>
                      <a:pt x="42" y="1008"/>
                    </a:lnTo>
                    <a:lnTo>
                      <a:pt x="30" y="974"/>
                    </a:lnTo>
                    <a:lnTo>
                      <a:pt x="22" y="938"/>
                    </a:lnTo>
                    <a:lnTo>
                      <a:pt x="14" y="902"/>
                    </a:lnTo>
                    <a:lnTo>
                      <a:pt x="8" y="864"/>
                    </a:lnTo>
                    <a:lnTo>
                      <a:pt x="4" y="826"/>
                    </a:lnTo>
                    <a:lnTo>
                      <a:pt x="2" y="788"/>
                    </a:lnTo>
                    <a:lnTo>
                      <a:pt x="0" y="750"/>
                    </a:lnTo>
                    <a:lnTo>
                      <a:pt x="0" y="750"/>
                    </a:lnTo>
                    <a:lnTo>
                      <a:pt x="2" y="712"/>
                    </a:lnTo>
                    <a:lnTo>
                      <a:pt x="4" y="674"/>
                    </a:lnTo>
                    <a:lnTo>
                      <a:pt x="8" y="636"/>
                    </a:lnTo>
                    <a:lnTo>
                      <a:pt x="14" y="600"/>
                    </a:lnTo>
                    <a:lnTo>
                      <a:pt x="22" y="562"/>
                    </a:lnTo>
                    <a:lnTo>
                      <a:pt x="30" y="528"/>
                    </a:lnTo>
                    <a:lnTo>
                      <a:pt x="42" y="492"/>
                    </a:lnTo>
                    <a:lnTo>
                      <a:pt x="54" y="458"/>
                    </a:lnTo>
                    <a:lnTo>
                      <a:pt x="68" y="426"/>
                    </a:lnTo>
                    <a:lnTo>
                      <a:pt x="82" y="392"/>
                    </a:lnTo>
                    <a:lnTo>
                      <a:pt x="98" y="362"/>
                    </a:lnTo>
                    <a:lnTo>
                      <a:pt x="116" y="332"/>
                    </a:lnTo>
                    <a:lnTo>
                      <a:pt x="134" y="302"/>
                    </a:lnTo>
                    <a:lnTo>
                      <a:pt x="154" y="274"/>
                    </a:lnTo>
                    <a:lnTo>
                      <a:pt x="176" y="246"/>
                    </a:lnTo>
                    <a:lnTo>
                      <a:pt x="198" y="220"/>
                    </a:lnTo>
                    <a:lnTo>
                      <a:pt x="222" y="196"/>
                    </a:lnTo>
                    <a:lnTo>
                      <a:pt x="246" y="172"/>
                    </a:lnTo>
                    <a:lnTo>
                      <a:pt x="272" y="150"/>
                    </a:lnTo>
                    <a:lnTo>
                      <a:pt x="298" y="128"/>
                    </a:lnTo>
                    <a:lnTo>
                      <a:pt x="326" y="110"/>
                    </a:lnTo>
                    <a:lnTo>
                      <a:pt x="354" y="92"/>
                    </a:lnTo>
                    <a:lnTo>
                      <a:pt x="382" y="74"/>
                    </a:lnTo>
                    <a:lnTo>
                      <a:pt x="412" y="60"/>
                    </a:lnTo>
                    <a:lnTo>
                      <a:pt x="444" y="46"/>
                    </a:lnTo>
                    <a:lnTo>
                      <a:pt x="474" y="34"/>
                    </a:lnTo>
                    <a:lnTo>
                      <a:pt x="506" y="24"/>
                    </a:lnTo>
                    <a:lnTo>
                      <a:pt x="540" y="16"/>
                    </a:lnTo>
                    <a:lnTo>
                      <a:pt x="572" y="10"/>
                    </a:lnTo>
                    <a:lnTo>
                      <a:pt x="606" y="4"/>
                    </a:lnTo>
                    <a:lnTo>
                      <a:pt x="640" y="2"/>
                    </a:lnTo>
                    <a:lnTo>
                      <a:pt x="676" y="0"/>
                    </a:lnTo>
                    <a:lnTo>
                      <a:pt x="676" y="0"/>
                    </a:lnTo>
                    <a:lnTo>
                      <a:pt x="710" y="2"/>
                    </a:lnTo>
                    <a:lnTo>
                      <a:pt x="744" y="4"/>
                    </a:lnTo>
                    <a:lnTo>
                      <a:pt x="778" y="10"/>
                    </a:lnTo>
                    <a:lnTo>
                      <a:pt x="812" y="16"/>
                    </a:lnTo>
                    <a:lnTo>
                      <a:pt x="844" y="24"/>
                    </a:lnTo>
                    <a:lnTo>
                      <a:pt x="876" y="34"/>
                    </a:lnTo>
                    <a:lnTo>
                      <a:pt x="908" y="46"/>
                    </a:lnTo>
                    <a:lnTo>
                      <a:pt x="938" y="60"/>
                    </a:lnTo>
                    <a:lnTo>
                      <a:pt x="968" y="74"/>
                    </a:lnTo>
                    <a:lnTo>
                      <a:pt x="998" y="92"/>
                    </a:lnTo>
                    <a:lnTo>
                      <a:pt x="1026" y="110"/>
                    </a:lnTo>
                    <a:lnTo>
                      <a:pt x="1054" y="128"/>
                    </a:lnTo>
                    <a:lnTo>
                      <a:pt x="1080" y="150"/>
                    </a:lnTo>
                    <a:lnTo>
                      <a:pt x="1106" y="172"/>
                    </a:lnTo>
                    <a:lnTo>
                      <a:pt x="1130" y="196"/>
                    </a:lnTo>
                    <a:lnTo>
                      <a:pt x="1154" y="220"/>
                    </a:lnTo>
                    <a:lnTo>
                      <a:pt x="1176" y="246"/>
                    </a:lnTo>
                    <a:lnTo>
                      <a:pt x="1196" y="274"/>
                    </a:lnTo>
                    <a:lnTo>
                      <a:pt x="1216" y="302"/>
                    </a:lnTo>
                    <a:lnTo>
                      <a:pt x="1236" y="332"/>
                    </a:lnTo>
                    <a:lnTo>
                      <a:pt x="1254" y="362"/>
                    </a:lnTo>
                    <a:lnTo>
                      <a:pt x="1270" y="392"/>
                    </a:lnTo>
                    <a:lnTo>
                      <a:pt x="1284" y="426"/>
                    </a:lnTo>
                    <a:lnTo>
                      <a:pt x="1298" y="458"/>
                    </a:lnTo>
                    <a:lnTo>
                      <a:pt x="1310" y="492"/>
                    </a:lnTo>
                    <a:lnTo>
                      <a:pt x="1320" y="528"/>
                    </a:lnTo>
                    <a:lnTo>
                      <a:pt x="1330" y="562"/>
                    </a:lnTo>
                    <a:lnTo>
                      <a:pt x="1338" y="600"/>
                    </a:lnTo>
                    <a:lnTo>
                      <a:pt x="1344" y="636"/>
                    </a:lnTo>
                    <a:lnTo>
                      <a:pt x="1348" y="674"/>
                    </a:lnTo>
                    <a:lnTo>
                      <a:pt x="1350" y="712"/>
                    </a:lnTo>
                    <a:lnTo>
                      <a:pt x="1350" y="75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318" name="Freeform 32"/>
              <p:cNvSpPr>
                <a:spLocks/>
              </p:cNvSpPr>
              <p:nvPr/>
            </p:nvSpPr>
            <p:spPr bwMode="auto">
              <a:xfrm>
                <a:off x="12541250" y="5130800"/>
                <a:ext cx="1701800" cy="1892300"/>
              </a:xfrm>
              <a:custGeom>
                <a:avLst/>
                <a:gdLst>
                  <a:gd name="T0" fmla="*/ 1072 w 1072"/>
                  <a:gd name="T1" fmla="*/ 626 h 1192"/>
                  <a:gd name="T2" fmla="*/ 1060 w 1072"/>
                  <a:gd name="T3" fmla="*/ 716 h 1192"/>
                  <a:gd name="T4" fmla="*/ 1040 w 1072"/>
                  <a:gd name="T5" fmla="*/ 800 h 1192"/>
                  <a:gd name="T6" fmla="*/ 1008 w 1072"/>
                  <a:gd name="T7" fmla="*/ 880 h 1192"/>
                  <a:gd name="T8" fmla="*/ 966 w 1072"/>
                  <a:gd name="T9" fmla="*/ 952 h 1192"/>
                  <a:gd name="T10" fmla="*/ 914 w 1072"/>
                  <a:gd name="T11" fmla="*/ 1018 h 1192"/>
                  <a:gd name="T12" fmla="*/ 856 w 1072"/>
                  <a:gd name="T13" fmla="*/ 1074 h 1192"/>
                  <a:gd name="T14" fmla="*/ 792 w 1072"/>
                  <a:gd name="T15" fmla="*/ 1120 h 1192"/>
                  <a:gd name="T16" fmla="*/ 720 w 1072"/>
                  <a:gd name="T17" fmla="*/ 1156 h 1192"/>
                  <a:gd name="T18" fmla="*/ 644 w 1072"/>
                  <a:gd name="T19" fmla="*/ 1180 h 1192"/>
                  <a:gd name="T20" fmla="*/ 564 w 1072"/>
                  <a:gd name="T21" fmla="*/ 1190 h 1192"/>
                  <a:gd name="T22" fmla="*/ 508 w 1072"/>
                  <a:gd name="T23" fmla="*/ 1190 h 1192"/>
                  <a:gd name="T24" fmla="*/ 428 w 1072"/>
                  <a:gd name="T25" fmla="*/ 1180 h 1192"/>
                  <a:gd name="T26" fmla="*/ 352 w 1072"/>
                  <a:gd name="T27" fmla="*/ 1156 h 1192"/>
                  <a:gd name="T28" fmla="*/ 280 w 1072"/>
                  <a:gd name="T29" fmla="*/ 1120 h 1192"/>
                  <a:gd name="T30" fmla="*/ 214 w 1072"/>
                  <a:gd name="T31" fmla="*/ 1074 h 1192"/>
                  <a:gd name="T32" fmla="*/ 156 w 1072"/>
                  <a:gd name="T33" fmla="*/ 1018 h 1192"/>
                  <a:gd name="T34" fmla="*/ 106 w 1072"/>
                  <a:gd name="T35" fmla="*/ 952 h 1192"/>
                  <a:gd name="T36" fmla="*/ 64 w 1072"/>
                  <a:gd name="T37" fmla="*/ 880 h 1192"/>
                  <a:gd name="T38" fmla="*/ 32 w 1072"/>
                  <a:gd name="T39" fmla="*/ 800 h 1192"/>
                  <a:gd name="T40" fmla="*/ 10 w 1072"/>
                  <a:gd name="T41" fmla="*/ 716 h 1192"/>
                  <a:gd name="T42" fmla="*/ 0 w 1072"/>
                  <a:gd name="T43" fmla="*/ 626 h 1192"/>
                  <a:gd name="T44" fmla="*/ 0 w 1072"/>
                  <a:gd name="T45" fmla="*/ 566 h 1192"/>
                  <a:gd name="T46" fmla="*/ 10 w 1072"/>
                  <a:gd name="T47" fmla="*/ 476 h 1192"/>
                  <a:gd name="T48" fmla="*/ 32 w 1072"/>
                  <a:gd name="T49" fmla="*/ 392 h 1192"/>
                  <a:gd name="T50" fmla="*/ 64 w 1072"/>
                  <a:gd name="T51" fmla="*/ 312 h 1192"/>
                  <a:gd name="T52" fmla="*/ 106 w 1072"/>
                  <a:gd name="T53" fmla="*/ 240 h 1192"/>
                  <a:gd name="T54" fmla="*/ 156 w 1072"/>
                  <a:gd name="T55" fmla="*/ 176 h 1192"/>
                  <a:gd name="T56" fmla="*/ 214 w 1072"/>
                  <a:gd name="T57" fmla="*/ 120 h 1192"/>
                  <a:gd name="T58" fmla="*/ 280 w 1072"/>
                  <a:gd name="T59" fmla="*/ 72 h 1192"/>
                  <a:gd name="T60" fmla="*/ 352 w 1072"/>
                  <a:gd name="T61" fmla="*/ 38 h 1192"/>
                  <a:gd name="T62" fmla="*/ 428 w 1072"/>
                  <a:gd name="T63" fmla="*/ 14 h 1192"/>
                  <a:gd name="T64" fmla="*/ 508 w 1072"/>
                  <a:gd name="T65" fmla="*/ 2 h 1192"/>
                  <a:gd name="T66" fmla="*/ 564 w 1072"/>
                  <a:gd name="T67" fmla="*/ 2 h 1192"/>
                  <a:gd name="T68" fmla="*/ 644 w 1072"/>
                  <a:gd name="T69" fmla="*/ 14 h 1192"/>
                  <a:gd name="T70" fmla="*/ 720 w 1072"/>
                  <a:gd name="T71" fmla="*/ 38 h 1192"/>
                  <a:gd name="T72" fmla="*/ 792 w 1072"/>
                  <a:gd name="T73" fmla="*/ 72 h 1192"/>
                  <a:gd name="T74" fmla="*/ 856 w 1072"/>
                  <a:gd name="T75" fmla="*/ 120 h 1192"/>
                  <a:gd name="T76" fmla="*/ 914 w 1072"/>
                  <a:gd name="T77" fmla="*/ 176 h 1192"/>
                  <a:gd name="T78" fmla="*/ 966 w 1072"/>
                  <a:gd name="T79" fmla="*/ 240 h 1192"/>
                  <a:gd name="T80" fmla="*/ 1008 w 1072"/>
                  <a:gd name="T81" fmla="*/ 312 h 1192"/>
                  <a:gd name="T82" fmla="*/ 1040 w 1072"/>
                  <a:gd name="T83" fmla="*/ 392 h 1192"/>
                  <a:gd name="T84" fmla="*/ 1060 w 1072"/>
                  <a:gd name="T85" fmla="*/ 476 h 1192"/>
                  <a:gd name="T86" fmla="*/ 1072 w 1072"/>
                  <a:gd name="T87" fmla="*/ 566 h 1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72" h="1192">
                    <a:moveTo>
                      <a:pt x="1072" y="596"/>
                    </a:moveTo>
                    <a:lnTo>
                      <a:pt x="1072" y="596"/>
                    </a:lnTo>
                    <a:lnTo>
                      <a:pt x="1072" y="626"/>
                    </a:lnTo>
                    <a:lnTo>
                      <a:pt x="1070" y="658"/>
                    </a:lnTo>
                    <a:lnTo>
                      <a:pt x="1066" y="686"/>
                    </a:lnTo>
                    <a:lnTo>
                      <a:pt x="1060" y="716"/>
                    </a:lnTo>
                    <a:lnTo>
                      <a:pt x="1054" y="746"/>
                    </a:lnTo>
                    <a:lnTo>
                      <a:pt x="1048" y="774"/>
                    </a:lnTo>
                    <a:lnTo>
                      <a:pt x="1040" y="800"/>
                    </a:lnTo>
                    <a:lnTo>
                      <a:pt x="1030" y="828"/>
                    </a:lnTo>
                    <a:lnTo>
                      <a:pt x="1018" y="854"/>
                    </a:lnTo>
                    <a:lnTo>
                      <a:pt x="1008" y="880"/>
                    </a:lnTo>
                    <a:lnTo>
                      <a:pt x="994" y="904"/>
                    </a:lnTo>
                    <a:lnTo>
                      <a:pt x="980" y="930"/>
                    </a:lnTo>
                    <a:lnTo>
                      <a:pt x="966" y="952"/>
                    </a:lnTo>
                    <a:lnTo>
                      <a:pt x="950" y="974"/>
                    </a:lnTo>
                    <a:lnTo>
                      <a:pt x="932" y="996"/>
                    </a:lnTo>
                    <a:lnTo>
                      <a:pt x="914" y="1018"/>
                    </a:lnTo>
                    <a:lnTo>
                      <a:pt x="896" y="1036"/>
                    </a:lnTo>
                    <a:lnTo>
                      <a:pt x="876" y="1056"/>
                    </a:lnTo>
                    <a:lnTo>
                      <a:pt x="856" y="1074"/>
                    </a:lnTo>
                    <a:lnTo>
                      <a:pt x="836" y="1090"/>
                    </a:lnTo>
                    <a:lnTo>
                      <a:pt x="814" y="1106"/>
                    </a:lnTo>
                    <a:lnTo>
                      <a:pt x="792" y="1120"/>
                    </a:lnTo>
                    <a:lnTo>
                      <a:pt x="768" y="1132"/>
                    </a:lnTo>
                    <a:lnTo>
                      <a:pt x="744" y="1144"/>
                    </a:lnTo>
                    <a:lnTo>
                      <a:pt x="720" y="1156"/>
                    </a:lnTo>
                    <a:lnTo>
                      <a:pt x="696" y="1164"/>
                    </a:lnTo>
                    <a:lnTo>
                      <a:pt x="670" y="1172"/>
                    </a:lnTo>
                    <a:lnTo>
                      <a:pt x="644" y="1180"/>
                    </a:lnTo>
                    <a:lnTo>
                      <a:pt x="618" y="1184"/>
                    </a:lnTo>
                    <a:lnTo>
                      <a:pt x="590" y="1188"/>
                    </a:lnTo>
                    <a:lnTo>
                      <a:pt x="564" y="1190"/>
                    </a:lnTo>
                    <a:lnTo>
                      <a:pt x="536" y="1192"/>
                    </a:lnTo>
                    <a:lnTo>
                      <a:pt x="536" y="1192"/>
                    </a:lnTo>
                    <a:lnTo>
                      <a:pt x="508" y="1190"/>
                    </a:lnTo>
                    <a:lnTo>
                      <a:pt x="480" y="1188"/>
                    </a:lnTo>
                    <a:lnTo>
                      <a:pt x="454" y="1184"/>
                    </a:lnTo>
                    <a:lnTo>
                      <a:pt x="428" y="1180"/>
                    </a:lnTo>
                    <a:lnTo>
                      <a:pt x="402" y="1172"/>
                    </a:lnTo>
                    <a:lnTo>
                      <a:pt x="376" y="1164"/>
                    </a:lnTo>
                    <a:lnTo>
                      <a:pt x="352" y="1156"/>
                    </a:lnTo>
                    <a:lnTo>
                      <a:pt x="326" y="1144"/>
                    </a:lnTo>
                    <a:lnTo>
                      <a:pt x="304" y="1132"/>
                    </a:lnTo>
                    <a:lnTo>
                      <a:pt x="280" y="1120"/>
                    </a:lnTo>
                    <a:lnTo>
                      <a:pt x="258" y="1106"/>
                    </a:lnTo>
                    <a:lnTo>
                      <a:pt x="236" y="1090"/>
                    </a:lnTo>
                    <a:lnTo>
                      <a:pt x="214" y="1074"/>
                    </a:lnTo>
                    <a:lnTo>
                      <a:pt x="194" y="1056"/>
                    </a:lnTo>
                    <a:lnTo>
                      <a:pt x="176" y="1036"/>
                    </a:lnTo>
                    <a:lnTo>
                      <a:pt x="156" y="1018"/>
                    </a:lnTo>
                    <a:lnTo>
                      <a:pt x="138" y="996"/>
                    </a:lnTo>
                    <a:lnTo>
                      <a:pt x="122" y="974"/>
                    </a:lnTo>
                    <a:lnTo>
                      <a:pt x="106" y="952"/>
                    </a:lnTo>
                    <a:lnTo>
                      <a:pt x="92" y="930"/>
                    </a:lnTo>
                    <a:lnTo>
                      <a:pt x="78" y="904"/>
                    </a:lnTo>
                    <a:lnTo>
                      <a:pt x="64" y="880"/>
                    </a:lnTo>
                    <a:lnTo>
                      <a:pt x="52" y="854"/>
                    </a:lnTo>
                    <a:lnTo>
                      <a:pt x="42" y="828"/>
                    </a:lnTo>
                    <a:lnTo>
                      <a:pt x="32" y="800"/>
                    </a:lnTo>
                    <a:lnTo>
                      <a:pt x="24" y="774"/>
                    </a:lnTo>
                    <a:lnTo>
                      <a:pt x="16" y="746"/>
                    </a:lnTo>
                    <a:lnTo>
                      <a:pt x="10" y="716"/>
                    </a:lnTo>
                    <a:lnTo>
                      <a:pt x="6" y="686"/>
                    </a:lnTo>
                    <a:lnTo>
                      <a:pt x="2" y="658"/>
                    </a:lnTo>
                    <a:lnTo>
                      <a:pt x="0" y="626"/>
                    </a:lnTo>
                    <a:lnTo>
                      <a:pt x="0" y="596"/>
                    </a:lnTo>
                    <a:lnTo>
                      <a:pt x="0" y="596"/>
                    </a:lnTo>
                    <a:lnTo>
                      <a:pt x="0" y="566"/>
                    </a:lnTo>
                    <a:lnTo>
                      <a:pt x="2" y="536"/>
                    </a:lnTo>
                    <a:lnTo>
                      <a:pt x="6" y="506"/>
                    </a:lnTo>
                    <a:lnTo>
                      <a:pt x="10" y="476"/>
                    </a:lnTo>
                    <a:lnTo>
                      <a:pt x="16" y="448"/>
                    </a:lnTo>
                    <a:lnTo>
                      <a:pt x="24" y="420"/>
                    </a:lnTo>
                    <a:lnTo>
                      <a:pt x="32" y="392"/>
                    </a:lnTo>
                    <a:lnTo>
                      <a:pt x="42" y="364"/>
                    </a:lnTo>
                    <a:lnTo>
                      <a:pt x="52" y="338"/>
                    </a:lnTo>
                    <a:lnTo>
                      <a:pt x="64" y="312"/>
                    </a:lnTo>
                    <a:lnTo>
                      <a:pt x="78" y="288"/>
                    </a:lnTo>
                    <a:lnTo>
                      <a:pt x="92" y="264"/>
                    </a:lnTo>
                    <a:lnTo>
                      <a:pt x="106" y="240"/>
                    </a:lnTo>
                    <a:lnTo>
                      <a:pt x="122" y="218"/>
                    </a:lnTo>
                    <a:lnTo>
                      <a:pt x="138" y="196"/>
                    </a:lnTo>
                    <a:lnTo>
                      <a:pt x="156" y="176"/>
                    </a:lnTo>
                    <a:lnTo>
                      <a:pt x="176" y="156"/>
                    </a:lnTo>
                    <a:lnTo>
                      <a:pt x="194" y="136"/>
                    </a:lnTo>
                    <a:lnTo>
                      <a:pt x="214" y="120"/>
                    </a:lnTo>
                    <a:lnTo>
                      <a:pt x="236" y="102"/>
                    </a:lnTo>
                    <a:lnTo>
                      <a:pt x="258" y="88"/>
                    </a:lnTo>
                    <a:lnTo>
                      <a:pt x="280" y="72"/>
                    </a:lnTo>
                    <a:lnTo>
                      <a:pt x="304" y="60"/>
                    </a:lnTo>
                    <a:lnTo>
                      <a:pt x="326" y="48"/>
                    </a:lnTo>
                    <a:lnTo>
                      <a:pt x="352" y="38"/>
                    </a:lnTo>
                    <a:lnTo>
                      <a:pt x="376" y="28"/>
                    </a:lnTo>
                    <a:lnTo>
                      <a:pt x="402" y="20"/>
                    </a:lnTo>
                    <a:lnTo>
                      <a:pt x="428" y="14"/>
                    </a:lnTo>
                    <a:lnTo>
                      <a:pt x="454" y="8"/>
                    </a:lnTo>
                    <a:lnTo>
                      <a:pt x="480" y="4"/>
                    </a:lnTo>
                    <a:lnTo>
                      <a:pt x="508" y="2"/>
                    </a:lnTo>
                    <a:lnTo>
                      <a:pt x="536" y="0"/>
                    </a:lnTo>
                    <a:lnTo>
                      <a:pt x="536" y="0"/>
                    </a:lnTo>
                    <a:lnTo>
                      <a:pt x="564" y="2"/>
                    </a:lnTo>
                    <a:lnTo>
                      <a:pt x="590" y="4"/>
                    </a:lnTo>
                    <a:lnTo>
                      <a:pt x="618" y="8"/>
                    </a:lnTo>
                    <a:lnTo>
                      <a:pt x="644" y="14"/>
                    </a:lnTo>
                    <a:lnTo>
                      <a:pt x="670" y="20"/>
                    </a:lnTo>
                    <a:lnTo>
                      <a:pt x="696" y="28"/>
                    </a:lnTo>
                    <a:lnTo>
                      <a:pt x="720" y="38"/>
                    </a:lnTo>
                    <a:lnTo>
                      <a:pt x="744" y="48"/>
                    </a:lnTo>
                    <a:lnTo>
                      <a:pt x="768" y="60"/>
                    </a:lnTo>
                    <a:lnTo>
                      <a:pt x="792" y="72"/>
                    </a:lnTo>
                    <a:lnTo>
                      <a:pt x="814" y="88"/>
                    </a:lnTo>
                    <a:lnTo>
                      <a:pt x="836" y="102"/>
                    </a:lnTo>
                    <a:lnTo>
                      <a:pt x="856" y="120"/>
                    </a:lnTo>
                    <a:lnTo>
                      <a:pt x="876" y="136"/>
                    </a:lnTo>
                    <a:lnTo>
                      <a:pt x="896" y="156"/>
                    </a:lnTo>
                    <a:lnTo>
                      <a:pt x="914" y="176"/>
                    </a:lnTo>
                    <a:lnTo>
                      <a:pt x="932" y="196"/>
                    </a:lnTo>
                    <a:lnTo>
                      <a:pt x="950" y="218"/>
                    </a:lnTo>
                    <a:lnTo>
                      <a:pt x="966" y="240"/>
                    </a:lnTo>
                    <a:lnTo>
                      <a:pt x="980" y="264"/>
                    </a:lnTo>
                    <a:lnTo>
                      <a:pt x="994" y="288"/>
                    </a:lnTo>
                    <a:lnTo>
                      <a:pt x="1008" y="312"/>
                    </a:lnTo>
                    <a:lnTo>
                      <a:pt x="1018" y="338"/>
                    </a:lnTo>
                    <a:lnTo>
                      <a:pt x="1030" y="364"/>
                    </a:lnTo>
                    <a:lnTo>
                      <a:pt x="1040" y="392"/>
                    </a:lnTo>
                    <a:lnTo>
                      <a:pt x="1048" y="420"/>
                    </a:lnTo>
                    <a:lnTo>
                      <a:pt x="1054" y="448"/>
                    </a:lnTo>
                    <a:lnTo>
                      <a:pt x="1060" y="476"/>
                    </a:lnTo>
                    <a:lnTo>
                      <a:pt x="1066" y="506"/>
                    </a:lnTo>
                    <a:lnTo>
                      <a:pt x="1070" y="536"/>
                    </a:lnTo>
                    <a:lnTo>
                      <a:pt x="1072" y="566"/>
                    </a:lnTo>
                    <a:lnTo>
                      <a:pt x="1072" y="59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319" name="Freeform 33"/>
              <p:cNvSpPr>
                <a:spLocks/>
              </p:cNvSpPr>
              <p:nvPr/>
            </p:nvSpPr>
            <p:spPr bwMode="auto">
              <a:xfrm>
                <a:off x="12541250" y="5130800"/>
                <a:ext cx="1701800" cy="1892300"/>
              </a:xfrm>
              <a:custGeom>
                <a:avLst/>
                <a:gdLst>
                  <a:gd name="T0" fmla="*/ 1072 w 1072"/>
                  <a:gd name="T1" fmla="*/ 626 h 1192"/>
                  <a:gd name="T2" fmla="*/ 1060 w 1072"/>
                  <a:gd name="T3" fmla="*/ 716 h 1192"/>
                  <a:gd name="T4" fmla="*/ 1040 w 1072"/>
                  <a:gd name="T5" fmla="*/ 800 h 1192"/>
                  <a:gd name="T6" fmla="*/ 1008 w 1072"/>
                  <a:gd name="T7" fmla="*/ 880 h 1192"/>
                  <a:gd name="T8" fmla="*/ 966 w 1072"/>
                  <a:gd name="T9" fmla="*/ 952 h 1192"/>
                  <a:gd name="T10" fmla="*/ 914 w 1072"/>
                  <a:gd name="T11" fmla="*/ 1018 h 1192"/>
                  <a:gd name="T12" fmla="*/ 856 w 1072"/>
                  <a:gd name="T13" fmla="*/ 1074 h 1192"/>
                  <a:gd name="T14" fmla="*/ 792 w 1072"/>
                  <a:gd name="T15" fmla="*/ 1120 h 1192"/>
                  <a:gd name="T16" fmla="*/ 720 w 1072"/>
                  <a:gd name="T17" fmla="*/ 1156 h 1192"/>
                  <a:gd name="T18" fmla="*/ 644 w 1072"/>
                  <a:gd name="T19" fmla="*/ 1180 h 1192"/>
                  <a:gd name="T20" fmla="*/ 564 w 1072"/>
                  <a:gd name="T21" fmla="*/ 1190 h 1192"/>
                  <a:gd name="T22" fmla="*/ 508 w 1072"/>
                  <a:gd name="T23" fmla="*/ 1190 h 1192"/>
                  <a:gd name="T24" fmla="*/ 428 w 1072"/>
                  <a:gd name="T25" fmla="*/ 1180 h 1192"/>
                  <a:gd name="T26" fmla="*/ 352 w 1072"/>
                  <a:gd name="T27" fmla="*/ 1156 h 1192"/>
                  <a:gd name="T28" fmla="*/ 280 w 1072"/>
                  <a:gd name="T29" fmla="*/ 1120 h 1192"/>
                  <a:gd name="T30" fmla="*/ 214 w 1072"/>
                  <a:gd name="T31" fmla="*/ 1074 h 1192"/>
                  <a:gd name="T32" fmla="*/ 156 w 1072"/>
                  <a:gd name="T33" fmla="*/ 1018 h 1192"/>
                  <a:gd name="T34" fmla="*/ 106 w 1072"/>
                  <a:gd name="T35" fmla="*/ 952 h 1192"/>
                  <a:gd name="T36" fmla="*/ 64 w 1072"/>
                  <a:gd name="T37" fmla="*/ 880 h 1192"/>
                  <a:gd name="T38" fmla="*/ 32 w 1072"/>
                  <a:gd name="T39" fmla="*/ 800 h 1192"/>
                  <a:gd name="T40" fmla="*/ 10 w 1072"/>
                  <a:gd name="T41" fmla="*/ 716 h 1192"/>
                  <a:gd name="T42" fmla="*/ 0 w 1072"/>
                  <a:gd name="T43" fmla="*/ 626 h 1192"/>
                  <a:gd name="T44" fmla="*/ 0 w 1072"/>
                  <a:gd name="T45" fmla="*/ 566 h 1192"/>
                  <a:gd name="T46" fmla="*/ 10 w 1072"/>
                  <a:gd name="T47" fmla="*/ 476 h 1192"/>
                  <a:gd name="T48" fmla="*/ 32 w 1072"/>
                  <a:gd name="T49" fmla="*/ 392 h 1192"/>
                  <a:gd name="T50" fmla="*/ 64 w 1072"/>
                  <a:gd name="T51" fmla="*/ 312 h 1192"/>
                  <a:gd name="T52" fmla="*/ 106 w 1072"/>
                  <a:gd name="T53" fmla="*/ 240 h 1192"/>
                  <a:gd name="T54" fmla="*/ 156 w 1072"/>
                  <a:gd name="T55" fmla="*/ 176 h 1192"/>
                  <a:gd name="T56" fmla="*/ 214 w 1072"/>
                  <a:gd name="T57" fmla="*/ 120 h 1192"/>
                  <a:gd name="T58" fmla="*/ 280 w 1072"/>
                  <a:gd name="T59" fmla="*/ 72 h 1192"/>
                  <a:gd name="T60" fmla="*/ 352 w 1072"/>
                  <a:gd name="T61" fmla="*/ 38 h 1192"/>
                  <a:gd name="T62" fmla="*/ 428 w 1072"/>
                  <a:gd name="T63" fmla="*/ 14 h 1192"/>
                  <a:gd name="T64" fmla="*/ 508 w 1072"/>
                  <a:gd name="T65" fmla="*/ 2 h 1192"/>
                  <a:gd name="T66" fmla="*/ 564 w 1072"/>
                  <a:gd name="T67" fmla="*/ 2 h 1192"/>
                  <a:gd name="T68" fmla="*/ 644 w 1072"/>
                  <a:gd name="T69" fmla="*/ 14 h 1192"/>
                  <a:gd name="T70" fmla="*/ 720 w 1072"/>
                  <a:gd name="T71" fmla="*/ 38 h 1192"/>
                  <a:gd name="T72" fmla="*/ 792 w 1072"/>
                  <a:gd name="T73" fmla="*/ 72 h 1192"/>
                  <a:gd name="T74" fmla="*/ 856 w 1072"/>
                  <a:gd name="T75" fmla="*/ 120 h 1192"/>
                  <a:gd name="T76" fmla="*/ 914 w 1072"/>
                  <a:gd name="T77" fmla="*/ 176 h 1192"/>
                  <a:gd name="T78" fmla="*/ 966 w 1072"/>
                  <a:gd name="T79" fmla="*/ 240 h 1192"/>
                  <a:gd name="T80" fmla="*/ 1008 w 1072"/>
                  <a:gd name="T81" fmla="*/ 312 h 1192"/>
                  <a:gd name="T82" fmla="*/ 1040 w 1072"/>
                  <a:gd name="T83" fmla="*/ 392 h 1192"/>
                  <a:gd name="T84" fmla="*/ 1060 w 1072"/>
                  <a:gd name="T85" fmla="*/ 476 h 1192"/>
                  <a:gd name="T86" fmla="*/ 1072 w 1072"/>
                  <a:gd name="T87" fmla="*/ 566 h 1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72" h="1192">
                    <a:moveTo>
                      <a:pt x="1072" y="596"/>
                    </a:moveTo>
                    <a:lnTo>
                      <a:pt x="1072" y="596"/>
                    </a:lnTo>
                    <a:lnTo>
                      <a:pt x="1072" y="626"/>
                    </a:lnTo>
                    <a:lnTo>
                      <a:pt x="1070" y="658"/>
                    </a:lnTo>
                    <a:lnTo>
                      <a:pt x="1066" y="686"/>
                    </a:lnTo>
                    <a:lnTo>
                      <a:pt x="1060" y="716"/>
                    </a:lnTo>
                    <a:lnTo>
                      <a:pt x="1054" y="746"/>
                    </a:lnTo>
                    <a:lnTo>
                      <a:pt x="1048" y="774"/>
                    </a:lnTo>
                    <a:lnTo>
                      <a:pt x="1040" y="800"/>
                    </a:lnTo>
                    <a:lnTo>
                      <a:pt x="1030" y="828"/>
                    </a:lnTo>
                    <a:lnTo>
                      <a:pt x="1018" y="854"/>
                    </a:lnTo>
                    <a:lnTo>
                      <a:pt x="1008" y="880"/>
                    </a:lnTo>
                    <a:lnTo>
                      <a:pt x="994" y="904"/>
                    </a:lnTo>
                    <a:lnTo>
                      <a:pt x="980" y="930"/>
                    </a:lnTo>
                    <a:lnTo>
                      <a:pt x="966" y="952"/>
                    </a:lnTo>
                    <a:lnTo>
                      <a:pt x="950" y="974"/>
                    </a:lnTo>
                    <a:lnTo>
                      <a:pt x="932" y="996"/>
                    </a:lnTo>
                    <a:lnTo>
                      <a:pt x="914" y="1018"/>
                    </a:lnTo>
                    <a:lnTo>
                      <a:pt x="896" y="1036"/>
                    </a:lnTo>
                    <a:lnTo>
                      <a:pt x="876" y="1056"/>
                    </a:lnTo>
                    <a:lnTo>
                      <a:pt x="856" y="1074"/>
                    </a:lnTo>
                    <a:lnTo>
                      <a:pt x="836" y="1090"/>
                    </a:lnTo>
                    <a:lnTo>
                      <a:pt x="814" y="1106"/>
                    </a:lnTo>
                    <a:lnTo>
                      <a:pt x="792" y="1120"/>
                    </a:lnTo>
                    <a:lnTo>
                      <a:pt x="768" y="1132"/>
                    </a:lnTo>
                    <a:lnTo>
                      <a:pt x="744" y="1144"/>
                    </a:lnTo>
                    <a:lnTo>
                      <a:pt x="720" y="1156"/>
                    </a:lnTo>
                    <a:lnTo>
                      <a:pt x="696" y="1164"/>
                    </a:lnTo>
                    <a:lnTo>
                      <a:pt x="670" y="1172"/>
                    </a:lnTo>
                    <a:lnTo>
                      <a:pt x="644" y="1180"/>
                    </a:lnTo>
                    <a:lnTo>
                      <a:pt x="618" y="1184"/>
                    </a:lnTo>
                    <a:lnTo>
                      <a:pt x="590" y="1188"/>
                    </a:lnTo>
                    <a:lnTo>
                      <a:pt x="564" y="1190"/>
                    </a:lnTo>
                    <a:lnTo>
                      <a:pt x="536" y="1192"/>
                    </a:lnTo>
                    <a:lnTo>
                      <a:pt x="536" y="1192"/>
                    </a:lnTo>
                    <a:lnTo>
                      <a:pt x="508" y="1190"/>
                    </a:lnTo>
                    <a:lnTo>
                      <a:pt x="480" y="1188"/>
                    </a:lnTo>
                    <a:lnTo>
                      <a:pt x="454" y="1184"/>
                    </a:lnTo>
                    <a:lnTo>
                      <a:pt x="428" y="1180"/>
                    </a:lnTo>
                    <a:lnTo>
                      <a:pt x="402" y="1172"/>
                    </a:lnTo>
                    <a:lnTo>
                      <a:pt x="376" y="1164"/>
                    </a:lnTo>
                    <a:lnTo>
                      <a:pt x="352" y="1156"/>
                    </a:lnTo>
                    <a:lnTo>
                      <a:pt x="326" y="1144"/>
                    </a:lnTo>
                    <a:lnTo>
                      <a:pt x="304" y="1132"/>
                    </a:lnTo>
                    <a:lnTo>
                      <a:pt x="280" y="1120"/>
                    </a:lnTo>
                    <a:lnTo>
                      <a:pt x="258" y="1106"/>
                    </a:lnTo>
                    <a:lnTo>
                      <a:pt x="236" y="1090"/>
                    </a:lnTo>
                    <a:lnTo>
                      <a:pt x="214" y="1074"/>
                    </a:lnTo>
                    <a:lnTo>
                      <a:pt x="194" y="1056"/>
                    </a:lnTo>
                    <a:lnTo>
                      <a:pt x="176" y="1036"/>
                    </a:lnTo>
                    <a:lnTo>
                      <a:pt x="156" y="1018"/>
                    </a:lnTo>
                    <a:lnTo>
                      <a:pt x="138" y="996"/>
                    </a:lnTo>
                    <a:lnTo>
                      <a:pt x="122" y="974"/>
                    </a:lnTo>
                    <a:lnTo>
                      <a:pt x="106" y="952"/>
                    </a:lnTo>
                    <a:lnTo>
                      <a:pt x="92" y="930"/>
                    </a:lnTo>
                    <a:lnTo>
                      <a:pt x="78" y="904"/>
                    </a:lnTo>
                    <a:lnTo>
                      <a:pt x="64" y="880"/>
                    </a:lnTo>
                    <a:lnTo>
                      <a:pt x="52" y="854"/>
                    </a:lnTo>
                    <a:lnTo>
                      <a:pt x="42" y="828"/>
                    </a:lnTo>
                    <a:lnTo>
                      <a:pt x="32" y="800"/>
                    </a:lnTo>
                    <a:lnTo>
                      <a:pt x="24" y="774"/>
                    </a:lnTo>
                    <a:lnTo>
                      <a:pt x="16" y="746"/>
                    </a:lnTo>
                    <a:lnTo>
                      <a:pt x="10" y="716"/>
                    </a:lnTo>
                    <a:lnTo>
                      <a:pt x="6" y="686"/>
                    </a:lnTo>
                    <a:lnTo>
                      <a:pt x="2" y="658"/>
                    </a:lnTo>
                    <a:lnTo>
                      <a:pt x="0" y="626"/>
                    </a:lnTo>
                    <a:lnTo>
                      <a:pt x="0" y="596"/>
                    </a:lnTo>
                    <a:lnTo>
                      <a:pt x="0" y="596"/>
                    </a:lnTo>
                    <a:lnTo>
                      <a:pt x="0" y="566"/>
                    </a:lnTo>
                    <a:lnTo>
                      <a:pt x="2" y="536"/>
                    </a:lnTo>
                    <a:lnTo>
                      <a:pt x="6" y="506"/>
                    </a:lnTo>
                    <a:lnTo>
                      <a:pt x="10" y="476"/>
                    </a:lnTo>
                    <a:lnTo>
                      <a:pt x="16" y="448"/>
                    </a:lnTo>
                    <a:lnTo>
                      <a:pt x="24" y="420"/>
                    </a:lnTo>
                    <a:lnTo>
                      <a:pt x="32" y="392"/>
                    </a:lnTo>
                    <a:lnTo>
                      <a:pt x="42" y="364"/>
                    </a:lnTo>
                    <a:lnTo>
                      <a:pt x="52" y="338"/>
                    </a:lnTo>
                    <a:lnTo>
                      <a:pt x="64" y="312"/>
                    </a:lnTo>
                    <a:lnTo>
                      <a:pt x="78" y="288"/>
                    </a:lnTo>
                    <a:lnTo>
                      <a:pt x="92" y="264"/>
                    </a:lnTo>
                    <a:lnTo>
                      <a:pt x="106" y="240"/>
                    </a:lnTo>
                    <a:lnTo>
                      <a:pt x="122" y="218"/>
                    </a:lnTo>
                    <a:lnTo>
                      <a:pt x="138" y="196"/>
                    </a:lnTo>
                    <a:lnTo>
                      <a:pt x="156" y="176"/>
                    </a:lnTo>
                    <a:lnTo>
                      <a:pt x="176" y="156"/>
                    </a:lnTo>
                    <a:lnTo>
                      <a:pt x="194" y="136"/>
                    </a:lnTo>
                    <a:lnTo>
                      <a:pt x="214" y="120"/>
                    </a:lnTo>
                    <a:lnTo>
                      <a:pt x="236" y="102"/>
                    </a:lnTo>
                    <a:lnTo>
                      <a:pt x="258" y="88"/>
                    </a:lnTo>
                    <a:lnTo>
                      <a:pt x="280" y="72"/>
                    </a:lnTo>
                    <a:lnTo>
                      <a:pt x="304" y="60"/>
                    </a:lnTo>
                    <a:lnTo>
                      <a:pt x="326" y="48"/>
                    </a:lnTo>
                    <a:lnTo>
                      <a:pt x="352" y="38"/>
                    </a:lnTo>
                    <a:lnTo>
                      <a:pt x="376" y="28"/>
                    </a:lnTo>
                    <a:lnTo>
                      <a:pt x="402" y="20"/>
                    </a:lnTo>
                    <a:lnTo>
                      <a:pt x="428" y="14"/>
                    </a:lnTo>
                    <a:lnTo>
                      <a:pt x="454" y="8"/>
                    </a:lnTo>
                    <a:lnTo>
                      <a:pt x="480" y="4"/>
                    </a:lnTo>
                    <a:lnTo>
                      <a:pt x="508" y="2"/>
                    </a:lnTo>
                    <a:lnTo>
                      <a:pt x="536" y="0"/>
                    </a:lnTo>
                    <a:lnTo>
                      <a:pt x="536" y="0"/>
                    </a:lnTo>
                    <a:lnTo>
                      <a:pt x="564" y="2"/>
                    </a:lnTo>
                    <a:lnTo>
                      <a:pt x="590" y="4"/>
                    </a:lnTo>
                    <a:lnTo>
                      <a:pt x="618" y="8"/>
                    </a:lnTo>
                    <a:lnTo>
                      <a:pt x="644" y="14"/>
                    </a:lnTo>
                    <a:lnTo>
                      <a:pt x="670" y="20"/>
                    </a:lnTo>
                    <a:lnTo>
                      <a:pt x="696" y="28"/>
                    </a:lnTo>
                    <a:lnTo>
                      <a:pt x="720" y="38"/>
                    </a:lnTo>
                    <a:lnTo>
                      <a:pt x="744" y="48"/>
                    </a:lnTo>
                    <a:lnTo>
                      <a:pt x="768" y="60"/>
                    </a:lnTo>
                    <a:lnTo>
                      <a:pt x="792" y="72"/>
                    </a:lnTo>
                    <a:lnTo>
                      <a:pt x="814" y="88"/>
                    </a:lnTo>
                    <a:lnTo>
                      <a:pt x="836" y="102"/>
                    </a:lnTo>
                    <a:lnTo>
                      <a:pt x="856" y="120"/>
                    </a:lnTo>
                    <a:lnTo>
                      <a:pt x="876" y="136"/>
                    </a:lnTo>
                    <a:lnTo>
                      <a:pt x="896" y="156"/>
                    </a:lnTo>
                    <a:lnTo>
                      <a:pt x="914" y="176"/>
                    </a:lnTo>
                    <a:lnTo>
                      <a:pt x="932" y="196"/>
                    </a:lnTo>
                    <a:lnTo>
                      <a:pt x="950" y="218"/>
                    </a:lnTo>
                    <a:lnTo>
                      <a:pt x="966" y="240"/>
                    </a:lnTo>
                    <a:lnTo>
                      <a:pt x="980" y="264"/>
                    </a:lnTo>
                    <a:lnTo>
                      <a:pt x="994" y="288"/>
                    </a:lnTo>
                    <a:lnTo>
                      <a:pt x="1008" y="312"/>
                    </a:lnTo>
                    <a:lnTo>
                      <a:pt x="1018" y="338"/>
                    </a:lnTo>
                    <a:lnTo>
                      <a:pt x="1030" y="364"/>
                    </a:lnTo>
                    <a:lnTo>
                      <a:pt x="1040" y="392"/>
                    </a:lnTo>
                    <a:lnTo>
                      <a:pt x="1048" y="420"/>
                    </a:lnTo>
                    <a:lnTo>
                      <a:pt x="1054" y="448"/>
                    </a:lnTo>
                    <a:lnTo>
                      <a:pt x="1060" y="476"/>
                    </a:lnTo>
                    <a:lnTo>
                      <a:pt x="1066" y="506"/>
                    </a:lnTo>
                    <a:lnTo>
                      <a:pt x="1070" y="536"/>
                    </a:lnTo>
                    <a:lnTo>
                      <a:pt x="1072" y="566"/>
                    </a:lnTo>
                    <a:lnTo>
                      <a:pt x="1072" y="59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320" name="Freeform 34"/>
              <p:cNvSpPr>
                <a:spLocks/>
              </p:cNvSpPr>
              <p:nvPr/>
            </p:nvSpPr>
            <p:spPr bwMode="auto">
              <a:xfrm>
                <a:off x="12817475" y="5438775"/>
                <a:ext cx="1149350" cy="1276350"/>
              </a:xfrm>
              <a:custGeom>
                <a:avLst/>
                <a:gdLst>
                  <a:gd name="T0" fmla="*/ 724 w 724"/>
                  <a:gd name="T1" fmla="*/ 402 h 804"/>
                  <a:gd name="T2" fmla="*/ 716 w 724"/>
                  <a:gd name="T3" fmla="*/ 484 h 804"/>
                  <a:gd name="T4" fmla="*/ 696 w 724"/>
                  <a:gd name="T5" fmla="*/ 558 h 804"/>
                  <a:gd name="T6" fmla="*/ 662 w 724"/>
                  <a:gd name="T7" fmla="*/ 626 h 804"/>
                  <a:gd name="T8" fmla="*/ 618 w 724"/>
                  <a:gd name="T9" fmla="*/ 686 h 804"/>
                  <a:gd name="T10" fmla="*/ 564 w 724"/>
                  <a:gd name="T11" fmla="*/ 736 h 804"/>
                  <a:gd name="T12" fmla="*/ 502 w 724"/>
                  <a:gd name="T13" fmla="*/ 772 h 804"/>
                  <a:gd name="T14" fmla="*/ 434 w 724"/>
                  <a:gd name="T15" fmla="*/ 796 h 804"/>
                  <a:gd name="T16" fmla="*/ 362 w 724"/>
                  <a:gd name="T17" fmla="*/ 804 h 804"/>
                  <a:gd name="T18" fmla="*/ 324 w 724"/>
                  <a:gd name="T19" fmla="*/ 802 h 804"/>
                  <a:gd name="T20" fmla="*/ 254 w 724"/>
                  <a:gd name="T21" fmla="*/ 786 h 804"/>
                  <a:gd name="T22" fmla="*/ 190 w 724"/>
                  <a:gd name="T23" fmla="*/ 756 h 804"/>
                  <a:gd name="T24" fmla="*/ 132 w 724"/>
                  <a:gd name="T25" fmla="*/ 712 h 804"/>
                  <a:gd name="T26" fmla="*/ 82 w 724"/>
                  <a:gd name="T27" fmla="*/ 658 h 804"/>
                  <a:gd name="T28" fmla="*/ 44 w 724"/>
                  <a:gd name="T29" fmla="*/ 594 h 804"/>
                  <a:gd name="T30" fmla="*/ 16 w 724"/>
                  <a:gd name="T31" fmla="*/ 522 h 804"/>
                  <a:gd name="T32" fmla="*/ 2 w 724"/>
                  <a:gd name="T33" fmla="*/ 444 h 804"/>
                  <a:gd name="T34" fmla="*/ 0 w 724"/>
                  <a:gd name="T35" fmla="*/ 402 h 804"/>
                  <a:gd name="T36" fmla="*/ 8 w 724"/>
                  <a:gd name="T37" fmla="*/ 322 h 804"/>
                  <a:gd name="T38" fmla="*/ 28 w 724"/>
                  <a:gd name="T39" fmla="*/ 246 h 804"/>
                  <a:gd name="T40" fmla="*/ 62 w 724"/>
                  <a:gd name="T41" fmla="*/ 178 h 804"/>
                  <a:gd name="T42" fmla="*/ 106 w 724"/>
                  <a:gd name="T43" fmla="*/ 118 h 804"/>
                  <a:gd name="T44" fmla="*/ 160 w 724"/>
                  <a:gd name="T45" fmla="*/ 70 h 804"/>
                  <a:gd name="T46" fmla="*/ 220 w 724"/>
                  <a:gd name="T47" fmla="*/ 32 h 804"/>
                  <a:gd name="T48" fmla="*/ 288 w 724"/>
                  <a:gd name="T49" fmla="*/ 8 h 804"/>
                  <a:gd name="T50" fmla="*/ 362 w 724"/>
                  <a:gd name="T51" fmla="*/ 0 h 804"/>
                  <a:gd name="T52" fmla="*/ 398 w 724"/>
                  <a:gd name="T53" fmla="*/ 2 h 804"/>
                  <a:gd name="T54" fmla="*/ 470 w 724"/>
                  <a:gd name="T55" fmla="*/ 18 h 804"/>
                  <a:gd name="T56" fmla="*/ 534 w 724"/>
                  <a:gd name="T57" fmla="*/ 48 h 804"/>
                  <a:gd name="T58" fmla="*/ 592 w 724"/>
                  <a:gd name="T59" fmla="*/ 92 h 804"/>
                  <a:gd name="T60" fmla="*/ 640 w 724"/>
                  <a:gd name="T61" fmla="*/ 146 h 804"/>
                  <a:gd name="T62" fmla="*/ 680 w 724"/>
                  <a:gd name="T63" fmla="*/ 210 h 804"/>
                  <a:gd name="T64" fmla="*/ 708 w 724"/>
                  <a:gd name="T65" fmla="*/ 282 h 804"/>
                  <a:gd name="T66" fmla="*/ 722 w 724"/>
                  <a:gd name="T67" fmla="*/ 362 h 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24" h="804">
                    <a:moveTo>
                      <a:pt x="724" y="402"/>
                    </a:moveTo>
                    <a:lnTo>
                      <a:pt x="724" y="402"/>
                    </a:lnTo>
                    <a:lnTo>
                      <a:pt x="722" y="444"/>
                    </a:lnTo>
                    <a:lnTo>
                      <a:pt x="716" y="484"/>
                    </a:lnTo>
                    <a:lnTo>
                      <a:pt x="708" y="522"/>
                    </a:lnTo>
                    <a:lnTo>
                      <a:pt x="696" y="558"/>
                    </a:lnTo>
                    <a:lnTo>
                      <a:pt x="680" y="594"/>
                    </a:lnTo>
                    <a:lnTo>
                      <a:pt x="662" y="626"/>
                    </a:lnTo>
                    <a:lnTo>
                      <a:pt x="640" y="658"/>
                    </a:lnTo>
                    <a:lnTo>
                      <a:pt x="618" y="686"/>
                    </a:lnTo>
                    <a:lnTo>
                      <a:pt x="592" y="712"/>
                    </a:lnTo>
                    <a:lnTo>
                      <a:pt x="564" y="736"/>
                    </a:lnTo>
                    <a:lnTo>
                      <a:pt x="534" y="756"/>
                    </a:lnTo>
                    <a:lnTo>
                      <a:pt x="502" y="772"/>
                    </a:lnTo>
                    <a:lnTo>
                      <a:pt x="470" y="786"/>
                    </a:lnTo>
                    <a:lnTo>
                      <a:pt x="434" y="796"/>
                    </a:lnTo>
                    <a:lnTo>
                      <a:pt x="398" y="802"/>
                    </a:lnTo>
                    <a:lnTo>
                      <a:pt x="362" y="804"/>
                    </a:lnTo>
                    <a:lnTo>
                      <a:pt x="362" y="804"/>
                    </a:lnTo>
                    <a:lnTo>
                      <a:pt x="324" y="802"/>
                    </a:lnTo>
                    <a:lnTo>
                      <a:pt x="288" y="796"/>
                    </a:lnTo>
                    <a:lnTo>
                      <a:pt x="254" y="786"/>
                    </a:lnTo>
                    <a:lnTo>
                      <a:pt x="220" y="772"/>
                    </a:lnTo>
                    <a:lnTo>
                      <a:pt x="190" y="756"/>
                    </a:lnTo>
                    <a:lnTo>
                      <a:pt x="160" y="736"/>
                    </a:lnTo>
                    <a:lnTo>
                      <a:pt x="132" y="712"/>
                    </a:lnTo>
                    <a:lnTo>
                      <a:pt x="106" y="686"/>
                    </a:lnTo>
                    <a:lnTo>
                      <a:pt x="82" y="658"/>
                    </a:lnTo>
                    <a:lnTo>
                      <a:pt x="62" y="626"/>
                    </a:lnTo>
                    <a:lnTo>
                      <a:pt x="44" y="594"/>
                    </a:lnTo>
                    <a:lnTo>
                      <a:pt x="28" y="558"/>
                    </a:lnTo>
                    <a:lnTo>
                      <a:pt x="16" y="522"/>
                    </a:lnTo>
                    <a:lnTo>
                      <a:pt x="8" y="484"/>
                    </a:lnTo>
                    <a:lnTo>
                      <a:pt x="2" y="444"/>
                    </a:lnTo>
                    <a:lnTo>
                      <a:pt x="0" y="402"/>
                    </a:lnTo>
                    <a:lnTo>
                      <a:pt x="0" y="402"/>
                    </a:lnTo>
                    <a:lnTo>
                      <a:pt x="2" y="362"/>
                    </a:lnTo>
                    <a:lnTo>
                      <a:pt x="8" y="322"/>
                    </a:lnTo>
                    <a:lnTo>
                      <a:pt x="16" y="282"/>
                    </a:lnTo>
                    <a:lnTo>
                      <a:pt x="28" y="246"/>
                    </a:lnTo>
                    <a:lnTo>
                      <a:pt x="44" y="210"/>
                    </a:lnTo>
                    <a:lnTo>
                      <a:pt x="62" y="178"/>
                    </a:lnTo>
                    <a:lnTo>
                      <a:pt x="82" y="146"/>
                    </a:lnTo>
                    <a:lnTo>
                      <a:pt x="106" y="118"/>
                    </a:lnTo>
                    <a:lnTo>
                      <a:pt x="132" y="92"/>
                    </a:lnTo>
                    <a:lnTo>
                      <a:pt x="160" y="70"/>
                    </a:lnTo>
                    <a:lnTo>
                      <a:pt x="190" y="48"/>
                    </a:lnTo>
                    <a:lnTo>
                      <a:pt x="220" y="32"/>
                    </a:lnTo>
                    <a:lnTo>
                      <a:pt x="254" y="18"/>
                    </a:lnTo>
                    <a:lnTo>
                      <a:pt x="288" y="8"/>
                    </a:lnTo>
                    <a:lnTo>
                      <a:pt x="324" y="2"/>
                    </a:lnTo>
                    <a:lnTo>
                      <a:pt x="362" y="0"/>
                    </a:lnTo>
                    <a:lnTo>
                      <a:pt x="362" y="0"/>
                    </a:lnTo>
                    <a:lnTo>
                      <a:pt x="398" y="2"/>
                    </a:lnTo>
                    <a:lnTo>
                      <a:pt x="434" y="8"/>
                    </a:lnTo>
                    <a:lnTo>
                      <a:pt x="470" y="18"/>
                    </a:lnTo>
                    <a:lnTo>
                      <a:pt x="502" y="32"/>
                    </a:lnTo>
                    <a:lnTo>
                      <a:pt x="534" y="48"/>
                    </a:lnTo>
                    <a:lnTo>
                      <a:pt x="564" y="70"/>
                    </a:lnTo>
                    <a:lnTo>
                      <a:pt x="592" y="92"/>
                    </a:lnTo>
                    <a:lnTo>
                      <a:pt x="618" y="118"/>
                    </a:lnTo>
                    <a:lnTo>
                      <a:pt x="640" y="146"/>
                    </a:lnTo>
                    <a:lnTo>
                      <a:pt x="662" y="178"/>
                    </a:lnTo>
                    <a:lnTo>
                      <a:pt x="680" y="210"/>
                    </a:lnTo>
                    <a:lnTo>
                      <a:pt x="696" y="246"/>
                    </a:lnTo>
                    <a:lnTo>
                      <a:pt x="708" y="282"/>
                    </a:lnTo>
                    <a:lnTo>
                      <a:pt x="716" y="322"/>
                    </a:lnTo>
                    <a:lnTo>
                      <a:pt x="722" y="362"/>
                    </a:lnTo>
                    <a:lnTo>
                      <a:pt x="724" y="402"/>
                    </a:lnTo>
                    <a:close/>
                  </a:path>
                </a:pathLst>
              </a:custGeom>
              <a:solidFill>
                <a:srgbClr val="E063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321" name="Freeform 35"/>
              <p:cNvSpPr>
                <a:spLocks/>
              </p:cNvSpPr>
              <p:nvPr/>
            </p:nvSpPr>
            <p:spPr bwMode="auto">
              <a:xfrm>
                <a:off x="12817475" y="5438775"/>
                <a:ext cx="1149350" cy="1276350"/>
              </a:xfrm>
              <a:custGeom>
                <a:avLst/>
                <a:gdLst>
                  <a:gd name="T0" fmla="*/ 724 w 724"/>
                  <a:gd name="T1" fmla="*/ 402 h 804"/>
                  <a:gd name="T2" fmla="*/ 716 w 724"/>
                  <a:gd name="T3" fmla="*/ 484 h 804"/>
                  <a:gd name="T4" fmla="*/ 696 w 724"/>
                  <a:gd name="T5" fmla="*/ 558 h 804"/>
                  <a:gd name="T6" fmla="*/ 662 w 724"/>
                  <a:gd name="T7" fmla="*/ 626 h 804"/>
                  <a:gd name="T8" fmla="*/ 618 w 724"/>
                  <a:gd name="T9" fmla="*/ 686 h 804"/>
                  <a:gd name="T10" fmla="*/ 564 w 724"/>
                  <a:gd name="T11" fmla="*/ 736 h 804"/>
                  <a:gd name="T12" fmla="*/ 502 w 724"/>
                  <a:gd name="T13" fmla="*/ 772 h 804"/>
                  <a:gd name="T14" fmla="*/ 434 w 724"/>
                  <a:gd name="T15" fmla="*/ 796 h 804"/>
                  <a:gd name="T16" fmla="*/ 362 w 724"/>
                  <a:gd name="T17" fmla="*/ 804 h 804"/>
                  <a:gd name="T18" fmla="*/ 324 w 724"/>
                  <a:gd name="T19" fmla="*/ 802 h 804"/>
                  <a:gd name="T20" fmla="*/ 254 w 724"/>
                  <a:gd name="T21" fmla="*/ 786 h 804"/>
                  <a:gd name="T22" fmla="*/ 190 w 724"/>
                  <a:gd name="T23" fmla="*/ 756 h 804"/>
                  <a:gd name="T24" fmla="*/ 132 w 724"/>
                  <a:gd name="T25" fmla="*/ 712 h 804"/>
                  <a:gd name="T26" fmla="*/ 82 w 724"/>
                  <a:gd name="T27" fmla="*/ 658 h 804"/>
                  <a:gd name="T28" fmla="*/ 44 w 724"/>
                  <a:gd name="T29" fmla="*/ 594 h 804"/>
                  <a:gd name="T30" fmla="*/ 16 w 724"/>
                  <a:gd name="T31" fmla="*/ 522 h 804"/>
                  <a:gd name="T32" fmla="*/ 2 w 724"/>
                  <a:gd name="T33" fmla="*/ 444 h 804"/>
                  <a:gd name="T34" fmla="*/ 0 w 724"/>
                  <a:gd name="T35" fmla="*/ 402 h 804"/>
                  <a:gd name="T36" fmla="*/ 8 w 724"/>
                  <a:gd name="T37" fmla="*/ 322 h 804"/>
                  <a:gd name="T38" fmla="*/ 28 w 724"/>
                  <a:gd name="T39" fmla="*/ 246 h 804"/>
                  <a:gd name="T40" fmla="*/ 62 w 724"/>
                  <a:gd name="T41" fmla="*/ 178 h 804"/>
                  <a:gd name="T42" fmla="*/ 106 w 724"/>
                  <a:gd name="T43" fmla="*/ 118 h 804"/>
                  <a:gd name="T44" fmla="*/ 160 w 724"/>
                  <a:gd name="T45" fmla="*/ 70 h 804"/>
                  <a:gd name="T46" fmla="*/ 220 w 724"/>
                  <a:gd name="T47" fmla="*/ 32 h 804"/>
                  <a:gd name="T48" fmla="*/ 288 w 724"/>
                  <a:gd name="T49" fmla="*/ 8 h 804"/>
                  <a:gd name="T50" fmla="*/ 362 w 724"/>
                  <a:gd name="T51" fmla="*/ 0 h 804"/>
                  <a:gd name="T52" fmla="*/ 398 w 724"/>
                  <a:gd name="T53" fmla="*/ 2 h 804"/>
                  <a:gd name="T54" fmla="*/ 470 w 724"/>
                  <a:gd name="T55" fmla="*/ 18 h 804"/>
                  <a:gd name="T56" fmla="*/ 534 w 724"/>
                  <a:gd name="T57" fmla="*/ 48 h 804"/>
                  <a:gd name="T58" fmla="*/ 592 w 724"/>
                  <a:gd name="T59" fmla="*/ 92 h 804"/>
                  <a:gd name="T60" fmla="*/ 640 w 724"/>
                  <a:gd name="T61" fmla="*/ 146 h 804"/>
                  <a:gd name="T62" fmla="*/ 680 w 724"/>
                  <a:gd name="T63" fmla="*/ 210 h 804"/>
                  <a:gd name="T64" fmla="*/ 708 w 724"/>
                  <a:gd name="T65" fmla="*/ 282 h 804"/>
                  <a:gd name="T66" fmla="*/ 722 w 724"/>
                  <a:gd name="T67" fmla="*/ 362 h 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24" h="804">
                    <a:moveTo>
                      <a:pt x="724" y="402"/>
                    </a:moveTo>
                    <a:lnTo>
                      <a:pt x="724" y="402"/>
                    </a:lnTo>
                    <a:lnTo>
                      <a:pt x="722" y="444"/>
                    </a:lnTo>
                    <a:lnTo>
                      <a:pt x="716" y="484"/>
                    </a:lnTo>
                    <a:lnTo>
                      <a:pt x="708" y="522"/>
                    </a:lnTo>
                    <a:lnTo>
                      <a:pt x="696" y="558"/>
                    </a:lnTo>
                    <a:lnTo>
                      <a:pt x="680" y="594"/>
                    </a:lnTo>
                    <a:lnTo>
                      <a:pt x="662" y="626"/>
                    </a:lnTo>
                    <a:lnTo>
                      <a:pt x="640" y="658"/>
                    </a:lnTo>
                    <a:lnTo>
                      <a:pt x="618" y="686"/>
                    </a:lnTo>
                    <a:lnTo>
                      <a:pt x="592" y="712"/>
                    </a:lnTo>
                    <a:lnTo>
                      <a:pt x="564" y="736"/>
                    </a:lnTo>
                    <a:lnTo>
                      <a:pt x="534" y="756"/>
                    </a:lnTo>
                    <a:lnTo>
                      <a:pt x="502" y="772"/>
                    </a:lnTo>
                    <a:lnTo>
                      <a:pt x="470" y="786"/>
                    </a:lnTo>
                    <a:lnTo>
                      <a:pt x="434" y="796"/>
                    </a:lnTo>
                    <a:lnTo>
                      <a:pt x="398" y="802"/>
                    </a:lnTo>
                    <a:lnTo>
                      <a:pt x="362" y="804"/>
                    </a:lnTo>
                    <a:lnTo>
                      <a:pt x="362" y="804"/>
                    </a:lnTo>
                    <a:lnTo>
                      <a:pt x="324" y="802"/>
                    </a:lnTo>
                    <a:lnTo>
                      <a:pt x="288" y="796"/>
                    </a:lnTo>
                    <a:lnTo>
                      <a:pt x="254" y="786"/>
                    </a:lnTo>
                    <a:lnTo>
                      <a:pt x="220" y="772"/>
                    </a:lnTo>
                    <a:lnTo>
                      <a:pt x="190" y="756"/>
                    </a:lnTo>
                    <a:lnTo>
                      <a:pt x="160" y="736"/>
                    </a:lnTo>
                    <a:lnTo>
                      <a:pt x="132" y="712"/>
                    </a:lnTo>
                    <a:lnTo>
                      <a:pt x="106" y="686"/>
                    </a:lnTo>
                    <a:lnTo>
                      <a:pt x="82" y="658"/>
                    </a:lnTo>
                    <a:lnTo>
                      <a:pt x="62" y="626"/>
                    </a:lnTo>
                    <a:lnTo>
                      <a:pt x="44" y="594"/>
                    </a:lnTo>
                    <a:lnTo>
                      <a:pt x="28" y="558"/>
                    </a:lnTo>
                    <a:lnTo>
                      <a:pt x="16" y="522"/>
                    </a:lnTo>
                    <a:lnTo>
                      <a:pt x="8" y="484"/>
                    </a:lnTo>
                    <a:lnTo>
                      <a:pt x="2" y="444"/>
                    </a:lnTo>
                    <a:lnTo>
                      <a:pt x="0" y="402"/>
                    </a:lnTo>
                    <a:lnTo>
                      <a:pt x="0" y="402"/>
                    </a:lnTo>
                    <a:lnTo>
                      <a:pt x="2" y="362"/>
                    </a:lnTo>
                    <a:lnTo>
                      <a:pt x="8" y="322"/>
                    </a:lnTo>
                    <a:lnTo>
                      <a:pt x="16" y="282"/>
                    </a:lnTo>
                    <a:lnTo>
                      <a:pt x="28" y="246"/>
                    </a:lnTo>
                    <a:lnTo>
                      <a:pt x="44" y="210"/>
                    </a:lnTo>
                    <a:lnTo>
                      <a:pt x="62" y="178"/>
                    </a:lnTo>
                    <a:lnTo>
                      <a:pt x="82" y="146"/>
                    </a:lnTo>
                    <a:lnTo>
                      <a:pt x="106" y="118"/>
                    </a:lnTo>
                    <a:lnTo>
                      <a:pt x="132" y="92"/>
                    </a:lnTo>
                    <a:lnTo>
                      <a:pt x="160" y="70"/>
                    </a:lnTo>
                    <a:lnTo>
                      <a:pt x="190" y="48"/>
                    </a:lnTo>
                    <a:lnTo>
                      <a:pt x="220" y="32"/>
                    </a:lnTo>
                    <a:lnTo>
                      <a:pt x="254" y="18"/>
                    </a:lnTo>
                    <a:lnTo>
                      <a:pt x="288" y="8"/>
                    </a:lnTo>
                    <a:lnTo>
                      <a:pt x="324" y="2"/>
                    </a:lnTo>
                    <a:lnTo>
                      <a:pt x="362" y="0"/>
                    </a:lnTo>
                    <a:lnTo>
                      <a:pt x="362" y="0"/>
                    </a:lnTo>
                    <a:lnTo>
                      <a:pt x="398" y="2"/>
                    </a:lnTo>
                    <a:lnTo>
                      <a:pt x="434" y="8"/>
                    </a:lnTo>
                    <a:lnTo>
                      <a:pt x="470" y="18"/>
                    </a:lnTo>
                    <a:lnTo>
                      <a:pt x="502" y="32"/>
                    </a:lnTo>
                    <a:lnTo>
                      <a:pt x="534" y="48"/>
                    </a:lnTo>
                    <a:lnTo>
                      <a:pt x="564" y="70"/>
                    </a:lnTo>
                    <a:lnTo>
                      <a:pt x="592" y="92"/>
                    </a:lnTo>
                    <a:lnTo>
                      <a:pt x="618" y="118"/>
                    </a:lnTo>
                    <a:lnTo>
                      <a:pt x="640" y="146"/>
                    </a:lnTo>
                    <a:lnTo>
                      <a:pt x="662" y="178"/>
                    </a:lnTo>
                    <a:lnTo>
                      <a:pt x="680" y="210"/>
                    </a:lnTo>
                    <a:lnTo>
                      <a:pt x="696" y="246"/>
                    </a:lnTo>
                    <a:lnTo>
                      <a:pt x="708" y="282"/>
                    </a:lnTo>
                    <a:lnTo>
                      <a:pt x="716" y="322"/>
                    </a:lnTo>
                    <a:lnTo>
                      <a:pt x="722" y="362"/>
                    </a:lnTo>
                    <a:lnTo>
                      <a:pt x="724" y="40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322" name="Freeform 36"/>
              <p:cNvSpPr>
                <a:spLocks/>
              </p:cNvSpPr>
              <p:nvPr/>
            </p:nvSpPr>
            <p:spPr bwMode="auto">
              <a:xfrm>
                <a:off x="13052425" y="5699125"/>
                <a:ext cx="679450" cy="755650"/>
              </a:xfrm>
              <a:custGeom>
                <a:avLst/>
                <a:gdLst>
                  <a:gd name="T0" fmla="*/ 428 w 428"/>
                  <a:gd name="T1" fmla="*/ 238 h 476"/>
                  <a:gd name="T2" fmla="*/ 424 w 428"/>
                  <a:gd name="T3" fmla="*/ 286 h 476"/>
                  <a:gd name="T4" fmla="*/ 412 w 428"/>
                  <a:gd name="T5" fmla="*/ 330 h 476"/>
                  <a:gd name="T6" fmla="*/ 392 w 428"/>
                  <a:gd name="T7" fmla="*/ 372 h 476"/>
                  <a:gd name="T8" fmla="*/ 366 w 428"/>
                  <a:gd name="T9" fmla="*/ 406 h 476"/>
                  <a:gd name="T10" fmla="*/ 334 w 428"/>
                  <a:gd name="T11" fmla="*/ 436 h 476"/>
                  <a:gd name="T12" fmla="*/ 298 w 428"/>
                  <a:gd name="T13" fmla="*/ 458 h 476"/>
                  <a:gd name="T14" fmla="*/ 258 w 428"/>
                  <a:gd name="T15" fmla="*/ 472 h 476"/>
                  <a:gd name="T16" fmla="*/ 214 w 428"/>
                  <a:gd name="T17" fmla="*/ 476 h 476"/>
                  <a:gd name="T18" fmla="*/ 192 w 428"/>
                  <a:gd name="T19" fmla="*/ 474 h 476"/>
                  <a:gd name="T20" fmla="*/ 150 w 428"/>
                  <a:gd name="T21" fmla="*/ 466 h 476"/>
                  <a:gd name="T22" fmla="*/ 112 w 428"/>
                  <a:gd name="T23" fmla="*/ 448 h 476"/>
                  <a:gd name="T24" fmla="*/ 78 w 428"/>
                  <a:gd name="T25" fmla="*/ 422 h 476"/>
                  <a:gd name="T26" fmla="*/ 48 w 428"/>
                  <a:gd name="T27" fmla="*/ 390 h 476"/>
                  <a:gd name="T28" fmla="*/ 26 w 428"/>
                  <a:gd name="T29" fmla="*/ 352 h 476"/>
                  <a:gd name="T30" fmla="*/ 8 w 428"/>
                  <a:gd name="T31" fmla="*/ 308 h 476"/>
                  <a:gd name="T32" fmla="*/ 0 w 428"/>
                  <a:gd name="T33" fmla="*/ 262 h 476"/>
                  <a:gd name="T34" fmla="*/ 0 w 428"/>
                  <a:gd name="T35" fmla="*/ 238 h 476"/>
                  <a:gd name="T36" fmla="*/ 4 w 428"/>
                  <a:gd name="T37" fmla="*/ 190 h 476"/>
                  <a:gd name="T38" fmla="*/ 16 w 428"/>
                  <a:gd name="T39" fmla="*/ 146 h 476"/>
                  <a:gd name="T40" fmla="*/ 36 w 428"/>
                  <a:gd name="T41" fmla="*/ 106 h 476"/>
                  <a:gd name="T42" fmla="*/ 62 w 428"/>
                  <a:gd name="T43" fmla="*/ 70 h 476"/>
                  <a:gd name="T44" fmla="*/ 94 w 428"/>
                  <a:gd name="T45" fmla="*/ 42 h 476"/>
                  <a:gd name="T46" fmla="*/ 130 w 428"/>
                  <a:gd name="T47" fmla="*/ 20 h 476"/>
                  <a:gd name="T48" fmla="*/ 170 w 428"/>
                  <a:gd name="T49" fmla="*/ 6 h 476"/>
                  <a:gd name="T50" fmla="*/ 214 w 428"/>
                  <a:gd name="T51" fmla="*/ 0 h 476"/>
                  <a:gd name="T52" fmla="*/ 236 w 428"/>
                  <a:gd name="T53" fmla="*/ 2 h 476"/>
                  <a:gd name="T54" fmla="*/ 278 w 428"/>
                  <a:gd name="T55" fmla="*/ 12 h 476"/>
                  <a:gd name="T56" fmla="*/ 316 w 428"/>
                  <a:gd name="T57" fmla="*/ 30 h 476"/>
                  <a:gd name="T58" fmla="*/ 350 w 428"/>
                  <a:gd name="T59" fmla="*/ 54 h 476"/>
                  <a:gd name="T60" fmla="*/ 380 w 428"/>
                  <a:gd name="T61" fmla="*/ 86 h 476"/>
                  <a:gd name="T62" fmla="*/ 402 w 428"/>
                  <a:gd name="T63" fmla="*/ 124 h 476"/>
                  <a:gd name="T64" fmla="*/ 418 w 428"/>
                  <a:gd name="T65" fmla="*/ 168 h 476"/>
                  <a:gd name="T66" fmla="*/ 428 w 428"/>
                  <a:gd name="T67" fmla="*/ 214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8" h="476">
                    <a:moveTo>
                      <a:pt x="428" y="238"/>
                    </a:moveTo>
                    <a:lnTo>
                      <a:pt x="428" y="238"/>
                    </a:lnTo>
                    <a:lnTo>
                      <a:pt x="428" y="262"/>
                    </a:lnTo>
                    <a:lnTo>
                      <a:pt x="424" y="286"/>
                    </a:lnTo>
                    <a:lnTo>
                      <a:pt x="418" y="308"/>
                    </a:lnTo>
                    <a:lnTo>
                      <a:pt x="412" y="330"/>
                    </a:lnTo>
                    <a:lnTo>
                      <a:pt x="402" y="352"/>
                    </a:lnTo>
                    <a:lnTo>
                      <a:pt x="392" y="372"/>
                    </a:lnTo>
                    <a:lnTo>
                      <a:pt x="380" y="390"/>
                    </a:lnTo>
                    <a:lnTo>
                      <a:pt x="366" y="406"/>
                    </a:lnTo>
                    <a:lnTo>
                      <a:pt x="350" y="422"/>
                    </a:lnTo>
                    <a:lnTo>
                      <a:pt x="334" y="436"/>
                    </a:lnTo>
                    <a:lnTo>
                      <a:pt x="316" y="448"/>
                    </a:lnTo>
                    <a:lnTo>
                      <a:pt x="298" y="458"/>
                    </a:lnTo>
                    <a:lnTo>
                      <a:pt x="278" y="466"/>
                    </a:lnTo>
                    <a:lnTo>
                      <a:pt x="258" y="472"/>
                    </a:lnTo>
                    <a:lnTo>
                      <a:pt x="236" y="474"/>
                    </a:lnTo>
                    <a:lnTo>
                      <a:pt x="214" y="476"/>
                    </a:lnTo>
                    <a:lnTo>
                      <a:pt x="214" y="476"/>
                    </a:lnTo>
                    <a:lnTo>
                      <a:pt x="192" y="474"/>
                    </a:lnTo>
                    <a:lnTo>
                      <a:pt x="170" y="472"/>
                    </a:lnTo>
                    <a:lnTo>
                      <a:pt x="150" y="466"/>
                    </a:lnTo>
                    <a:lnTo>
                      <a:pt x="130" y="458"/>
                    </a:lnTo>
                    <a:lnTo>
                      <a:pt x="112" y="448"/>
                    </a:lnTo>
                    <a:lnTo>
                      <a:pt x="94" y="436"/>
                    </a:lnTo>
                    <a:lnTo>
                      <a:pt x="78" y="422"/>
                    </a:lnTo>
                    <a:lnTo>
                      <a:pt x="62" y="406"/>
                    </a:lnTo>
                    <a:lnTo>
                      <a:pt x="48" y="390"/>
                    </a:lnTo>
                    <a:lnTo>
                      <a:pt x="36" y="372"/>
                    </a:lnTo>
                    <a:lnTo>
                      <a:pt x="26" y="352"/>
                    </a:lnTo>
                    <a:lnTo>
                      <a:pt x="16" y="330"/>
                    </a:lnTo>
                    <a:lnTo>
                      <a:pt x="8" y="308"/>
                    </a:lnTo>
                    <a:lnTo>
                      <a:pt x="4" y="286"/>
                    </a:lnTo>
                    <a:lnTo>
                      <a:pt x="0" y="262"/>
                    </a:lnTo>
                    <a:lnTo>
                      <a:pt x="0" y="238"/>
                    </a:lnTo>
                    <a:lnTo>
                      <a:pt x="0" y="238"/>
                    </a:lnTo>
                    <a:lnTo>
                      <a:pt x="0" y="214"/>
                    </a:lnTo>
                    <a:lnTo>
                      <a:pt x="4" y="190"/>
                    </a:lnTo>
                    <a:lnTo>
                      <a:pt x="8" y="168"/>
                    </a:lnTo>
                    <a:lnTo>
                      <a:pt x="16" y="146"/>
                    </a:lnTo>
                    <a:lnTo>
                      <a:pt x="26" y="124"/>
                    </a:lnTo>
                    <a:lnTo>
                      <a:pt x="36" y="106"/>
                    </a:lnTo>
                    <a:lnTo>
                      <a:pt x="48" y="86"/>
                    </a:lnTo>
                    <a:lnTo>
                      <a:pt x="62" y="70"/>
                    </a:lnTo>
                    <a:lnTo>
                      <a:pt x="78" y="54"/>
                    </a:lnTo>
                    <a:lnTo>
                      <a:pt x="94" y="42"/>
                    </a:lnTo>
                    <a:lnTo>
                      <a:pt x="112" y="30"/>
                    </a:lnTo>
                    <a:lnTo>
                      <a:pt x="130" y="20"/>
                    </a:lnTo>
                    <a:lnTo>
                      <a:pt x="150" y="12"/>
                    </a:lnTo>
                    <a:lnTo>
                      <a:pt x="170" y="6"/>
                    </a:lnTo>
                    <a:lnTo>
                      <a:pt x="192" y="2"/>
                    </a:lnTo>
                    <a:lnTo>
                      <a:pt x="214" y="0"/>
                    </a:lnTo>
                    <a:lnTo>
                      <a:pt x="214" y="0"/>
                    </a:lnTo>
                    <a:lnTo>
                      <a:pt x="236" y="2"/>
                    </a:lnTo>
                    <a:lnTo>
                      <a:pt x="258" y="6"/>
                    </a:lnTo>
                    <a:lnTo>
                      <a:pt x="278" y="12"/>
                    </a:lnTo>
                    <a:lnTo>
                      <a:pt x="298" y="20"/>
                    </a:lnTo>
                    <a:lnTo>
                      <a:pt x="316" y="30"/>
                    </a:lnTo>
                    <a:lnTo>
                      <a:pt x="334" y="42"/>
                    </a:lnTo>
                    <a:lnTo>
                      <a:pt x="350" y="54"/>
                    </a:lnTo>
                    <a:lnTo>
                      <a:pt x="366" y="70"/>
                    </a:lnTo>
                    <a:lnTo>
                      <a:pt x="380" y="86"/>
                    </a:lnTo>
                    <a:lnTo>
                      <a:pt x="392" y="106"/>
                    </a:lnTo>
                    <a:lnTo>
                      <a:pt x="402" y="124"/>
                    </a:lnTo>
                    <a:lnTo>
                      <a:pt x="412" y="146"/>
                    </a:lnTo>
                    <a:lnTo>
                      <a:pt x="418" y="168"/>
                    </a:lnTo>
                    <a:lnTo>
                      <a:pt x="424" y="190"/>
                    </a:lnTo>
                    <a:lnTo>
                      <a:pt x="428" y="214"/>
                    </a:lnTo>
                    <a:lnTo>
                      <a:pt x="428" y="23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323" name="Freeform 37"/>
              <p:cNvSpPr>
                <a:spLocks/>
              </p:cNvSpPr>
              <p:nvPr/>
            </p:nvSpPr>
            <p:spPr bwMode="auto">
              <a:xfrm>
                <a:off x="13052425" y="5699125"/>
                <a:ext cx="679450" cy="755650"/>
              </a:xfrm>
              <a:custGeom>
                <a:avLst/>
                <a:gdLst>
                  <a:gd name="T0" fmla="*/ 428 w 428"/>
                  <a:gd name="T1" fmla="*/ 238 h 476"/>
                  <a:gd name="T2" fmla="*/ 424 w 428"/>
                  <a:gd name="T3" fmla="*/ 286 h 476"/>
                  <a:gd name="T4" fmla="*/ 412 w 428"/>
                  <a:gd name="T5" fmla="*/ 330 h 476"/>
                  <a:gd name="T6" fmla="*/ 392 w 428"/>
                  <a:gd name="T7" fmla="*/ 372 h 476"/>
                  <a:gd name="T8" fmla="*/ 366 w 428"/>
                  <a:gd name="T9" fmla="*/ 406 h 476"/>
                  <a:gd name="T10" fmla="*/ 334 w 428"/>
                  <a:gd name="T11" fmla="*/ 436 h 476"/>
                  <a:gd name="T12" fmla="*/ 298 w 428"/>
                  <a:gd name="T13" fmla="*/ 458 h 476"/>
                  <a:gd name="T14" fmla="*/ 258 w 428"/>
                  <a:gd name="T15" fmla="*/ 472 h 476"/>
                  <a:gd name="T16" fmla="*/ 214 w 428"/>
                  <a:gd name="T17" fmla="*/ 476 h 476"/>
                  <a:gd name="T18" fmla="*/ 192 w 428"/>
                  <a:gd name="T19" fmla="*/ 474 h 476"/>
                  <a:gd name="T20" fmla="*/ 150 w 428"/>
                  <a:gd name="T21" fmla="*/ 466 h 476"/>
                  <a:gd name="T22" fmla="*/ 112 w 428"/>
                  <a:gd name="T23" fmla="*/ 448 h 476"/>
                  <a:gd name="T24" fmla="*/ 78 w 428"/>
                  <a:gd name="T25" fmla="*/ 422 h 476"/>
                  <a:gd name="T26" fmla="*/ 48 w 428"/>
                  <a:gd name="T27" fmla="*/ 390 h 476"/>
                  <a:gd name="T28" fmla="*/ 26 w 428"/>
                  <a:gd name="T29" fmla="*/ 352 h 476"/>
                  <a:gd name="T30" fmla="*/ 8 w 428"/>
                  <a:gd name="T31" fmla="*/ 308 h 476"/>
                  <a:gd name="T32" fmla="*/ 0 w 428"/>
                  <a:gd name="T33" fmla="*/ 262 h 476"/>
                  <a:gd name="T34" fmla="*/ 0 w 428"/>
                  <a:gd name="T35" fmla="*/ 238 h 476"/>
                  <a:gd name="T36" fmla="*/ 4 w 428"/>
                  <a:gd name="T37" fmla="*/ 190 h 476"/>
                  <a:gd name="T38" fmla="*/ 16 w 428"/>
                  <a:gd name="T39" fmla="*/ 146 h 476"/>
                  <a:gd name="T40" fmla="*/ 36 w 428"/>
                  <a:gd name="T41" fmla="*/ 106 h 476"/>
                  <a:gd name="T42" fmla="*/ 62 w 428"/>
                  <a:gd name="T43" fmla="*/ 70 h 476"/>
                  <a:gd name="T44" fmla="*/ 94 w 428"/>
                  <a:gd name="T45" fmla="*/ 42 h 476"/>
                  <a:gd name="T46" fmla="*/ 130 w 428"/>
                  <a:gd name="T47" fmla="*/ 20 h 476"/>
                  <a:gd name="T48" fmla="*/ 170 w 428"/>
                  <a:gd name="T49" fmla="*/ 6 h 476"/>
                  <a:gd name="T50" fmla="*/ 214 w 428"/>
                  <a:gd name="T51" fmla="*/ 0 h 476"/>
                  <a:gd name="T52" fmla="*/ 236 w 428"/>
                  <a:gd name="T53" fmla="*/ 2 h 476"/>
                  <a:gd name="T54" fmla="*/ 278 w 428"/>
                  <a:gd name="T55" fmla="*/ 12 h 476"/>
                  <a:gd name="T56" fmla="*/ 316 w 428"/>
                  <a:gd name="T57" fmla="*/ 30 h 476"/>
                  <a:gd name="T58" fmla="*/ 350 w 428"/>
                  <a:gd name="T59" fmla="*/ 54 h 476"/>
                  <a:gd name="T60" fmla="*/ 380 w 428"/>
                  <a:gd name="T61" fmla="*/ 86 h 476"/>
                  <a:gd name="T62" fmla="*/ 402 w 428"/>
                  <a:gd name="T63" fmla="*/ 124 h 476"/>
                  <a:gd name="T64" fmla="*/ 418 w 428"/>
                  <a:gd name="T65" fmla="*/ 168 h 476"/>
                  <a:gd name="T66" fmla="*/ 428 w 428"/>
                  <a:gd name="T67" fmla="*/ 214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8" h="476">
                    <a:moveTo>
                      <a:pt x="428" y="238"/>
                    </a:moveTo>
                    <a:lnTo>
                      <a:pt x="428" y="238"/>
                    </a:lnTo>
                    <a:lnTo>
                      <a:pt x="428" y="262"/>
                    </a:lnTo>
                    <a:lnTo>
                      <a:pt x="424" y="286"/>
                    </a:lnTo>
                    <a:lnTo>
                      <a:pt x="418" y="308"/>
                    </a:lnTo>
                    <a:lnTo>
                      <a:pt x="412" y="330"/>
                    </a:lnTo>
                    <a:lnTo>
                      <a:pt x="402" y="352"/>
                    </a:lnTo>
                    <a:lnTo>
                      <a:pt x="392" y="372"/>
                    </a:lnTo>
                    <a:lnTo>
                      <a:pt x="380" y="390"/>
                    </a:lnTo>
                    <a:lnTo>
                      <a:pt x="366" y="406"/>
                    </a:lnTo>
                    <a:lnTo>
                      <a:pt x="350" y="422"/>
                    </a:lnTo>
                    <a:lnTo>
                      <a:pt x="334" y="436"/>
                    </a:lnTo>
                    <a:lnTo>
                      <a:pt x="316" y="448"/>
                    </a:lnTo>
                    <a:lnTo>
                      <a:pt x="298" y="458"/>
                    </a:lnTo>
                    <a:lnTo>
                      <a:pt x="278" y="466"/>
                    </a:lnTo>
                    <a:lnTo>
                      <a:pt x="258" y="472"/>
                    </a:lnTo>
                    <a:lnTo>
                      <a:pt x="236" y="474"/>
                    </a:lnTo>
                    <a:lnTo>
                      <a:pt x="214" y="476"/>
                    </a:lnTo>
                    <a:lnTo>
                      <a:pt x="214" y="476"/>
                    </a:lnTo>
                    <a:lnTo>
                      <a:pt x="192" y="474"/>
                    </a:lnTo>
                    <a:lnTo>
                      <a:pt x="170" y="472"/>
                    </a:lnTo>
                    <a:lnTo>
                      <a:pt x="150" y="466"/>
                    </a:lnTo>
                    <a:lnTo>
                      <a:pt x="130" y="458"/>
                    </a:lnTo>
                    <a:lnTo>
                      <a:pt x="112" y="448"/>
                    </a:lnTo>
                    <a:lnTo>
                      <a:pt x="94" y="436"/>
                    </a:lnTo>
                    <a:lnTo>
                      <a:pt x="78" y="422"/>
                    </a:lnTo>
                    <a:lnTo>
                      <a:pt x="62" y="406"/>
                    </a:lnTo>
                    <a:lnTo>
                      <a:pt x="48" y="390"/>
                    </a:lnTo>
                    <a:lnTo>
                      <a:pt x="36" y="372"/>
                    </a:lnTo>
                    <a:lnTo>
                      <a:pt x="26" y="352"/>
                    </a:lnTo>
                    <a:lnTo>
                      <a:pt x="16" y="330"/>
                    </a:lnTo>
                    <a:lnTo>
                      <a:pt x="8" y="308"/>
                    </a:lnTo>
                    <a:lnTo>
                      <a:pt x="4" y="286"/>
                    </a:lnTo>
                    <a:lnTo>
                      <a:pt x="0" y="262"/>
                    </a:lnTo>
                    <a:lnTo>
                      <a:pt x="0" y="238"/>
                    </a:lnTo>
                    <a:lnTo>
                      <a:pt x="0" y="238"/>
                    </a:lnTo>
                    <a:lnTo>
                      <a:pt x="0" y="214"/>
                    </a:lnTo>
                    <a:lnTo>
                      <a:pt x="4" y="190"/>
                    </a:lnTo>
                    <a:lnTo>
                      <a:pt x="8" y="168"/>
                    </a:lnTo>
                    <a:lnTo>
                      <a:pt x="16" y="146"/>
                    </a:lnTo>
                    <a:lnTo>
                      <a:pt x="26" y="124"/>
                    </a:lnTo>
                    <a:lnTo>
                      <a:pt x="36" y="106"/>
                    </a:lnTo>
                    <a:lnTo>
                      <a:pt x="48" y="86"/>
                    </a:lnTo>
                    <a:lnTo>
                      <a:pt x="62" y="70"/>
                    </a:lnTo>
                    <a:lnTo>
                      <a:pt x="78" y="54"/>
                    </a:lnTo>
                    <a:lnTo>
                      <a:pt x="94" y="42"/>
                    </a:lnTo>
                    <a:lnTo>
                      <a:pt x="112" y="30"/>
                    </a:lnTo>
                    <a:lnTo>
                      <a:pt x="130" y="20"/>
                    </a:lnTo>
                    <a:lnTo>
                      <a:pt x="150" y="12"/>
                    </a:lnTo>
                    <a:lnTo>
                      <a:pt x="170" y="6"/>
                    </a:lnTo>
                    <a:lnTo>
                      <a:pt x="192" y="2"/>
                    </a:lnTo>
                    <a:lnTo>
                      <a:pt x="214" y="0"/>
                    </a:lnTo>
                    <a:lnTo>
                      <a:pt x="214" y="0"/>
                    </a:lnTo>
                    <a:lnTo>
                      <a:pt x="236" y="2"/>
                    </a:lnTo>
                    <a:lnTo>
                      <a:pt x="258" y="6"/>
                    </a:lnTo>
                    <a:lnTo>
                      <a:pt x="278" y="12"/>
                    </a:lnTo>
                    <a:lnTo>
                      <a:pt x="298" y="20"/>
                    </a:lnTo>
                    <a:lnTo>
                      <a:pt x="316" y="30"/>
                    </a:lnTo>
                    <a:lnTo>
                      <a:pt x="334" y="42"/>
                    </a:lnTo>
                    <a:lnTo>
                      <a:pt x="350" y="54"/>
                    </a:lnTo>
                    <a:lnTo>
                      <a:pt x="366" y="70"/>
                    </a:lnTo>
                    <a:lnTo>
                      <a:pt x="380" y="86"/>
                    </a:lnTo>
                    <a:lnTo>
                      <a:pt x="392" y="106"/>
                    </a:lnTo>
                    <a:lnTo>
                      <a:pt x="402" y="124"/>
                    </a:lnTo>
                    <a:lnTo>
                      <a:pt x="412" y="146"/>
                    </a:lnTo>
                    <a:lnTo>
                      <a:pt x="418" y="168"/>
                    </a:lnTo>
                    <a:lnTo>
                      <a:pt x="424" y="190"/>
                    </a:lnTo>
                    <a:lnTo>
                      <a:pt x="428" y="214"/>
                    </a:lnTo>
                    <a:lnTo>
                      <a:pt x="428" y="23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324" name="Freeform 38"/>
              <p:cNvSpPr>
                <a:spLocks/>
              </p:cNvSpPr>
              <p:nvPr/>
            </p:nvSpPr>
            <p:spPr bwMode="auto">
              <a:xfrm>
                <a:off x="13258800" y="5927725"/>
                <a:ext cx="266700" cy="298450"/>
              </a:xfrm>
              <a:custGeom>
                <a:avLst/>
                <a:gdLst>
                  <a:gd name="T0" fmla="*/ 168 w 168"/>
                  <a:gd name="T1" fmla="*/ 94 h 188"/>
                  <a:gd name="T2" fmla="*/ 168 w 168"/>
                  <a:gd name="T3" fmla="*/ 94 h 188"/>
                  <a:gd name="T4" fmla="*/ 166 w 168"/>
                  <a:gd name="T5" fmla="*/ 114 h 188"/>
                  <a:gd name="T6" fmla="*/ 162 w 168"/>
                  <a:gd name="T7" fmla="*/ 130 h 188"/>
                  <a:gd name="T8" fmla="*/ 154 w 168"/>
                  <a:gd name="T9" fmla="*/ 146 h 188"/>
                  <a:gd name="T10" fmla="*/ 144 w 168"/>
                  <a:gd name="T11" fmla="*/ 160 h 188"/>
                  <a:gd name="T12" fmla="*/ 130 w 168"/>
                  <a:gd name="T13" fmla="*/ 172 h 188"/>
                  <a:gd name="T14" fmla="*/ 116 w 168"/>
                  <a:gd name="T15" fmla="*/ 180 h 188"/>
                  <a:gd name="T16" fmla="*/ 100 w 168"/>
                  <a:gd name="T17" fmla="*/ 186 h 188"/>
                  <a:gd name="T18" fmla="*/ 84 w 168"/>
                  <a:gd name="T19" fmla="*/ 188 h 188"/>
                  <a:gd name="T20" fmla="*/ 84 w 168"/>
                  <a:gd name="T21" fmla="*/ 188 h 188"/>
                  <a:gd name="T22" fmla="*/ 66 w 168"/>
                  <a:gd name="T23" fmla="*/ 186 h 188"/>
                  <a:gd name="T24" fmla="*/ 50 w 168"/>
                  <a:gd name="T25" fmla="*/ 180 h 188"/>
                  <a:gd name="T26" fmla="*/ 36 w 168"/>
                  <a:gd name="T27" fmla="*/ 172 h 188"/>
                  <a:gd name="T28" fmla="*/ 24 w 168"/>
                  <a:gd name="T29" fmla="*/ 160 h 188"/>
                  <a:gd name="T30" fmla="*/ 14 w 168"/>
                  <a:gd name="T31" fmla="*/ 146 h 188"/>
                  <a:gd name="T32" fmla="*/ 6 w 168"/>
                  <a:gd name="T33" fmla="*/ 130 h 188"/>
                  <a:gd name="T34" fmla="*/ 2 w 168"/>
                  <a:gd name="T35" fmla="*/ 114 h 188"/>
                  <a:gd name="T36" fmla="*/ 0 w 168"/>
                  <a:gd name="T37" fmla="*/ 94 h 188"/>
                  <a:gd name="T38" fmla="*/ 0 w 168"/>
                  <a:gd name="T39" fmla="*/ 94 h 188"/>
                  <a:gd name="T40" fmla="*/ 2 w 168"/>
                  <a:gd name="T41" fmla="*/ 76 h 188"/>
                  <a:gd name="T42" fmla="*/ 6 w 168"/>
                  <a:gd name="T43" fmla="*/ 58 h 188"/>
                  <a:gd name="T44" fmla="*/ 14 w 168"/>
                  <a:gd name="T45" fmla="*/ 42 h 188"/>
                  <a:gd name="T46" fmla="*/ 24 w 168"/>
                  <a:gd name="T47" fmla="*/ 28 h 188"/>
                  <a:gd name="T48" fmla="*/ 36 w 168"/>
                  <a:gd name="T49" fmla="*/ 16 h 188"/>
                  <a:gd name="T50" fmla="*/ 50 w 168"/>
                  <a:gd name="T51" fmla="*/ 8 h 188"/>
                  <a:gd name="T52" fmla="*/ 66 w 168"/>
                  <a:gd name="T53" fmla="*/ 2 h 188"/>
                  <a:gd name="T54" fmla="*/ 84 w 168"/>
                  <a:gd name="T55" fmla="*/ 0 h 188"/>
                  <a:gd name="T56" fmla="*/ 84 w 168"/>
                  <a:gd name="T57" fmla="*/ 0 h 188"/>
                  <a:gd name="T58" fmla="*/ 100 w 168"/>
                  <a:gd name="T59" fmla="*/ 2 h 188"/>
                  <a:gd name="T60" fmla="*/ 116 w 168"/>
                  <a:gd name="T61" fmla="*/ 8 h 188"/>
                  <a:gd name="T62" fmla="*/ 130 w 168"/>
                  <a:gd name="T63" fmla="*/ 16 h 188"/>
                  <a:gd name="T64" fmla="*/ 144 w 168"/>
                  <a:gd name="T65" fmla="*/ 28 h 188"/>
                  <a:gd name="T66" fmla="*/ 154 w 168"/>
                  <a:gd name="T67" fmla="*/ 42 h 188"/>
                  <a:gd name="T68" fmla="*/ 162 w 168"/>
                  <a:gd name="T69" fmla="*/ 58 h 188"/>
                  <a:gd name="T70" fmla="*/ 166 w 168"/>
                  <a:gd name="T71" fmla="*/ 76 h 188"/>
                  <a:gd name="T72" fmla="*/ 168 w 168"/>
                  <a:gd name="T73" fmla="*/ 9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8" h="188">
                    <a:moveTo>
                      <a:pt x="168" y="94"/>
                    </a:moveTo>
                    <a:lnTo>
                      <a:pt x="168" y="94"/>
                    </a:lnTo>
                    <a:lnTo>
                      <a:pt x="166" y="114"/>
                    </a:lnTo>
                    <a:lnTo>
                      <a:pt x="162" y="130"/>
                    </a:lnTo>
                    <a:lnTo>
                      <a:pt x="154" y="146"/>
                    </a:lnTo>
                    <a:lnTo>
                      <a:pt x="144" y="160"/>
                    </a:lnTo>
                    <a:lnTo>
                      <a:pt x="130" y="172"/>
                    </a:lnTo>
                    <a:lnTo>
                      <a:pt x="116" y="180"/>
                    </a:lnTo>
                    <a:lnTo>
                      <a:pt x="100" y="186"/>
                    </a:lnTo>
                    <a:lnTo>
                      <a:pt x="84" y="188"/>
                    </a:lnTo>
                    <a:lnTo>
                      <a:pt x="84" y="188"/>
                    </a:lnTo>
                    <a:lnTo>
                      <a:pt x="66" y="186"/>
                    </a:lnTo>
                    <a:lnTo>
                      <a:pt x="50" y="180"/>
                    </a:lnTo>
                    <a:lnTo>
                      <a:pt x="36" y="172"/>
                    </a:lnTo>
                    <a:lnTo>
                      <a:pt x="24" y="160"/>
                    </a:lnTo>
                    <a:lnTo>
                      <a:pt x="14" y="146"/>
                    </a:lnTo>
                    <a:lnTo>
                      <a:pt x="6" y="130"/>
                    </a:lnTo>
                    <a:lnTo>
                      <a:pt x="2" y="114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2" y="76"/>
                    </a:lnTo>
                    <a:lnTo>
                      <a:pt x="6" y="58"/>
                    </a:lnTo>
                    <a:lnTo>
                      <a:pt x="14" y="42"/>
                    </a:lnTo>
                    <a:lnTo>
                      <a:pt x="24" y="28"/>
                    </a:lnTo>
                    <a:lnTo>
                      <a:pt x="36" y="16"/>
                    </a:lnTo>
                    <a:lnTo>
                      <a:pt x="50" y="8"/>
                    </a:lnTo>
                    <a:lnTo>
                      <a:pt x="66" y="2"/>
                    </a:lnTo>
                    <a:lnTo>
                      <a:pt x="84" y="0"/>
                    </a:lnTo>
                    <a:lnTo>
                      <a:pt x="84" y="0"/>
                    </a:lnTo>
                    <a:lnTo>
                      <a:pt x="100" y="2"/>
                    </a:lnTo>
                    <a:lnTo>
                      <a:pt x="116" y="8"/>
                    </a:lnTo>
                    <a:lnTo>
                      <a:pt x="130" y="16"/>
                    </a:lnTo>
                    <a:lnTo>
                      <a:pt x="144" y="28"/>
                    </a:lnTo>
                    <a:lnTo>
                      <a:pt x="154" y="42"/>
                    </a:lnTo>
                    <a:lnTo>
                      <a:pt x="162" y="58"/>
                    </a:lnTo>
                    <a:lnTo>
                      <a:pt x="166" y="76"/>
                    </a:lnTo>
                    <a:lnTo>
                      <a:pt x="168" y="94"/>
                    </a:lnTo>
                    <a:close/>
                  </a:path>
                </a:pathLst>
              </a:custGeom>
              <a:solidFill>
                <a:srgbClr val="E063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325" name="Freeform 39"/>
              <p:cNvSpPr>
                <a:spLocks/>
              </p:cNvSpPr>
              <p:nvPr/>
            </p:nvSpPr>
            <p:spPr bwMode="auto">
              <a:xfrm>
                <a:off x="13258800" y="5927725"/>
                <a:ext cx="266700" cy="298450"/>
              </a:xfrm>
              <a:custGeom>
                <a:avLst/>
                <a:gdLst>
                  <a:gd name="T0" fmla="*/ 168 w 168"/>
                  <a:gd name="T1" fmla="*/ 94 h 188"/>
                  <a:gd name="T2" fmla="*/ 168 w 168"/>
                  <a:gd name="T3" fmla="*/ 94 h 188"/>
                  <a:gd name="T4" fmla="*/ 166 w 168"/>
                  <a:gd name="T5" fmla="*/ 114 h 188"/>
                  <a:gd name="T6" fmla="*/ 162 w 168"/>
                  <a:gd name="T7" fmla="*/ 130 h 188"/>
                  <a:gd name="T8" fmla="*/ 154 w 168"/>
                  <a:gd name="T9" fmla="*/ 146 h 188"/>
                  <a:gd name="T10" fmla="*/ 144 w 168"/>
                  <a:gd name="T11" fmla="*/ 160 h 188"/>
                  <a:gd name="T12" fmla="*/ 130 w 168"/>
                  <a:gd name="T13" fmla="*/ 172 h 188"/>
                  <a:gd name="T14" fmla="*/ 116 w 168"/>
                  <a:gd name="T15" fmla="*/ 180 h 188"/>
                  <a:gd name="T16" fmla="*/ 100 w 168"/>
                  <a:gd name="T17" fmla="*/ 186 h 188"/>
                  <a:gd name="T18" fmla="*/ 84 w 168"/>
                  <a:gd name="T19" fmla="*/ 188 h 188"/>
                  <a:gd name="T20" fmla="*/ 84 w 168"/>
                  <a:gd name="T21" fmla="*/ 188 h 188"/>
                  <a:gd name="T22" fmla="*/ 66 w 168"/>
                  <a:gd name="T23" fmla="*/ 186 h 188"/>
                  <a:gd name="T24" fmla="*/ 50 w 168"/>
                  <a:gd name="T25" fmla="*/ 180 h 188"/>
                  <a:gd name="T26" fmla="*/ 36 w 168"/>
                  <a:gd name="T27" fmla="*/ 172 h 188"/>
                  <a:gd name="T28" fmla="*/ 24 w 168"/>
                  <a:gd name="T29" fmla="*/ 160 h 188"/>
                  <a:gd name="T30" fmla="*/ 14 w 168"/>
                  <a:gd name="T31" fmla="*/ 146 h 188"/>
                  <a:gd name="T32" fmla="*/ 6 w 168"/>
                  <a:gd name="T33" fmla="*/ 130 h 188"/>
                  <a:gd name="T34" fmla="*/ 2 w 168"/>
                  <a:gd name="T35" fmla="*/ 114 h 188"/>
                  <a:gd name="T36" fmla="*/ 0 w 168"/>
                  <a:gd name="T37" fmla="*/ 94 h 188"/>
                  <a:gd name="T38" fmla="*/ 0 w 168"/>
                  <a:gd name="T39" fmla="*/ 94 h 188"/>
                  <a:gd name="T40" fmla="*/ 2 w 168"/>
                  <a:gd name="T41" fmla="*/ 76 h 188"/>
                  <a:gd name="T42" fmla="*/ 6 w 168"/>
                  <a:gd name="T43" fmla="*/ 58 h 188"/>
                  <a:gd name="T44" fmla="*/ 14 w 168"/>
                  <a:gd name="T45" fmla="*/ 42 h 188"/>
                  <a:gd name="T46" fmla="*/ 24 w 168"/>
                  <a:gd name="T47" fmla="*/ 28 h 188"/>
                  <a:gd name="T48" fmla="*/ 36 w 168"/>
                  <a:gd name="T49" fmla="*/ 16 h 188"/>
                  <a:gd name="T50" fmla="*/ 50 w 168"/>
                  <a:gd name="T51" fmla="*/ 8 h 188"/>
                  <a:gd name="T52" fmla="*/ 66 w 168"/>
                  <a:gd name="T53" fmla="*/ 2 h 188"/>
                  <a:gd name="T54" fmla="*/ 84 w 168"/>
                  <a:gd name="T55" fmla="*/ 0 h 188"/>
                  <a:gd name="T56" fmla="*/ 84 w 168"/>
                  <a:gd name="T57" fmla="*/ 0 h 188"/>
                  <a:gd name="T58" fmla="*/ 100 w 168"/>
                  <a:gd name="T59" fmla="*/ 2 h 188"/>
                  <a:gd name="T60" fmla="*/ 116 w 168"/>
                  <a:gd name="T61" fmla="*/ 8 h 188"/>
                  <a:gd name="T62" fmla="*/ 130 w 168"/>
                  <a:gd name="T63" fmla="*/ 16 h 188"/>
                  <a:gd name="T64" fmla="*/ 144 w 168"/>
                  <a:gd name="T65" fmla="*/ 28 h 188"/>
                  <a:gd name="T66" fmla="*/ 154 w 168"/>
                  <a:gd name="T67" fmla="*/ 42 h 188"/>
                  <a:gd name="T68" fmla="*/ 162 w 168"/>
                  <a:gd name="T69" fmla="*/ 58 h 188"/>
                  <a:gd name="T70" fmla="*/ 166 w 168"/>
                  <a:gd name="T71" fmla="*/ 76 h 188"/>
                  <a:gd name="T72" fmla="*/ 168 w 168"/>
                  <a:gd name="T73" fmla="*/ 9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8" h="188">
                    <a:moveTo>
                      <a:pt x="168" y="94"/>
                    </a:moveTo>
                    <a:lnTo>
                      <a:pt x="168" y="94"/>
                    </a:lnTo>
                    <a:lnTo>
                      <a:pt x="166" y="114"/>
                    </a:lnTo>
                    <a:lnTo>
                      <a:pt x="162" y="130"/>
                    </a:lnTo>
                    <a:lnTo>
                      <a:pt x="154" y="146"/>
                    </a:lnTo>
                    <a:lnTo>
                      <a:pt x="144" y="160"/>
                    </a:lnTo>
                    <a:lnTo>
                      <a:pt x="130" y="172"/>
                    </a:lnTo>
                    <a:lnTo>
                      <a:pt x="116" y="180"/>
                    </a:lnTo>
                    <a:lnTo>
                      <a:pt x="100" y="186"/>
                    </a:lnTo>
                    <a:lnTo>
                      <a:pt x="84" y="188"/>
                    </a:lnTo>
                    <a:lnTo>
                      <a:pt x="84" y="188"/>
                    </a:lnTo>
                    <a:lnTo>
                      <a:pt x="66" y="186"/>
                    </a:lnTo>
                    <a:lnTo>
                      <a:pt x="50" y="180"/>
                    </a:lnTo>
                    <a:lnTo>
                      <a:pt x="36" y="172"/>
                    </a:lnTo>
                    <a:lnTo>
                      <a:pt x="24" y="160"/>
                    </a:lnTo>
                    <a:lnTo>
                      <a:pt x="14" y="146"/>
                    </a:lnTo>
                    <a:lnTo>
                      <a:pt x="6" y="130"/>
                    </a:lnTo>
                    <a:lnTo>
                      <a:pt x="2" y="114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2" y="76"/>
                    </a:lnTo>
                    <a:lnTo>
                      <a:pt x="6" y="58"/>
                    </a:lnTo>
                    <a:lnTo>
                      <a:pt x="14" y="42"/>
                    </a:lnTo>
                    <a:lnTo>
                      <a:pt x="24" y="28"/>
                    </a:lnTo>
                    <a:lnTo>
                      <a:pt x="36" y="16"/>
                    </a:lnTo>
                    <a:lnTo>
                      <a:pt x="50" y="8"/>
                    </a:lnTo>
                    <a:lnTo>
                      <a:pt x="66" y="2"/>
                    </a:lnTo>
                    <a:lnTo>
                      <a:pt x="84" y="0"/>
                    </a:lnTo>
                    <a:lnTo>
                      <a:pt x="84" y="0"/>
                    </a:lnTo>
                    <a:lnTo>
                      <a:pt x="100" y="2"/>
                    </a:lnTo>
                    <a:lnTo>
                      <a:pt x="116" y="8"/>
                    </a:lnTo>
                    <a:lnTo>
                      <a:pt x="130" y="16"/>
                    </a:lnTo>
                    <a:lnTo>
                      <a:pt x="144" y="28"/>
                    </a:lnTo>
                    <a:lnTo>
                      <a:pt x="154" y="42"/>
                    </a:lnTo>
                    <a:lnTo>
                      <a:pt x="162" y="58"/>
                    </a:lnTo>
                    <a:lnTo>
                      <a:pt x="166" y="76"/>
                    </a:lnTo>
                    <a:lnTo>
                      <a:pt x="168" y="9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706438" y="5640107"/>
              <a:ext cx="5461000" cy="4883150"/>
              <a:chOff x="5778500" y="3851275"/>
              <a:chExt cx="5461000" cy="4883150"/>
            </a:xfrm>
          </p:grpSpPr>
          <p:sp>
            <p:nvSpPr>
              <p:cNvPr id="224" name="Freeform 40"/>
              <p:cNvSpPr>
                <a:spLocks/>
              </p:cNvSpPr>
              <p:nvPr/>
            </p:nvSpPr>
            <p:spPr bwMode="auto">
              <a:xfrm>
                <a:off x="7146925" y="5543550"/>
                <a:ext cx="2159000" cy="444500"/>
              </a:xfrm>
              <a:custGeom>
                <a:avLst/>
                <a:gdLst>
                  <a:gd name="T0" fmla="*/ 1336 w 1360"/>
                  <a:gd name="T1" fmla="*/ 0 h 280"/>
                  <a:gd name="T2" fmla="*/ 1336 w 1360"/>
                  <a:gd name="T3" fmla="*/ 0 h 280"/>
                  <a:gd name="T4" fmla="*/ 1196 w 1360"/>
                  <a:gd name="T5" fmla="*/ 26 h 280"/>
                  <a:gd name="T6" fmla="*/ 1048 w 1360"/>
                  <a:gd name="T7" fmla="*/ 52 h 280"/>
                  <a:gd name="T8" fmla="*/ 866 w 1360"/>
                  <a:gd name="T9" fmla="*/ 82 h 280"/>
                  <a:gd name="T10" fmla="*/ 670 w 1360"/>
                  <a:gd name="T11" fmla="*/ 110 h 280"/>
                  <a:gd name="T12" fmla="*/ 572 w 1360"/>
                  <a:gd name="T13" fmla="*/ 124 h 280"/>
                  <a:gd name="T14" fmla="*/ 476 w 1360"/>
                  <a:gd name="T15" fmla="*/ 134 h 280"/>
                  <a:gd name="T16" fmla="*/ 384 w 1360"/>
                  <a:gd name="T17" fmla="*/ 142 h 280"/>
                  <a:gd name="T18" fmla="*/ 298 w 1360"/>
                  <a:gd name="T19" fmla="*/ 148 h 280"/>
                  <a:gd name="T20" fmla="*/ 220 w 1360"/>
                  <a:gd name="T21" fmla="*/ 150 h 280"/>
                  <a:gd name="T22" fmla="*/ 154 w 1360"/>
                  <a:gd name="T23" fmla="*/ 148 h 280"/>
                  <a:gd name="T24" fmla="*/ 154 w 1360"/>
                  <a:gd name="T25" fmla="*/ 148 h 280"/>
                  <a:gd name="T26" fmla="*/ 100 w 1360"/>
                  <a:gd name="T27" fmla="*/ 146 h 280"/>
                  <a:gd name="T28" fmla="*/ 58 w 1360"/>
                  <a:gd name="T29" fmla="*/ 146 h 280"/>
                  <a:gd name="T30" fmla="*/ 30 w 1360"/>
                  <a:gd name="T31" fmla="*/ 152 h 280"/>
                  <a:gd name="T32" fmla="*/ 18 w 1360"/>
                  <a:gd name="T33" fmla="*/ 154 h 280"/>
                  <a:gd name="T34" fmla="*/ 10 w 1360"/>
                  <a:gd name="T35" fmla="*/ 158 h 280"/>
                  <a:gd name="T36" fmla="*/ 6 w 1360"/>
                  <a:gd name="T37" fmla="*/ 164 h 280"/>
                  <a:gd name="T38" fmla="*/ 2 w 1360"/>
                  <a:gd name="T39" fmla="*/ 168 h 280"/>
                  <a:gd name="T40" fmla="*/ 0 w 1360"/>
                  <a:gd name="T41" fmla="*/ 174 h 280"/>
                  <a:gd name="T42" fmla="*/ 0 w 1360"/>
                  <a:gd name="T43" fmla="*/ 180 h 280"/>
                  <a:gd name="T44" fmla="*/ 4 w 1360"/>
                  <a:gd name="T45" fmla="*/ 186 h 280"/>
                  <a:gd name="T46" fmla="*/ 8 w 1360"/>
                  <a:gd name="T47" fmla="*/ 192 h 280"/>
                  <a:gd name="T48" fmla="*/ 20 w 1360"/>
                  <a:gd name="T49" fmla="*/ 206 h 280"/>
                  <a:gd name="T50" fmla="*/ 36 w 1360"/>
                  <a:gd name="T51" fmla="*/ 218 h 280"/>
                  <a:gd name="T52" fmla="*/ 56 w 1360"/>
                  <a:gd name="T53" fmla="*/ 232 h 280"/>
                  <a:gd name="T54" fmla="*/ 78 w 1360"/>
                  <a:gd name="T55" fmla="*/ 244 h 280"/>
                  <a:gd name="T56" fmla="*/ 100 w 1360"/>
                  <a:gd name="T57" fmla="*/ 256 h 280"/>
                  <a:gd name="T58" fmla="*/ 122 w 1360"/>
                  <a:gd name="T59" fmla="*/ 266 h 280"/>
                  <a:gd name="T60" fmla="*/ 144 w 1360"/>
                  <a:gd name="T61" fmla="*/ 274 h 280"/>
                  <a:gd name="T62" fmla="*/ 162 w 1360"/>
                  <a:gd name="T63" fmla="*/ 278 h 280"/>
                  <a:gd name="T64" fmla="*/ 176 w 1360"/>
                  <a:gd name="T65" fmla="*/ 280 h 280"/>
                  <a:gd name="T66" fmla="*/ 176 w 1360"/>
                  <a:gd name="T67" fmla="*/ 280 h 280"/>
                  <a:gd name="T68" fmla="*/ 232 w 1360"/>
                  <a:gd name="T69" fmla="*/ 276 h 280"/>
                  <a:gd name="T70" fmla="*/ 348 w 1360"/>
                  <a:gd name="T71" fmla="*/ 266 h 280"/>
                  <a:gd name="T72" fmla="*/ 686 w 1360"/>
                  <a:gd name="T73" fmla="*/ 232 h 280"/>
                  <a:gd name="T74" fmla="*/ 880 w 1360"/>
                  <a:gd name="T75" fmla="*/ 212 h 280"/>
                  <a:gd name="T76" fmla="*/ 1066 w 1360"/>
                  <a:gd name="T77" fmla="*/ 190 h 280"/>
                  <a:gd name="T78" fmla="*/ 1232 w 1360"/>
                  <a:gd name="T79" fmla="*/ 168 h 280"/>
                  <a:gd name="T80" fmla="*/ 1302 w 1360"/>
                  <a:gd name="T81" fmla="*/ 158 h 280"/>
                  <a:gd name="T82" fmla="*/ 1360 w 1360"/>
                  <a:gd name="T83" fmla="*/ 148 h 280"/>
                  <a:gd name="T84" fmla="*/ 1360 w 1360"/>
                  <a:gd name="T85" fmla="*/ 148 h 280"/>
                  <a:gd name="T86" fmla="*/ 1358 w 1360"/>
                  <a:gd name="T87" fmla="*/ 120 h 280"/>
                  <a:gd name="T88" fmla="*/ 1356 w 1360"/>
                  <a:gd name="T89" fmla="*/ 94 h 280"/>
                  <a:gd name="T90" fmla="*/ 1352 w 1360"/>
                  <a:gd name="T91" fmla="*/ 68 h 280"/>
                  <a:gd name="T92" fmla="*/ 1348 w 1360"/>
                  <a:gd name="T93" fmla="*/ 46 h 280"/>
                  <a:gd name="T94" fmla="*/ 1340 w 1360"/>
                  <a:gd name="T95" fmla="*/ 12 h 280"/>
                  <a:gd name="T96" fmla="*/ 1336 w 1360"/>
                  <a:gd name="T97" fmla="*/ 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60" h="280">
                    <a:moveTo>
                      <a:pt x="1336" y="0"/>
                    </a:moveTo>
                    <a:lnTo>
                      <a:pt x="1336" y="0"/>
                    </a:lnTo>
                    <a:lnTo>
                      <a:pt x="1196" y="26"/>
                    </a:lnTo>
                    <a:lnTo>
                      <a:pt x="1048" y="52"/>
                    </a:lnTo>
                    <a:lnTo>
                      <a:pt x="866" y="82"/>
                    </a:lnTo>
                    <a:lnTo>
                      <a:pt x="670" y="110"/>
                    </a:lnTo>
                    <a:lnTo>
                      <a:pt x="572" y="124"/>
                    </a:lnTo>
                    <a:lnTo>
                      <a:pt x="476" y="134"/>
                    </a:lnTo>
                    <a:lnTo>
                      <a:pt x="384" y="142"/>
                    </a:lnTo>
                    <a:lnTo>
                      <a:pt x="298" y="148"/>
                    </a:lnTo>
                    <a:lnTo>
                      <a:pt x="220" y="150"/>
                    </a:lnTo>
                    <a:lnTo>
                      <a:pt x="154" y="148"/>
                    </a:lnTo>
                    <a:lnTo>
                      <a:pt x="154" y="148"/>
                    </a:lnTo>
                    <a:lnTo>
                      <a:pt x="100" y="146"/>
                    </a:lnTo>
                    <a:lnTo>
                      <a:pt x="58" y="146"/>
                    </a:lnTo>
                    <a:lnTo>
                      <a:pt x="30" y="152"/>
                    </a:lnTo>
                    <a:lnTo>
                      <a:pt x="18" y="154"/>
                    </a:lnTo>
                    <a:lnTo>
                      <a:pt x="10" y="158"/>
                    </a:lnTo>
                    <a:lnTo>
                      <a:pt x="6" y="164"/>
                    </a:lnTo>
                    <a:lnTo>
                      <a:pt x="2" y="168"/>
                    </a:lnTo>
                    <a:lnTo>
                      <a:pt x="0" y="174"/>
                    </a:lnTo>
                    <a:lnTo>
                      <a:pt x="0" y="180"/>
                    </a:lnTo>
                    <a:lnTo>
                      <a:pt x="4" y="186"/>
                    </a:lnTo>
                    <a:lnTo>
                      <a:pt x="8" y="192"/>
                    </a:lnTo>
                    <a:lnTo>
                      <a:pt x="20" y="206"/>
                    </a:lnTo>
                    <a:lnTo>
                      <a:pt x="36" y="218"/>
                    </a:lnTo>
                    <a:lnTo>
                      <a:pt x="56" y="232"/>
                    </a:lnTo>
                    <a:lnTo>
                      <a:pt x="78" y="244"/>
                    </a:lnTo>
                    <a:lnTo>
                      <a:pt x="100" y="256"/>
                    </a:lnTo>
                    <a:lnTo>
                      <a:pt x="122" y="266"/>
                    </a:lnTo>
                    <a:lnTo>
                      <a:pt x="144" y="274"/>
                    </a:lnTo>
                    <a:lnTo>
                      <a:pt x="162" y="278"/>
                    </a:lnTo>
                    <a:lnTo>
                      <a:pt x="176" y="280"/>
                    </a:lnTo>
                    <a:lnTo>
                      <a:pt x="176" y="280"/>
                    </a:lnTo>
                    <a:lnTo>
                      <a:pt x="232" y="276"/>
                    </a:lnTo>
                    <a:lnTo>
                      <a:pt x="348" y="266"/>
                    </a:lnTo>
                    <a:lnTo>
                      <a:pt x="686" y="232"/>
                    </a:lnTo>
                    <a:lnTo>
                      <a:pt x="880" y="212"/>
                    </a:lnTo>
                    <a:lnTo>
                      <a:pt x="1066" y="190"/>
                    </a:lnTo>
                    <a:lnTo>
                      <a:pt x="1232" y="168"/>
                    </a:lnTo>
                    <a:lnTo>
                      <a:pt x="1302" y="158"/>
                    </a:lnTo>
                    <a:lnTo>
                      <a:pt x="1360" y="148"/>
                    </a:lnTo>
                    <a:lnTo>
                      <a:pt x="1360" y="148"/>
                    </a:lnTo>
                    <a:lnTo>
                      <a:pt x="1358" y="120"/>
                    </a:lnTo>
                    <a:lnTo>
                      <a:pt x="1356" y="94"/>
                    </a:lnTo>
                    <a:lnTo>
                      <a:pt x="1352" y="68"/>
                    </a:lnTo>
                    <a:lnTo>
                      <a:pt x="1348" y="46"/>
                    </a:lnTo>
                    <a:lnTo>
                      <a:pt x="1340" y="12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rgbClr val="474C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25" name="Freeform 41"/>
              <p:cNvSpPr>
                <a:spLocks/>
              </p:cNvSpPr>
              <p:nvPr/>
            </p:nvSpPr>
            <p:spPr bwMode="auto">
              <a:xfrm>
                <a:off x="7146925" y="5543550"/>
                <a:ext cx="2159000" cy="444500"/>
              </a:xfrm>
              <a:custGeom>
                <a:avLst/>
                <a:gdLst>
                  <a:gd name="T0" fmla="*/ 1336 w 1360"/>
                  <a:gd name="T1" fmla="*/ 0 h 280"/>
                  <a:gd name="T2" fmla="*/ 1336 w 1360"/>
                  <a:gd name="T3" fmla="*/ 0 h 280"/>
                  <a:gd name="T4" fmla="*/ 1196 w 1360"/>
                  <a:gd name="T5" fmla="*/ 26 h 280"/>
                  <a:gd name="T6" fmla="*/ 1048 w 1360"/>
                  <a:gd name="T7" fmla="*/ 52 h 280"/>
                  <a:gd name="T8" fmla="*/ 866 w 1360"/>
                  <a:gd name="T9" fmla="*/ 82 h 280"/>
                  <a:gd name="T10" fmla="*/ 670 w 1360"/>
                  <a:gd name="T11" fmla="*/ 110 h 280"/>
                  <a:gd name="T12" fmla="*/ 572 w 1360"/>
                  <a:gd name="T13" fmla="*/ 124 h 280"/>
                  <a:gd name="T14" fmla="*/ 476 w 1360"/>
                  <a:gd name="T15" fmla="*/ 134 h 280"/>
                  <a:gd name="T16" fmla="*/ 384 w 1360"/>
                  <a:gd name="T17" fmla="*/ 142 h 280"/>
                  <a:gd name="T18" fmla="*/ 298 w 1360"/>
                  <a:gd name="T19" fmla="*/ 148 h 280"/>
                  <a:gd name="T20" fmla="*/ 220 w 1360"/>
                  <a:gd name="T21" fmla="*/ 150 h 280"/>
                  <a:gd name="T22" fmla="*/ 154 w 1360"/>
                  <a:gd name="T23" fmla="*/ 148 h 280"/>
                  <a:gd name="T24" fmla="*/ 154 w 1360"/>
                  <a:gd name="T25" fmla="*/ 148 h 280"/>
                  <a:gd name="T26" fmla="*/ 100 w 1360"/>
                  <a:gd name="T27" fmla="*/ 146 h 280"/>
                  <a:gd name="T28" fmla="*/ 58 w 1360"/>
                  <a:gd name="T29" fmla="*/ 146 h 280"/>
                  <a:gd name="T30" fmla="*/ 30 w 1360"/>
                  <a:gd name="T31" fmla="*/ 152 h 280"/>
                  <a:gd name="T32" fmla="*/ 18 w 1360"/>
                  <a:gd name="T33" fmla="*/ 154 h 280"/>
                  <a:gd name="T34" fmla="*/ 10 w 1360"/>
                  <a:gd name="T35" fmla="*/ 158 h 280"/>
                  <a:gd name="T36" fmla="*/ 6 w 1360"/>
                  <a:gd name="T37" fmla="*/ 164 h 280"/>
                  <a:gd name="T38" fmla="*/ 2 w 1360"/>
                  <a:gd name="T39" fmla="*/ 168 h 280"/>
                  <a:gd name="T40" fmla="*/ 0 w 1360"/>
                  <a:gd name="T41" fmla="*/ 174 h 280"/>
                  <a:gd name="T42" fmla="*/ 0 w 1360"/>
                  <a:gd name="T43" fmla="*/ 180 h 280"/>
                  <a:gd name="T44" fmla="*/ 4 w 1360"/>
                  <a:gd name="T45" fmla="*/ 186 h 280"/>
                  <a:gd name="T46" fmla="*/ 8 w 1360"/>
                  <a:gd name="T47" fmla="*/ 192 h 280"/>
                  <a:gd name="T48" fmla="*/ 20 w 1360"/>
                  <a:gd name="T49" fmla="*/ 206 h 280"/>
                  <a:gd name="T50" fmla="*/ 36 w 1360"/>
                  <a:gd name="T51" fmla="*/ 218 h 280"/>
                  <a:gd name="T52" fmla="*/ 56 w 1360"/>
                  <a:gd name="T53" fmla="*/ 232 h 280"/>
                  <a:gd name="T54" fmla="*/ 78 w 1360"/>
                  <a:gd name="T55" fmla="*/ 244 h 280"/>
                  <a:gd name="T56" fmla="*/ 100 w 1360"/>
                  <a:gd name="T57" fmla="*/ 256 h 280"/>
                  <a:gd name="T58" fmla="*/ 122 w 1360"/>
                  <a:gd name="T59" fmla="*/ 266 h 280"/>
                  <a:gd name="T60" fmla="*/ 144 w 1360"/>
                  <a:gd name="T61" fmla="*/ 274 h 280"/>
                  <a:gd name="T62" fmla="*/ 162 w 1360"/>
                  <a:gd name="T63" fmla="*/ 278 h 280"/>
                  <a:gd name="T64" fmla="*/ 176 w 1360"/>
                  <a:gd name="T65" fmla="*/ 280 h 280"/>
                  <a:gd name="T66" fmla="*/ 176 w 1360"/>
                  <a:gd name="T67" fmla="*/ 280 h 280"/>
                  <a:gd name="T68" fmla="*/ 232 w 1360"/>
                  <a:gd name="T69" fmla="*/ 276 h 280"/>
                  <a:gd name="T70" fmla="*/ 348 w 1360"/>
                  <a:gd name="T71" fmla="*/ 266 h 280"/>
                  <a:gd name="T72" fmla="*/ 686 w 1360"/>
                  <a:gd name="T73" fmla="*/ 232 h 280"/>
                  <a:gd name="T74" fmla="*/ 880 w 1360"/>
                  <a:gd name="T75" fmla="*/ 212 h 280"/>
                  <a:gd name="T76" fmla="*/ 1066 w 1360"/>
                  <a:gd name="T77" fmla="*/ 190 h 280"/>
                  <a:gd name="T78" fmla="*/ 1232 w 1360"/>
                  <a:gd name="T79" fmla="*/ 168 h 280"/>
                  <a:gd name="T80" fmla="*/ 1302 w 1360"/>
                  <a:gd name="T81" fmla="*/ 158 h 280"/>
                  <a:gd name="T82" fmla="*/ 1360 w 1360"/>
                  <a:gd name="T83" fmla="*/ 148 h 280"/>
                  <a:gd name="T84" fmla="*/ 1360 w 1360"/>
                  <a:gd name="T85" fmla="*/ 148 h 280"/>
                  <a:gd name="T86" fmla="*/ 1358 w 1360"/>
                  <a:gd name="T87" fmla="*/ 120 h 280"/>
                  <a:gd name="T88" fmla="*/ 1356 w 1360"/>
                  <a:gd name="T89" fmla="*/ 94 h 280"/>
                  <a:gd name="T90" fmla="*/ 1352 w 1360"/>
                  <a:gd name="T91" fmla="*/ 68 h 280"/>
                  <a:gd name="T92" fmla="*/ 1348 w 1360"/>
                  <a:gd name="T93" fmla="*/ 46 h 280"/>
                  <a:gd name="T94" fmla="*/ 1340 w 1360"/>
                  <a:gd name="T95" fmla="*/ 12 h 280"/>
                  <a:gd name="T96" fmla="*/ 1336 w 1360"/>
                  <a:gd name="T97" fmla="*/ 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60" h="280">
                    <a:moveTo>
                      <a:pt x="1336" y="0"/>
                    </a:moveTo>
                    <a:lnTo>
                      <a:pt x="1336" y="0"/>
                    </a:lnTo>
                    <a:lnTo>
                      <a:pt x="1196" y="26"/>
                    </a:lnTo>
                    <a:lnTo>
                      <a:pt x="1048" y="52"/>
                    </a:lnTo>
                    <a:lnTo>
                      <a:pt x="866" y="82"/>
                    </a:lnTo>
                    <a:lnTo>
                      <a:pt x="670" y="110"/>
                    </a:lnTo>
                    <a:lnTo>
                      <a:pt x="572" y="124"/>
                    </a:lnTo>
                    <a:lnTo>
                      <a:pt x="476" y="134"/>
                    </a:lnTo>
                    <a:lnTo>
                      <a:pt x="384" y="142"/>
                    </a:lnTo>
                    <a:lnTo>
                      <a:pt x="298" y="148"/>
                    </a:lnTo>
                    <a:lnTo>
                      <a:pt x="220" y="150"/>
                    </a:lnTo>
                    <a:lnTo>
                      <a:pt x="154" y="148"/>
                    </a:lnTo>
                    <a:lnTo>
                      <a:pt x="154" y="148"/>
                    </a:lnTo>
                    <a:lnTo>
                      <a:pt x="100" y="146"/>
                    </a:lnTo>
                    <a:lnTo>
                      <a:pt x="58" y="146"/>
                    </a:lnTo>
                    <a:lnTo>
                      <a:pt x="30" y="152"/>
                    </a:lnTo>
                    <a:lnTo>
                      <a:pt x="18" y="154"/>
                    </a:lnTo>
                    <a:lnTo>
                      <a:pt x="10" y="158"/>
                    </a:lnTo>
                    <a:lnTo>
                      <a:pt x="6" y="164"/>
                    </a:lnTo>
                    <a:lnTo>
                      <a:pt x="2" y="168"/>
                    </a:lnTo>
                    <a:lnTo>
                      <a:pt x="0" y="174"/>
                    </a:lnTo>
                    <a:lnTo>
                      <a:pt x="0" y="180"/>
                    </a:lnTo>
                    <a:lnTo>
                      <a:pt x="4" y="186"/>
                    </a:lnTo>
                    <a:lnTo>
                      <a:pt x="8" y="192"/>
                    </a:lnTo>
                    <a:lnTo>
                      <a:pt x="20" y="206"/>
                    </a:lnTo>
                    <a:lnTo>
                      <a:pt x="36" y="218"/>
                    </a:lnTo>
                    <a:lnTo>
                      <a:pt x="56" y="232"/>
                    </a:lnTo>
                    <a:lnTo>
                      <a:pt x="78" y="244"/>
                    </a:lnTo>
                    <a:lnTo>
                      <a:pt x="100" y="256"/>
                    </a:lnTo>
                    <a:lnTo>
                      <a:pt x="122" y="266"/>
                    </a:lnTo>
                    <a:lnTo>
                      <a:pt x="144" y="274"/>
                    </a:lnTo>
                    <a:lnTo>
                      <a:pt x="162" y="278"/>
                    </a:lnTo>
                    <a:lnTo>
                      <a:pt x="176" y="280"/>
                    </a:lnTo>
                    <a:lnTo>
                      <a:pt x="176" y="280"/>
                    </a:lnTo>
                    <a:lnTo>
                      <a:pt x="232" y="276"/>
                    </a:lnTo>
                    <a:lnTo>
                      <a:pt x="348" y="266"/>
                    </a:lnTo>
                    <a:lnTo>
                      <a:pt x="686" y="232"/>
                    </a:lnTo>
                    <a:lnTo>
                      <a:pt x="880" y="212"/>
                    </a:lnTo>
                    <a:lnTo>
                      <a:pt x="1066" y="190"/>
                    </a:lnTo>
                    <a:lnTo>
                      <a:pt x="1232" y="168"/>
                    </a:lnTo>
                    <a:lnTo>
                      <a:pt x="1302" y="158"/>
                    </a:lnTo>
                    <a:lnTo>
                      <a:pt x="1360" y="148"/>
                    </a:lnTo>
                    <a:lnTo>
                      <a:pt x="1360" y="148"/>
                    </a:lnTo>
                    <a:lnTo>
                      <a:pt x="1358" y="120"/>
                    </a:lnTo>
                    <a:lnTo>
                      <a:pt x="1356" y="94"/>
                    </a:lnTo>
                    <a:lnTo>
                      <a:pt x="1352" y="68"/>
                    </a:lnTo>
                    <a:lnTo>
                      <a:pt x="1348" y="46"/>
                    </a:lnTo>
                    <a:lnTo>
                      <a:pt x="1340" y="12"/>
                    </a:lnTo>
                    <a:lnTo>
                      <a:pt x="133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26" name="Freeform 42"/>
              <p:cNvSpPr>
                <a:spLocks/>
              </p:cNvSpPr>
              <p:nvPr/>
            </p:nvSpPr>
            <p:spPr bwMode="auto">
              <a:xfrm>
                <a:off x="9264650" y="5276850"/>
                <a:ext cx="336550" cy="549275"/>
              </a:xfrm>
              <a:custGeom>
                <a:avLst/>
                <a:gdLst>
                  <a:gd name="T0" fmla="*/ 26 w 212"/>
                  <a:gd name="T1" fmla="*/ 316 h 346"/>
                  <a:gd name="T2" fmla="*/ 26 w 212"/>
                  <a:gd name="T3" fmla="*/ 316 h 346"/>
                  <a:gd name="T4" fmla="*/ 20 w 212"/>
                  <a:gd name="T5" fmla="*/ 296 h 346"/>
                  <a:gd name="T6" fmla="*/ 10 w 212"/>
                  <a:gd name="T7" fmla="*/ 252 h 346"/>
                  <a:gd name="T8" fmla="*/ 4 w 212"/>
                  <a:gd name="T9" fmla="*/ 226 h 346"/>
                  <a:gd name="T10" fmla="*/ 0 w 212"/>
                  <a:gd name="T11" fmla="*/ 202 h 346"/>
                  <a:gd name="T12" fmla="*/ 0 w 212"/>
                  <a:gd name="T13" fmla="*/ 182 h 346"/>
                  <a:gd name="T14" fmla="*/ 0 w 212"/>
                  <a:gd name="T15" fmla="*/ 174 h 346"/>
                  <a:gd name="T16" fmla="*/ 2 w 212"/>
                  <a:gd name="T17" fmla="*/ 168 h 346"/>
                  <a:gd name="T18" fmla="*/ 2 w 212"/>
                  <a:gd name="T19" fmla="*/ 168 h 346"/>
                  <a:gd name="T20" fmla="*/ 10 w 212"/>
                  <a:gd name="T21" fmla="*/ 148 h 346"/>
                  <a:gd name="T22" fmla="*/ 26 w 212"/>
                  <a:gd name="T23" fmla="*/ 102 h 346"/>
                  <a:gd name="T24" fmla="*/ 34 w 212"/>
                  <a:gd name="T25" fmla="*/ 76 h 346"/>
                  <a:gd name="T26" fmla="*/ 42 w 212"/>
                  <a:gd name="T27" fmla="*/ 50 h 346"/>
                  <a:gd name="T28" fmla="*/ 46 w 212"/>
                  <a:gd name="T29" fmla="*/ 26 h 346"/>
                  <a:gd name="T30" fmla="*/ 46 w 212"/>
                  <a:gd name="T31" fmla="*/ 16 h 346"/>
                  <a:gd name="T32" fmla="*/ 44 w 212"/>
                  <a:gd name="T33" fmla="*/ 6 h 346"/>
                  <a:gd name="T34" fmla="*/ 44 w 212"/>
                  <a:gd name="T35" fmla="*/ 6 h 346"/>
                  <a:gd name="T36" fmla="*/ 50 w 212"/>
                  <a:gd name="T37" fmla="*/ 4 h 346"/>
                  <a:gd name="T38" fmla="*/ 56 w 212"/>
                  <a:gd name="T39" fmla="*/ 2 h 346"/>
                  <a:gd name="T40" fmla="*/ 62 w 212"/>
                  <a:gd name="T41" fmla="*/ 0 h 346"/>
                  <a:gd name="T42" fmla="*/ 70 w 212"/>
                  <a:gd name="T43" fmla="*/ 0 h 346"/>
                  <a:gd name="T44" fmla="*/ 78 w 212"/>
                  <a:gd name="T45" fmla="*/ 2 h 346"/>
                  <a:gd name="T46" fmla="*/ 86 w 212"/>
                  <a:gd name="T47" fmla="*/ 8 h 346"/>
                  <a:gd name="T48" fmla="*/ 92 w 212"/>
                  <a:gd name="T49" fmla="*/ 18 h 346"/>
                  <a:gd name="T50" fmla="*/ 92 w 212"/>
                  <a:gd name="T51" fmla="*/ 18 h 346"/>
                  <a:gd name="T52" fmla="*/ 98 w 212"/>
                  <a:gd name="T53" fmla="*/ 32 h 346"/>
                  <a:gd name="T54" fmla="*/ 100 w 212"/>
                  <a:gd name="T55" fmla="*/ 46 h 346"/>
                  <a:gd name="T56" fmla="*/ 104 w 212"/>
                  <a:gd name="T57" fmla="*/ 82 h 346"/>
                  <a:gd name="T58" fmla="*/ 104 w 212"/>
                  <a:gd name="T59" fmla="*/ 122 h 346"/>
                  <a:gd name="T60" fmla="*/ 104 w 212"/>
                  <a:gd name="T61" fmla="*/ 122 h 346"/>
                  <a:gd name="T62" fmla="*/ 118 w 212"/>
                  <a:gd name="T63" fmla="*/ 126 h 346"/>
                  <a:gd name="T64" fmla="*/ 152 w 212"/>
                  <a:gd name="T65" fmla="*/ 134 h 346"/>
                  <a:gd name="T66" fmla="*/ 172 w 212"/>
                  <a:gd name="T67" fmla="*/ 140 h 346"/>
                  <a:gd name="T68" fmla="*/ 188 w 212"/>
                  <a:gd name="T69" fmla="*/ 148 h 346"/>
                  <a:gd name="T70" fmla="*/ 202 w 212"/>
                  <a:gd name="T71" fmla="*/ 156 h 346"/>
                  <a:gd name="T72" fmla="*/ 208 w 212"/>
                  <a:gd name="T73" fmla="*/ 160 h 346"/>
                  <a:gd name="T74" fmla="*/ 210 w 212"/>
                  <a:gd name="T75" fmla="*/ 166 h 346"/>
                  <a:gd name="T76" fmla="*/ 210 w 212"/>
                  <a:gd name="T77" fmla="*/ 166 h 346"/>
                  <a:gd name="T78" fmla="*/ 212 w 212"/>
                  <a:gd name="T79" fmla="*/ 172 h 346"/>
                  <a:gd name="T80" fmla="*/ 212 w 212"/>
                  <a:gd name="T81" fmla="*/ 180 h 346"/>
                  <a:gd name="T82" fmla="*/ 210 w 212"/>
                  <a:gd name="T83" fmla="*/ 202 h 346"/>
                  <a:gd name="T84" fmla="*/ 206 w 212"/>
                  <a:gd name="T85" fmla="*/ 230 h 346"/>
                  <a:gd name="T86" fmla="*/ 198 w 212"/>
                  <a:gd name="T87" fmla="*/ 260 h 346"/>
                  <a:gd name="T88" fmla="*/ 190 w 212"/>
                  <a:gd name="T89" fmla="*/ 290 h 346"/>
                  <a:gd name="T90" fmla="*/ 180 w 212"/>
                  <a:gd name="T91" fmla="*/ 314 h 346"/>
                  <a:gd name="T92" fmla="*/ 170 w 212"/>
                  <a:gd name="T93" fmla="*/ 334 h 346"/>
                  <a:gd name="T94" fmla="*/ 166 w 212"/>
                  <a:gd name="T95" fmla="*/ 340 h 346"/>
                  <a:gd name="T96" fmla="*/ 162 w 212"/>
                  <a:gd name="T97" fmla="*/ 342 h 346"/>
                  <a:gd name="T98" fmla="*/ 162 w 212"/>
                  <a:gd name="T99" fmla="*/ 342 h 346"/>
                  <a:gd name="T100" fmla="*/ 152 w 212"/>
                  <a:gd name="T101" fmla="*/ 344 h 346"/>
                  <a:gd name="T102" fmla="*/ 136 w 212"/>
                  <a:gd name="T103" fmla="*/ 346 h 346"/>
                  <a:gd name="T104" fmla="*/ 116 w 212"/>
                  <a:gd name="T105" fmla="*/ 346 h 346"/>
                  <a:gd name="T106" fmla="*/ 96 w 212"/>
                  <a:gd name="T107" fmla="*/ 344 h 346"/>
                  <a:gd name="T108" fmla="*/ 74 w 212"/>
                  <a:gd name="T109" fmla="*/ 340 h 346"/>
                  <a:gd name="T110" fmla="*/ 54 w 212"/>
                  <a:gd name="T111" fmla="*/ 334 h 346"/>
                  <a:gd name="T112" fmla="*/ 38 w 212"/>
                  <a:gd name="T113" fmla="*/ 326 h 346"/>
                  <a:gd name="T114" fmla="*/ 32 w 212"/>
                  <a:gd name="T115" fmla="*/ 320 h 346"/>
                  <a:gd name="T116" fmla="*/ 26 w 212"/>
                  <a:gd name="T117" fmla="*/ 31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12" h="346">
                    <a:moveTo>
                      <a:pt x="26" y="316"/>
                    </a:moveTo>
                    <a:lnTo>
                      <a:pt x="26" y="316"/>
                    </a:lnTo>
                    <a:lnTo>
                      <a:pt x="20" y="296"/>
                    </a:lnTo>
                    <a:lnTo>
                      <a:pt x="10" y="252"/>
                    </a:lnTo>
                    <a:lnTo>
                      <a:pt x="4" y="226"/>
                    </a:lnTo>
                    <a:lnTo>
                      <a:pt x="0" y="202"/>
                    </a:lnTo>
                    <a:lnTo>
                      <a:pt x="0" y="182"/>
                    </a:lnTo>
                    <a:lnTo>
                      <a:pt x="0" y="174"/>
                    </a:lnTo>
                    <a:lnTo>
                      <a:pt x="2" y="168"/>
                    </a:lnTo>
                    <a:lnTo>
                      <a:pt x="2" y="168"/>
                    </a:lnTo>
                    <a:lnTo>
                      <a:pt x="10" y="148"/>
                    </a:lnTo>
                    <a:lnTo>
                      <a:pt x="26" y="102"/>
                    </a:lnTo>
                    <a:lnTo>
                      <a:pt x="34" y="76"/>
                    </a:lnTo>
                    <a:lnTo>
                      <a:pt x="42" y="50"/>
                    </a:lnTo>
                    <a:lnTo>
                      <a:pt x="46" y="26"/>
                    </a:lnTo>
                    <a:lnTo>
                      <a:pt x="46" y="16"/>
                    </a:lnTo>
                    <a:lnTo>
                      <a:pt x="44" y="6"/>
                    </a:lnTo>
                    <a:lnTo>
                      <a:pt x="44" y="6"/>
                    </a:lnTo>
                    <a:lnTo>
                      <a:pt x="50" y="4"/>
                    </a:lnTo>
                    <a:lnTo>
                      <a:pt x="56" y="2"/>
                    </a:lnTo>
                    <a:lnTo>
                      <a:pt x="62" y="0"/>
                    </a:lnTo>
                    <a:lnTo>
                      <a:pt x="70" y="0"/>
                    </a:lnTo>
                    <a:lnTo>
                      <a:pt x="78" y="2"/>
                    </a:lnTo>
                    <a:lnTo>
                      <a:pt x="86" y="8"/>
                    </a:lnTo>
                    <a:lnTo>
                      <a:pt x="92" y="18"/>
                    </a:lnTo>
                    <a:lnTo>
                      <a:pt x="92" y="18"/>
                    </a:lnTo>
                    <a:lnTo>
                      <a:pt x="98" y="32"/>
                    </a:lnTo>
                    <a:lnTo>
                      <a:pt x="100" y="46"/>
                    </a:lnTo>
                    <a:lnTo>
                      <a:pt x="104" y="82"/>
                    </a:lnTo>
                    <a:lnTo>
                      <a:pt x="104" y="122"/>
                    </a:lnTo>
                    <a:lnTo>
                      <a:pt x="104" y="122"/>
                    </a:lnTo>
                    <a:lnTo>
                      <a:pt x="118" y="126"/>
                    </a:lnTo>
                    <a:lnTo>
                      <a:pt x="152" y="134"/>
                    </a:lnTo>
                    <a:lnTo>
                      <a:pt x="172" y="140"/>
                    </a:lnTo>
                    <a:lnTo>
                      <a:pt x="188" y="148"/>
                    </a:lnTo>
                    <a:lnTo>
                      <a:pt x="202" y="156"/>
                    </a:lnTo>
                    <a:lnTo>
                      <a:pt x="208" y="160"/>
                    </a:lnTo>
                    <a:lnTo>
                      <a:pt x="210" y="166"/>
                    </a:lnTo>
                    <a:lnTo>
                      <a:pt x="210" y="166"/>
                    </a:lnTo>
                    <a:lnTo>
                      <a:pt x="212" y="172"/>
                    </a:lnTo>
                    <a:lnTo>
                      <a:pt x="212" y="180"/>
                    </a:lnTo>
                    <a:lnTo>
                      <a:pt x="210" y="202"/>
                    </a:lnTo>
                    <a:lnTo>
                      <a:pt x="206" y="230"/>
                    </a:lnTo>
                    <a:lnTo>
                      <a:pt x="198" y="260"/>
                    </a:lnTo>
                    <a:lnTo>
                      <a:pt x="190" y="290"/>
                    </a:lnTo>
                    <a:lnTo>
                      <a:pt x="180" y="314"/>
                    </a:lnTo>
                    <a:lnTo>
                      <a:pt x="170" y="334"/>
                    </a:lnTo>
                    <a:lnTo>
                      <a:pt x="166" y="340"/>
                    </a:lnTo>
                    <a:lnTo>
                      <a:pt x="162" y="342"/>
                    </a:lnTo>
                    <a:lnTo>
                      <a:pt x="162" y="342"/>
                    </a:lnTo>
                    <a:lnTo>
                      <a:pt x="152" y="344"/>
                    </a:lnTo>
                    <a:lnTo>
                      <a:pt x="136" y="346"/>
                    </a:lnTo>
                    <a:lnTo>
                      <a:pt x="116" y="346"/>
                    </a:lnTo>
                    <a:lnTo>
                      <a:pt x="96" y="344"/>
                    </a:lnTo>
                    <a:lnTo>
                      <a:pt x="74" y="340"/>
                    </a:lnTo>
                    <a:lnTo>
                      <a:pt x="54" y="334"/>
                    </a:lnTo>
                    <a:lnTo>
                      <a:pt x="38" y="326"/>
                    </a:lnTo>
                    <a:lnTo>
                      <a:pt x="32" y="320"/>
                    </a:lnTo>
                    <a:lnTo>
                      <a:pt x="26" y="316"/>
                    </a:lnTo>
                    <a:close/>
                  </a:path>
                </a:pathLst>
              </a:custGeom>
              <a:solidFill>
                <a:srgbClr val="FEE1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27" name="Freeform 43"/>
              <p:cNvSpPr>
                <a:spLocks/>
              </p:cNvSpPr>
              <p:nvPr/>
            </p:nvSpPr>
            <p:spPr bwMode="auto">
              <a:xfrm>
                <a:off x="9264650" y="5276850"/>
                <a:ext cx="336550" cy="549275"/>
              </a:xfrm>
              <a:custGeom>
                <a:avLst/>
                <a:gdLst>
                  <a:gd name="T0" fmla="*/ 26 w 212"/>
                  <a:gd name="T1" fmla="*/ 316 h 346"/>
                  <a:gd name="T2" fmla="*/ 26 w 212"/>
                  <a:gd name="T3" fmla="*/ 316 h 346"/>
                  <a:gd name="T4" fmla="*/ 20 w 212"/>
                  <a:gd name="T5" fmla="*/ 296 h 346"/>
                  <a:gd name="T6" fmla="*/ 10 w 212"/>
                  <a:gd name="T7" fmla="*/ 252 h 346"/>
                  <a:gd name="T8" fmla="*/ 4 w 212"/>
                  <a:gd name="T9" fmla="*/ 226 h 346"/>
                  <a:gd name="T10" fmla="*/ 0 w 212"/>
                  <a:gd name="T11" fmla="*/ 202 h 346"/>
                  <a:gd name="T12" fmla="*/ 0 w 212"/>
                  <a:gd name="T13" fmla="*/ 182 h 346"/>
                  <a:gd name="T14" fmla="*/ 0 w 212"/>
                  <a:gd name="T15" fmla="*/ 174 h 346"/>
                  <a:gd name="T16" fmla="*/ 2 w 212"/>
                  <a:gd name="T17" fmla="*/ 168 h 346"/>
                  <a:gd name="T18" fmla="*/ 2 w 212"/>
                  <a:gd name="T19" fmla="*/ 168 h 346"/>
                  <a:gd name="T20" fmla="*/ 10 w 212"/>
                  <a:gd name="T21" fmla="*/ 148 h 346"/>
                  <a:gd name="T22" fmla="*/ 26 w 212"/>
                  <a:gd name="T23" fmla="*/ 102 h 346"/>
                  <a:gd name="T24" fmla="*/ 34 w 212"/>
                  <a:gd name="T25" fmla="*/ 76 h 346"/>
                  <a:gd name="T26" fmla="*/ 42 w 212"/>
                  <a:gd name="T27" fmla="*/ 50 h 346"/>
                  <a:gd name="T28" fmla="*/ 46 w 212"/>
                  <a:gd name="T29" fmla="*/ 26 h 346"/>
                  <a:gd name="T30" fmla="*/ 46 w 212"/>
                  <a:gd name="T31" fmla="*/ 16 h 346"/>
                  <a:gd name="T32" fmla="*/ 44 w 212"/>
                  <a:gd name="T33" fmla="*/ 6 h 346"/>
                  <a:gd name="T34" fmla="*/ 44 w 212"/>
                  <a:gd name="T35" fmla="*/ 6 h 346"/>
                  <a:gd name="T36" fmla="*/ 50 w 212"/>
                  <a:gd name="T37" fmla="*/ 4 h 346"/>
                  <a:gd name="T38" fmla="*/ 56 w 212"/>
                  <a:gd name="T39" fmla="*/ 2 h 346"/>
                  <a:gd name="T40" fmla="*/ 62 w 212"/>
                  <a:gd name="T41" fmla="*/ 0 h 346"/>
                  <a:gd name="T42" fmla="*/ 70 w 212"/>
                  <a:gd name="T43" fmla="*/ 0 h 346"/>
                  <a:gd name="T44" fmla="*/ 78 w 212"/>
                  <a:gd name="T45" fmla="*/ 2 h 346"/>
                  <a:gd name="T46" fmla="*/ 86 w 212"/>
                  <a:gd name="T47" fmla="*/ 8 h 346"/>
                  <a:gd name="T48" fmla="*/ 92 w 212"/>
                  <a:gd name="T49" fmla="*/ 18 h 346"/>
                  <a:gd name="T50" fmla="*/ 92 w 212"/>
                  <a:gd name="T51" fmla="*/ 18 h 346"/>
                  <a:gd name="T52" fmla="*/ 98 w 212"/>
                  <a:gd name="T53" fmla="*/ 32 h 346"/>
                  <a:gd name="T54" fmla="*/ 100 w 212"/>
                  <a:gd name="T55" fmla="*/ 46 h 346"/>
                  <a:gd name="T56" fmla="*/ 104 w 212"/>
                  <a:gd name="T57" fmla="*/ 82 h 346"/>
                  <a:gd name="T58" fmla="*/ 104 w 212"/>
                  <a:gd name="T59" fmla="*/ 122 h 346"/>
                  <a:gd name="T60" fmla="*/ 104 w 212"/>
                  <a:gd name="T61" fmla="*/ 122 h 346"/>
                  <a:gd name="T62" fmla="*/ 118 w 212"/>
                  <a:gd name="T63" fmla="*/ 126 h 346"/>
                  <a:gd name="T64" fmla="*/ 152 w 212"/>
                  <a:gd name="T65" fmla="*/ 134 h 346"/>
                  <a:gd name="T66" fmla="*/ 172 w 212"/>
                  <a:gd name="T67" fmla="*/ 140 h 346"/>
                  <a:gd name="T68" fmla="*/ 188 w 212"/>
                  <a:gd name="T69" fmla="*/ 148 h 346"/>
                  <a:gd name="T70" fmla="*/ 202 w 212"/>
                  <a:gd name="T71" fmla="*/ 156 h 346"/>
                  <a:gd name="T72" fmla="*/ 208 w 212"/>
                  <a:gd name="T73" fmla="*/ 160 h 346"/>
                  <a:gd name="T74" fmla="*/ 210 w 212"/>
                  <a:gd name="T75" fmla="*/ 166 h 346"/>
                  <a:gd name="T76" fmla="*/ 210 w 212"/>
                  <a:gd name="T77" fmla="*/ 166 h 346"/>
                  <a:gd name="T78" fmla="*/ 212 w 212"/>
                  <a:gd name="T79" fmla="*/ 172 h 346"/>
                  <a:gd name="T80" fmla="*/ 212 w 212"/>
                  <a:gd name="T81" fmla="*/ 180 h 346"/>
                  <a:gd name="T82" fmla="*/ 210 w 212"/>
                  <a:gd name="T83" fmla="*/ 202 h 346"/>
                  <a:gd name="T84" fmla="*/ 206 w 212"/>
                  <a:gd name="T85" fmla="*/ 230 h 346"/>
                  <a:gd name="T86" fmla="*/ 198 w 212"/>
                  <a:gd name="T87" fmla="*/ 260 h 346"/>
                  <a:gd name="T88" fmla="*/ 190 w 212"/>
                  <a:gd name="T89" fmla="*/ 290 h 346"/>
                  <a:gd name="T90" fmla="*/ 180 w 212"/>
                  <a:gd name="T91" fmla="*/ 314 h 346"/>
                  <a:gd name="T92" fmla="*/ 170 w 212"/>
                  <a:gd name="T93" fmla="*/ 334 h 346"/>
                  <a:gd name="T94" fmla="*/ 166 w 212"/>
                  <a:gd name="T95" fmla="*/ 340 h 346"/>
                  <a:gd name="T96" fmla="*/ 162 w 212"/>
                  <a:gd name="T97" fmla="*/ 342 h 346"/>
                  <a:gd name="T98" fmla="*/ 162 w 212"/>
                  <a:gd name="T99" fmla="*/ 342 h 346"/>
                  <a:gd name="T100" fmla="*/ 152 w 212"/>
                  <a:gd name="T101" fmla="*/ 344 h 346"/>
                  <a:gd name="T102" fmla="*/ 136 w 212"/>
                  <a:gd name="T103" fmla="*/ 346 h 346"/>
                  <a:gd name="T104" fmla="*/ 116 w 212"/>
                  <a:gd name="T105" fmla="*/ 346 h 346"/>
                  <a:gd name="T106" fmla="*/ 96 w 212"/>
                  <a:gd name="T107" fmla="*/ 344 h 346"/>
                  <a:gd name="T108" fmla="*/ 74 w 212"/>
                  <a:gd name="T109" fmla="*/ 340 h 346"/>
                  <a:gd name="T110" fmla="*/ 54 w 212"/>
                  <a:gd name="T111" fmla="*/ 334 h 346"/>
                  <a:gd name="T112" fmla="*/ 38 w 212"/>
                  <a:gd name="T113" fmla="*/ 326 h 346"/>
                  <a:gd name="T114" fmla="*/ 32 w 212"/>
                  <a:gd name="T115" fmla="*/ 320 h 346"/>
                  <a:gd name="T116" fmla="*/ 26 w 212"/>
                  <a:gd name="T117" fmla="*/ 31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12" h="346">
                    <a:moveTo>
                      <a:pt x="26" y="316"/>
                    </a:moveTo>
                    <a:lnTo>
                      <a:pt x="26" y="316"/>
                    </a:lnTo>
                    <a:lnTo>
                      <a:pt x="20" y="296"/>
                    </a:lnTo>
                    <a:lnTo>
                      <a:pt x="10" y="252"/>
                    </a:lnTo>
                    <a:lnTo>
                      <a:pt x="4" y="226"/>
                    </a:lnTo>
                    <a:lnTo>
                      <a:pt x="0" y="202"/>
                    </a:lnTo>
                    <a:lnTo>
                      <a:pt x="0" y="182"/>
                    </a:lnTo>
                    <a:lnTo>
                      <a:pt x="0" y="174"/>
                    </a:lnTo>
                    <a:lnTo>
                      <a:pt x="2" y="168"/>
                    </a:lnTo>
                    <a:lnTo>
                      <a:pt x="2" y="168"/>
                    </a:lnTo>
                    <a:lnTo>
                      <a:pt x="10" y="148"/>
                    </a:lnTo>
                    <a:lnTo>
                      <a:pt x="26" y="102"/>
                    </a:lnTo>
                    <a:lnTo>
                      <a:pt x="34" y="76"/>
                    </a:lnTo>
                    <a:lnTo>
                      <a:pt x="42" y="50"/>
                    </a:lnTo>
                    <a:lnTo>
                      <a:pt x="46" y="26"/>
                    </a:lnTo>
                    <a:lnTo>
                      <a:pt x="46" y="16"/>
                    </a:lnTo>
                    <a:lnTo>
                      <a:pt x="44" y="6"/>
                    </a:lnTo>
                    <a:lnTo>
                      <a:pt x="44" y="6"/>
                    </a:lnTo>
                    <a:lnTo>
                      <a:pt x="50" y="4"/>
                    </a:lnTo>
                    <a:lnTo>
                      <a:pt x="56" y="2"/>
                    </a:lnTo>
                    <a:lnTo>
                      <a:pt x="62" y="0"/>
                    </a:lnTo>
                    <a:lnTo>
                      <a:pt x="70" y="0"/>
                    </a:lnTo>
                    <a:lnTo>
                      <a:pt x="78" y="2"/>
                    </a:lnTo>
                    <a:lnTo>
                      <a:pt x="86" y="8"/>
                    </a:lnTo>
                    <a:lnTo>
                      <a:pt x="92" y="18"/>
                    </a:lnTo>
                    <a:lnTo>
                      <a:pt x="92" y="18"/>
                    </a:lnTo>
                    <a:lnTo>
                      <a:pt x="98" y="32"/>
                    </a:lnTo>
                    <a:lnTo>
                      <a:pt x="100" y="46"/>
                    </a:lnTo>
                    <a:lnTo>
                      <a:pt x="104" y="82"/>
                    </a:lnTo>
                    <a:lnTo>
                      <a:pt x="104" y="122"/>
                    </a:lnTo>
                    <a:lnTo>
                      <a:pt x="104" y="122"/>
                    </a:lnTo>
                    <a:lnTo>
                      <a:pt x="118" y="126"/>
                    </a:lnTo>
                    <a:lnTo>
                      <a:pt x="152" y="134"/>
                    </a:lnTo>
                    <a:lnTo>
                      <a:pt x="172" y="140"/>
                    </a:lnTo>
                    <a:lnTo>
                      <a:pt x="188" y="148"/>
                    </a:lnTo>
                    <a:lnTo>
                      <a:pt x="202" y="156"/>
                    </a:lnTo>
                    <a:lnTo>
                      <a:pt x="208" y="160"/>
                    </a:lnTo>
                    <a:lnTo>
                      <a:pt x="210" y="166"/>
                    </a:lnTo>
                    <a:lnTo>
                      <a:pt x="210" y="166"/>
                    </a:lnTo>
                    <a:lnTo>
                      <a:pt x="212" y="172"/>
                    </a:lnTo>
                    <a:lnTo>
                      <a:pt x="212" y="180"/>
                    </a:lnTo>
                    <a:lnTo>
                      <a:pt x="210" y="202"/>
                    </a:lnTo>
                    <a:lnTo>
                      <a:pt x="206" y="230"/>
                    </a:lnTo>
                    <a:lnTo>
                      <a:pt x="198" y="260"/>
                    </a:lnTo>
                    <a:lnTo>
                      <a:pt x="190" y="290"/>
                    </a:lnTo>
                    <a:lnTo>
                      <a:pt x="180" y="314"/>
                    </a:lnTo>
                    <a:lnTo>
                      <a:pt x="170" y="334"/>
                    </a:lnTo>
                    <a:lnTo>
                      <a:pt x="166" y="340"/>
                    </a:lnTo>
                    <a:lnTo>
                      <a:pt x="162" y="342"/>
                    </a:lnTo>
                    <a:lnTo>
                      <a:pt x="162" y="342"/>
                    </a:lnTo>
                    <a:lnTo>
                      <a:pt x="152" y="344"/>
                    </a:lnTo>
                    <a:lnTo>
                      <a:pt x="136" y="346"/>
                    </a:lnTo>
                    <a:lnTo>
                      <a:pt x="116" y="346"/>
                    </a:lnTo>
                    <a:lnTo>
                      <a:pt x="96" y="344"/>
                    </a:lnTo>
                    <a:lnTo>
                      <a:pt x="74" y="340"/>
                    </a:lnTo>
                    <a:lnTo>
                      <a:pt x="54" y="334"/>
                    </a:lnTo>
                    <a:lnTo>
                      <a:pt x="38" y="326"/>
                    </a:lnTo>
                    <a:lnTo>
                      <a:pt x="32" y="320"/>
                    </a:lnTo>
                    <a:lnTo>
                      <a:pt x="26" y="31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28" name="Freeform 44"/>
              <p:cNvSpPr>
                <a:spLocks/>
              </p:cNvSpPr>
              <p:nvPr/>
            </p:nvSpPr>
            <p:spPr bwMode="auto">
              <a:xfrm>
                <a:off x="5861050" y="5781675"/>
                <a:ext cx="1228725" cy="266700"/>
              </a:xfrm>
              <a:custGeom>
                <a:avLst/>
                <a:gdLst>
                  <a:gd name="T0" fmla="*/ 710 w 774"/>
                  <a:gd name="T1" fmla="*/ 0 h 168"/>
                  <a:gd name="T2" fmla="*/ 710 w 774"/>
                  <a:gd name="T3" fmla="*/ 0 h 168"/>
                  <a:gd name="T4" fmla="*/ 380 w 774"/>
                  <a:gd name="T5" fmla="*/ 6 h 168"/>
                  <a:gd name="T6" fmla="*/ 146 w 774"/>
                  <a:gd name="T7" fmla="*/ 12 h 168"/>
                  <a:gd name="T8" fmla="*/ 62 w 774"/>
                  <a:gd name="T9" fmla="*/ 14 h 168"/>
                  <a:gd name="T10" fmla="*/ 20 w 774"/>
                  <a:gd name="T11" fmla="*/ 16 h 168"/>
                  <a:gd name="T12" fmla="*/ 20 w 774"/>
                  <a:gd name="T13" fmla="*/ 16 h 168"/>
                  <a:gd name="T14" fmla="*/ 12 w 774"/>
                  <a:gd name="T15" fmla="*/ 20 h 168"/>
                  <a:gd name="T16" fmla="*/ 6 w 774"/>
                  <a:gd name="T17" fmla="*/ 24 h 168"/>
                  <a:gd name="T18" fmla="*/ 2 w 774"/>
                  <a:gd name="T19" fmla="*/ 32 h 168"/>
                  <a:gd name="T20" fmla="*/ 0 w 774"/>
                  <a:gd name="T21" fmla="*/ 40 h 168"/>
                  <a:gd name="T22" fmla="*/ 0 w 774"/>
                  <a:gd name="T23" fmla="*/ 50 h 168"/>
                  <a:gd name="T24" fmla="*/ 0 w 774"/>
                  <a:gd name="T25" fmla="*/ 62 h 168"/>
                  <a:gd name="T26" fmla="*/ 2 w 774"/>
                  <a:gd name="T27" fmla="*/ 86 h 168"/>
                  <a:gd name="T28" fmla="*/ 8 w 774"/>
                  <a:gd name="T29" fmla="*/ 112 h 168"/>
                  <a:gd name="T30" fmla="*/ 14 w 774"/>
                  <a:gd name="T31" fmla="*/ 132 h 168"/>
                  <a:gd name="T32" fmla="*/ 20 w 774"/>
                  <a:gd name="T33" fmla="*/ 152 h 168"/>
                  <a:gd name="T34" fmla="*/ 20 w 774"/>
                  <a:gd name="T35" fmla="*/ 152 h 168"/>
                  <a:gd name="T36" fmla="*/ 118 w 774"/>
                  <a:gd name="T37" fmla="*/ 158 h 168"/>
                  <a:gd name="T38" fmla="*/ 220 w 774"/>
                  <a:gd name="T39" fmla="*/ 162 h 168"/>
                  <a:gd name="T40" fmla="*/ 338 w 774"/>
                  <a:gd name="T41" fmla="*/ 166 h 168"/>
                  <a:gd name="T42" fmla="*/ 460 w 774"/>
                  <a:gd name="T43" fmla="*/ 168 h 168"/>
                  <a:gd name="T44" fmla="*/ 518 w 774"/>
                  <a:gd name="T45" fmla="*/ 168 h 168"/>
                  <a:gd name="T46" fmla="*/ 572 w 774"/>
                  <a:gd name="T47" fmla="*/ 166 h 168"/>
                  <a:gd name="T48" fmla="*/ 620 w 774"/>
                  <a:gd name="T49" fmla="*/ 164 h 168"/>
                  <a:gd name="T50" fmla="*/ 660 w 774"/>
                  <a:gd name="T51" fmla="*/ 160 h 168"/>
                  <a:gd name="T52" fmla="*/ 690 w 774"/>
                  <a:gd name="T53" fmla="*/ 154 h 168"/>
                  <a:gd name="T54" fmla="*/ 702 w 774"/>
                  <a:gd name="T55" fmla="*/ 150 h 168"/>
                  <a:gd name="T56" fmla="*/ 710 w 774"/>
                  <a:gd name="T57" fmla="*/ 146 h 168"/>
                  <a:gd name="T58" fmla="*/ 710 w 774"/>
                  <a:gd name="T59" fmla="*/ 146 h 168"/>
                  <a:gd name="T60" fmla="*/ 722 w 774"/>
                  <a:gd name="T61" fmla="*/ 136 h 168"/>
                  <a:gd name="T62" fmla="*/ 734 w 774"/>
                  <a:gd name="T63" fmla="*/ 126 h 168"/>
                  <a:gd name="T64" fmla="*/ 744 w 774"/>
                  <a:gd name="T65" fmla="*/ 114 h 168"/>
                  <a:gd name="T66" fmla="*/ 752 w 774"/>
                  <a:gd name="T67" fmla="*/ 104 h 168"/>
                  <a:gd name="T68" fmla="*/ 760 w 774"/>
                  <a:gd name="T69" fmla="*/ 92 h 168"/>
                  <a:gd name="T70" fmla="*/ 766 w 774"/>
                  <a:gd name="T71" fmla="*/ 82 h 168"/>
                  <a:gd name="T72" fmla="*/ 770 w 774"/>
                  <a:gd name="T73" fmla="*/ 70 h 168"/>
                  <a:gd name="T74" fmla="*/ 774 w 774"/>
                  <a:gd name="T75" fmla="*/ 60 h 168"/>
                  <a:gd name="T76" fmla="*/ 774 w 774"/>
                  <a:gd name="T77" fmla="*/ 48 h 168"/>
                  <a:gd name="T78" fmla="*/ 772 w 774"/>
                  <a:gd name="T79" fmla="*/ 38 h 168"/>
                  <a:gd name="T80" fmla="*/ 768 w 774"/>
                  <a:gd name="T81" fmla="*/ 30 h 168"/>
                  <a:gd name="T82" fmla="*/ 762 w 774"/>
                  <a:gd name="T83" fmla="*/ 22 h 168"/>
                  <a:gd name="T84" fmla="*/ 752 w 774"/>
                  <a:gd name="T85" fmla="*/ 14 h 168"/>
                  <a:gd name="T86" fmla="*/ 740 w 774"/>
                  <a:gd name="T87" fmla="*/ 8 h 168"/>
                  <a:gd name="T88" fmla="*/ 726 w 774"/>
                  <a:gd name="T89" fmla="*/ 4 h 168"/>
                  <a:gd name="T90" fmla="*/ 710 w 774"/>
                  <a:gd name="T91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74" h="168">
                    <a:moveTo>
                      <a:pt x="710" y="0"/>
                    </a:moveTo>
                    <a:lnTo>
                      <a:pt x="710" y="0"/>
                    </a:lnTo>
                    <a:lnTo>
                      <a:pt x="380" y="6"/>
                    </a:lnTo>
                    <a:lnTo>
                      <a:pt x="146" y="12"/>
                    </a:lnTo>
                    <a:lnTo>
                      <a:pt x="62" y="14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12" y="20"/>
                    </a:lnTo>
                    <a:lnTo>
                      <a:pt x="6" y="24"/>
                    </a:lnTo>
                    <a:lnTo>
                      <a:pt x="2" y="32"/>
                    </a:lnTo>
                    <a:lnTo>
                      <a:pt x="0" y="40"/>
                    </a:lnTo>
                    <a:lnTo>
                      <a:pt x="0" y="50"/>
                    </a:lnTo>
                    <a:lnTo>
                      <a:pt x="0" y="62"/>
                    </a:lnTo>
                    <a:lnTo>
                      <a:pt x="2" y="86"/>
                    </a:lnTo>
                    <a:lnTo>
                      <a:pt x="8" y="112"/>
                    </a:lnTo>
                    <a:lnTo>
                      <a:pt x="14" y="132"/>
                    </a:lnTo>
                    <a:lnTo>
                      <a:pt x="20" y="152"/>
                    </a:lnTo>
                    <a:lnTo>
                      <a:pt x="20" y="152"/>
                    </a:lnTo>
                    <a:lnTo>
                      <a:pt x="118" y="158"/>
                    </a:lnTo>
                    <a:lnTo>
                      <a:pt x="220" y="162"/>
                    </a:lnTo>
                    <a:lnTo>
                      <a:pt x="338" y="166"/>
                    </a:lnTo>
                    <a:lnTo>
                      <a:pt x="460" y="168"/>
                    </a:lnTo>
                    <a:lnTo>
                      <a:pt x="518" y="168"/>
                    </a:lnTo>
                    <a:lnTo>
                      <a:pt x="572" y="166"/>
                    </a:lnTo>
                    <a:lnTo>
                      <a:pt x="620" y="164"/>
                    </a:lnTo>
                    <a:lnTo>
                      <a:pt x="660" y="160"/>
                    </a:lnTo>
                    <a:lnTo>
                      <a:pt x="690" y="154"/>
                    </a:lnTo>
                    <a:lnTo>
                      <a:pt x="702" y="150"/>
                    </a:lnTo>
                    <a:lnTo>
                      <a:pt x="710" y="146"/>
                    </a:lnTo>
                    <a:lnTo>
                      <a:pt x="710" y="146"/>
                    </a:lnTo>
                    <a:lnTo>
                      <a:pt x="722" y="136"/>
                    </a:lnTo>
                    <a:lnTo>
                      <a:pt x="734" y="126"/>
                    </a:lnTo>
                    <a:lnTo>
                      <a:pt x="744" y="114"/>
                    </a:lnTo>
                    <a:lnTo>
                      <a:pt x="752" y="104"/>
                    </a:lnTo>
                    <a:lnTo>
                      <a:pt x="760" y="92"/>
                    </a:lnTo>
                    <a:lnTo>
                      <a:pt x="766" y="82"/>
                    </a:lnTo>
                    <a:lnTo>
                      <a:pt x="770" y="70"/>
                    </a:lnTo>
                    <a:lnTo>
                      <a:pt x="774" y="60"/>
                    </a:lnTo>
                    <a:lnTo>
                      <a:pt x="774" y="48"/>
                    </a:lnTo>
                    <a:lnTo>
                      <a:pt x="772" y="38"/>
                    </a:lnTo>
                    <a:lnTo>
                      <a:pt x="768" y="30"/>
                    </a:lnTo>
                    <a:lnTo>
                      <a:pt x="762" y="22"/>
                    </a:lnTo>
                    <a:lnTo>
                      <a:pt x="752" y="14"/>
                    </a:lnTo>
                    <a:lnTo>
                      <a:pt x="740" y="8"/>
                    </a:lnTo>
                    <a:lnTo>
                      <a:pt x="726" y="4"/>
                    </a:lnTo>
                    <a:lnTo>
                      <a:pt x="710" y="0"/>
                    </a:lnTo>
                    <a:close/>
                  </a:path>
                </a:pathLst>
              </a:custGeom>
              <a:solidFill>
                <a:srgbClr val="474C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29" name="Freeform 45"/>
              <p:cNvSpPr>
                <a:spLocks/>
              </p:cNvSpPr>
              <p:nvPr/>
            </p:nvSpPr>
            <p:spPr bwMode="auto">
              <a:xfrm>
                <a:off x="5861050" y="5781675"/>
                <a:ext cx="1228725" cy="266700"/>
              </a:xfrm>
              <a:custGeom>
                <a:avLst/>
                <a:gdLst>
                  <a:gd name="T0" fmla="*/ 710 w 774"/>
                  <a:gd name="T1" fmla="*/ 0 h 168"/>
                  <a:gd name="T2" fmla="*/ 710 w 774"/>
                  <a:gd name="T3" fmla="*/ 0 h 168"/>
                  <a:gd name="T4" fmla="*/ 380 w 774"/>
                  <a:gd name="T5" fmla="*/ 6 h 168"/>
                  <a:gd name="T6" fmla="*/ 146 w 774"/>
                  <a:gd name="T7" fmla="*/ 12 h 168"/>
                  <a:gd name="T8" fmla="*/ 62 w 774"/>
                  <a:gd name="T9" fmla="*/ 14 h 168"/>
                  <a:gd name="T10" fmla="*/ 20 w 774"/>
                  <a:gd name="T11" fmla="*/ 16 h 168"/>
                  <a:gd name="T12" fmla="*/ 20 w 774"/>
                  <a:gd name="T13" fmla="*/ 16 h 168"/>
                  <a:gd name="T14" fmla="*/ 12 w 774"/>
                  <a:gd name="T15" fmla="*/ 20 h 168"/>
                  <a:gd name="T16" fmla="*/ 6 w 774"/>
                  <a:gd name="T17" fmla="*/ 24 h 168"/>
                  <a:gd name="T18" fmla="*/ 2 w 774"/>
                  <a:gd name="T19" fmla="*/ 32 h 168"/>
                  <a:gd name="T20" fmla="*/ 0 w 774"/>
                  <a:gd name="T21" fmla="*/ 40 h 168"/>
                  <a:gd name="T22" fmla="*/ 0 w 774"/>
                  <a:gd name="T23" fmla="*/ 50 h 168"/>
                  <a:gd name="T24" fmla="*/ 0 w 774"/>
                  <a:gd name="T25" fmla="*/ 62 h 168"/>
                  <a:gd name="T26" fmla="*/ 2 w 774"/>
                  <a:gd name="T27" fmla="*/ 86 h 168"/>
                  <a:gd name="T28" fmla="*/ 8 w 774"/>
                  <a:gd name="T29" fmla="*/ 112 h 168"/>
                  <a:gd name="T30" fmla="*/ 14 w 774"/>
                  <a:gd name="T31" fmla="*/ 132 h 168"/>
                  <a:gd name="T32" fmla="*/ 20 w 774"/>
                  <a:gd name="T33" fmla="*/ 152 h 168"/>
                  <a:gd name="T34" fmla="*/ 20 w 774"/>
                  <a:gd name="T35" fmla="*/ 152 h 168"/>
                  <a:gd name="T36" fmla="*/ 118 w 774"/>
                  <a:gd name="T37" fmla="*/ 158 h 168"/>
                  <a:gd name="T38" fmla="*/ 220 w 774"/>
                  <a:gd name="T39" fmla="*/ 162 h 168"/>
                  <a:gd name="T40" fmla="*/ 338 w 774"/>
                  <a:gd name="T41" fmla="*/ 166 h 168"/>
                  <a:gd name="T42" fmla="*/ 460 w 774"/>
                  <a:gd name="T43" fmla="*/ 168 h 168"/>
                  <a:gd name="T44" fmla="*/ 518 w 774"/>
                  <a:gd name="T45" fmla="*/ 168 h 168"/>
                  <a:gd name="T46" fmla="*/ 572 w 774"/>
                  <a:gd name="T47" fmla="*/ 166 h 168"/>
                  <a:gd name="T48" fmla="*/ 620 w 774"/>
                  <a:gd name="T49" fmla="*/ 164 h 168"/>
                  <a:gd name="T50" fmla="*/ 660 w 774"/>
                  <a:gd name="T51" fmla="*/ 160 h 168"/>
                  <a:gd name="T52" fmla="*/ 690 w 774"/>
                  <a:gd name="T53" fmla="*/ 154 h 168"/>
                  <a:gd name="T54" fmla="*/ 702 w 774"/>
                  <a:gd name="T55" fmla="*/ 150 h 168"/>
                  <a:gd name="T56" fmla="*/ 710 w 774"/>
                  <a:gd name="T57" fmla="*/ 146 h 168"/>
                  <a:gd name="T58" fmla="*/ 710 w 774"/>
                  <a:gd name="T59" fmla="*/ 146 h 168"/>
                  <a:gd name="T60" fmla="*/ 722 w 774"/>
                  <a:gd name="T61" fmla="*/ 136 h 168"/>
                  <a:gd name="T62" fmla="*/ 734 w 774"/>
                  <a:gd name="T63" fmla="*/ 126 h 168"/>
                  <a:gd name="T64" fmla="*/ 744 w 774"/>
                  <a:gd name="T65" fmla="*/ 114 h 168"/>
                  <a:gd name="T66" fmla="*/ 752 w 774"/>
                  <a:gd name="T67" fmla="*/ 104 h 168"/>
                  <a:gd name="T68" fmla="*/ 760 w 774"/>
                  <a:gd name="T69" fmla="*/ 92 h 168"/>
                  <a:gd name="T70" fmla="*/ 766 w 774"/>
                  <a:gd name="T71" fmla="*/ 82 h 168"/>
                  <a:gd name="T72" fmla="*/ 770 w 774"/>
                  <a:gd name="T73" fmla="*/ 70 h 168"/>
                  <a:gd name="T74" fmla="*/ 774 w 774"/>
                  <a:gd name="T75" fmla="*/ 60 h 168"/>
                  <a:gd name="T76" fmla="*/ 774 w 774"/>
                  <a:gd name="T77" fmla="*/ 48 h 168"/>
                  <a:gd name="T78" fmla="*/ 772 w 774"/>
                  <a:gd name="T79" fmla="*/ 38 h 168"/>
                  <a:gd name="T80" fmla="*/ 768 w 774"/>
                  <a:gd name="T81" fmla="*/ 30 h 168"/>
                  <a:gd name="T82" fmla="*/ 762 w 774"/>
                  <a:gd name="T83" fmla="*/ 22 h 168"/>
                  <a:gd name="T84" fmla="*/ 752 w 774"/>
                  <a:gd name="T85" fmla="*/ 14 h 168"/>
                  <a:gd name="T86" fmla="*/ 740 w 774"/>
                  <a:gd name="T87" fmla="*/ 8 h 168"/>
                  <a:gd name="T88" fmla="*/ 726 w 774"/>
                  <a:gd name="T89" fmla="*/ 4 h 168"/>
                  <a:gd name="T90" fmla="*/ 710 w 774"/>
                  <a:gd name="T91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74" h="168">
                    <a:moveTo>
                      <a:pt x="710" y="0"/>
                    </a:moveTo>
                    <a:lnTo>
                      <a:pt x="710" y="0"/>
                    </a:lnTo>
                    <a:lnTo>
                      <a:pt x="380" y="6"/>
                    </a:lnTo>
                    <a:lnTo>
                      <a:pt x="146" y="12"/>
                    </a:lnTo>
                    <a:lnTo>
                      <a:pt x="62" y="14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12" y="20"/>
                    </a:lnTo>
                    <a:lnTo>
                      <a:pt x="6" y="24"/>
                    </a:lnTo>
                    <a:lnTo>
                      <a:pt x="2" y="32"/>
                    </a:lnTo>
                    <a:lnTo>
                      <a:pt x="0" y="40"/>
                    </a:lnTo>
                    <a:lnTo>
                      <a:pt x="0" y="50"/>
                    </a:lnTo>
                    <a:lnTo>
                      <a:pt x="0" y="62"/>
                    </a:lnTo>
                    <a:lnTo>
                      <a:pt x="2" y="86"/>
                    </a:lnTo>
                    <a:lnTo>
                      <a:pt x="8" y="112"/>
                    </a:lnTo>
                    <a:lnTo>
                      <a:pt x="14" y="132"/>
                    </a:lnTo>
                    <a:lnTo>
                      <a:pt x="20" y="152"/>
                    </a:lnTo>
                    <a:lnTo>
                      <a:pt x="20" y="152"/>
                    </a:lnTo>
                    <a:lnTo>
                      <a:pt x="118" y="158"/>
                    </a:lnTo>
                    <a:lnTo>
                      <a:pt x="220" y="162"/>
                    </a:lnTo>
                    <a:lnTo>
                      <a:pt x="338" y="166"/>
                    </a:lnTo>
                    <a:lnTo>
                      <a:pt x="460" y="168"/>
                    </a:lnTo>
                    <a:lnTo>
                      <a:pt x="518" y="168"/>
                    </a:lnTo>
                    <a:lnTo>
                      <a:pt x="572" y="166"/>
                    </a:lnTo>
                    <a:lnTo>
                      <a:pt x="620" y="164"/>
                    </a:lnTo>
                    <a:lnTo>
                      <a:pt x="660" y="160"/>
                    </a:lnTo>
                    <a:lnTo>
                      <a:pt x="690" y="154"/>
                    </a:lnTo>
                    <a:lnTo>
                      <a:pt x="702" y="150"/>
                    </a:lnTo>
                    <a:lnTo>
                      <a:pt x="710" y="146"/>
                    </a:lnTo>
                    <a:lnTo>
                      <a:pt x="710" y="146"/>
                    </a:lnTo>
                    <a:lnTo>
                      <a:pt x="722" y="136"/>
                    </a:lnTo>
                    <a:lnTo>
                      <a:pt x="734" y="126"/>
                    </a:lnTo>
                    <a:lnTo>
                      <a:pt x="744" y="114"/>
                    </a:lnTo>
                    <a:lnTo>
                      <a:pt x="752" y="104"/>
                    </a:lnTo>
                    <a:lnTo>
                      <a:pt x="760" y="92"/>
                    </a:lnTo>
                    <a:lnTo>
                      <a:pt x="766" y="82"/>
                    </a:lnTo>
                    <a:lnTo>
                      <a:pt x="770" y="70"/>
                    </a:lnTo>
                    <a:lnTo>
                      <a:pt x="774" y="60"/>
                    </a:lnTo>
                    <a:lnTo>
                      <a:pt x="774" y="48"/>
                    </a:lnTo>
                    <a:lnTo>
                      <a:pt x="772" y="38"/>
                    </a:lnTo>
                    <a:lnTo>
                      <a:pt x="768" y="30"/>
                    </a:lnTo>
                    <a:lnTo>
                      <a:pt x="762" y="22"/>
                    </a:lnTo>
                    <a:lnTo>
                      <a:pt x="752" y="14"/>
                    </a:lnTo>
                    <a:lnTo>
                      <a:pt x="740" y="8"/>
                    </a:lnTo>
                    <a:lnTo>
                      <a:pt x="726" y="4"/>
                    </a:lnTo>
                    <a:lnTo>
                      <a:pt x="71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30" name="Freeform 46"/>
              <p:cNvSpPr>
                <a:spLocks/>
              </p:cNvSpPr>
              <p:nvPr/>
            </p:nvSpPr>
            <p:spPr bwMode="auto">
              <a:xfrm>
                <a:off x="5937250" y="7905750"/>
                <a:ext cx="612775" cy="828675"/>
              </a:xfrm>
              <a:custGeom>
                <a:avLst/>
                <a:gdLst>
                  <a:gd name="T0" fmla="*/ 240 w 386"/>
                  <a:gd name="T1" fmla="*/ 206 h 522"/>
                  <a:gd name="T2" fmla="*/ 204 w 386"/>
                  <a:gd name="T3" fmla="*/ 268 h 522"/>
                  <a:gd name="T4" fmla="*/ 178 w 386"/>
                  <a:gd name="T5" fmla="*/ 320 h 522"/>
                  <a:gd name="T6" fmla="*/ 166 w 386"/>
                  <a:gd name="T7" fmla="*/ 354 h 522"/>
                  <a:gd name="T8" fmla="*/ 166 w 386"/>
                  <a:gd name="T9" fmla="*/ 362 h 522"/>
                  <a:gd name="T10" fmla="*/ 174 w 386"/>
                  <a:gd name="T11" fmla="*/ 376 h 522"/>
                  <a:gd name="T12" fmla="*/ 194 w 386"/>
                  <a:gd name="T13" fmla="*/ 388 h 522"/>
                  <a:gd name="T14" fmla="*/ 258 w 386"/>
                  <a:gd name="T15" fmla="*/ 400 h 522"/>
                  <a:gd name="T16" fmla="*/ 356 w 386"/>
                  <a:gd name="T17" fmla="*/ 412 h 522"/>
                  <a:gd name="T18" fmla="*/ 374 w 386"/>
                  <a:gd name="T19" fmla="*/ 414 h 522"/>
                  <a:gd name="T20" fmla="*/ 382 w 386"/>
                  <a:gd name="T21" fmla="*/ 422 h 522"/>
                  <a:gd name="T22" fmla="*/ 386 w 386"/>
                  <a:gd name="T23" fmla="*/ 434 h 522"/>
                  <a:gd name="T24" fmla="*/ 384 w 386"/>
                  <a:gd name="T25" fmla="*/ 464 h 522"/>
                  <a:gd name="T26" fmla="*/ 374 w 386"/>
                  <a:gd name="T27" fmla="*/ 502 h 522"/>
                  <a:gd name="T28" fmla="*/ 332 w 386"/>
                  <a:gd name="T29" fmla="*/ 510 h 522"/>
                  <a:gd name="T30" fmla="*/ 240 w 386"/>
                  <a:gd name="T31" fmla="*/ 520 h 522"/>
                  <a:gd name="T32" fmla="*/ 136 w 386"/>
                  <a:gd name="T33" fmla="*/ 522 h 522"/>
                  <a:gd name="T34" fmla="*/ 94 w 386"/>
                  <a:gd name="T35" fmla="*/ 516 h 522"/>
                  <a:gd name="T36" fmla="*/ 66 w 386"/>
                  <a:gd name="T37" fmla="*/ 502 h 522"/>
                  <a:gd name="T38" fmla="*/ 56 w 386"/>
                  <a:gd name="T39" fmla="*/ 494 h 522"/>
                  <a:gd name="T40" fmla="*/ 40 w 386"/>
                  <a:gd name="T41" fmla="*/ 468 h 522"/>
                  <a:gd name="T42" fmla="*/ 20 w 386"/>
                  <a:gd name="T43" fmla="*/ 418 h 522"/>
                  <a:gd name="T44" fmla="*/ 4 w 386"/>
                  <a:gd name="T45" fmla="*/ 348 h 522"/>
                  <a:gd name="T46" fmla="*/ 0 w 386"/>
                  <a:gd name="T47" fmla="*/ 294 h 522"/>
                  <a:gd name="T48" fmla="*/ 2 w 386"/>
                  <a:gd name="T49" fmla="*/ 280 h 522"/>
                  <a:gd name="T50" fmla="*/ 18 w 386"/>
                  <a:gd name="T51" fmla="*/ 268 h 522"/>
                  <a:gd name="T52" fmla="*/ 44 w 386"/>
                  <a:gd name="T53" fmla="*/ 258 h 522"/>
                  <a:gd name="T54" fmla="*/ 82 w 386"/>
                  <a:gd name="T55" fmla="*/ 246 h 522"/>
                  <a:gd name="T56" fmla="*/ 42 w 386"/>
                  <a:gd name="T57" fmla="*/ 206 h 522"/>
                  <a:gd name="T58" fmla="*/ 76 w 386"/>
                  <a:gd name="T59" fmla="*/ 120 h 522"/>
                  <a:gd name="T60" fmla="*/ 108 w 386"/>
                  <a:gd name="T61" fmla="*/ 54 h 522"/>
                  <a:gd name="T62" fmla="*/ 130 w 386"/>
                  <a:gd name="T63" fmla="*/ 18 h 522"/>
                  <a:gd name="T64" fmla="*/ 138 w 386"/>
                  <a:gd name="T65" fmla="*/ 10 h 522"/>
                  <a:gd name="T66" fmla="*/ 154 w 386"/>
                  <a:gd name="T67" fmla="*/ 2 h 522"/>
                  <a:gd name="T68" fmla="*/ 192 w 386"/>
                  <a:gd name="T69" fmla="*/ 0 h 522"/>
                  <a:gd name="T70" fmla="*/ 234 w 386"/>
                  <a:gd name="T71" fmla="*/ 10 h 522"/>
                  <a:gd name="T72" fmla="*/ 258 w 386"/>
                  <a:gd name="T73" fmla="*/ 26 h 522"/>
                  <a:gd name="T74" fmla="*/ 268 w 386"/>
                  <a:gd name="T75" fmla="*/ 40 h 522"/>
                  <a:gd name="T76" fmla="*/ 270 w 386"/>
                  <a:gd name="T77" fmla="*/ 46 h 522"/>
                  <a:gd name="T78" fmla="*/ 284 w 386"/>
                  <a:gd name="T79" fmla="*/ 102 h 522"/>
                  <a:gd name="T80" fmla="*/ 286 w 386"/>
                  <a:gd name="T81" fmla="*/ 134 h 522"/>
                  <a:gd name="T82" fmla="*/ 282 w 386"/>
                  <a:gd name="T83" fmla="*/ 154 h 522"/>
                  <a:gd name="T84" fmla="*/ 272 w 386"/>
                  <a:gd name="T85" fmla="*/ 176 h 522"/>
                  <a:gd name="T86" fmla="*/ 254 w 386"/>
                  <a:gd name="T87" fmla="*/ 198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6" h="522">
                    <a:moveTo>
                      <a:pt x="240" y="206"/>
                    </a:moveTo>
                    <a:lnTo>
                      <a:pt x="240" y="206"/>
                    </a:lnTo>
                    <a:lnTo>
                      <a:pt x="228" y="226"/>
                    </a:lnTo>
                    <a:lnTo>
                      <a:pt x="204" y="268"/>
                    </a:lnTo>
                    <a:lnTo>
                      <a:pt x="190" y="294"/>
                    </a:lnTo>
                    <a:lnTo>
                      <a:pt x="178" y="320"/>
                    </a:lnTo>
                    <a:lnTo>
                      <a:pt x="170" y="344"/>
                    </a:lnTo>
                    <a:lnTo>
                      <a:pt x="166" y="354"/>
                    </a:lnTo>
                    <a:lnTo>
                      <a:pt x="166" y="362"/>
                    </a:lnTo>
                    <a:lnTo>
                      <a:pt x="166" y="362"/>
                    </a:lnTo>
                    <a:lnTo>
                      <a:pt x="168" y="370"/>
                    </a:lnTo>
                    <a:lnTo>
                      <a:pt x="174" y="376"/>
                    </a:lnTo>
                    <a:lnTo>
                      <a:pt x="182" y="382"/>
                    </a:lnTo>
                    <a:lnTo>
                      <a:pt x="194" y="388"/>
                    </a:lnTo>
                    <a:lnTo>
                      <a:pt x="224" y="396"/>
                    </a:lnTo>
                    <a:lnTo>
                      <a:pt x="258" y="400"/>
                    </a:lnTo>
                    <a:lnTo>
                      <a:pt x="328" y="408"/>
                    </a:lnTo>
                    <a:lnTo>
                      <a:pt x="356" y="412"/>
                    </a:lnTo>
                    <a:lnTo>
                      <a:pt x="374" y="414"/>
                    </a:lnTo>
                    <a:lnTo>
                      <a:pt x="374" y="414"/>
                    </a:lnTo>
                    <a:lnTo>
                      <a:pt x="378" y="418"/>
                    </a:lnTo>
                    <a:lnTo>
                      <a:pt x="382" y="422"/>
                    </a:lnTo>
                    <a:lnTo>
                      <a:pt x="384" y="428"/>
                    </a:lnTo>
                    <a:lnTo>
                      <a:pt x="386" y="434"/>
                    </a:lnTo>
                    <a:lnTo>
                      <a:pt x="386" y="448"/>
                    </a:lnTo>
                    <a:lnTo>
                      <a:pt x="384" y="464"/>
                    </a:lnTo>
                    <a:lnTo>
                      <a:pt x="378" y="490"/>
                    </a:lnTo>
                    <a:lnTo>
                      <a:pt x="374" y="502"/>
                    </a:lnTo>
                    <a:lnTo>
                      <a:pt x="374" y="502"/>
                    </a:lnTo>
                    <a:lnTo>
                      <a:pt x="332" y="510"/>
                    </a:lnTo>
                    <a:lnTo>
                      <a:pt x="290" y="514"/>
                    </a:lnTo>
                    <a:lnTo>
                      <a:pt x="240" y="520"/>
                    </a:lnTo>
                    <a:lnTo>
                      <a:pt x="186" y="522"/>
                    </a:lnTo>
                    <a:lnTo>
                      <a:pt x="136" y="522"/>
                    </a:lnTo>
                    <a:lnTo>
                      <a:pt x="114" y="520"/>
                    </a:lnTo>
                    <a:lnTo>
                      <a:pt x="94" y="516"/>
                    </a:lnTo>
                    <a:lnTo>
                      <a:pt x="78" y="510"/>
                    </a:lnTo>
                    <a:lnTo>
                      <a:pt x="66" y="502"/>
                    </a:lnTo>
                    <a:lnTo>
                      <a:pt x="66" y="502"/>
                    </a:lnTo>
                    <a:lnTo>
                      <a:pt x="56" y="494"/>
                    </a:lnTo>
                    <a:lnTo>
                      <a:pt x="48" y="482"/>
                    </a:lnTo>
                    <a:lnTo>
                      <a:pt x="40" y="468"/>
                    </a:lnTo>
                    <a:lnTo>
                      <a:pt x="32" y="452"/>
                    </a:lnTo>
                    <a:lnTo>
                      <a:pt x="20" y="418"/>
                    </a:lnTo>
                    <a:lnTo>
                      <a:pt x="12" y="382"/>
                    </a:lnTo>
                    <a:lnTo>
                      <a:pt x="4" y="348"/>
                    </a:lnTo>
                    <a:lnTo>
                      <a:pt x="2" y="316"/>
                    </a:lnTo>
                    <a:lnTo>
                      <a:pt x="0" y="294"/>
                    </a:lnTo>
                    <a:lnTo>
                      <a:pt x="2" y="280"/>
                    </a:lnTo>
                    <a:lnTo>
                      <a:pt x="2" y="280"/>
                    </a:lnTo>
                    <a:lnTo>
                      <a:pt x="8" y="274"/>
                    </a:lnTo>
                    <a:lnTo>
                      <a:pt x="18" y="268"/>
                    </a:lnTo>
                    <a:lnTo>
                      <a:pt x="30" y="262"/>
                    </a:lnTo>
                    <a:lnTo>
                      <a:pt x="44" y="258"/>
                    </a:lnTo>
                    <a:lnTo>
                      <a:pt x="70" y="250"/>
                    </a:lnTo>
                    <a:lnTo>
                      <a:pt x="82" y="246"/>
                    </a:lnTo>
                    <a:lnTo>
                      <a:pt x="42" y="206"/>
                    </a:lnTo>
                    <a:lnTo>
                      <a:pt x="42" y="206"/>
                    </a:lnTo>
                    <a:lnTo>
                      <a:pt x="52" y="180"/>
                    </a:lnTo>
                    <a:lnTo>
                      <a:pt x="76" y="120"/>
                    </a:lnTo>
                    <a:lnTo>
                      <a:pt x="92" y="86"/>
                    </a:lnTo>
                    <a:lnTo>
                      <a:pt x="108" y="54"/>
                    </a:lnTo>
                    <a:lnTo>
                      <a:pt x="124" y="28"/>
                    </a:lnTo>
                    <a:lnTo>
                      <a:pt x="130" y="18"/>
                    </a:lnTo>
                    <a:lnTo>
                      <a:pt x="138" y="10"/>
                    </a:lnTo>
                    <a:lnTo>
                      <a:pt x="138" y="10"/>
                    </a:lnTo>
                    <a:lnTo>
                      <a:pt x="146" y="6"/>
                    </a:lnTo>
                    <a:lnTo>
                      <a:pt x="154" y="2"/>
                    </a:lnTo>
                    <a:lnTo>
                      <a:pt x="172" y="0"/>
                    </a:lnTo>
                    <a:lnTo>
                      <a:pt x="192" y="0"/>
                    </a:lnTo>
                    <a:lnTo>
                      <a:pt x="214" y="4"/>
                    </a:lnTo>
                    <a:lnTo>
                      <a:pt x="234" y="10"/>
                    </a:lnTo>
                    <a:lnTo>
                      <a:pt x="250" y="20"/>
                    </a:lnTo>
                    <a:lnTo>
                      <a:pt x="258" y="26"/>
                    </a:lnTo>
                    <a:lnTo>
                      <a:pt x="262" y="32"/>
                    </a:lnTo>
                    <a:lnTo>
                      <a:pt x="268" y="40"/>
                    </a:lnTo>
                    <a:lnTo>
                      <a:pt x="270" y="46"/>
                    </a:lnTo>
                    <a:lnTo>
                      <a:pt x="270" y="46"/>
                    </a:lnTo>
                    <a:lnTo>
                      <a:pt x="280" y="82"/>
                    </a:lnTo>
                    <a:lnTo>
                      <a:pt x="284" y="102"/>
                    </a:lnTo>
                    <a:lnTo>
                      <a:pt x="286" y="122"/>
                    </a:lnTo>
                    <a:lnTo>
                      <a:pt x="286" y="134"/>
                    </a:lnTo>
                    <a:lnTo>
                      <a:pt x="286" y="144"/>
                    </a:lnTo>
                    <a:lnTo>
                      <a:pt x="282" y="154"/>
                    </a:lnTo>
                    <a:lnTo>
                      <a:pt x="278" y="166"/>
                    </a:lnTo>
                    <a:lnTo>
                      <a:pt x="272" y="176"/>
                    </a:lnTo>
                    <a:lnTo>
                      <a:pt x="264" y="186"/>
                    </a:lnTo>
                    <a:lnTo>
                      <a:pt x="254" y="198"/>
                    </a:lnTo>
                    <a:lnTo>
                      <a:pt x="240" y="206"/>
                    </a:lnTo>
                    <a:close/>
                  </a:path>
                </a:pathLst>
              </a:custGeom>
              <a:solidFill>
                <a:srgbClr val="4736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31" name="Freeform 47"/>
              <p:cNvSpPr>
                <a:spLocks/>
              </p:cNvSpPr>
              <p:nvPr/>
            </p:nvSpPr>
            <p:spPr bwMode="auto">
              <a:xfrm>
                <a:off x="5937250" y="7905750"/>
                <a:ext cx="612775" cy="828675"/>
              </a:xfrm>
              <a:custGeom>
                <a:avLst/>
                <a:gdLst>
                  <a:gd name="T0" fmla="*/ 240 w 386"/>
                  <a:gd name="T1" fmla="*/ 206 h 522"/>
                  <a:gd name="T2" fmla="*/ 204 w 386"/>
                  <a:gd name="T3" fmla="*/ 268 h 522"/>
                  <a:gd name="T4" fmla="*/ 178 w 386"/>
                  <a:gd name="T5" fmla="*/ 320 h 522"/>
                  <a:gd name="T6" fmla="*/ 166 w 386"/>
                  <a:gd name="T7" fmla="*/ 354 h 522"/>
                  <a:gd name="T8" fmla="*/ 166 w 386"/>
                  <a:gd name="T9" fmla="*/ 362 h 522"/>
                  <a:gd name="T10" fmla="*/ 174 w 386"/>
                  <a:gd name="T11" fmla="*/ 376 h 522"/>
                  <a:gd name="T12" fmla="*/ 194 w 386"/>
                  <a:gd name="T13" fmla="*/ 388 h 522"/>
                  <a:gd name="T14" fmla="*/ 258 w 386"/>
                  <a:gd name="T15" fmla="*/ 400 h 522"/>
                  <a:gd name="T16" fmla="*/ 356 w 386"/>
                  <a:gd name="T17" fmla="*/ 412 h 522"/>
                  <a:gd name="T18" fmla="*/ 374 w 386"/>
                  <a:gd name="T19" fmla="*/ 414 h 522"/>
                  <a:gd name="T20" fmla="*/ 382 w 386"/>
                  <a:gd name="T21" fmla="*/ 422 h 522"/>
                  <a:gd name="T22" fmla="*/ 386 w 386"/>
                  <a:gd name="T23" fmla="*/ 434 h 522"/>
                  <a:gd name="T24" fmla="*/ 384 w 386"/>
                  <a:gd name="T25" fmla="*/ 464 h 522"/>
                  <a:gd name="T26" fmla="*/ 374 w 386"/>
                  <a:gd name="T27" fmla="*/ 502 h 522"/>
                  <a:gd name="T28" fmla="*/ 332 w 386"/>
                  <a:gd name="T29" fmla="*/ 510 h 522"/>
                  <a:gd name="T30" fmla="*/ 240 w 386"/>
                  <a:gd name="T31" fmla="*/ 520 h 522"/>
                  <a:gd name="T32" fmla="*/ 136 w 386"/>
                  <a:gd name="T33" fmla="*/ 522 h 522"/>
                  <a:gd name="T34" fmla="*/ 94 w 386"/>
                  <a:gd name="T35" fmla="*/ 516 h 522"/>
                  <a:gd name="T36" fmla="*/ 66 w 386"/>
                  <a:gd name="T37" fmla="*/ 502 h 522"/>
                  <a:gd name="T38" fmla="*/ 56 w 386"/>
                  <a:gd name="T39" fmla="*/ 494 h 522"/>
                  <a:gd name="T40" fmla="*/ 40 w 386"/>
                  <a:gd name="T41" fmla="*/ 468 h 522"/>
                  <a:gd name="T42" fmla="*/ 20 w 386"/>
                  <a:gd name="T43" fmla="*/ 418 h 522"/>
                  <a:gd name="T44" fmla="*/ 4 w 386"/>
                  <a:gd name="T45" fmla="*/ 348 h 522"/>
                  <a:gd name="T46" fmla="*/ 0 w 386"/>
                  <a:gd name="T47" fmla="*/ 294 h 522"/>
                  <a:gd name="T48" fmla="*/ 2 w 386"/>
                  <a:gd name="T49" fmla="*/ 280 h 522"/>
                  <a:gd name="T50" fmla="*/ 18 w 386"/>
                  <a:gd name="T51" fmla="*/ 268 h 522"/>
                  <a:gd name="T52" fmla="*/ 44 w 386"/>
                  <a:gd name="T53" fmla="*/ 258 h 522"/>
                  <a:gd name="T54" fmla="*/ 82 w 386"/>
                  <a:gd name="T55" fmla="*/ 246 h 522"/>
                  <a:gd name="T56" fmla="*/ 42 w 386"/>
                  <a:gd name="T57" fmla="*/ 206 h 522"/>
                  <a:gd name="T58" fmla="*/ 76 w 386"/>
                  <a:gd name="T59" fmla="*/ 120 h 522"/>
                  <a:gd name="T60" fmla="*/ 108 w 386"/>
                  <a:gd name="T61" fmla="*/ 54 h 522"/>
                  <a:gd name="T62" fmla="*/ 130 w 386"/>
                  <a:gd name="T63" fmla="*/ 18 h 522"/>
                  <a:gd name="T64" fmla="*/ 138 w 386"/>
                  <a:gd name="T65" fmla="*/ 10 h 522"/>
                  <a:gd name="T66" fmla="*/ 154 w 386"/>
                  <a:gd name="T67" fmla="*/ 2 h 522"/>
                  <a:gd name="T68" fmla="*/ 192 w 386"/>
                  <a:gd name="T69" fmla="*/ 0 h 522"/>
                  <a:gd name="T70" fmla="*/ 234 w 386"/>
                  <a:gd name="T71" fmla="*/ 10 h 522"/>
                  <a:gd name="T72" fmla="*/ 258 w 386"/>
                  <a:gd name="T73" fmla="*/ 26 h 522"/>
                  <a:gd name="T74" fmla="*/ 268 w 386"/>
                  <a:gd name="T75" fmla="*/ 40 h 522"/>
                  <a:gd name="T76" fmla="*/ 270 w 386"/>
                  <a:gd name="T77" fmla="*/ 46 h 522"/>
                  <a:gd name="T78" fmla="*/ 284 w 386"/>
                  <a:gd name="T79" fmla="*/ 102 h 522"/>
                  <a:gd name="T80" fmla="*/ 286 w 386"/>
                  <a:gd name="T81" fmla="*/ 134 h 522"/>
                  <a:gd name="T82" fmla="*/ 282 w 386"/>
                  <a:gd name="T83" fmla="*/ 154 h 522"/>
                  <a:gd name="T84" fmla="*/ 272 w 386"/>
                  <a:gd name="T85" fmla="*/ 176 h 522"/>
                  <a:gd name="T86" fmla="*/ 254 w 386"/>
                  <a:gd name="T87" fmla="*/ 198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6" h="522">
                    <a:moveTo>
                      <a:pt x="240" y="206"/>
                    </a:moveTo>
                    <a:lnTo>
                      <a:pt x="240" y="206"/>
                    </a:lnTo>
                    <a:lnTo>
                      <a:pt x="228" y="226"/>
                    </a:lnTo>
                    <a:lnTo>
                      <a:pt x="204" y="268"/>
                    </a:lnTo>
                    <a:lnTo>
                      <a:pt x="190" y="294"/>
                    </a:lnTo>
                    <a:lnTo>
                      <a:pt x="178" y="320"/>
                    </a:lnTo>
                    <a:lnTo>
                      <a:pt x="170" y="344"/>
                    </a:lnTo>
                    <a:lnTo>
                      <a:pt x="166" y="354"/>
                    </a:lnTo>
                    <a:lnTo>
                      <a:pt x="166" y="362"/>
                    </a:lnTo>
                    <a:lnTo>
                      <a:pt x="166" y="362"/>
                    </a:lnTo>
                    <a:lnTo>
                      <a:pt x="168" y="370"/>
                    </a:lnTo>
                    <a:lnTo>
                      <a:pt x="174" y="376"/>
                    </a:lnTo>
                    <a:lnTo>
                      <a:pt x="182" y="382"/>
                    </a:lnTo>
                    <a:lnTo>
                      <a:pt x="194" y="388"/>
                    </a:lnTo>
                    <a:lnTo>
                      <a:pt x="224" y="396"/>
                    </a:lnTo>
                    <a:lnTo>
                      <a:pt x="258" y="400"/>
                    </a:lnTo>
                    <a:lnTo>
                      <a:pt x="328" y="408"/>
                    </a:lnTo>
                    <a:lnTo>
                      <a:pt x="356" y="412"/>
                    </a:lnTo>
                    <a:lnTo>
                      <a:pt x="374" y="414"/>
                    </a:lnTo>
                    <a:lnTo>
                      <a:pt x="374" y="414"/>
                    </a:lnTo>
                    <a:lnTo>
                      <a:pt x="378" y="418"/>
                    </a:lnTo>
                    <a:lnTo>
                      <a:pt x="382" y="422"/>
                    </a:lnTo>
                    <a:lnTo>
                      <a:pt x="384" y="428"/>
                    </a:lnTo>
                    <a:lnTo>
                      <a:pt x="386" y="434"/>
                    </a:lnTo>
                    <a:lnTo>
                      <a:pt x="386" y="448"/>
                    </a:lnTo>
                    <a:lnTo>
                      <a:pt x="384" y="464"/>
                    </a:lnTo>
                    <a:lnTo>
                      <a:pt x="378" y="490"/>
                    </a:lnTo>
                    <a:lnTo>
                      <a:pt x="374" y="502"/>
                    </a:lnTo>
                    <a:lnTo>
                      <a:pt x="374" y="502"/>
                    </a:lnTo>
                    <a:lnTo>
                      <a:pt x="332" y="510"/>
                    </a:lnTo>
                    <a:lnTo>
                      <a:pt x="290" y="514"/>
                    </a:lnTo>
                    <a:lnTo>
                      <a:pt x="240" y="520"/>
                    </a:lnTo>
                    <a:lnTo>
                      <a:pt x="186" y="522"/>
                    </a:lnTo>
                    <a:lnTo>
                      <a:pt x="136" y="522"/>
                    </a:lnTo>
                    <a:lnTo>
                      <a:pt x="114" y="520"/>
                    </a:lnTo>
                    <a:lnTo>
                      <a:pt x="94" y="516"/>
                    </a:lnTo>
                    <a:lnTo>
                      <a:pt x="78" y="510"/>
                    </a:lnTo>
                    <a:lnTo>
                      <a:pt x="66" y="502"/>
                    </a:lnTo>
                    <a:lnTo>
                      <a:pt x="66" y="502"/>
                    </a:lnTo>
                    <a:lnTo>
                      <a:pt x="56" y="494"/>
                    </a:lnTo>
                    <a:lnTo>
                      <a:pt x="48" y="482"/>
                    </a:lnTo>
                    <a:lnTo>
                      <a:pt x="40" y="468"/>
                    </a:lnTo>
                    <a:lnTo>
                      <a:pt x="32" y="452"/>
                    </a:lnTo>
                    <a:lnTo>
                      <a:pt x="20" y="418"/>
                    </a:lnTo>
                    <a:lnTo>
                      <a:pt x="12" y="382"/>
                    </a:lnTo>
                    <a:lnTo>
                      <a:pt x="4" y="348"/>
                    </a:lnTo>
                    <a:lnTo>
                      <a:pt x="2" y="316"/>
                    </a:lnTo>
                    <a:lnTo>
                      <a:pt x="0" y="294"/>
                    </a:lnTo>
                    <a:lnTo>
                      <a:pt x="2" y="280"/>
                    </a:lnTo>
                    <a:lnTo>
                      <a:pt x="2" y="280"/>
                    </a:lnTo>
                    <a:lnTo>
                      <a:pt x="8" y="274"/>
                    </a:lnTo>
                    <a:lnTo>
                      <a:pt x="18" y="268"/>
                    </a:lnTo>
                    <a:lnTo>
                      <a:pt x="30" y="262"/>
                    </a:lnTo>
                    <a:lnTo>
                      <a:pt x="44" y="258"/>
                    </a:lnTo>
                    <a:lnTo>
                      <a:pt x="70" y="250"/>
                    </a:lnTo>
                    <a:lnTo>
                      <a:pt x="82" y="246"/>
                    </a:lnTo>
                    <a:lnTo>
                      <a:pt x="42" y="206"/>
                    </a:lnTo>
                    <a:lnTo>
                      <a:pt x="42" y="206"/>
                    </a:lnTo>
                    <a:lnTo>
                      <a:pt x="52" y="180"/>
                    </a:lnTo>
                    <a:lnTo>
                      <a:pt x="76" y="120"/>
                    </a:lnTo>
                    <a:lnTo>
                      <a:pt x="92" y="86"/>
                    </a:lnTo>
                    <a:lnTo>
                      <a:pt x="108" y="54"/>
                    </a:lnTo>
                    <a:lnTo>
                      <a:pt x="124" y="28"/>
                    </a:lnTo>
                    <a:lnTo>
                      <a:pt x="130" y="18"/>
                    </a:lnTo>
                    <a:lnTo>
                      <a:pt x="138" y="10"/>
                    </a:lnTo>
                    <a:lnTo>
                      <a:pt x="138" y="10"/>
                    </a:lnTo>
                    <a:lnTo>
                      <a:pt x="146" y="6"/>
                    </a:lnTo>
                    <a:lnTo>
                      <a:pt x="154" y="2"/>
                    </a:lnTo>
                    <a:lnTo>
                      <a:pt x="172" y="0"/>
                    </a:lnTo>
                    <a:lnTo>
                      <a:pt x="192" y="0"/>
                    </a:lnTo>
                    <a:lnTo>
                      <a:pt x="214" y="4"/>
                    </a:lnTo>
                    <a:lnTo>
                      <a:pt x="234" y="10"/>
                    </a:lnTo>
                    <a:lnTo>
                      <a:pt x="250" y="20"/>
                    </a:lnTo>
                    <a:lnTo>
                      <a:pt x="258" y="26"/>
                    </a:lnTo>
                    <a:lnTo>
                      <a:pt x="262" y="32"/>
                    </a:lnTo>
                    <a:lnTo>
                      <a:pt x="268" y="40"/>
                    </a:lnTo>
                    <a:lnTo>
                      <a:pt x="270" y="46"/>
                    </a:lnTo>
                    <a:lnTo>
                      <a:pt x="270" y="46"/>
                    </a:lnTo>
                    <a:lnTo>
                      <a:pt x="280" y="82"/>
                    </a:lnTo>
                    <a:lnTo>
                      <a:pt x="284" y="102"/>
                    </a:lnTo>
                    <a:lnTo>
                      <a:pt x="286" y="122"/>
                    </a:lnTo>
                    <a:lnTo>
                      <a:pt x="286" y="134"/>
                    </a:lnTo>
                    <a:lnTo>
                      <a:pt x="286" y="144"/>
                    </a:lnTo>
                    <a:lnTo>
                      <a:pt x="282" y="154"/>
                    </a:lnTo>
                    <a:lnTo>
                      <a:pt x="278" y="166"/>
                    </a:lnTo>
                    <a:lnTo>
                      <a:pt x="272" y="176"/>
                    </a:lnTo>
                    <a:lnTo>
                      <a:pt x="264" y="186"/>
                    </a:lnTo>
                    <a:lnTo>
                      <a:pt x="254" y="198"/>
                    </a:lnTo>
                    <a:lnTo>
                      <a:pt x="240" y="20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32" name="Freeform 48"/>
              <p:cNvSpPr>
                <a:spLocks/>
              </p:cNvSpPr>
              <p:nvPr/>
            </p:nvSpPr>
            <p:spPr bwMode="auto">
              <a:xfrm>
                <a:off x="8461375" y="7877175"/>
                <a:ext cx="850900" cy="349250"/>
              </a:xfrm>
              <a:custGeom>
                <a:avLst/>
                <a:gdLst>
                  <a:gd name="T0" fmla="*/ 128 w 536"/>
                  <a:gd name="T1" fmla="*/ 30 h 220"/>
                  <a:gd name="T2" fmla="*/ 128 w 536"/>
                  <a:gd name="T3" fmla="*/ 30 h 220"/>
                  <a:gd name="T4" fmla="*/ 208 w 536"/>
                  <a:gd name="T5" fmla="*/ 48 h 220"/>
                  <a:gd name="T6" fmla="*/ 272 w 536"/>
                  <a:gd name="T7" fmla="*/ 58 h 220"/>
                  <a:gd name="T8" fmla="*/ 300 w 536"/>
                  <a:gd name="T9" fmla="*/ 62 h 220"/>
                  <a:gd name="T10" fmla="*/ 320 w 536"/>
                  <a:gd name="T11" fmla="*/ 62 h 220"/>
                  <a:gd name="T12" fmla="*/ 320 w 536"/>
                  <a:gd name="T13" fmla="*/ 62 h 220"/>
                  <a:gd name="T14" fmla="*/ 338 w 536"/>
                  <a:gd name="T15" fmla="*/ 58 h 220"/>
                  <a:gd name="T16" fmla="*/ 364 w 536"/>
                  <a:gd name="T17" fmla="*/ 48 h 220"/>
                  <a:gd name="T18" fmla="*/ 426 w 536"/>
                  <a:gd name="T19" fmla="*/ 24 h 220"/>
                  <a:gd name="T20" fmla="*/ 454 w 536"/>
                  <a:gd name="T21" fmla="*/ 12 h 220"/>
                  <a:gd name="T22" fmla="*/ 480 w 536"/>
                  <a:gd name="T23" fmla="*/ 4 h 220"/>
                  <a:gd name="T24" fmla="*/ 498 w 536"/>
                  <a:gd name="T25" fmla="*/ 0 h 220"/>
                  <a:gd name="T26" fmla="*/ 504 w 536"/>
                  <a:gd name="T27" fmla="*/ 0 h 220"/>
                  <a:gd name="T28" fmla="*/ 506 w 536"/>
                  <a:gd name="T29" fmla="*/ 2 h 220"/>
                  <a:gd name="T30" fmla="*/ 506 w 536"/>
                  <a:gd name="T31" fmla="*/ 2 h 220"/>
                  <a:gd name="T32" fmla="*/ 514 w 536"/>
                  <a:gd name="T33" fmla="*/ 28 h 220"/>
                  <a:gd name="T34" fmla="*/ 524 w 536"/>
                  <a:gd name="T35" fmla="*/ 70 h 220"/>
                  <a:gd name="T36" fmla="*/ 534 w 536"/>
                  <a:gd name="T37" fmla="*/ 112 h 220"/>
                  <a:gd name="T38" fmla="*/ 536 w 536"/>
                  <a:gd name="T39" fmla="*/ 128 h 220"/>
                  <a:gd name="T40" fmla="*/ 536 w 536"/>
                  <a:gd name="T41" fmla="*/ 138 h 220"/>
                  <a:gd name="T42" fmla="*/ 536 w 536"/>
                  <a:gd name="T43" fmla="*/ 138 h 220"/>
                  <a:gd name="T44" fmla="*/ 532 w 536"/>
                  <a:gd name="T45" fmla="*/ 142 h 220"/>
                  <a:gd name="T46" fmla="*/ 526 w 536"/>
                  <a:gd name="T47" fmla="*/ 146 h 220"/>
                  <a:gd name="T48" fmla="*/ 504 w 536"/>
                  <a:gd name="T49" fmla="*/ 160 h 220"/>
                  <a:gd name="T50" fmla="*/ 472 w 536"/>
                  <a:gd name="T51" fmla="*/ 176 h 220"/>
                  <a:gd name="T52" fmla="*/ 432 w 536"/>
                  <a:gd name="T53" fmla="*/ 192 h 220"/>
                  <a:gd name="T54" fmla="*/ 386 w 536"/>
                  <a:gd name="T55" fmla="*/ 206 h 220"/>
                  <a:gd name="T56" fmla="*/ 362 w 536"/>
                  <a:gd name="T57" fmla="*/ 212 h 220"/>
                  <a:gd name="T58" fmla="*/ 338 w 536"/>
                  <a:gd name="T59" fmla="*/ 216 h 220"/>
                  <a:gd name="T60" fmla="*/ 312 w 536"/>
                  <a:gd name="T61" fmla="*/ 218 h 220"/>
                  <a:gd name="T62" fmla="*/ 288 w 536"/>
                  <a:gd name="T63" fmla="*/ 220 h 220"/>
                  <a:gd name="T64" fmla="*/ 264 w 536"/>
                  <a:gd name="T65" fmla="*/ 218 h 220"/>
                  <a:gd name="T66" fmla="*/ 240 w 536"/>
                  <a:gd name="T67" fmla="*/ 214 h 220"/>
                  <a:gd name="T68" fmla="*/ 196 w 536"/>
                  <a:gd name="T69" fmla="*/ 170 h 220"/>
                  <a:gd name="T70" fmla="*/ 172 w 536"/>
                  <a:gd name="T71" fmla="*/ 220 h 220"/>
                  <a:gd name="T72" fmla="*/ 172 w 536"/>
                  <a:gd name="T73" fmla="*/ 220 h 220"/>
                  <a:gd name="T74" fmla="*/ 152 w 536"/>
                  <a:gd name="T75" fmla="*/ 220 h 220"/>
                  <a:gd name="T76" fmla="*/ 130 w 536"/>
                  <a:gd name="T77" fmla="*/ 220 h 220"/>
                  <a:gd name="T78" fmla="*/ 104 w 536"/>
                  <a:gd name="T79" fmla="*/ 218 h 220"/>
                  <a:gd name="T80" fmla="*/ 74 w 536"/>
                  <a:gd name="T81" fmla="*/ 214 h 220"/>
                  <a:gd name="T82" fmla="*/ 46 w 536"/>
                  <a:gd name="T83" fmla="*/ 208 h 220"/>
                  <a:gd name="T84" fmla="*/ 20 w 536"/>
                  <a:gd name="T85" fmla="*/ 198 h 220"/>
                  <a:gd name="T86" fmla="*/ 10 w 536"/>
                  <a:gd name="T87" fmla="*/ 192 h 220"/>
                  <a:gd name="T88" fmla="*/ 0 w 536"/>
                  <a:gd name="T89" fmla="*/ 186 h 220"/>
                  <a:gd name="T90" fmla="*/ 0 w 536"/>
                  <a:gd name="T91" fmla="*/ 186 h 220"/>
                  <a:gd name="T92" fmla="*/ 2 w 536"/>
                  <a:gd name="T93" fmla="*/ 170 h 220"/>
                  <a:gd name="T94" fmla="*/ 10 w 536"/>
                  <a:gd name="T95" fmla="*/ 132 h 220"/>
                  <a:gd name="T96" fmla="*/ 20 w 536"/>
                  <a:gd name="T97" fmla="*/ 90 h 220"/>
                  <a:gd name="T98" fmla="*/ 28 w 536"/>
                  <a:gd name="T99" fmla="*/ 70 h 220"/>
                  <a:gd name="T100" fmla="*/ 34 w 536"/>
                  <a:gd name="T101" fmla="*/ 54 h 220"/>
                  <a:gd name="T102" fmla="*/ 34 w 536"/>
                  <a:gd name="T103" fmla="*/ 54 h 220"/>
                  <a:gd name="T104" fmla="*/ 40 w 536"/>
                  <a:gd name="T105" fmla="*/ 48 h 220"/>
                  <a:gd name="T106" fmla="*/ 44 w 536"/>
                  <a:gd name="T107" fmla="*/ 42 h 220"/>
                  <a:gd name="T108" fmla="*/ 58 w 536"/>
                  <a:gd name="T109" fmla="*/ 34 h 220"/>
                  <a:gd name="T110" fmla="*/ 74 w 536"/>
                  <a:gd name="T111" fmla="*/ 30 h 220"/>
                  <a:gd name="T112" fmla="*/ 88 w 536"/>
                  <a:gd name="T113" fmla="*/ 28 h 220"/>
                  <a:gd name="T114" fmla="*/ 104 w 536"/>
                  <a:gd name="T115" fmla="*/ 28 h 220"/>
                  <a:gd name="T116" fmla="*/ 116 w 536"/>
                  <a:gd name="T117" fmla="*/ 28 h 220"/>
                  <a:gd name="T118" fmla="*/ 128 w 536"/>
                  <a:gd name="T119" fmla="*/ 3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36" h="220">
                    <a:moveTo>
                      <a:pt x="128" y="30"/>
                    </a:moveTo>
                    <a:lnTo>
                      <a:pt x="128" y="30"/>
                    </a:lnTo>
                    <a:lnTo>
                      <a:pt x="208" y="48"/>
                    </a:lnTo>
                    <a:lnTo>
                      <a:pt x="272" y="58"/>
                    </a:lnTo>
                    <a:lnTo>
                      <a:pt x="300" y="62"/>
                    </a:lnTo>
                    <a:lnTo>
                      <a:pt x="320" y="62"/>
                    </a:lnTo>
                    <a:lnTo>
                      <a:pt x="320" y="62"/>
                    </a:lnTo>
                    <a:lnTo>
                      <a:pt x="338" y="58"/>
                    </a:lnTo>
                    <a:lnTo>
                      <a:pt x="364" y="48"/>
                    </a:lnTo>
                    <a:lnTo>
                      <a:pt x="426" y="24"/>
                    </a:lnTo>
                    <a:lnTo>
                      <a:pt x="454" y="12"/>
                    </a:lnTo>
                    <a:lnTo>
                      <a:pt x="480" y="4"/>
                    </a:lnTo>
                    <a:lnTo>
                      <a:pt x="498" y="0"/>
                    </a:lnTo>
                    <a:lnTo>
                      <a:pt x="504" y="0"/>
                    </a:lnTo>
                    <a:lnTo>
                      <a:pt x="506" y="2"/>
                    </a:lnTo>
                    <a:lnTo>
                      <a:pt x="506" y="2"/>
                    </a:lnTo>
                    <a:lnTo>
                      <a:pt x="514" y="28"/>
                    </a:lnTo>
                    <a:lnTo>
                      <a:pt x="524" y="70"/>
                    </a:lnTo>
                    <a:lnTo>
                      <a:pt x="534" y="112"/>
                    </a:lnTo>
                    <a:lnTo>
                      <a:pt x="536" y="128"/>
                    </a:lnTo>
                    <a:lnTo>
                      <a:pt x="536" y="138"/>
                    </a:lnTo>
                    <a:lnTo>
                      <a:pt x="536" y="138"/>
                    </a:lnTo>
                    <a:lnTo>
                      <a:pt x="532" y="142"/>
                    </a:lnTo>
                    <a:lnTo>
                      <a:pt x="526" y="146"/>
                    </a:lnTo>
                    <a:lnTo>
                      <a:pt x="504" y="160"/>
                    </a:lnTo>
                    <a:lnTo>
                      <a:pt x="472" y="176"/>
                    </a:lnTo>
                    <a:lnTo>
                      <a:pt x="432" y="192"/>
                    </a:lnTo>
                    <a:lnTo>
                      <a:pt x="386" y="206"/>
                    </a:lnTo>
                    <a:lnTo>
                      <a:pt x="362" y="212"/>
                    </a:lnTo>
                    <a:lnTo>
                      <a:pt x="338" y="216"/>
                    </a:lnTo>
                    <a:lnTo>
                      <a:pt x="312" y="218"/>
                    </a:lnTo>
                    <a:lnTo>
                      <a:pt x="288" y="220"/>
                    </a:lnTo>
                    <a:lnTo>
                      <a:pt x="264" y="218"/>
                    </a:lnTo>
                    <a:lnTo>
                      <a:pt x="240" y="214"/>
                    </a:lnTo>
                    <a:lnTo>
                      <a:pt x="196" y="170"/>
                    </a:lnTo>
                    <a:lnTo>
                      <a:pt x="172" y="220"/>
                    </a:lnTo>
                    <a:lnTo>
                      <a:pt x="172" y="220"/>
                    </a:lnTo>
                    <a:lnTo>
                      <a:pt x="152" y="220"/>
                    </a:lnTo>
                    <a:lnTo>
                      <a:pt x="130" y="220"/>
                    </a:lnTo>
                    <a:lnTo>
                      <a:pt x="104" y="218"/>
                    </a:lnTo>
                    <a:lnTo>
                      <a:pt x="74" y="214"/>
                    </a:lnTo>
                    <a:lnTo>
                      <a:pt x="46" y="208"/>
                    </a:lnTo>
                    <a:lnTo>
                      <a:pt x="20" y="198"/>
                    </a:lnTo>
                    <a:lnTo>
                      <a:pt x="10" y="192"/>
                    </a:lnTo>
                    <a:lnTo>
                      <a:pt x="0" y="186"/>
                    </a:lnTo>
                    <a:lnTo>
                      <a:pt x="0" y="186"/>
                    </a:lnTo>
                    <a:lnTo>
                      <a:pt x="2" y="170"/>
                    </a:lnTo>
                    <a:lnTo>
                      <a:pt x="10" y="132"/>
                    </a:lnTo>
                    <a:lnTo>
                      <a:pt x="20" y="90"/>
                    </a:lnTo>
                    <a:lnTo>
                      <a:pt x="28" y="70"/>
                    </a:lnTo>
                    <a:lnTo>
                      <a:pt x="34" y="54"/>
                    </a:lnTo>
                    <a:lnTo>
                      <a:pt x="34" y="54"/>
                    </a:lnTo>
                    <a:lnTo>
                      <a:pt x="40" y="48"/>
                    </a:lnTo>
                    <a:lnTo>
                      <a:pt x="44" y="42"/>
                    </a:lnTo>
                    <a:lnTo>
                      <a:pt x="58" y="34"/>
                    </a:lnTo>
                    <a:lnTo>
                      <a:pt x="74" y="30"/>
                    </a:lnTo>
                    <a:lnTo>
                      <a:pt x="88" y="28"/>
                    </a:lnTo>
                    <a:lnTo>
                      <a:pt x="104" y="28"/>
                    </a:lnTo>
                    <a:lnTo>
                      <a:pt x="116" y="28"/>
                    </a:lnTo>
                    <a:lnTo>
                      <a:pt x="128" y="30"/>
                    </a:lnTo>
                    <a:close/>
                  </a:path>
                </a:pathLst>
              </a:custGeom>
              <a:solidFill>
                <a:srgbClr val="4736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33" name="Freeform 49"/>
              <p:cNvSpPr>
                <a:spLocks/>
              </p:cNvSpPr>
              <p:nvPr/>
            </p:nvSpPr>
            <p:spPr bwMode="auto">
              <a:xfrm>
                <a:off x="8461375" y="7877175"/>
                <a:ext cx="850900" cy="349250"/>
              </a:xfrm>
              <a:custGeom>
                <a:avLst/>
                <a:gdLst>
                  <a:gd name="T0" fmla="*/ 128 w 536"/>
                  <a:gd name="T1" fmla="*/ 30 h 220"/>
                  <a:gd name="T2" fmla="*/ 128 w 536"/>
                  <a:gd name="T3" fmla="*/ 30 h 220"/>
                  <a:gd name="T4" fmla="*/ 208 w 536"/>
                  <a:gd name="T5" fmla="*/ 48 h 220"/>
                  <a:gd name="T6" fmla="*/ 272 w 536"/>
                  <a:gd name="T7" fmla="*/ 58 h 220"/>
                  <a:gd name="T8" fmla="*/ 300 w 536"/>
                  <a:gd name="T9" fmla="*/ 62 h 220"/>
                  <a:gd name="T10" fmla="*/ 320 w 536"/>
                  <a:gd name="T11" fmla="*/ 62 h 220"/>
                  <a:gd name="T12" fmla="*/ 320 w 536"/>
                  <a:gd name="T13" fmla="*/ 62 h 220"/>
                  <a:gd name="T14" fmla="*/ 338 w 536"/>
                  <a:gd name="T15" fmla="*/ 58 h 220"/>
                  <a:gd name="T16" fmla="*/ 364 w 536"/>
                  <a:gd name="T17" fmla="*/ 48 h 220"/>
                  <a:gd name="T18" fmla="*/ 426 w 536"/>
                  <a:gd name="T19" fmla="*/ 24 h 220"/>
                  <a:gd name="T20" fmla="*/ 454 w 536"/>
                  <a:gd name="T21" fmla="*/ 12 h 220"/>
                  <a:gd name="T22" fmla="*/ 480 w 536"/>
                  <a:gd name="T23" fmla="*/ 4 h 220"/>
                  <a:gd name="T24" fmla="*/ 498 w 536"/>
                  <a:gd name="T25" fmla="*/ 0 h 220"/>
                  <a:gd name="T26" fmla="*/ 504 w 536"/>
                  <a:gd name="T27" fmla="*/ 0 h 220"/>
                  <a:gd name="T28" fmla="*/ 506 w 536"/>
                  <a:gd name="T29" fmla="*/ 2 h 220"/>
                  <a:gd name="T30" fmla="*/ 506 w 536"/>
                  <a:gd name="T31" fmla="*/ 2 h 220"/>
                  <a:gd name="T32" fmla="*/ 514 w 536"/>
                  <a:gd name="T33" fmla="*/ 28 h 220"/>
                  <a:gd name="T34" fmla="*/ 524 w 536"/>
                  <a:gd name="T35" fmla="*/ 70 h 220"/>
                  <a:gd name="T36" fmla="*/ 534 w 536"/>
                  <a:gd name="T37" fmla="*/ 112 h 220"/>
                  <a:gd name="T38" fmla="*/ 536 w 536"/>
                  <a:gd name="T39" fmla="*/ 128 h 220"/>
                  <a:gd name="T40" fmla="*/ 536 w 536"/>
                  <a:gd name="T41" fmla="*/ 138 h 220"/>
                  <a:gd name="T42" fmla="*/ 536 w 536"/>
                  <a:gd name="T43" fmla="*/ 138 h 220"/>
                  <a:gd name="T44" fmla="*/ 532 w 536"/>
                  <a:gd name="T45" fmla="*/ 142 h 220"/>
                  <a:gd name="T46" fmla="*/ 526 w 536"/>
                  <a:gd name="T47" fmla="*/ 146 h 220"/>
                  <a:gd name="T48" fmla="*/ 504 w 536"/>
                  <a:gd name="T49" fmla="*/ 160 h 220"/>
                  <a:gd name="T50" fmla="*/ 472 w 536"/>
                  <a:gd name="T51" fmla="*/ 176 h 220"/>
                  <a:gd name="T52" fmla="*/ 432 w 536"/>
                  <a:gd name="T53" fmla="*/ 192 h 220"/>
                  <a:gd name="T54" fmla="*/ 386 w 536"/>
                  <a:gd name="T55" fmla="*/ 206 h 220"/>
                  <a:gd name="T56" fmla="*/ 362 w 536"/>
                  <a:gd name="T57" fmla="*/ 212 h 220"/>
                  <a:gd name="T58" fmla="*/ 338 w 536"/>
                  <a:gd name="T59" fmla="*/ 216 h 220"/>
                  <a:gd name="T60" fmla="*/ 312 w 536"/>
                  <a:gd name="T61" fmla="*/ 218 h 220"/>
                  <a:gd name="T62" fmla="*/ 288 w 536"/>
                  <a:gd name="T63" fmla="*/ 220 h 220"/>
                  <a:gd name="T64" fmla="*/ 264 w 536"/>
                  <a:gd name="T65" fmla="*/ 218 h 220"/>
                  <a:gd name="T66" fmla="*/ 240 w 536"/>
                  <a:gd name="T67" fmla="*/ 214 h 220"/>
                  <a:gd name="T68" fmla="*/ 196 w 536"/>
                  <a:gd name="T69" fmla="*/ 170 h 220"/>
                  <a:gd name="T70" fmla="*/ 172 w 536"/>
                  <a:gd name="T71" fmla="*/ 220 h 220"/>
                  <a:gd name="T72" fmla="*/ 172 w 536"/>
                  <a:gd name="T73" fmla="*/ 220 h 220"/>
                  <a:gd name="T74" fmla="*/ 152 w 536"/>
                  <a:gd name="T75" fmla="*/ 220 h 220"/>
                  <a:gd name="T76" fmla="*/ 130 w 536"/>
                  <a:gd name="T77" fmla="*/ 220 h 220"/>
                  <a:gd name="T78" fmla="*/ 104 w 536"/>
                  <a:gd name="T79" fmla="*/ 218 h 220"/>
                  <a:gd name="T80" fmla="*/ 74 w 536"/>
                  <a:gd name="T81" fmla="*/ 214 h 220"/>
                  <a:gd name="T82" fmla="*/ 46 w 536"/>
                  <a:gd name="T83" fmla="*/ 208 h 220"/>
                  <a:gd name="T84" fmla="*/ 20 w 536"/>
                  <a:gd name="T85" fmla="*/ 198 h 220"/>
                  <a:gd name="T86" fmla="*/ 10 w 536"/>
                  <a:gd name="T87" fmla="*/ 192 h 220"/>
                  <a:gd name="T88" fmla="*/ 0 w 536"/>
                  <a:gd name="T89" fmla="*/ 186 h 220"/>
                  <a:gd name="T90" fmla="*/ 0 w 536"/>
                  <a:gd name="T91" fmla="*/ 186 h 220"/>
                  <a:gd name="T92" fmla="*/ 2 w 536"/>
                  <a:gd name="T93" fmla="*/ 170 h 220"/>
                  <a:gd name="T94" fmla="*/ 10 w 536"/>
                  <a:gd name="T95" fmla="*/ 132 h 220"/>
                  <a:gd name="T96" fmla="*/ 20 w 536"/>
                  <a:gd name="T97" fmla="*/ 90 h 220"/>
                  <a:gd name="T98" fmla="*/ 28 w 536"/>
                  <a:gd name="T99" fmla="*/ 70 h 220"/>
                  <a:gd name="T100" fmla="*/ 34 w 536"/>
                  <a:gd name="T101" fmla="*/ 54 h 220"/>
                  <a:gd name="T102" fmla="*/ 34 w 536"/>
                  <a:gd name="T103" fmla="*/ 54 h 220"/>
                  <a:gd name="T104" fmla="*/ 40 w 536"/>
                  <a:gd name="T105" fmla="*/ 48 h 220"/>
                  <a:gd name="T106" fmla="*/ 44 w 536"/>
                  <a:gd name="T107" fmla="*/ 42 h 220"/>
                  <a:gd name="T108" fmla="*/ 58 w 536"/>
                  <a:gd name="T109" fmla="*/ 34 h 220"/>
                  <a:gd name="T110" fmla="*/ 74 w 536"/>
                  <a:gd name="T111" fmla="*/ 30 h 220"/>
                  <a:gd name="T112" fmla="*/ 88 w 536"/>
                  <a:gd name="T113" fmla="*/ 28 h 220"/>
                  <a:gd name="T114" fmla="*/ 104 w 536"/>
                  <a:gd name="T115" fmla="*/ 28 h 220"/>
                  <a:gd name="T116" fmla="*/ 116 w 536"/>
                  <a:gd name="T117" fmla="*/ 28 h 220"/>
                  <a:gd name="T118" fmla="*/ 128 w 536"/>
                  <a:gd name="T119" fmla="*/ 3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36" h="220">
                    <a:moveTo>
                      <a:pt x="128" y="30"/>
                    </a:moveTo>
                    <a:lnTo>
                      <a:pt x="128" y="30"/>
                    </a:lnTo>
                    <a:lnTo>
                      <a:pt x="208" y="48"/>
                    </a:lnTo>
                    <a:lnTo>
                      <a:pt x="272" y="58"/>
                    </a:lnTo>
                    <a:lnTo>
                      <a:pt x="300" y="62"/>
                    </a:lnTo>
                    <a:lnTo>
                      <a:pt x="320" y="62"/>
                    </a:lnTo>
                    <a:lnTo>
                      <a:pt x="320" y="62"/>
                    </a:lnTo>
                    <a:lnTo>
                      <a:pt x="338" y="58"/>
                    </a:lnTo>
                    <a:lnTo>
                      <a:pt x="364" y="48"/>
                    </a:lnTo>
                    <a:lnTo>
                      <a:pt x="426" y="24"/>
                    </a:lnTo>
                    <a:lnTo>
                      <a:pt x="454" y="12"/>
                    </a:lnTo>
                    <a:lnTo>
                      <a:pt x="480" y="4"/>
                    </a:lnTo>
                    <a:lnTo>
                      <a:pt x="498" y="0"/>
                    </a:lnTo>
                    <a:lnTo>
                      <a:pt x="504" y="0"/>
                    </a:lnTo>
                    <a:lnTo>
                      <a:pt x="506" y="2"/>
                    </a:lnTo>
                    <a:lnTo>
                      <a:pt x="506" y="2"/>
                    </a:lnTo>
                    <a:lnTo>
                      <a:pt x="514" y="28"/>
                    </a:lnTo>
                    <a:lnTo>
                      <a:pt x="524" y="70"/>
                    </a:lnTo>
                    <a:lnTo>
                      <a:pt x="534" y="112"/>
                    </a:lnTo>
                    <a:lnTo>
                      <a:pt x="536" y="128"/>
                    </a:lnTo>
                    <a:lnTo>
                      <a:pt x="536" y="138"/>
                    </a:lnTo>
                    <a:lnTo>
                      <a:pt x="536" y="138"/>
                    </a:lnTo>
                    <a:lnTo>
                      <a:pt x="532" y="142"/>
                    </a:lnTo>
                    <a:lnTo>
                      <a:pt x="526" y="146"/>
                    </a:lnTo>
                    <a:lnTo>
                      <a:pt x="504" y="160"/>
                    </a:lnTo>
                    <a:lnTo>
                      <a:pt x="472" y="176"/>
                    </a:lnTo>
                    <a:lnTo>
                      <a:pt x="432" y="192"/>
                    </a:lnTo>
                    <a:lnTo>
                      <a:pt x="386" y="206"/>
                    </a:lnTo>
                    <a:lnTo>
                      <a:pt x="362" y="212"/>
                    </a:lnTo>
                    <a:lnTo>
                      <a:pt x="338" y="216"/>
                    </a:lnTo>
                    <a:lnTo>
                      <a:pt x="312" y="218"/>
                    </a:lnTo>
                    <a:lnTo>
                      <a:pt x="288" y="220"/>
                    </a:lnTo>
                    <a:lnTo>
                      <a:pt x="264" y="218"/>
                    </a:lnTo>
                    <a:lnTo>
                      <a:pt x="240" y="214"/>
                    </a:lnTo>
                    <a:lnTo>
                      <a:pt x="196" y="170"/>
                    </a:lnTo>
                    <a:lnTo>
                      <a:pt x="172" y="220"/>
                    </a:lnTo>
                    <a:lnTo>
                      <a:pt x="172" y="220"/>
                    </a:lnTo>
                    <a:lnTo>
                      <a:pt x="152" y="220"/>
                    </a:lnTo>
                    <a:lnTo>
                      <a:pt x="130" y="220"/>
                    </a:lnTo>
                    <a:lnTo>
                      <a:pt x="104" y="218"/>
                    </a:lnTo>
                    <a:lnTo>
                      <a:pt x="74" y="214"/>
                    </a:lnTo>
                    <a:lnTo>
                      <a:pt x="46" y="208"/>
                    </a:lnTo>
                    <a:lnTo>
                      <a:pt x="20" y="198"/>
                    </a:lnTo>
                    <a:lnTo>
                      <a:pt x="10" y="192"/>
                    </a:lnTo>
                    <a:lnTo>
                      <a:pt x="0" y="186"/>
                    </a:lnTo>
                    <a:lnTo>
                      <a:pt x="0" y="186"/>
                    </a:lnTo>
                    <a:lnTo>
                      <a:pt x="2" y="170"/>
                    </a:lnTo>
                    <a:lnTo>
                      <a:pt x="10" y="132"/>
                    </a:lnTo>
                    <a:lnTo>
                      <a:pt x="20" y="90"/>
                    </a:lnTo>
                    <a:lnTo>
                      <a:pt x="28" y="70"/>
                    </a:lnTo>
                    <a:lnTo>
                      <a:pt x="34" y="54"/>
                    </a:lnTo>
                    <a:lnTo>
                      <a:pt x="34" y="54"/>
                    </a:lnTo>
                    <a:lnTo>
                      <a:pt x="40" y="48"/>
                    </a:lnTo>
                    <a:lnTo>
                      <a:pt x="44" y="42"/>
                    </a:lnTo>
                    <a:lnTo>
                      <a:pt x="58" y="34"/>
                    </a:lnTo>
                    <a:lnTo>
                      <a:pt x="74" y="30"/>
                    </a:lnTo>
                    <a:lnTo>
                      <a:pt x="88" y="28"/>
                    </a:lnTo>
                    <a:lnTo>
                      <a:pt x="104" y="28"/>
                    </a:lnTo>
                    <a:lnTo>
                      <a:pt x="116" y="28"/>
                    </a:lnTo>
                    <a:lnTo>
                      <a:pt x="128" y="3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34" name="Freeform 50"/>
              <p:cNvSpPr>
                <a:spLocks/>
              </p:cNvSpPr>
              <p:nvPr/>
            </p:nvSpPr>
            <p:spPr bwMode="auto">
              <a:xfrm>
                <a:off x="6296025" y="6737350"/>
                <a:ext cx="2609850" cy="1727200"/>
              </a:xfrm>
              <a:custGeom>
                <a:avLst/>
                <a:gdLst>
                  <a:gd name="T0" fmla="*/ 1064 w 1644"/>
                  <a:gd name="T1" fmla="*/ 28 h 1088"/>
                  <a:gd name="T2" fmla="*/ 1414 w 1644"/>
                  <a:gd name="T3" fmla="*/ 2 h 1088"/>
                  <a:gd name="T4" fmla="*/ 1568 w 1644"/>
                  <a:gd name="T5" fmla="*/ 2 h 1088"/>
                  <a:gd name="T6" fmla="*/ 1628 w 1644"/>
                  <a:gd name="T7" fmla="*/ 10 h 1088"/>
                  <a:gd name="T8" fmla="*/ 1640 w 1644"/>
                  <a:gd name="T9" fmla="*/ 18 h 1088"/>
                  <a:gd name="T10" fmla="*/ 1644 w 1644"/>
                  <a:gd name="T11" fmla="*/ 92 h 1088"/>
                  <a:gd name="T12" fmla="*/ 1622 w 1644"/>
                  <a:gd name="T13" fmla="*/ 354 h 1088"/>
                  <a:gd name="T14" fmla="*/ 1576 w 1644"/>
                  <a:gd name="T15" fmla="*/ 652 h 1088"/>
                  <a:gd name="T16" fmla="*/ 1544 w 1644"/>
                  <a:gd name="T17" fmla="*/ 782 h 1088"/>
                  <a:gd name="T18" fmla="*/ 1520 w 1644"/>
                  <a:gd name="T19" fmla="*/ 794 h 1088"/>
                  <a:gd name="T20" fmla="*/ 1466 w 1644"/>
                  <a:gd name="T21" fmla="*/ 802 h 1088"/>
                  <a:gd name="T22" fmla="*/ 1418 w 1644"/>
                  <a:gd name="T23" fmla="*/ 794 h 1088"/>
                  <a:gd name="T24" fmla="*/ 1380 w 1644"/>
                  <a:gd name="T25" fmla="*/ 782 h 1088"/>
                  <a:gd name="T26" fmla="*/ 1444 w 1644"/>
                  <a:gd name="T27" fmla="*/ 516 h 1088"/>
                  <a:gd name="T28" fmla="*/ 1490 w 1644"/>
                  <a:gd name="T29" fmla="*/ 282 h 1088"/>
                  <a:gd name="T30" fmla="*/ 1492 w 1644"/>
                  <a:gd name="T31" fmla="*/ 216 h 1088"/>
                  <a:gd name="T32" fmla="*/ 1488 w 1644"/>
                  <a:gd name="T33" fmla="*/ 204 h 1088"/>
                  <a:gd name="T34" fmla="*/ 1450 w 1644"/>
                  <a:gd name="T35" fmla="*/ 186 h 1088"/>
                  <a:gd name="T36" fmla="*/ 1368 w 1644"/>
                  <a:gd name="T37" fmla="*/ 180 h 1088"/>
                  <a:gd name="T38" fmla="*/ 1168 w 1644"/>
                  <a:gd name="T39" fmla="*/ 200 h 1088"/>
                  <a:gd name="T40" fmla="*/ 1072 w 1644"/>
                  <a:gd name="T41" fmla="*/ 222 h 1088"/>
                  <a:gd name="T42" fmla="*/ 1006 w 1644"/>
                  <a:gd name="T43" fmla="*/ 256 h 1088"/>
                  <a:gd name="T44" fmla="*/ 910 w 1644"/>
                  <a:gd name="T45" fmla="*/ 336 h 1088"/>
                  <a:gd name="T46" fmla="*/ 852 w 1644"/>
                  <a:gd name="T47" fmla="*/ 400 h 1088"/>
                  <a:gd name="T48" fmla="*/ 842 w 1644"/>
                  <a:gd name="T49" fmla="*/ 436 h 1088"/>
                  <a:gd name="T50" fmla="*/ 760 w 1644"/>
                  <a:gd name="T51" fmla="*/ 848 h 1088"/>
                  <a:gd name="T52" fmla="*/ 720 w 1644"/>
                  <a:gd name="T53" fmla="*/ 998 h 1088"/>
                  <a:gd name="T54" fmla="*/ 688 w 1644"/>
                  <a:gd name="T55" fmla="*/ 1070 h 1088"/>
                  <a:gd name="T56" fmla="*/ 676 w 1644"/>
                  <a:gd name="T57" fmla="*/ 1082 h 1088"/>
                  <a:gd name="T58" fmla="*/ 640 w 1644"/>
                  <a:gd name="T59" fmla="*/ 1088 h 1088"/>
                  <a:gd name="T60" fmla="*/ 518 w 1644"/>
                  <a:gd name="T61" fmla="*/ 1080 h 1088"/>
                  <a:gd name="T62" fmla="*/ 360 w 1644"/>
                  <a:gd name="T63" fmla="*/ 1050 h 1088"/>
                  <a:gd name="T64" fmla="*/ 106 w 1644"/>
                  <a:gd name="T65" fmla="*/ 980 h 1088"/>
                  <a:gd name="T66" fmla="*/ 14 w 1644"/>
                  <a:gd name="T67" fmla="*/ 942 h 1088"/>
                  <a:gd name="T68" fmla="*/ 4 w 1644"/>
                  <a:gd name="T69" fmla="*/ 908 h 1088"/>
                  <a:gd name="T70" fmla="*/ 0 w 1644"/>
                  <a:gd name="T71" fmla="*/ 860 h 1088"/>
                  <a:gd name="T72" fmla="*/ 12 w 1644"/>
                  <a:gd name="T73" fmla="*/ 820 h 1088"/>
                  <a:gd name="T74" fmla="*/ 44 w 1644"/>
                  <a:gd name="T75" fmla="*/ 782 h 1088"/>
                  <a:gd name="T76" fmla="*/ 194 w 1644"/>
                  <a:gd name="T77" fmla="*/ 828 h 1088"/>
                  <a:gd name="T78" fmla="*/ 468 w 1644"/>
                  <a:gd name="T79" fmla="*/ 896 h 1088"/>
                  <a:gd name="T80" fmla="*/ 574 w 1644"/>
                  <a:gd name="T81" fmla="*/ 908 h 1088"/>
                  <a:gd name="T82" fmla="*/ 606 w 1644"/>
                  <a:gd name="T83" fmla="*/ 836 h 1088"/>
                  <a:gd name="T84" fmla="*/ 652 w 1644"/>
                  <a:gd name="T85" fmla="*/ 514 h 1088"/>
                  <a:gd name="T86" fmla="*/ 658 w 1644"/>
                  <a:gd name="T87" fmla="*/ 408 h 1088"/>
                  <a:gd name="T88" fmla="*/ 644 w 1644"/>
                  <a:gd name="T89" fmla="*/ 336 h 1088"/>
                  <a:gd name="T90" fmla="*/ 642 w 1644"/>
                  <a:gd name="T91" fmla="*/ 266 h 1088"/>
                  <a:gd name="T92" fmla="*/ 656 w 1644"/>
                  <a:gd name="T93" fmla="*/ 222 h 1088"/>
                  <a:gd name="T94" fmla="*/ 694 w 1644"/>
                  <a:gd name="T95" fmla="*/ 184 h 1088"/>
                  <a:gd name="T96" fmla="*/ 818 w 1644"/>
                  <a:gd name="T97" fmla="*/ 110 h 1088"/>
                  <a:gd name="T98" fmla="*/ 962 w 1644"/>
                  <a:gd name="T99" fmla="*/ 4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44" h="1088">
                    <a:moveTo>
                      <a:pt x="962" y="40"/>
                    </a:moveTo>
                    <a:lnTo>
                      <a:pt x="962" y="40"/>
                    </a:lnTo>
                    <a:lnTo>
                      <a:pt x="1064" y="28"/>
                    </a:lnTo>
                    <a:lnTo>
                      <a:pt x="1170" y="20"/>
                    </a:lnTo>
                    <a:lnTo>
                      <a:pt x="1292" y="10"/>
                    </a:lnTo>
                    <a:lnTo>
                      <a:pt x="1414" y="2"/>
                    </a:lnTo>
                    <a:lnTo>
                      <a:pt x="1472" y="0"/>
                    </a:lnTo>
                    <a:lnTo>
                      <a:pt x="1524" y="0"/>
                    </a:lnTo>
                    <a:lnTo>
                      <a:pt x="1568" y="2"/>
                    </a:lnTo>
                    <a:lnTo>
                      <a:pt x="1604" y="4"/>
                    </a:lnTo>
                    <a:lnTo>
                      <a:pt x="1616" y="6"/>
                    </a:lnTo>
                    <a:lnTo>
                      <a:pt x="1628" y="10"/>
                    </a:lnTo>
                    <a:lnTo>
                      <a:pt x="1636" y="12"/>
                    </a:lnTo>
                    <a:lnTo>
                      <a:pt x="1640" y="18"/>
                    </a:lnTo>
                    <a:lnTo>
                      <a:pt x="1640" y="18"/>
                    </a:lnTo>
                    <a:lnTo>
                      <a:pt x="1642" y="32"/>
                    </a:lnTo>
                    <a:lnTo>
                      <a:pt x="1644" y="56"/>
                    </a:lnTo>
                    <a:lnTo>
                      <a:pt x="1644" y="92"/>
                    </a:lnTo>
                    <a:lnTo>
                      <a:pt x="1642" y="134"/>
                    </a:lnTo>
                    <a:lnTo>
                      <a:pt x="1634" y="236"/>
                    </a:lnTo>
                    <a:lnTo>
                      <a:pt x="1622" y="354"/>
                    </a:lnTo>
                    <a:lnTo>
                      <a:pt x="1604" y="478"/>
                    </a:lnTo>
                    <a:lnTo>
                      <a:pt x="1586" y="598"/>
                    </a:lnTo>
                    <a:lnTo>
                      <a:pt x="1576" y="652"/>
                    </a:lnTo>
                    <a:lnTo>
                      <a:pt x="1564" y="702"/>
                    </a:lnTo>
                    <a:lnTo>
                      <a:pt x="1554" y="746"/>
                    </a:lnTo>
                    <a:lnTo>
                      <a:pt x="1544" y="782"/>
                    </a:lnTo>
                    <a:lnTo>
                      <a:pt x="1544" y="782"/>
                    </a:lnTo>
                    <a:lnTo>
                      <a:pt x="1532" y="788"/>
                    </a:lnTo>
                    <a:lnTo>
                      <a:pt x="1520" y="794"/>
                    </a:lnTo>
                    <a:lnTo>
                      <a:pt x="1502" y="800"/>
                    </a:lnTo>
                    <a:lnTo>
                      <a:pt x="1478" y="802"/>
                    </a:lnTo>
                    <a:lnTo>
                      <a:pt x="1466" y="802"/>
                    </a:lnTo>
                    <a:lnTo>
                      <a:pt x="1450" y="802"/>
                    </a:lnTo>
                    <a:lnTo>
                      <a:pt x="1434" y="798"/>
                    </a:lnTo>
                    <a:lnTo>
                      <a:pt x="1418" y="794"/>
                    </a:lnTo>
                    <a:lnTo>
                      <a:pt x="1400" y="790"/>
                    </a:lnTo>
                    <a:lnTo>
                      <a:pt x="1380" y="782"/>
                    </a:lnTo>
                    <a:lnTo>
                      <a:pt x="1380" y="782"/>
                    </a:lnTo>
                    <a:lnTo>
                      <a:pt x="1400" y="700"/>
                    </a:lnTo>
                    <a:lnTo>
                      <a:pt x="1422" y="614"/>
                    </a:lnTo>
                    <a:lnTo>
                      <a:pt x="1444" y="516"/>
                    </a:lnTo>
                    <a:lnTo>
                      <a:pt x="1466" y="414"/>
                    </a:lnTo>
                    <a:lnTo>
                      <a:pt x="1484" y="322"/>
                    </a:lnTo>
                    <a:lnTo>
                      <a:pt x="1490" y="282"/>
                    </a:lnTo>
                    <a:lnTo>
                      <a:pt x="1492" y="250"/>
                    </a:lnTo>
                    <a:lnTo>
                      <a:pt x="1494" y="224"/>
                    </a:lnTo>
                    <a:lnTo>
                      <a:pt x="1492" y="216"/>
                    </a:lnTo>
                    <a:lnTo>
                      <a:pt x="1490" y="208"/>
                    </a:lnTo>
                    <a:lnTo>
                      <a:pt x="1490" y="208"/>
                    </a:lnTo>
                    <a:lnTo>
                      <a:pt x="1488" y="204"/>
                    </a:lnTo>
                    <a:lnTo>
                      <a:pt x="1482" y="200"/>
                    </a:lnTo>
                    <a:lnTo>
                      <a:pt x="1468" y="192"/>
                    </a:lnTo>
                    <a:lnTo>
                      <a:pt x="1450" y="186"/>
                    </a:lnTo>
                    <a:lnTo>
                      <a:pt x="1426" y="182"/>
                    </a:lnTo>
                    <a:lnTo>
                      <a:pt x="1398" y="180"/>
                    </a:lnTo>
                    <a:lnTo>
                      <a:pt x="1368" y="180"/>
                    </a:lnTo>
                    <a:lnTo>
                      <a:pt x="1302" y="184"/>
                    </a:lnTo>
                    <a:lnTo>
                      <a:pt x="1232" y="190"/>
                    </a:lnTo>
                    <a:lnTo>
                      <a:pt x="1168" y="200"/>
                    </a:lnTo>
                    <a:lnTo>
                      <a:pt x="1112" y="210"/>
                    </a:lnTo>
                    <a:lnTo>
                      <a:pt x="1072" y="222"/>
                    </a:lnTo>
                    <a:lnTo>
                      <a:pt x="1072" y="222"/>
                    </a:lnTo>
                    <a:lnTo>
                      <a:pt x="1056" y="228"/>
                    </a:lnTo>
                    <a:lnTo>
                      <a:pt x="1040" y="236"/>
                    </a:lnTo>
                    <a:lnTo>
                      <a:pt x="1006" y="256"/>
                    </a:lnTo>
                    <a:lnTo>
                      <a:pt x="972" y="280"/>
                    </a:lnTo>
                    <a:lnTo>
                      <a:pt x="940" y="308"/>
                    </a:lnTo>
                    <a:lnTo>
                      <a:pt x="910" y="336"/>
                    </a:lnTo>
                    <a:lnTo>
                      <a:pt x="884" y="360"/>
                    </a:lnTo>
                    <a:lnTo>
                      <a:pt x="864" y="382"/>
                    </a:lnTo>
                    <a:lnTo>
                      <a:pt x="852" y="400"/>
                    </a:lnTo>
                    <a:lnTo>
                      <a:pt x="852" y="400"/>
                    </a:lnTo>
                    <a:lnTo>
                      <a:pt x="848" y="412"/>
                    </a:lnTo>
                    <a:lnTo>
                      <a:pt x="842" y="436"/>
                    </a:lnTo>
                    <a:lnTo>
                      <a:pt x="826" y="512"/>
                    </a:lnTo>
                    <a:lnTo>
                      <a:pt x="784" y="732"/>
                    </a:lnTo>
                    <a:lnTo>
                      <a:pt x="760" y="848"/>
                    </a:lnTo>
                    <a:lnTo>
                      <a:pt x="746" y="904"/>
                    </a:lnTo>
                    <a:lnTo>
                      <a:pt x="734" y="954"/>
                    </a:lnTo>
                    <a:lnTo>
                      <a:pt x="720" y="998"/>
                    </a:lnTo>
                    <a:lnTo>
                      <a:pt x="708" y="1034"/>
                    </a:lnTo>
                    <a:lnTo>
                      <a:pt x="696" y="1062"/>
                    </a:lnTo>
                    <a:lnTo>
                      <a:pt x="688" y="1070"/>
                    </a:lnTo>
                    <a:lnTo>
                      <a:pt x="682" y="1078"/>
                    </a:lnTo>
                    <a:lnTo>
                      <a:pt x="682" y="1078"/>
                    </a:lnTo>
                    <a:lnTo>
                      <a:pt x="676" y="1082"/>
                    </a:lnTo>
                    <a:lnTo>
                      <a:pt x="666" y="1084"/>
                    </a:lnTo>
                    <a:lnTo>
                      <a:pt x="654" y="1088"/>
                    </a:lnTo>
                    <a:lnTo>
                      <a:pt x="640" y="1088"/>
                    </a:lnTo>
                    <a:lnTo>
                      <a:pt x="606" y="1088"/>
                    </a:lnTo>
                    <a:lnTo>
                      <a:pt x="564" y="1086"/>
                    </a:lnTo>
                    <a:lnTo>
                      <a:pt x="518" y="1080"/>
                    </a:lnTo>
                    <a:lnTo>
                      <a:pt x="468" y="1072"/>
                    </a:lnTo>
                    <a:lnTo>
                      <a:pt x="416" y="1062"/>
                    </a:lnTo>
                    <a:lnTo>
                      <a:pt x="360" y="1050"/>
                    </a:lnTo>
                    <a:lnTo>
                      <a:pt x="250" y="1024"/>
                    </a:lnTo>
                    <a:lnTo>
                      <a:pt x="150" y="994"/>
                    </a:lnTo>
                    <a:lnTo>
                      <a:pt x="106" y="980"/>
                    </a:lnTo>
                    <a:lnTo>
                      <a:pt x="68" y="966"/>
                    </a:lnTo>
                    <a:lnTo>
                      <a:pt x="38" y="954"/>
                    </a:lnTo>
                    <a:lnTo>
                      <a:pt x="14" y="942"/>
                    </a:lnTo>
                    <a:lnTo>
                      <a:pt x="14" y="942"/>
                    </a:lnTo>
                    <a:lnTo>
                      <a:pt x="8" y="926"/>
                    </a:lnTo>
                    <a:lnTo>
                      <a:pt x="4" y="908"/>
                    </a:lnTo>
                    <a:lnTo>
                      <a:pt x="0" y="886"/>
                    </a:lnTo>
                    <a:lnTo>
                      <a:pt x="0" y="874"/>
                    </a:lnTo>
                    <a:lnTo>
                      <a:pt x="0" y="860"/>
                    </a:lnTo>
                    <a:lnTo>
                      <a:pt x="4" y="848"/>
                    </a:lnTo>
                    <a:lnTo>
                      <a:pt x="6" y="834"/>
                    </a:lnTo>
                    <a:lnTo>
                      <a:pt x="12" y="820"/>
                    </a:lnTo>
                    <a:lnTo>
                      <a:pt x="20" y="808"/>
                    </a:lnTo>
                    <a:lnTo>
                      <a:pt x="30" y="794"/>
                    </a:lnTo>
                    <a:lnTo>
                      <a:pt x="44" y="782"/>
                    </a:lnTo>
                    <a:lnTo>
                      <a:pt x="44" y="782"/>
                    </a:lnTo>
                    <a:lnTo>
                      <a:pt x="116" y="806"/>
                    </a:lnTo>
                    <a:lnTo>
                      <a:pt x="194" y="828"/>
                    </a:lnTo>
                    <a:lnTo>
                      <a:pt x="284" y="854"/>
                    </a:lnTo>
                    <a:lnTo>
                      <a:pt x="378" y="876"/>
                    </a:lnTo>
                    <a:lnTo>
                      <a:pt x="468" y="896"/>
                    </a:lnTo>
                    <a:lnTo>
                      <a:pt x="510" y="902"/>
                    </a:lnTo>
                    <a:lnTo>
                      <a:pt x="544" y="906"/>
                    </a:lnTo>
                    <a:lnTo>
                      <a:pt x="574" y="908"/>
                    </a:lnTo>
                    <a:lnTo>
                      <a:pt x="596" y="906"/>
                    </a:lnTo>
                    <a:lnTo>
                      <a:pt x="596" y="906"/>
                    </a:lnTo>
                    <a:lnTo>
                      <a:pt x="606" y="836"/>
                    </a:lnTo>
                    <a:lnTo>
                      <a:pt x="630" y="680"/>
                    </a:lnTo>
                    <a:lnTo>
                      <a:pt x="642" y="594"/>
                    </a:lnTo>
                    <a:lnTo>
                      <a:pt x="652" y="514"/>
                    </a:lnTo>
                    <a:lnTo>
                      <a:pt x="658" y="448"/>
                    </a:lnTo>
                    <a:lnTo>
                      <a:pt x="658" y="424"/>
                    </a:lnTo>
                    <a:lnTo>
                      <a:pt x="658" y="408"/>
                    </a:lnTo>
                    <a:lnTo>
                      <a:pt x="658" y="408"/>
                    </a:lnTo>
                    <a:lnTo>
                      <a:pt x="648" y="360"/>
                    </a:lnTo>
                    <a:lnTo>
                      <a:pt x="644" y="336"/>
                    </a:lnTo>
                    <a:lnTo>
                      <a:pt x="642" y="312"/>
                    </a:lnTo>
                    <a:lnTo>
                      <a:pt x="640" y="288"/>
                    </a:lnTo>
                    <a:lnTo>
                      <a:pt x="642" y="266"/>
                    </a:lnTo>
                    <a:lnTo>
                      <a:pt x="646" y="242"/>
                    </a:lnTo>
                    <a:lnTo>
                      <a:pt x="656" y="222"/>
                    </a:lnTo>
                    <a:lnTo>
                      <a:pt x="656" y="222"/>
                    </a:lnTo>
                    <a:lnTo>
                      <a:pt x="664" y="210"/>
                    </a:lnTo>
                    <a:lnTo>
                      <a:pt x="676" y="198"/>
                    </a:lnTo>
                    <a:lnTo>
                      <a:pt x="694" y="184"/>
                    </a:lnTo>
                    <a:lnTo>
                      <a:pt x="714" y="170"/>
                    </a:lnTo>
                    <a:lnTo>
                      <a:pt x="764" y="138"/>
                    </a:lnTo>
                    <a:lnTo>
                      <a:pt x="818" y="110"/>
                    </a:lnTo>
                    <a:lnTo>
                      <a:pt x="872" y="82"/>
                    </a:lnTo>
                    <a:lnTo>
                      <a:pt x="918" y="60"/>
                    </a:lnTo>
                    <a:lnTo>
                      <a:pt x="962" y="40"/>
                    </a:lnTo>
                    <a:close/>
                  </a:path>
                </a:pathLst>
              </a:custGeom>
              <a:solidFill>
                <a:srgbClr val="474C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35" name="Freeform 51"/>
              <p:cNvSpPr>
                <a:spLocks/>
              </p:cNvSpPr>
              <p:nvPr/>
            </p:nvSpPr>
            <p:spPr bwMode="auto">
              <a:xfrm>
                <a:off x="6296025" y="6737350"/>
                <a:ext cx="2609850" cy="1727200"/>
              </a:xfrm>
              <a:custGeom>
                <a:avLst/>
                <a:gdLst>
                  <a:gd name="T0" fmla="*/ 1064 w 1644"/>
                  <a:gd name="T1" fmla="*/ 28 h 1088"/>
                  <a:gd name="T2" fmla="*/ 1414 w 1644"/>
                  <a:gd name="T3" fmla="*/ 2 h 1088"/>
                  <a:gd name="T4" fmla="*/ 1568 w 1644"/>
                  <a:gd name="T5" fmla="*/ 2 h 1088"/>
                  <a:gd name="T6" fmla="*/ 1628 w 1644"/>
                  <a:gd name="T7" fmla="*/ 10 h 1088"/>
                  <a:gd name="T8" fmla="*/ 1640 w 1644"/>
                  <a:gd name="T9" fmla="*/ 18 h 1088"/>
                  <a:gd name="T10" fmla="*/ 1644 w 1644"/>
                  <a:gd name="T11" fmla="*/ 92 h 1088"/>
                  <a:gd name="T12" fmla="*/ 1622 w 1644"/>
                  <a:gd name="T13" fmla="*/ 354 h 1088"/>
                  <a:gd name="T14" fmla="*/ 1576 w 1644"/>
                  <a:gd name="T15" fmla="*/ 652 h 1088"/>
                  <a:gd name="T16" fmla="*/ 1544 w 1644"/>
                  <a:gd name="T17" fmla="*/ 782 h 1088"/>
                  <a:gd name="T18" fmla="*/ 1520 w 1644"/>
                  <a:gd name="T19" fmla="*/ 794 h 1088"/>
                  <a:gd name="T20" fmla="*/ 1466 w 1644"/>
                  <a:gd name="T21" fmla="*/ 802 h 1088"/>
                  <a:gd name="T22" fmla="*/ 1418 w 1644"/>
                  <a:gd name="T23" fmla="*/ 794 h 1088"/>
                  <a:gd name="T24" fmla="*/ 1380 w 1644"/>
                  <a:gd name="T25" fmla="*/ 782 h 1088"/>
                  <a:gd name="T26" fmla="*/ 1444 w 1644"/>
                  <a:gd name="T27" fmla="*/ 516 h 1088"/>
                  <a:gd name="T28" fmla="*/ 1490 w 1644"/>
                  <a:gd name="T29" fmla="*/ 282 h 1088"/>
                  <a:gd name="T30" fmla="*/ 1492 w 1644"/>
                  <a:gd name="T31" fmla="*/ 216 h 1088"/>
                  <a:gd name="T32" fmla="*/ 1488 w 1644"/>
                  <a:gd name="T33" fmla="*/ 204 h 1088"/>
                  <a:gd name="T34" fmla="*/ 1450 w 1644"/>
                  <a:gd name="T35" fmla="*/ 186 h 1088"/>
                  <a:gd name="T36" fmla="*/ 1368 w 1644"/>
                  <a:gd name="T37" fmla="*/ 180 h 1088"/>
                  <a:gd name="T38" fmla="*/ 1168 w 1644"/>
                  <a:gd name="T39" fmla="*/ 200 h 1088"/>
                  <a:gd name="T40" fmla="*/ 1072 w 1644"/>
                  <a:gd name="T41" fmla="*/ 222 h 1088"/>
                  <a:gd name="T42" fmla="*/ 1006 w 1644"/>
                  <a:gd name="T43" fmla="*/ 256 h 1088"/>
                  <a:gd name="T44" fmla="*/ 910 w 1644"/>
                  <a:gd name="T45" fmla="*/ 336 h 1088"/>
                  <a:gd name="T46" fmla="*/ 852 w 1644"/>
                  <a:gd name="T47" fmla="*/ 400 h 1088"/>
                  <a:gd name="T48" fmla="*/ 842 w 1644"/>
                  <a:gd name="T49" fmla="*/ 436 h 1088"/>
                  <a:gd name="T50" fmla="*/ 760 w 1644"/>
                  <a:gd name="T51" fmla="*/ 848 h 1088"/>
                  <a:gd name="T52" fmla="*/ 720 w 1644"/>
                  <a:gd name="T53" fmla="*/ 998 h 1088"/>
                  <a:gd name="T54" fmla="*/ 688 w 1644"/>
                  <a:gd name="T55" fmla="*/ 1070 h 1088"/>
                  <a:gd name="T56" fmla="*/ 676 w 1644"/>
                  <a:gd name="T57" fmla="*/ 1082 h 1088"/>
                  <a:gd name="T58" fmla="*/ 640 w 1644"/>
                  <a:gd name="T59" fmla="*/ 1088 h 1088"/>
                  <a:gd name="T60" fmla="*/ 518 w 1644"/>
                  <a:gd name="T61" fmla="*/ 1080 h 1088"/>
                  <a:gd name="T62" fmla="*/ 360 w 1644"/>
                  <a:gd name="T63" fmla="*/ 1050 h 1088"/>
                  <a:gd name="T64" fmla="*/ 106 w 1644"/>
                  <a:gd name="T65" fmla="*/ 980 h 1088"/>
                  <a:gd name="T66" fmla="*/ 14 w 1644"/>
                  <a:gd name="T67" fmla="*/ 942 h 1088"/>
                  <a:gd name="T68" fmla="*/ 4 w 1644"/>
                  <a:gd name="T69" fmla="*/ 908 h 1088"/>
                  <a:gd name="T70" fmla="*/ 0 w 1644"/>
                  <a:gd name="T71" fmla="*/ 860 h 1088"/>
                  <a:gd name="T72" fmla="*/ 12 w 1644"/>
                  <a:gd name="T73" fmla="*/ 820 h 1088"/>
                  <a:gd name="T74" fmla="*/ 44 w 1644"/>
                  <a:gd name="T75" fmla="*/ 782 h 1088"/>
                  <a:gd name="T76" fmla="*/ 194 w 1644"/>
                  <a:gd name="T77" fmla="*/ 828 h 1088"/>
                  <a:gd name="T78" fmla="*/ 468 w 1644"/>
                  <a:gd name="T79" fmla="*/ 896 h 1088"/>
                  <a:gd name="T80" fmla="*/ 574 w 1644"/>
                  <a:gd name="T81" fmla="*/ 908 h 1088"/>
                  <a:gd name="T82" fmla="*/ 606 w 1644"/>
                  <a:gd name="T83" fmla="*/ 836 h 1088"/>
                  <a:gd name="T84" fmla="*/ 652 w 1644"/>
                  <a:gd name="T85" fmla="*/ 514 h 1088"/>
                  <a:gd name="T86" fmla="*/ 658 w 1644"/>
                  <a:gd name="T87" fmla="*/ 408 h 1088"/>
                  <a:gd name="T88" fmla="*/ 644 w 1644"/>
                  <a:gd name="T89" fmla="*/ 336 h 1088"/>
                  <a:gd name="T90" fmla="*/ 642 w 1644"/>
                  <a:gd name="T91" fmla="*/ 266 h 1088"/>
                  <a:gd name="T92" fmla="*/ 656 w 1644"/>
                  <a:gd name="T93" fmla="*/ 222 h 1088"/>
                  <a:gd name="T94" fmla="*/ 694 w 1644"/>
                  <a:gd name="T95" fmla="*/ 184 h 1088"/>
                  <a:gd name="T96" fmla="*/ 818 w 1644"/>
                  <a:gd name="T97" fmla="*/ 110 h 1088"/>
                  <a:gd name="T98" fmla="*/ 962 w 1644"/>
                  <a:gd name="T99" fmla="*/ 4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44" h="1088">
                    <a:moveTo>
                      <a:pt x="962" y="40"/>
                    </a:moveTo>
                    <a:lnTo>
                      <a:pt x="962" y="40"/>
                    </a:lnTo>
                    <a:lnTo>
                      <a:pt x="1064" y="28"/>
                    </a:lnTo>
                    <a:lnTo>
                      <a:pt x="1170" y="20"/>
                    </a:lnTo>
                    <a:lnTo>
                      <a:pt x="1292" y="10"/>
                    </a:lnTo>
                    <a:lnTo>
                      <a:pt x="1414" y="2"/>
                    </a:lnTo>
                    <a:lnTo>
                      <a:pt x="1472" y="0"/>
                    </a:lnTo>
                    <a:lnTo>
                      <a:pt x="1524" y="0"/>
                    </a:lnTo>
                    <a:lnTo>
                      <a:pt x="1568" y="2"/>
                    </a:lnTo>
                    <a:lnTo>
                      <a:pt x="1604" y="4"/>
                    </a:lnTo>
                    <a:lnTo>
                      <a:pt x="1616" y="6"/>
                    </a:lnTo>
                    <a:lnTo>
                      <a:pt x="1628" y="10"/>
                    </a:lnTo>
                    <a:lnTo>
                      <a:pt x="1636" y="12"/>
                    </a:lnTo>
                    <a:lnTo>
                      <a:pt x="1640" y="18"/>
                    </a:lnTo>
                    <a:lnTo>
                      <a:pt x="1640" y="18"/>
                    </a:lnTo>
                    <a:lnTo>
                      <a:pt x="1642" y="32"/>
                    </a:lnTo>
                    <a:lnTo>
                      <a:pt x="1644" y="56"/>
                    </a:lnTo>
                    <a:lnTo>
                      <a:pt x="1644" y="92"/>
                    </a:lnTo>
                    <a:lnTo>
                      <a:pt x="1642" y="134"/>
                    </a:lnTo>
                    <a:lnTo>
                      <a:pt x="1634" y="236"/>
                    </a:lnTo>
                    <a:lnTo>
                      <a:pt x="1622" y="354"/>
                    </a:lnTo>
                    <a:lnTo>
                      <a:pt x="1604" y="478"/>
                    </a:lnTo>
                    <a:lnTo>
                      <a:pt x="1586" y="598"/>
                    </a:lnTo>
                    <a:lnTo>
                      <a:pt x="1576" y="652"/>
                    </a:lnTo>
                    <a:lnTo>
                      <a:pt x="1564" y="702"/>
                    </a:lnTo>
                    <a:lnTo>
                      <a:pt x="1554" y="746"/>
                    </a:lnTo>
                    <a:lnTo>
                      <a:pt x="1544" y="782"/>
                    </a:lnTo>
                    <a:lnTo>
                      <a:pt x="1544" y="782"/>
                    </a:lnTo>
                    <a:lnTo>
                      <a:pt x="1532" y="788"/>
                    </a:lnTo>
                    <a:lnTo>
                      <a:pt x="1520" y="794"/>
                    </a:lnTo>
                    <a:lnTo>
                      <a:pt x="1502" y="800"/>
                    </a:lnTo>
                    <a:lnTo>
                      <a:pt x="1478" y="802"/>
                    </a:lnTo>
                    <a:lnTo>
                      <a:pt x="1466" y="802"/>
                    </a:lnTo>
                    <a:lnTo>
                      <a:pt x="1450" y="802"/>
                    </a:lnTo>
                    <a:lnTo>
                      <a:pt x="1434" y="798"/>
                    </a:lnTo>
                    <a:lnTo>
                      <a:pt x="1418" y="794"/>
                    </a:lnTo>
                    <a:lnTo>
                      <a:pt x="1400" y="790"/>
                    </a:lnTo>
                    <a:lnTo>
                      <a:pt x="1380" y="782"/>
                    </a:lnTo>
                    <a:lnTo>
                      <a:pt x="1380" y="782"/>
                    </a:lnTo>
                    <a:lnTo>
                      <a:pt x="1400" y="700"/>
                    </a:lnTo>
                    <a:lnTo>
                      <a:pt x="1422" y="614"/>
                    </a:lnTo>
                    <a:lnTo>
                      <a:pt x="1444" y="516"/>
                    </a:lnTo>
                    <a:lnTo>
                      <a:pt x="1466" y="414"/>
                    </a:lnTo>
                    <a:lnTo>
                      <a:pt x="1484" y="322"/>
                    </a:lnTo>
                    <a:lnTo>
                      <a:pt x="1490" y="282"/>
                    </a:lnTo>
                    <a:lnTo>
                      <a:pt x="1492" y="250"/>
                    </a:lnTo>
                    <a:lnTo>
                      <a:pt x="1494" y="224"/>
                    </a:lnTo>
                    <a:lnTo>
                      <a:pt x="1492" y="216"/>
                    </a:lnTo>
                    <a:lnTo>
                      <a:pt x="1490" y="208"/>
                    </a:lnTo>
                    <a:lnTo>
                      <a:pt x="1490" y="208"/>
                    </a:lnTo>
                    <a:lnTo>
                      <a:pt x="1488" y="204"/>
                    </a:lnTo>
                    <a:lnTo>
                      <a:pt x="1482" y="200"/>
                    </a:lnTo>
                    <a:lnTo>
                      <a:pt x="1468" y="192"/>
                    </a:lnTo>
                    <a:lnTo>
                      <a:pt x="1450" y="186"/>
                    </a:lnTo>
                    <a:lnTo>
                      <a:pt x="1426" y="182"/>
                    </a:lnTo>
                    <a:lnTo>
                      <a:pt x="1398" y="180"/>
                    </a:lnTo>
                    <a:lnTo>
                      <a:pt x="1368" y="180"/>
                    </a:lnTo>
                    <a:lnTo>
                      <a:pt x="1302" y="184"/>
                    </a:lnTo>
                    <a:lnTo>
                      <a:pt x="1232" y="190"/>
                    </a:lnTo>
                    <a:lnTo>
                      <a:pt x="1168" y="200"/>
                    </a:lnTo>
                    <a:lnTo>
                      <a:pt x="1112" y="210"/>
                    </a:lnTo>
                    <a:lnTo>
                      <a:pt x="1072" y="222"/>
                    </a:lnTo>
                    <a:lnTo>
                      <a:pt x="1072" y="222"/>
                    </a:lnTo>
                    <a:lnTo>
                      <a:pt x="1056" y="228"/>
                    </a:lnTo>
                    <a:lnTo>
                      <a:pt x="1040" y="236"/>
                    </a:lnTo>
                    <a:lnTo>
                      <a:pt x="1006" y="256"/>
                    </a:lnTo>
                    <a:lnTo>
                      <a:pt x="972" y="280"/>
                    </a:lnTo>
                    <a:lnTo>
                      <a:pt x="940" y="308"/>
                    </a:lnTo>
                    <a:lnTo>
                      <a:pt x="910" y="336"/>
                    </a:lnTo>
                    <a:lnTo>
                      <a:pt x="884" y="360"/>
                    </a:lnTo>
                    <a:lnTo>
                      <a:pt x="864" y="382"/>
                    </a:lnTo>
                    <a:lnTo>
                      <a:pt x="852" y="400"/>
                    </a:lnTo>
                    <a:lnTo>
                      <a:pt x="852" y="400"/>
                    </a:lnTo>
                    <a:lnTo>
                      <a:pt x="848" y="412"/>
                    </a:lnTo>
                    <a:lnTo>
                      <a:pt x="842" y="436"/>
                    </a:lnTo>
                    <a:lnTo>
                      <a:pt x="826" y="512"/>
                    </a:lnTo>
                    <a:lnTo>
                      <a:pt x="784" y="732"/>
                    </a:lnTo>
                    <a:lnTo>
                      <a:pt x="760" y="848"/>
                    </a:lnTo>
                    <a:lnTo>
                      <a:pt x="746" y="904"/>
                    </a:lnTo>
                    <a:lnTo>
                      <a:pt x="734" y="954"/>
                    </a:lnTo>
                    <a:lnTo>
                      <a:pt x="720" y="998"/>
                    </a:lnTo>
                    <a:lnTo>
                      <a:pt x="708" y="1034"/>
                    </a:lnTo>
                    <a:lnTo>
                      <a:pt x="696" y="1062"/>
                    </a:lnTo>
                    <a:lnTo>
                      <a:pt x="688" y="1070"/>
                    </a:lnTo>
                    <a:lnTo>
                      <a:pt x="682" y="1078"/>
                    </a:lnTo>
                    <a:lnTo>
                      <a:pt x="682" y="1078"/>
                    </a:lnTo>
                    <a:lnTo>
                      <a:pt x="676" y="1082"/>
                    </a:lnTo>
                    <a:lnTo>
                      <a:pt x="666" y="1084"/>
                    </a:lnTo>
                    <a:lnTo>
                      <a:pt x="654" y="1088"/>
                    </a:lnTo>
                    <a:lnTo>
                      <a:pt x="640" y="1088"/>
                    </a:lnTo>
                    <a:lnTo>
                      <a:pt x="606" y="1088"/>
                    </a:lnTo>
                    <a:lnTo>
                      <a:pt x="564" y="1086"/>
                    </a:lnTo>
                    <a:lnTo>
                      <a:pt x="518" y="1080"/>
                    </a:lnTo>
                    <a:lnTo>
                      <a:pt x="468" y="1072"/>
                    </a:lnTo>
                    <a:lnTo>
                      <a:pt x="416" y="1062"/>
                    </a:lnTo>
                    <a:lnTo>
                      <a:pt x="360" y="1050"/>
                    </a:lnTo>
                    <a:lnTo>
                      <a:pt x="250" y="1024"/>
                    </a:lnTo>
                    <a:lnTo>
                      <a:pt x="150" y="994"/>
                    </a:lnTo>
                    <a:lnTo>
                      <a:pt x="106" y="980"/>
                    </a:lnTo>
                    <a:lnTo>
                      <a:pt x="68" y="966"/>
                    </a:lnTo>
                    <a:lnTo>
                      <a:pt x="38" y="954"/>
                    </a:lnTo>
                    <a:lnTo>
                      <a:pt x="14" y="942"/>
                    </a:lnTo>
                    <a:lnTo>
                      <a:pt x="14" y="942"/>
                    </a:lnTo>
                    <a:lnTo>
                      <a:pt x="8" y="926"/>
                    </a:lnTo>
                    <a:lnTo>
                      <a:pt x="4" y="908"/>
                    </a:lnTo>
                    <a:lnTo>
                      <a:pt x="0" y="886"/>
                    </a:lnTo>
                    <a:lnTo>
                      <a:pt x="0" y="874"/>
                    </a:lnTo>
                    <a:lnTo>
                      <a:pt x="0" y="860"/>
                    </a:lnTo>
                    <a:lnTo>
                      <a:pt x="4" y="848"/>
                    </a:lnTo>
                    <a:lnTo>
                      <a:pt x="6" y="834"/>
                    </a:lnTo>
                    <a:lnTo>
                      <a:pt x="12" y="820"/>
                    </a:lnTo>
                    <a:lnTo>
                      <a:pt x="20" y="808"/>
                    </a:lnTo>
                    <a:lnTo>
                      <a:pt x="30" y="794"/>
                    </a:lnTo>
                    <a:lnTo>
                      <a:pt x="44" y="782"/>
                    </a:lnTo>
                    <a:lnTo>
                      <a:pt x="44" y="782"/>
                    </a:lnTo>
                    <a:lnTo>
                      <a:pt x="116" y="806"/>
                    </a:lnTo>
                    <a:lnTo>
                      <a:pt x="194" y="828"/>
                    </a:lnTo>
                    <a:lnTo>
                      <a:pt x="284" y="854"/>
                    </a:lnTo>
                    <a:lnTo>
                      <a:pt x="378" y="876"/>
                    </a:lnTo>
                    <a:lnTo>
                      <a:pt x="468" y="896"/>
                    </a:lnTo>
                    <a:lnTo>
                      <a:pt x="510" y="902"/>
                    </a:lnTo>
                    <a:lnTo>
                      <a:pt x="544" y="906"/>
                    </a:lnTo>
                    <a:lnTo>
                      <a:pt x="574" y="908"/>
                    </a:lnTo>
                    <a:lnTo>
                      <a:pt x="596" y="906"/>
                    </a:lnTo>
                    <a:lnTo>
                      <a:pt x="596" y="906"/>
                    </a:lnTo>
                    <a:lnTo>
                      <a:pt x="606" y="836"/>
                    </a:lnTo>
                    <a:lnTo>
                      <a:pt x="630" y="680"/>
                    </a:lnTo>
                    <a:lnTo>
                      <a:pt x="642" y="594"/>
                    </a:lnTo>
                    <a:lnTo>
                      <a:pt x="652" y="514"/>
                    </a:lnTo>
                    <a:lnTo>
                      <a:pt x="658" y="448"/>
                    </a:lnTo>
                    <a:lnTo>
                      <a:pt x="658" y="424"/>
                    </a:lnTo>
                    <a:lnTo>
                      <a:pt x="658" y="408"/>
                    </a:lnTo>
                    <a:lnTo>
                      <a:pt x="658" y="408"/>
                    </a:lnTo>
                    <a:lnTo>
                      <a:pt x="648" y="360"/>
                    </a:lnTo>
                    <a:lnTo>
                      <a:pt x="644" y="336"/>
                    </a:lnTo>
                    <a:lnTo>
                      <a:pt x="642" y="312"/>
                    </a:lnTo>
                    <a:lnTo>
                      <a:pt x="640" y="288"/>
                    </a:lnTo>
                    <a:lnTo>
                      <a:pt x="642" y="266"/>
                    </a:lnTo>
                    <a:lnTo>
                      <a:pt x="646" y="242"/>
                    </a:lnTo>
                    <a:lnTo>
                      <a:pt x="656" y="222"/>
                    </a:lnTo>
                    <a:lnTo>
                      <a:pt x="656" y="222"/>
                    </a:lnTo>
                    <a:lnTo>
                      <a:pt x="664" y="210"/>
                    </a:lnTo>
                    <a:lnTo>
                      <a:pt x="676" y="198"/>
                    </a:lnTo>
                    <a:lnTo>
                      <a:pt x="694" y="184"/>
                    </a:lnTo>
                    <a:lnTo>
                      <a:pt x="714" y="170"/>
                    </a:lnTo>
                    <a:lnTo>
                      <a:pt x="764" y="138"/>
                    </a:lnTo>
                    <a:lnTo>
                      <a:pt x="818" y="110"/>
                    </a:lnTo>
                    <a:lnTo>
                      <a:pt x="872" y="82"/>
                    </a:lnTo>
                    <a:lnTo>
                      <a:pt x="918" y="60"/>
                    </a:lnTo>
                    <a:lnTo>
                      <a:pt x="962" y="4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36" name="Freeform 52"/>
              <p:cNvSpPr>
                <a:spLocks/>
              </p:cNvSpPr>
              <p:nvPr/>
            </p:nvSpPr>
            <p:spPr bwMode="auto">
              <a:xfrm>
                <a:off x="6877050" y="5759450"/>
                <a:ext cx="1225550" cy="1489075"/>
              </a:xfrm>
              <a:custGeom>
                <a:avLst/>
                <a:gdLst>
                  <a:gd name="T0" fmla="*/ 334 w 772"/>
                  <a:gd name="T1" fmla="*/ 14 h 938"/>
                  <a:gd name="T2" fmla="*/ 350 w 772"/>
                  <a:gd name="T3" fmla="*/ 20 h 938"/>
                  <a:gd name="T4" fmla="*/ 356 w 772"/>
                  <a:gd name="T5" fmla="*/ 26 h 938"/>
                  <a:gd name="T6" fmla="*/ 366 w 772"/>
                  <a:gd name="T7" fmla="*/ 50 h 938"/>
                  <a:gd name="T8" fmla="*/ 430 w 772"/>
                  <a:gd name="T9" fmla="*/ 194 h 938"/>
                  <a:gd name="T10" fmla="*/ 482 w 772"/>
                  <a:gd name="T11" fmla="*/ 294 h 938"/>
                  <a:gd name="T12" fmla="*/ 544 w 772"/>
                  <a:gd name="T13" fmla="*/ 398 h 938"/>
                  <a:gd name="T14" fmla="*/ 614 w 772"/>
                  <a:gd name="T15" fmla="*/ 498 h 938"/>
                  <a:gd name="T16" fmla="*/ 670 w 772"/>
                  <a:gd name="T17" fmla="*/ 564 h 938"/>
                  <a:gd name="T18" fmla="*/ 710 w 772"/>
                  <a:gd name="T19" fmla="*/ 600 h 938"/>
                  <a:gd name="T20" fmla="*/ 750 w 772"/>
                  <a:gd name="T21" fmla="*/ 630 h 938"/>
                  <a:gd name="T22" fmla="*/ 772 w 772"/>
                  <a:gd name="T23" fmla="*/ 642 h 938"/>
                  <a:gd name="T24" fmla="*/ 692 w 772"/>
                  <a:gd name="T25" fmla="*/ 736 h 938"/>
                  <a:gd name="T26" fmla="*/ 676 w 772"/>
                  <a:gd name="T27" fmla="*/ 762 h 938"/>
                  <a:gd name="T28" fmla="*/ 642 w 772"/>
                  <a:gd name="T29" fmla="*/ 778 h 938"/>
                  <a:gd name="T30" fmla="*/ 610 w 772"/>
                  <a:gd name="T31" fmla="*/ 790 h 938"/>
                  <a:gd name="T32" fmla="*/ 464 w 772"/>
                  <a:gd name="T33" fmla="*/ 844 h 938"/>
                  <a:gd name="T34" fmla="*/ 330 w 772"/>
                  <a:gd name="T35" fmla="*/ 902 h 938"/>
                  <a:gd name="T36" fmla="*/ 258 w 772"/>
                  <a:gd name="T37" fmla="*/ 938 h 938"/>
                  <a:gd name="T38" fmla="*/ 126 w 772"/>
                  <a:gd name="T39" fmla="*/ 544 h 938"/>
                  <a:gd name="T40" fmla="*/ 86 w 772"/>
                  <a:gd name="T41" fmla="*/ 434 h 938"/>
                  <a:gd name="T42" fmla="*/ 54 w 772"/>
                  <a:gd name="T43" fmla="*/ 342 h 938"/>
                  <a:gd name="T44" fmla="*/ 16 w 772"/>
                  <a:gd name="T45" fmla="*/ 210 h 938"/>
                  <a:gd name="T46" fmla="*/ 4 w 772"/>
                  <a:gd name="T47" fmla="*/ 142 h 938"/>
                  <a:gd name="T48" fmla="*/ 0 w 772"/>
                  <a:gd name="T49" fmla="*/ 84 h 938"/>
                  <a:gd name="T50" fmla="*/ 4 w 772"/>
                  <a:gd name="T51" fmla="*/ 48 h 938"/>
                  <a:gd name="T52" fmla="*/ 12 w 772"/>
                  <a:gd name="T53" fmla="*/ 30 h 938"/>
                  <a:gd name="T54" fmla="*/ 24 w 772"/>
                  <a:gd name="T55" fmla="*/ 18 h 938"/>
                  <a:gd name="T56" fmla="*/ 32 w 772"/>
                  <a:gd name="T57" fmla="*/ 14 h 938"/>
                  <a:gd name="T58" fmla="*/ 70 w 772"/>
                  <a:gd name="T59" fmla="*/ 4 h 938"/>
                  <a:gd name="T60" fmla="*/ 116 w 772"/>
                  <a:gd name="T61" fmla="*/ 0 h 938"/>
                  <a:gd name="T62" fmla="*/ 216 w 772"/>
                  <a:gd name="T63" fmla="*/ 2 h 938"/>
                  <a:gd name="T64" fmla="*/ 298 w 772"/>
                  <a:gd name="T65" fmla="*/ 10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72" h="938">
                    <a:moveTo>
                      <a:pt x="334" y="14"/>
                    </a:moveTo>
                    <a:lnTo>
                      <a:pt x="334" y="14"/>
                    </a:lnTo>
                    <a:lnTo>
                      <a:pt x="342" y="16"/>
                    </a:lnTo>
                    <a:lnTo>
                      <a:pt x="350" y="20"/>
                    </a:lnTo>
                    <a:lnTo>
                      <a:pt x="354" y="22"/>
                    </a:lnTo>
                    <a:lnTo>
                      <a:pt x="356" y="26"/>
                    </a:lnTo>
                    <a:lnTo>
                      <a:pt x="356" y="26"/>
                    </a:lnTo>
                    <a:lnTo>
                      <a:pt x="366" y="50"/>
                    </a:lnTo>
                    <a:lnTo>
                      <a:pt x="392" y="110"/>
                    </a:lnTo>
                    <a:lnTo>
                      <a:pt x="430" y="194"/>
                    </a:lnTo>
                    <a:lnTo>
                      <a:pt x="456" y="242"/>
                    </a:lnTo>
                    <a:lnTo>
                      <a:pt x="482" y="294"/>
                    </a:lnTo>
                    <a:lnTo>
                      <a:pt x="512" y="346"/>
                    </a:lnTo>
                    <a:lnTo>
                      <a:pt x="544" y="398"/>
                    </a:lnTo>
                    <a:lnTo>
                      <a:pt x="578" y="450"/>
                    </a:lnTo>
                    <a:lnTo>
                      <a:pt x="614" y="498"/>
                    </a:lnTo>
                    <a:lnTo>
                      <a:pt x="652" y="542"/>
                    </a:lnTo>
                    <a:lnTo>
                      <a:pt x="670" y="564"/>
                    </a:lnTo>
                    <a:lnTo>
                      <a:pt x="690" y="582"/>
                    </a:lnTo>
                    <a:lnTo>
                      <a:pt x="710" y="600"/>
                    </a:lnTo>
                    <a:lnTo>
                      <a:pt x="730" y="616"/>
                    </a:lnTo>
                    <a:lnTo>
                      <a:pt x="750" y="630"/>
                    </a:lnTo>
                    <a:lnTo>
                      <a:pt x="772" y="642"/>
                    </a:lnTo>
                    <a:lnTo>
                      <a:pt x="772" y="642"/>
                    </a:lnTo>
                    <a:lnTo>
                      <a:pt x="724" y="696"/>
                    </a:lnTo>
                    <a:lnTo>
                      <a:pt x="692" y="736"/>
                    </a:lnTo>
                    <a:lnTo>
                      <a:pt x="680" y="752"/>
                    </a:lnTo>
                    <a:lnTo>
                      <a:pt x="676" y="762"/>
                    </a:lnTo>
                    <a:lnTo>
                      <a:pt x="614" y="706"/>
                    </a:lnTo>
                    <a:lnTo>
                      <a:pt x="642" y="778"/>
                    </a:lnTo>
                    <a:lnTo>
                      <a:pt x="642" y="778"/>
                    </a:lnTo>
                    <a:lnTo>
                      <a:pt x="610" y="790"/>
                    </a:lnTo>
                    <a:lnTo>
                      <a:pt x="522" y="822"/>
                    </a:lnTo>
                    <a:lnTo>
                      <a:pt x="464" y="844"/>
                    </a:lnTo>
                    <a:lnTo>
                      <a:pt x="400" y="872"/>
                    </a:lnTo>
                    <a:lnTo>
                      <a:pt x="330" y="902"/>
                    </a:lnTo>
                    <a:lnTo>
                      <a:pt x="258" y="938"/>
                    </a:lnTo>
                    <a:lnTo>
                      <a:pt x="258" y="938"/>
                    </a:lnTo>
                    <a:lnTo>
                      <a:pt x="182" y="714"/>
                    </a:lnTo>
                    <a:lnTo>
                      <a:pt x="126" y="544"/>
                    </a:lnTo>
                    <a:lnTo>
                      <a:pt x="86" y="434"/>
                    </a:lnTo>
                    <a:lnTo>
                      <a:pt x="86" y="434"/>
                    </a:lnTo>
                    <a:lnTo>
                      <a:pt x="72" y="396"/>
                    </a:lnTo>
                    <a:lnTo>
                      <a:pt x="54" y="342"/>
                    </a:lnTo>
                    <a:lnTo>
                      <a:pt x="34" y="278"/>
                    </a:lnTo>
                    <a:lnTo>
                      <a:pt x="16" y="210"/>
                    </a:lnTo>
                    <a:lnTo>
                      <a:pt x="8" y="176"/>
                    </a:lnTo>
                    <a:lnTo>
                      <a:pt x="4" y="142"/>
                    </a:lnTo>
                    <a:lnTo>
                      <a:pt x="0" y="112"/>
                    </a:lnTo>
                    <a:lnTo>
                      <a:pt x="0" y="84"/>
                    </a:lnTo>
                    <a:lnTo>
                      <a:pt x="2" y="60"/>
                    </a:lnTo>
                    <a:lnTo>
                      <a:pt x="4" y="48"/>
                    </a:lnTo>
                    <a:lnTo>
                      <a:pt x="8" y="40"/>
                    </a:lnTo>
                    <a:lnTo>
                      <a:pt x="12" y="30"/>
                    </a:lnTo>
                    <a:lnTo>
                      <a:pt x="18" y="24"/>
                    </a:lnTo>
                    <a:lnTo>
                      <a:pt x="24" y="18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50" y="8"/>
                    </a:lnTo>
                    <a:lnTo>
                      <a:pt x="70" y="4"/>
                    </a:lnTo>
                    <a:lnTo>
                      <a:pt x="92" y="2"/>
                    </a:lnTo>
                    <a:lnTo>
                      <a:pt x="116" y="0"/>
                    </a:lnTo>
                    <a:lnTo>
                      <a:pt x="166" y="0"/>
                    </a:lnTo>
                    <a:lnTo>
                      <a:pt x="216" y="2"/>
                    </a:lnTo>
                    <a:lnTo>
                      <a:pt x="260" y="6"/>
                    </a:lnTo>
                    <a:lnTo>
                      <a:pt x="298" y="10"/>
                    </a:lnTo>
                    <a:lnTo>
                      <a:pt x="334" y="14"/>
                    </a:lnTo>
                    <a:close/>
                  </a:path>
                </a:pathLst>
              </a:custGeom>
              <a:solidFill>
                <a:srgbClr val="474C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37" name="Freeform 53"/>
              <p:cNvSpPr>
                <a:spLocks/>
              </p:cNvSpPr>
              <p:nvPr/>
            </p:nvSpPr>
            <p:spPr bwMode="auto">
              <a:xfrm>
                <a:off x="6877050" y="5759450"/>
                <a:ext cx="1225550" cy="1489075"/>
              </a:xfrm>
              <a:custGeom>
                <a:avLst/>
                <a:gdLst>
                  <a:gd name="T0" fmla="*/ 334 w 772"/>
                  <a:gd name="T1" fmla="*/ 14 h 938"/>
                  <a:gd name="T2" fmla="*/ 350 w 772"/>
                  <a:gd name="T3" fmla="*/ 20 h 938"/>
                  <a:gd name="T4" fmla="*/ 356 w 772"/>
                  <a:gd name="T5" fmla="*/ 26 h 938"/>
                  <a:gd name="T6" fmla="*/ 366 w 772"/>
                  <a:gd name="T7" fmla="*/ 50 h 938"/>
                  <a:gd name="T8" fmla="*/ 430 w 772"/>
                  <a:gd name="T9" fmla="*/ 194 h 938"/>
                  <a:gd name="T10" fmla="*/ 482 w 772"/>
                  <a:gd name="T11" fmla="*/ 294 h 938"/>
                  <a:gd name="T12" fmla="*/ 544 w 772"/>
                  <a:gd name="T13" fmla="*/ 398 h 938"/>
                  <a:gd name="T14" fmla="*/ 614 w 772"/>
                  <a:gd name="T15" fmla="*/ 498 h 938"/>
                  <a:gd name="T16" fmla="*/ 670 w 772"/>
                  <a:gd name="T17" fmla="*/ 564 h 938"/>
                  <a:gd name="T18" fmla="*/ 710 w 772"/>
                  <a:gd name="T19" fmla="*/ 600 h 938"/>
                  <a:gd name="T20" fmla="*/ 750 w 772"/>
                  <a:gd name="T21" fmla="*/ 630 h 938"/>
                  <a:gd name="T22" fmla="*/ 772 w 772"/>
                  <a:gd name="T23" fmla="*/ 642 h 938"/>
                  <a:gd name="T24" fmla="*/ 692 w 772"/>
                  <a:gd name="T25" fmla="*/ 736 h 938"/>
                  <a:gd name="T26" fmla="*/ 676 w 772"/>
                  <a:gd name="T27" fmla="*/ 762 h 938"/>
                  <a:gd name="T28" fmla="*/ 642 w 772"/>
                  <a:gd name="T29" fmla="*/ 778 h 938"/>
                  <a:gd name="T30" fmla="*/ 610 w 772"/>
                  <a:gd name="T31" fmla="*/ 790 h 938"/>
                  <a:gd name="T32" fmla="*/ 464 w 772"/>
                  <a:gd name="T33" fmla="*/ 844 h 938"/>
                  <a:gd name="T34" fmla="*/ 330 w 772"/>
                  <a:gd name="T35" fmla="*/ 902 h 938"/>
                  <a:gd name="T36" fmla="*/ 258 w 772"/>
                  <a:gd name="T37" fmla="*/ 938 h 938"/>
                  <a:gd name="T38" fmla="*/ 126 w 772"/>
                  <a:gd name="T39" fmla="*/ 544 h 938"/>
                  <a:gd name="T40" fmla="*/ 86 w 772"/>
                  <a:gd name="T41" fmla="*/ 434 h 938"/>
                  <a:gd name="T42" fmla="*/ 54 w 772"/>
                  <a:gd name="T43" fmla="*/ 342 h 938"/>
                  <a:gd name="T44" fmla="*/ 16 w 772"/>
                  <a:gd name="T45" fmla="*/ 210 h 938"/>
                  <a:gd name="T46" fmla="*/ 4 w 772"/>
                  <a:gd name="T47" fmla="*/ 142 h 938"/>
                  <a:gd name="T48" fmla="*/ 0 w 772"/>
                  <a:gd name="T49" fmla="*/ 84 h 938"/>
                  <a:gd name="T50" fmla="*/ 4 w 772"/>
                  <a:gd name="T51" fmla="*/ 48 h 938"/>
                  <a:gd name="T52" fmla="*/ 12 w 772"/>
                  <a:gd name="T53" fmla="*/ 30 h 938"/>
                  <a:gd name="T54" fmla="*/ 24 w 772"/>
                  <a:gd name="T55" fmla="*/ 18 h 938"/>
                  <a:gd name="T56" fmla="*/ 32 w 772"/>
                  <a:gd name="T57" fmla="*/ 14 h 938"/>
                  <a:gd name="T58" fmla="*/ 70 w 772"/>
                  <a:gd name="T59" fmla="*/ 4 h 938"/>
                  <a:gd name="T60" fmla="*/ 116 w 772"/>
                  <a:gd name="T61" fmla="*/ 0 h 938"/>
                  <a:gd name="T62" fmla="*/ 216 w 772"/>
                  <a:gd name="T63" fmla="*/ 2 h 938"/>
                  <a:gd name="T64" fmla="*/ 298 w 772"/>
                  <a:gd name="T65" fmla="*/ 10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72" h="938">
                    <a:moveTo>
                      <a:pt x="334" y="14"/>
                    </a:moveTo>
                    <a:lnTo>
                      <a:pt x="334" y="14"/>
                    </a:lnTo>
                    <a:lnTo>
                      <a:pt x="342" y="16"/>
                    </a:lnTo>
                    <a:lnTo>
                      <a:pt x="350" y="20"/>
                    </a:lnTo>
                    <a:lnTo>
                      <a:pt x="354" y="22"/>
                    </a:lnTo>
                    <a:lnTo>
                      <a:pt x="356" y="26"/>
                    </a:lnTo>
                    <a:lnTo>
                      <a:pt x="356" y="26"/>
                    </a:lnTo>
                    <a:lnTo>
                      <a:pt x="366" y="50"/>
                    </a:lnTo>
                    <a:lnTo>
                      <a:pt x="392" y="110"/>
                    </a:lnTo>
                    <a:lnTo>
                      <a:pt x="430" y="194"/>
                    </a:lnTo>
                    <a:lnTo>
                      <a:pt x="456" y="242"/>
                    </a:lnTo>
                    <a:lnTo>
                      <a:pt x="482" y="294"/>
                    </a:lnTo>
                    <a:lnTo>
                      <a:pt x="512" y="346"/>
                    </a:lnTo>
                    <a:lnTo>
                      <a:pt x="544" y="398"/>
                    </a:lnTo>
                    <a:lnTo>
                      <a:pt x="578" y="450"/>
                    </a:lnTo>
                    <a:lnTo>
                      <a:pt x="614" y="498"/>
                    </a:lnTo>
                    <a:lnTo>
                      <a:pt x="652" y="542"/>
                    </a:lnTo>
                    <a:lnTo>
                      <a:pt x="670" y="564"/>
                    </a:lnTo>
                    <a:lnTo>
                      <a:pt x="690" y="582"/>
                    </a:lnTo>
                    <a:lnTo>
                      <a:pt x="710" y="600"/>
                    </a:lnTo>
                    <a:lnTo>
                      <a:pt x="730" y="616"/>
                    </a:lnTo>
                    <a:lnTo>
                      <a:pt x="750" y="630"/>
                    </a:lnTo>
                    <a:lnTo>
                      <a:pt x="772" y="642"/>
                    </a:lnTo>
                    <a:lnTo>
                      <a:pt x="772" y="642"/>
                    </a:lnTo>
                    <a:lnTo>
                      <a:pt x="724" y="696"/>
                    </a:lnTo>
                    <a:lnTo>
                      <a:pt x="692" y="736"/>
                    </a:lnTo>
                    <a:lnTo>
                      <a:pt x="680" y="752"/>
                    </a:lnTo>
                    <a:lnTo>
                      <a:pt x="676" y="762"/>
                    </a:lnTo>
                    <a:lnTo>
                      <a:pt x="614" y="706"/>
                    </a:lnTo>
                    <a:lnTo>
                      <a:pt x="642" y="778"/>
                    </a:lnTo>
                    <a:lnTo>
                      <a:pt x="642" y="778"/>
                    </a:lnTo>
                    <a:lnTo>
                      <a:pt x="610" y="790"/>
                    </a:lnTo>
                    <a:lnTo>
                      <a:pt x="522" y="822"/>
                    </a:lnTo>
                    <a:lnTo>
                      <a:pt x="464" y="844"/>
                    </a:lnTo>
                    <a:lnTo>
                      <a:pt x="400" y="872"/>
                    </a:lnTo>
                    <a:lnTo>
                      <a:pt x="330" y="902"/>
                    </a:lnTo>
                    <a:lnTo>
                      <a:pt x="258" y="938"/>
                    </a:lnTo>
                    <a:lnTo>
                      <a:pt x="258" y="938"/>
                    </a:lnTo>
                    <a:lnTo>
                      <a:pt x="182" y="714"/>
                    </a:lnTo>
                    <a:lnTo>
                      <a:pt x="126" y="544"/>
                    </a:lnTo>
                    <a:lnTo>
                      <a:pt x="86" y="434"/>
                    </a:lnTo>
                    <a:lnTo>
                      <a:pt x="86" y="434"/>
                    </a:lnTo>
                    <a:lnTo>
                      <a:pt x="72" y="396"/>
                    </a:lnTo>
                    <a:lnTo>
                      <a:pt x="54" y="342"/>
                    </a:lnTo>
                    <a:lnTo>
                      <a:pt x="34" y="278"/>
                    </a:lnTo>
                    <a:lnTo>
                      <a:pt x="16" y="210"/>
                    </a:lnTo>
                    <a:lnTo>
                      <a:pt x="8" y="176"/>
                    </a:lnTo>
                    <a:lnTo>
                      <a:pt x="4" y="142"/>
                    </a:lnTo>
                    <a:lnTo>
                      <a:pt x="0" y="112"/>
                    </a:lnTo>
                    <a:lnTo>
                      <a:pt x="0" y="84"/>
                    </a:lnTo>
                    <a:lnTo>
                      <a:pt x="2" y="60"/>
                    </a:lnTo>
                    <a:lnTo>
                      <a:pt x="4" y="48"/>
                    </a:lnTo>
                    <a:lnTo>
                      <a:pt x="8" y="40"/>
                    </a:lnTo>
                    <a:lnTo>
                      <a:pt x="12" y="30"/>
                    </a:lnTo>
                    <a:lnTo>
                      <a:pt x="18" y="24"/>
                    </a:lnTo>
                    <a:lnTo>
                      <a:pt x="24" y="18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50" y="8"/>
                    </a:lnTo>
                    <a:lnTo>
                      <a:pt x="70" y="4"/>
                    </a:lnTo>
                    <a:lnTo>
                      <a:pt x="92" y="2"/>
                    </a:lnTo>
                    <a:lnTo>
                      <a:pt x="116" y="0"/>
                    </a:lnTo>
                    <a:lnTo>
                      <a:pt x="166" y="0"/>
                    </a:lnTo>
                    <a:lnTo>
                      <a:pt x="216" y="2"/>
                    </a:lnTo>
                    <a:lnTo>
                      <a:pt x="260" y="6"/>
                    </a:lnTo>
                    <a:lnTo>
                      <a:pt x="298" y="10"/>
                    </a:lnTo>
                    <a:lnTo>
                      <a:pt x="334" y="1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38" name="Freeform 54"/>
              <p:cNvSpPr>
                <a:spLocks/>
              </p:cNvSpPr>
              <p:nvPr/>
            </p:nvSpPr>
            <p:spPr bwMode="auto">
              <a:xfrm>
                <a:off x="7286625" y="5711825"/>
                <a:ext cx="120650" cy="120650"/>
              </a:xfrm>
              <a:custGeom>
                <a:avLst/>
                <a:gdLst>
                  <a:gd name="T0" fmla="*/ 0 w 76"/>
                  <a:gd name="T1" fmla="*/ 0 h 76"/>
                  <a:gd name="T2" fmla="*/ 0 w 76"/>
                  <a:gd name="T3" fmla="*/ 0 h 76"/>
                  <a:gd name="T4" fmla="*/ 76 w 76"/>
                  <a:gd name="T5" fmla="*/ 10 h 76"/>
                  <a:gd name="T6" fmla="*/ 72 w 76"/>
                  <a:gd name="T7" fmla="*/ 76 h 76"/>
                  <a:gd name="T8" fmla="*/ 4 w 76"/>
                  <a:gd name="T9" fmla="*/ 68 h 76"/>
                  <a:gd name="T10" fmla="*/ 0 w 7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6">
                    <a:moveTo>
                      <a:pt x="0" y="0"/>
                    </a:moveTo>
                    <a:lnTo>
                      <a:pt x="0" y="0"/>
                    </a:lnTo>
                    <a:lnTo>
                      <a:pt x="76" y="10"/>
                    </a:lnTo>
                    <a:lnTo>
                      <a:pt x="72" y="76"/>
                    </a:lnTo>
                    <a:lnTo>
                      <a:pt x="4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39" name="Freeform 55"/>
              <p:cNvSpPr>
                <a:spLocks/>
              </p:cNvSpPr>
              <p:nvPr/>
            </p:nvSpPr>
            <p:spPr bwMode="auto">
              <a:xfrm>
                <a:off x="7013575" y="5740400"/>
                <a:ext cx="644525" cy="762000"/>
              </a:xfrm>
              <a:custGeom>
                <a:avLst/>
                <a:gdLst>
                  <a:gd name="T0" fmla="*/ 0 w 406"/>
                  <a:gd name="T1" fmla="*/ 26 h 480"/>
                  <a:gd name="T2" fmla="*/ 0 w 406"/>
                  <a:gd name="T3" fmla="*/ 26 h 480"/>
                  <a:gd name="T4" fmla="*/ 48 w 406"/>
                  <a:gd name="T5" fmla="*/ 86 h 480"/>
                  <a:gd name="T6" fmla="*/ 164 w 406"/>
                  <a:gd name="T7" fmla="*/ 222 h 480"/>
                  <a:gd name="T8" fmla="*/ 230 w 406"/>
                  <a:gd name="T9" fmla="*/ 300 h 480"/>
                  <a:gd name="T10" fmla="*/ 298 w 406"/>
                  <a:gd name="T11" fmla="*/ 374 h 480"/>
                  <a:gd name="T12" fmla="*/ 358 w 406"/>
                  <a:gd name="T13" fmla="*/ 436 h 480"/>
                  <a:gd name="T14" fmla="*/ 384 w 406"/>
                  <a:gd name="T15" fmla="*/ 462 h 480"/>
                  <a:gd name="T16" fmla="*/ 406 w 406"/>
                  <a:gd name="T17" fmla="*/ 480 h 480"/>
                  <a:gd name="T18" fmla="*/ 406 w 406"/>
                  <a:gd name="T19" fmla="*/ 480 h 480"/>
                  <a:gd name="T20" fmla="*/ 378 w 406"/>
                  <a:gd name="T21" fmla="*/ 422 h 480"/>
                  <a:gd name="T22" fmla="*/ 320 w 406"/>
                  <a:gd name="T23" fmla="*/ 290 h 480"/>
                  <a:gd name="T24" fmla="*/ 288 w 406"/>
                  <a:gd name="T25" fmla="*/ 218 h 480"/>
                  <a:gd name="T26" fmla="*/ 258 w 406"/>
                  <a:gd name="T27" fmla="*/ 152 h 480"/>
                  <a:gd name="T28" fmla="*/ 238 w 406"/>
                  <a:gd name="T29" fmla="*/ 100 h 480"/>
                  <a:gd name="T30" fmla="*/ 232 w 406"/>
                  <a:gd name="T31" fmla="*/ 82 h 480"/>
                  <a:gd name="T32" fmla="*/ 230 w 406"/>
                  <a:gd name="T33" fmla="*/ 70 h 480"/>
                  <a:gd name="T34" fmla="*/ 208 w 406"/>
                  <a:gd name="T35" fmla="*/ 44 h 480"/>
                  <a:gd name="T36" fmla="*/ 210 w 406"/>
                  <a:gd name="T37" fmla="*/ 0 h 480"/>
                  <a:gd name="T38" fmla="*/ 0 w 406"/>
                  <a:gd name="T39" fmla="*/ 26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6" h="480">
                    <a:moveTo>
                      <a:pt x="0" y="26"/>
                    </a:moveTo>
                    <a:lnTo>
                      <a:pt x="0" y="26"/>
                    </a:lnTo>
                    <a:lnTo>
                      <a:pt x="48" y="86"/>
                    </a:lnTo>
                    <a:lnTo>
                      <a:pt x="164" y="222"/>
                    </a:lnTo>
                    <a:lnTo>
                      <a:pt x="230" y="300"/>
                    </a:lnTo>
                    <a:lnTo>
                      <a:pt x="298" y="374"/>
                    </a:lnTo>
                    <a:lnTo>
                      <a:pt x="358" y="436"/>
                    </a:lnTo>
                    <a:lnTo>
                      <a:pt x="384" y="462"/>
                    </a:lnTo>
                    <a:lnTo>
                      <a:pt x="406" y="480"/>
                    </a:lnTo>
                    <a:lnTo>
                      <a:pt x="406" y="480"/>
                    </a:lnTo>
                    <a:lnTo>
                      <a:pt x="378" y="422"/>
                    </a:lnTo>
                    <a:lnTo>
                      <a:pt x="320" y="290"/>
                    </a:lnTo>
                    <a:lnTo>
                      <a:pt x="288" y="218"/>
                    </a:lnTo>
                    <a:lnTo>
                      <a:pt x="258" y="152"/>
                    </a:lnTo>
                    <a:lnTo>
                      <a:pt x="238" y="100"/>
                    </a:lnTo>
                    <a:lnTo>
                      <a:pt x="232" y="82"/>
                    </a:lnTo>
                    <a:lnTo>
                      <a:pt x="230" y="70"/>
                    </a:lnTo>
                    <a:lnTo>
                      <a:pt x="208" y="44"/>
                    </a:lnTo>
                    <a:lnTo>
                      <a:pt x="210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40" name="Freeform 56"/>
              <p:cNvSpPr>
                <a:spLocks/>
              </p:cNvSpPr>
              <p:nvPr/>
            </p:nvSpPr>
            <p:spPr bwMode="auto">
              <a:xfrm>
                <a:off x="7337425" y="5857875"/>
                <a:ext cx="79375" cy="92075"/>
              </a:xfrm>
              <a:custGeom>
                <a:avLst/>
                <a:gdLst>
                  <a:gd name="T0" fmla="*/ 4 w 50"/>
                  <a:gd name="T1" fmla="*/ 56 h 58"/>
                  <a:gd name="T2" fmla="*/ 4 w 50"/>
                  <a:gd name="T3" fmla="*/ 56 h 58"/>
                  <a:gd name="T4" fmla="*/ 2 w 50"/>
                  <a:gd name="T5" fmla="*/ 42 h 58"/>
                  <a:gd name="T6" fmla="*/ 0 w 50"/>
                  <a:gd name="T7" fmla="*/ 26 h 58"/>
                  <a:gd name="T8" fmla="*/ 0 w 50"/>
                  <a:gd name="T9" fmla="*/ 6 h 58"/>
                  <a:gd name="T10" fmla="*/ 20 w 50"/>
                  <a:gd name="T11" fmla="*/ 0 h 58"/>
                  <a:gd name="T12" fmla="*/ 20 w 50"/>
                  <a:gd name="T13" fmla="*/ 0 h 58"/>
                  <a:gd name="T14" fmla="*/ 34 w 50"/>
                  <a:gd name="T15" fmla="*/ 22 h 58"/>
                  <a:gd name="T16" fmla="*/ 44 w 50"/>
                  <a:gd name="T17" fmla="*/ 40 h 58"/>
                  <a:gd name="T18" fmla="*/ 48 w 50"/>
                  <a:gd name="T19" fmla="*/ 48 h 58"/>
                  <a:gd name="T20" fmla="*/ 50 w 50"/>
                  <a:gd name="T21" fmla="*/ 56 h 58"/>
                  <a:gd name="T22" fmla="*/ 50 w 50"/>
                  <a:gd name="T23" fmla="*/ 56 h 58"/>
                  <a:gd name="T24" fmla="*/ 48 w 50"/>
                  <a:gd name="T25" fmla="*/ 58 h 58"/>
                  <a:gd name="T26" fmla="*/ 42 w 50"/>
                  <a:gd name="T27" fmla="*/ 58 h 58"/>
                  <a:gd name="T28" fmla="*/ 26 w 50"/>
                  <a:gd name="T29" fmla="*/ 58 h 58"/>
                  <a:gd name="T30" fmla="*/ 4 w 50"/>
                  <a:gd name="T31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0" h="58">
                    <a:moveTo>
                      <a:pt x="4" y="56"/>
                    </a:moveTo>
                    <a:lnTo>
                      <a:pt x="4" y="56"/>
                    </a:lnTo>
                    <a:lnTo>
                      <a:pt x="2" y="42"/>
                    </a:lnTo>
                    <a:lnTo>
                      <a:pt x="0" y="26"/>
                    </a:lnTo>
                    <a:lnTo>
                      <a:pt x="0" y="6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34" y="22"/>
                    </a:lnTo>
                    <a:lnTo>
                      <a:pt x="44" y="40"/>
                    </a:lnTo>
                    <a:lnTo>
                      <a:pt x="48" y="48"/>
                    </a:lnTo>
                    <a:lnTo>
                      <a:pt x="50" y="56"/>
                    </a:lnTo>
                    <a:lnTo>
                      <a:pt x="50" y="56"/>
                    </a:lnTo>
                    <a:lnTo>
                      <a:pt x="48" y="58"/>
                    </a:lnTo>
                    <a:lnTo>
                      <a:pt x="42" y="58"/>
                    </a:lnTo>
                    <a:lnTo>
                      <a:pt x="26" y="58"/>
                    </a:lnTo>
                    <a:lnTo>
                      <a:pt x="4" y="56"/>
                    </a:ln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41" name="Freeform 57"/>
              <p:cNvSpPr>
                <a:spLocks/>
              </p:cNvSpPr>
              <p:nvPr/>
            </p:nvSpPr>
            <p:spPr bwMode="auto">
              <a:xfrm>
                <a:off x="7337425" y="5857875"/>
                <a:ext cx="79375" cy="92075"/>
              </a:xfrm>
              <a:custGeom>
                <a:avLst/>
                <a:gdLst>
                  <a:gd name="T0" fmla="*/ 4 w 50"/>
                  <a:gd name="T1" fmla="*/ 56 h 58"/>
                  <a:gd name="T2" fmla="*/ 4 w 50"/>
                  <a:gd name="T3" fmla="*/ 56 h 58"/>
                  <a:gd name="T4" fmla="*/ 2 w 50"/>
                  <a:gd name="T5" fmla="*/ 42 h 58"/>
                  <a:gd name="T6" fmla="*/ 0 w 50"/>
                  <a:gd name="T7" fmla="*/ 26 h 58"/>
                  <a:gd name="T8" fmla="*/ 0 w 50"/>
                  <a:gd name="T9" fmla="*/ 6 h 58"/>
                  <a:gd name="T10" fmla="*/ 20 w 50"/>
                  <a:gd name="T11" fmla="*/ 0 h 58"/>
                  <a:gd name="T12" fmla="*/ 20 w 50"/>
                  <a:gd name="T13" fmla="*/ 0 h 58"/>
                  <a:gd name="T14" fmla="*/ 34 w 50"/>
                  <a:gd name="T15" fmla="*/ 22 h 58"/>
                  <a:gd name="T16" fmla="*/ 44 w 50"/>
                  <a:gd name="T17" fmla="*/ 40 h 58"/>
                  <a:gd name="T18" fmla="*/ 48 w 50"/>
                  <a:gd name="T19" fmla="*/ 48 h 58"/>
                  <a:gd name="T20" fmla="*/ 50 w 50"/>
                  <a:gd name="T21" fmla="*/ 56 h 58"/>
                  <a:gd name="T22" fmla="*/ 50 w 50"/>
                  <a:gd name="T23" fmla="*/ 56 h 58"/>
                  <a:gd name="T24" fmla="*/ 48 w 50"/>
                  <a:gd name="T25" fmla="*/ 58 h 58"/>
                  <a:gd name="T26" fmla="*/ 42 w 50"/>
                  <a:gd name="T27" fmla="*/ 58 h 58"/>
                  <a:gd name="T28" fmla="*/ 26 w 50"/>
                  <a:gd name="T29" fmla="*/ 58 h 58"/>
                  <a:gd name="T30" fmla="*/ 4 w 50"/>
                  <a:gd name="T31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0" h="58">
                    <a:moveTo>
                      <a:pt x="4" y="56"/>
                    </a:moveTo>
                    <a:lnTo>
                      <a:pt x="4" y="56"/>
                    </a:lnTo>
                    <a:lnTo>
                      <a:pt x="2" y="42"/>
                    </a:lnTo>
                    <a:lnTo>
                      <a:pt x="0" y="26"/>
                    </a:lnTo>
                    <a:lnTo>
                      <a:pt x="0" y="6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34" y="22"/>
                    </a:lnTo>
                    <a:lnTo>
                      <a:pt x="44" y="40"/>
                    </a:lnTo>
                    <a:lnTo>
                      <a:pt x="48" y="48"/>
                    </a:lnTo>
                    <a:lnTo>
                      <a:pt x="50" y="56"/>
                    </a:lnTo>
                    <a:lnTo>
                      <a:pt x="50" y="56"/>
                    </a:lnTo>
                    <a:lnTo>
                      <a:pt x="48" y="58"/>
                    </a:lnTo>
                    <a:lnTo>
                      <a:pt x="42" y="58"/>
                    </a:lnTo>
                    <a:lnTo>
                      <a:pt x="26" y="58"/>
                    </a:lnTo>
                    <a:lnTo>
                      <a:pt x="4" y="5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42" name="Freeform 58"/>
              <p:cNvSpPr>
                <a:spLocks/>
              </p:cNvSpPr>
              <p:nvPr/>
            </p:nvSpPr>
            <p:spPr bwMode="auto">
              <a:xfrm>
                <a:off x="7312025" y="5924550"/>
                <a:ext cx="346075" cy="577850"/>
              </a:xfrm>
              <a:custGeom>
                <a:avLst/>
                <a:gdLst>
                  <a:gd name="T0" fmla="*/ 42 w 218"/>
                  <a:gd name="T1" fmla="*/ 182 h 364"/>
                  <a:gd name="T2" fmla="*/ 42 w 218"/>
                  <a:gd name="T3" fmla="*/ 182 h 364"/>
                  <a:gd name="T4" fmla="*/ 36 w 218"/>
                  <a:gd name="T5" fmla="*/ 170 h 364"/>
                  <a:gd name="T6" fmla="*/ 30 w 218"/>
                  <a:gd name="T7" fmla="*/ 148 h 364"/>
                  <a:gd name="T8" fmla="*/ 16 w 218"/>
                  <a:gd name="T9" fmla="*/ 86 h 364"/>
                  <a:gd name="T10" fmla="*/ 0 w 218"/>
                  <a:gd name="T11" fmla="*/ 0 h 364"/>
                  <a:gd name="T12" fmla="*/ 32 w 218"/>
                  <a:gd name="T13" fmla="*/ 0 h 364"/>
                  <a:gd name="T14" fmla="*/ 150 w 218"/>
                  <a:gd name="T15" fmla="*/ 202 h 364"/>
                  <a:gd name="T16" fmla="*/ 218 w 218"/>
                  <a:gd name="T17" fmla="*/ 364 h 364"/>
                  <a:gd name="T18" fmla="*/ 42 w 218"/>
                  <a:gd name="T19" fmla="*/ 182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8" h="364">
                    <a:moveTo>
                      <a:pt x="42" y="182"/>
                    </a:moveTo>
                    <a:lnTo>
                      <a:pt x="42" y="182"/>
                    </a:lnTo>
                    <a:lnTo>
                      <a:pt x="36" y="170"/>
                    </a:lnTo>
                    <a:lnTo>
                      <a:pt x="30" y="148"/>
                    </a:lnTo>
                    <a:lnTo>
                      <a:pt x="16" y="86"/>
                    </a:lnTo>
                    <a:lnTo>
                      <a:pt x="0" y="0"/>
                    </a:lnTo>
                    <a:lnTo>
                      <a:pt x="32" y="0"/>
                    </a:lnTo>
                    <a:lnTo>
                      <a:pt x="150" y="202"/>
                    </a:lnTo>
                    <a:lnTo>
                      <a:pt x="218" y="364"/>
                    </a:lnTo>
                    <a:lnTo>
                      <a:pt x="42" y="182"/>
                    </a:ln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43" name="Freeform 59"/>
              <p:cNvSpPr>
                <a:spLocks/>
              </p:cNvSpPr>
              <p:nvPr/>
            </p:nvSpPr>
            <p:spPr bwMode="auto">
              <a:xfrm>
                <a:off x="7092950" y="5397500"/>
                <a:ext cx="250825" cy="384175"/>
              </a:xfrm>
              <a:custGeom>
                <a:avLst/>
                <a:gdLst>
                  <a:gd name="T0" fmla="*/ 158 w 158"/>
                  <a:gd name="T1" fmla="*/ 118 h 242"/>
                  <a:gd name="T2" fmla="*/ 158 w 158"/>
                  <a:gd name="T3" fmla="*/ 118 h 242"/>
                  <a:gd name="T4" fmla="*/ 150 w 158"/>
                  <a:gd name="T5" fmla="*/ 154 h 242"/>
                  <a:gd name="T6" fmla="*/ 144 w 158"/>
                  <a:gd name="T7" fmla="*/ 186 h 242"/>
                  <a:gd name="T8" fmla="*/ 144 w 158"/>
                  <a:gd name="T9" fmla="*/ 202 h 242"/>
                  <a:gd name="T10" fmla="*/ 144 w 158"/>
                  <a:gd name="T11" fmla="*/ 214 h 242"/>
                  <a:gd name="T12" fmla="*/ 144 w 158"/>
                  <a:gd name="T13" fmla="*/ 214 h 242"/>
                  <a:gd name="T14" fmla="*/ 144 w 158"/>
                  <a:gd name="T15" fmla="*/ 220 h 242"/>
                  <a:gd name="T16" fmla="*/ 140 w 158"/>
                  <a:gd name="T17" fmla="*/ 224 h 242"/>
                  <a:gd name="T18" fmla="*/ 134 w 158"/>
                  <a:gd name="T19" fmla="*/ 228 h 242"/>
                  <a:gd name="T20" fmla="*/ 124 w 158"/>
                  <a:gd name="T21" fmla="*/ 232 h 242"/>
                  <a:gd name="T22" fmla="*/ 102 w 158"/>
                  <a:gd name="T23" fmla="*/ 238 h 242"/>
                  <a:gd name="T24" fmla="*/ 78 w 158"/>
                  <a:gd name="T25" fmla="*/ 242 h 242"/>
                  <a:gd name="T26" fmla="*/ 52 w 158"/>
                  <a:gd name="T27" fmla="*/ 242 h 242"/>
                  <a:gd name="T28" fmla="*/ 28 w 158"/>
                  <a:gd name="T29" fmla="*/ 242 h 242"/>
                  <a:gd name="T30" fmla="*/ 10 w 158"/>
                  <a:gd name="T31" fmla="*/ 240 h 242"/>
                  <a:gd name="T32" fmla="*/ 4 w 158"/>
                  <a:gd name="T33" fmla="*/ 238 h 242"/>
                  <a:gd name="T34" fmla="*/ 2 w 158"/>
                  <a:gd name="T35" fmla="*/ 236 h 242"/>
                  <a:gd name="T36" fmla="*/ 2 w 158"/>
                  <a:gd name="T37" fmla="*/ 236 h 242"/>
                  <a:gd name="T38" fmla="*/ 0 w 158"/>
                  <a:gd name="T39" fmla="*/ 228 h 242"/>
                  <a:gd name="T40" fmla="*/ 0 w 158"/>
                  <a:gd name="T41" fmla="*/ 214 h 242"/>
                  <a:gd name="T42" fmla="*/ 4 w 158"/>
                  <a:gd name="T43" fmla="*/ 176 h 242"/>
                  <a:gd name="T44" fmla="*/ 8 w 158"/>
                  <a:gd name="T45" fmla="*/ 132 h 242"/>
                  <a:gd name="T46" fmla="*/ 8 w 158"/>
                  <a:gd name="T47" fmla="*/ 110 h 242"/>
                  <a:gd name="T48" fmla="*/ 8 w 158"/>
                  <a:gd name="T49" fmla="*/ 94 h 242"/>
                  <a:gd name="T50" fmla="*/ 8 w 158"/>
                  <a:gd name="T51" fmla="*/ 94 h 242"/>
                  <a:gd name="T52" fmla="*/ 8 w 158"/>
                  <a:gd name="T53" fmla="*/ 78 h 242"/>
                  <a:gd name="T54" fmla="*/ 12 w 158"/>
                  <a:gd name="T55" fmla="*/ 62 h 242"/>
                  <a:gd name="T56" fmla="*/ 20 w 158"/>
                  <a:gd name="T57" fmla="*/ 48 h 242"/>
                  <a:gd name="T58" fmla="*/ 30 w 158"/>
                  <a:gd name="T59" fmla="*/ 34 h 242"/>
                  <a:gd name="T60" fmla="*/ 42 w 158"/>
                  <a:gd name="T61" fmla="*/ 22 h 242"/>
                  <a:gd name="T62" fmla="*/ 56 w 158"/>
                  <a:gd name="T63" fmla="*/ 12 h 242"/>
                  <a:gd name="T64" fmla="*/ 70 w 158"/>
                  <a:gd name="T65" fmla="*/ 6 h 242"/>
                  <a:gd name="T66" fmla="*/ 82 w 158"/>
                  <a:gd name="T67" fmla="*/ 0 h 242"/>
                  <a:gd name="T68" fmla="*/ 82 w 158"/>
                  <a:gd name="T69" fmla="*/ 0 h 242"/>
                  <a:gd name="T70" fmla="*/ 88 w 158"/>
                  <a:gd name="T71" fmla="*/ 0 h 242"/>
                  <a:gd name="T72" fmla="*/ 94 w 158"/>
                  <a:gd name="T73" fmla="*/ 0 h 242"/>
                  <a:gd name="T74" fmla="*/ 102 w 158"/>
                  <a:gd name="T75" fmla="*/ 4 h 242"/>
                  <a:gd name="T76" fmla="*/ 108 w 158"/>
                  <a:gd name="T77" fmla="*/ 6 h 242"/>
                  <a:gd name="T78" fmla="*/ 120 w 158"/>
                  <a:gd name="T79" fmla="*/ 18 h 242"/>
                  <a:gd name="T80" fmla="*/ 130 w 158"/>
                  <a:gd name="T81" fmla="*/ 34 h 242"/>
                  <a:gd name="T82" fmla="*/ 140 w 158"/>
                  <a:gd name="T83" fmla="*/ 52 h 242"/>
                  <a:gd name="T84" fmla="*/ 148 w 158"/>
                  <a:gd name="T85" fmla="*/ 72 h 242"/>
                  <a:gd name="T86" fmla="*/ 154 w 158"/>
                  <a:gd name="T87" fmla="*/ 94 h 242"/>
                  <a:gd name="T88" fmla="*/ 158 w 158"/>
                  <a:gd name="T89" fmla="*/ 118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58" h="242">
                    <a:moveTo>
                      <a:pt x="158" y="118"/>
                    </a:moveTo>
                    <a:lnTo>
                      <a:pt x="158" y="118"/>
                    </a:lnTo>
                    <a:lnTo>
                      <a:pt x="150" y="154"/>
                    </a:lnTo>
                    <a:lnTo>
                      <a:pt x="144" y="186"/>
                    </a:lnTo>
                    <a:lnTo>
                      <a:pt x="144" y="202"/>
                    </a:lnTo>
                    <a:lnTo>
                      <a:pt x="144" y="214"/>
                    </a:lnTo>
                    <a:lnTo>
                      <a:pt x="144" y="214"/>
                    </a:lnTo>
                    <a:lnTo>
                      <a:pt x="144" y="220"/>
                    </a:lnTo>
                    <a:lnTo>
                      <a:pt x="140" y="224"/>
                    </a:lnTo>
                    <a:lnTo>
                      <a:pt x="134" y="228"/>
                    </a:lnTo>
                    <a:lnTo>
                      <a:pt x="124" y="232"/>
                    </a:lnTo>
                    <a:lnTo>
                      <a:pt x="102" y="238"/>
                    </a:lnTo>
                    <a:lnTo>
                      <a:pt x="78" y="242"/>
                    </a:lnTo>
                    <a:lnTo>
                      <a:pt x="52" y="242"/>
                    </a:lnTo>
                    <a:lnTo>
                      <a:pt x="28" y="242"/>
                    </a:lnTo>
                    <a:lnTo>
                      <a:pt x="10" y="240"/>
                    </a:lnTo>
                    <a:lnTo>
                      <a:pt x="4" y="238"/>
                    </a:lnTo>
                    <a:lnTo>
                      <a:pt x="2" y="236"/>
                    </a:lnTo>
                    <a:lnTo>
                      <a:pt x="2" y="236"/>
                    </a:lnTo>
                    <a:lnTo>
                      <a:pt x="0" y="228"/>
                    </a:lnTo>
                    <a:lnTo>
                      <a:pt x="0" y="214"/>
                    </a:lnTo>
                    <a:lnTo>
                      <a:pt x="4" y="176"/>
                    </a:lnTo>
                    <a:lnTo>
                      <a:pt x="8" y="132"/>
                    </a:lnTo>
                    <a:lnTo>
                      <a:pt x="8" y="110"/>
                    </a:lnTo>
                    <a:lnTo>
                      <a:pt x="8" y="94"/>
                    </a:lnTo>
                    <a:lnTo>
                      <a:pt x="8" y="94"/>
                    </a:lnTo>
                    <a:lnTo>
                      <a:pt x="8" y="78"/>
                    </a:lnTo>
                    <a:lnTo>
                      <a:pt x="12" y="62"/>
                    </a:lnTo>
                    <a:lnTo>
                      <a:pt x="20" y="48"/>
                    </a:lnTo>
                    <a:lnTo>
                      <a:pt x="30" y="34"/>
                    </a:lnTo>
                    <a:lnTo>
                      <a:pt x="42" y="22"/>
                    </a:lnTo>
                    <a:lnTo>
                      <a:pt x="56" y="12"/>
                    </a:lnTo>
                    <a:lnTo>
                      <a:pt x="70" y="6"/>
                    </a:lnTo>
                    <a:lnTo>
                      <a:pt x="82" y="0"/>
                    </a:lnTo>
                    <a:lnTo>
                      <a:pt x="82" y="0"/>
                    </a:lnTo>
                    <a:lnTo>
                      <a:pt x="88" y="0"/>
                    </a:lnTo>
                    <a:lnTo>
                      <a:pt x="94" y="0"/>
                    </a:lnTo>
                    <a:lnTo>
                      <a:pt x="102" y="4"/>
                    </a:lnTo>
                    <a:lnTo>
                      <a:pt x="108" y="6"/>
                    </a:lnTo>
                    <a:lnTo>
                      <a:pt x="120" y="18"/>
                    </a:lnTo>
                    <a:lnTo>
                      <a:pt x="130" y="34"/>
                    </a:lnTo>
                    <a:lnTo>
                      <a:pt x="140" y="52"/>
                    </a:lnTo>
                    <a:lnTo>
                      <a:pt x="148" y="72"/>
                    </a:lnTo>
                    <a:lnTo>
                      <a:pt x="154" y="94"/>
                    </a:lnTo>
                    <a:lnTo>
                      <a:pt x="158" y="118"/>
                    </a:lnTo>
                    <a:close/>
                  </a:path>
                </a:pathLst>
              </a:custGeom>
              <a:solidFill>
                <a:srgbClr val="FEE1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44" name="Freeform 60"/>
              <p:cNvSpPr>
                <a:spLocks/>
              </p:cNvSpPr>
              <p:nvPr/>
            </p:nvSpPr>
            <p:spPr bwMode="auto">
              <a:xfrm>
                <a:off x="7092950" y="5397500"/>
                <a:ext cx="250825" cy="384175"/>
              </a:xfrm>
              <a:custGeom>
                <a:avLst/>
                <a:gdLst>
                  <a:gd name="T0" fmla="*/ 158 w 158"/>
                  <a:gd name="T1" fmla="*/ 118 h 242"/>
                  <a:gd name="T2" fmla="*/ 158 w 158"/>
                  <a:gd name="T3" fmla="*/ 118 h 242"/>
                  <a:gd name="T4" fmla="*/ 150 w 158"/>
                  <a:gd name="T5" fmla="*/ 154 h 242"/>
                  <a:gd name="T6" fmla="*/ 144 w 158"/>
                  <a:gd name="T7" fmla="*/ 186 h 242"/>
                  <a:gd name="T8" fmla="*/ 144 w 158"/>
                  <a:gd name="T9" fmla="*/ 202 h 242"/>
                  <a:gd name="T10" fmla="*/ 144 w 158"/>
                  <a:gd name="T11" fmla="*/ 214 h 242"/>
                  <a:gd name="T12" fmla="*/ 144 w 158"/>
                  <a:gd name="T13" fmla="*/ 214 h 242"/>
                  <a:gd name="T14" fmla="*/ 144 w 158"/>
                  <a:gd name="T15" fmla="*/ 220 h 242"/>
                  <a:gd name="T16" fmla="*/ 140 w 158"/>
                  <a:gd name="T17" fmla="*/ 224 h 242"/>
                  <a:gd name="T18" fmla="*/ 134 w 158"/>
                  <a:gd name="T19" fmla="*/ 228 h 242"/>
                  <a:gd name="T20" fmla="*/ 124 w 158"/>
                  <a:gd name="T21" fmla="*/ 232 h 242"/>
                  <a:gd name="T22" fmla="*/ 102 w 158"/>
                  <a:gd name="T23" fmla="*/ 238 h 242"/>
                  <a:gd name="T24" fmla="*/ 78 w 158"/>
                  <a:gd name="T25" fmla="*/ 242 h 242"/>
                  <a:gd name="T26" fmla="*/ 52 w 158"/>
                  <a:gd name="T27" fmla="*/ 242 h 242"/>
                  <a:gd name="T28" fmla="*/ 28 w 158"/>
                  <a:gd name="T29" fmla="*/ 242 h 242"/>
                  <a:gd name="T30" fmla="*/ 10 w 158"/>
                  <a:gd name="T31" fmla="*/ 240 h 242"/>
                  <a:gd name="T32" fmla="*/ 4 w 158"/>
                  <a:gd name="T33" fmla="*/ 238 h 242"/>
                  <a:gd name="T34" fmla="*/ 2 w 158"/>
                  <a:gd name="T35" fmla="*/ 236 h 242"/>
                  <a:gd name="T36" fmla="*/ 2 w 158"/>
                  <a:gd name="T37" fmla="*/ 236 h 242"/>
                  <a:gd name="T38" fmla="*/ 0 w 158"/>
                  <a:gd name="T39" fmla="*/ 228 h 242"/>
                  <a:gd name="T40" fmla="*/ 0 w 158"/>
                  <a:gd name="T41" fmla="*/ 214 h 242"/>
                  <a:gd name="T42" fmla="*/ 4 w 158"/>
                  <a:gd name="T43" fmla="*/ 176 h 242"/>
                  <a:gd name="T44" fmla="*/ 8 w 158"/>
                  <a:gd name="T45" fmla="*/ 132 h 242"/>
                  <a:gd name="T46" fmla="*/ 8 w 158"/>
                  <a:gd name="T47" fmla="*/ 110 h 242"/>
                  <a:gd name="T48" fmla="*/ 8 w 158"/>
                  <a:gd name="T49" fmla="*/ 94 h 242"/>
                  <a:gd name="T50" fmla="*/ 8 w 158"/>
                  <a:gd name="T51" fmla="*/ 94 h 242"/>
                  <a:gd name="T52" fmla="*/ 8 w 158"/>
                  <a:gd name="T53" fmla="*/ 78 h 242"/>
                  <a:gd name="T54" fmla="*/ 12 w 158"/>
                  <a:gd name="T55" fmla="*/ 62 h 242"/>
                  <a:gd name="T56" fmla="*/ 20 w 158"/>
                  <a:gd name="T57" fmla="*/ 48 h 242"/>
                  <a:gd name="T58" fmla="*/ 30 w 158"/>
                  <a:gd name="T59" fmla="*/ 34 h 242"/>
                  <a:gd name="T60" fmla="*/ 42 w 158"/>
                  <a:gd name="T61" fmla="*/ 22 h 242"/>
                  <a:gd name="T62" fmla="*/ 56 w 158"/>
                  <a:gd name="T63" fmla="*/ 12 h 242"/>
                  <a:gd name="T64" fmla="*/ 70 w 158"/>
                  <a:gd name="T65" fmla="*/ 6 h 242"/>
                  <a:gd name="T66" fmla="*/ 82 w 158"/>
                  <a:gd name="T67" fmla="*/ 0 h 242"/>
                  <a:gd name="T68" fmla="*/ 82 w 158"/>
                  <a:gd name="T69" fmla="*/ 0 h 242"/>
                  <a:gd name="T70" fmla="*/ 88 w 158"/>
                  <a:gd name="T71" fmla="*/ 0 h 242"/>
                  <a:gd name="T72" fmla="*/ 94 w 158"/>
                  <a:gd name="T73" fmla="*/ 0 h 242"/>
                  <a:gd name="T74" fmla="*/ 102 w 158"/>
                  <a:gd name="T75" fmla="*/ 4 h 242"/>
                  <a:gd name="T76" fmla="*/ 108 w 158"/>
                  <a:gd name="T77" fmla="*/ 6 h 242"/>
                  <a:gd name="T78" fmla="*/ 120 w 158"/>
                  <a:gd name="T79" fmla="*/ 18 h 242"/>
                  <a:gd name="T80" fmla="*/ 130 w 158"/>
                  <a:gd name="T81" fmla="*/ 34 h 242"/>
                  <a:gd name="T82" fmla="*/ 140 w 158"/>
                  <a:gd name="T83" fmla="*/ 52 h 242"/>
                  <a:gd name="T84" fmla="*/ 148 w 158"/>
                  <a:gd name="T85" fmla="*/ 72 h 242"/>
                  <a:gd name="T86" fmla="*/ 154 w 158"/>
                  <a:gd name="T87" fmla="*/ 94 h 242"/>
                  <a:gd name="T88" fmla="*/ 158 w 158"/>
                  <a:gd name="T89" fmla="*/ 118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58" h="242">
                    <a:moveTo>
                      <a:pt x="158" y="118"/>
                    </a:moveTo>
                    <a:lnTo>
                      <a:pt x="158" y="118"/>
                    </a:lnTo>
                    <a:lnTo>
                      <a:pt x="150" y="154"/>
                    </a:lnTo>
                    <a:lnTo>
                      <a:pt x="144" y="186"/>
                    </a:lnTo>
                    <a:lnTo>
                      <a:pt x="144" y="202"/>
                    </a:lnTo>
                    <a:lnTo>
                      <a:pt x="144" y="214"/>
                    </a:lnTo>
                    <a:lnTo>
                      <a:pt x="144" y="214"/>
                    </a:lnTo>
                    <a:lnTo>
                      <a:pt x="144" y="220"/>
                    </a:lnTo>
                    <a:lnTo>
                      <a:pt x="140" y="224"/>
                    </a:lnTo>
                    <a:lnTo>
                      <a:pt x="134" y="228"/>
                    </a:lnTo>
                    <a:lnTo>
                      <a:pt x="124" y="232"/>
                    </a:lnTo>
                    <a:lnTo>
                      <a:pt x="102" y="238"/>
                    </a:lnTo>
                    <a:lnTo>
                      <a:pt x="78" y="242"/>
                    </a:lnTo>
                    <a:lnTo>
                      <a:pt x="52" y="242"/>
                    </a:lnTo>
                    <a:lnTo>
                      <a:pt x="28" y="242"/>
                    </a:lnTo>
                    <a:lnTo>
                      <a:pt x="10" y="240"/>
                    </a:lnTo>
                    <a:lnTo>
                      <a:pt x="4" y="238"/>
                    </a:lnTo>
                    <a:lnTo>
                      <a:pt x="2" y="236"/>
                    </a:lnTo>
                    <a:lnTo>
                      <a:pt x="2" y="236"/>
                    </a:lnTo>
                    <a:lnTo>
                      <a:pt x="0" y="228"/>
                    </a:lnTo>
                    <a:lnTo>
                      <a:pt x="0" y="214"/>
                    </a:lnTo>
                    <a:lnTo>
                      <a:pt x="4" y="176"/>
                    </a:lnTo>
                    <a:lnTo>
                      <a:pt x="8" y="132"/>
                    </a:lnTo>
                    <a:lnTo>
                      <a:pt x="8" y="110"/>
                    </a:lnTo>
                    <a:lnTo>
                      <a:pt x="8" y="94"/>
                    </a:lnTo>
                    <a:lnTo>
                      <a:pt x="8" y="94"/>
                    </a:lnTo>
                    <a:lnTo>
                      <a:pt x="8" y="78"/>
                    </a:lnTo>
                    <a:lnTo>
                      <a:pt x="12" y="62"/>
                    </a:lnTo>
                    <a:lnTo>
                      <a:pt x="20" y="48"/>
                    </a:lnTo>
                    <a:lnTo>
                      <a:pt x="30" y="34"/>
                    </a:lnTo>
                    <a:lnTo>
                      <a:pt x="42" y="22"/>
                    </a:lnTo>
                    <a:lnTo>
                      <a:pt x="56" y="12"/>
                    </a:lnTo>
                    <a:lnTo>
                      <a:pt x="70" y="6"/>
                    </a:lnTo>
                    <a:lnTo>
                      <a:pt x="82" y="0"/>
                    </a:lnTo>
                    <a:lnTo>
                      <a:pt x="82" y="0"/>
                    </a:lnTo>
                    <a:lnTo>
                      <a:pt x="88" y="0"/>
                    </a:lnTo>
                    <a:lnTo>
                      <a:pt x="94" y="0"/>
                    </a:lnTo>
                    <a:lnTo>
                      <a:pt x="102" y="4"/>
                    </a:lnTo>
                    <a:lnTo>
                      <a:pt x="108" y="6"/>
                    </a:lnTo>
                    <a:lnTo>
                      <a:pt x="120" y="18"/>
                    </a:lnTo>
                    <a:lnTo>
                      <a:pt x="130" y="34"/>
                    </a:lnTo>
                    <a:lnTo>
                      <a:pt x="140" y="52"/>
                    </a:lnTo>
                    <a:lnTo>
                      <a:pt x="148" y="72"/>
                    </a:lnTo>
                    <a:lnTo>
                      <a:pt x="154" y="94"/>
                    </a:lnTo>
                    <a:lnTo>
                      <a:pt x="158" y="11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45" name="Freeform 61"/>
              <p:cNvSpPr>
                <a:spLocks/>
              </p:cNvSpPr>
              <p:nvPr/>
            </p:nvSpPr>
            <p:spPr bwMode="auto">
              <a:xfrm>
                <a:off x="6870700" y="5797550"/>
                <a:ext cx="844550" cy="803275"/>
              </a:xfrm>
              <a:custGeom>
                <a:avLst/>
                <a:gdLst>
                  <a:gd name="T0" fmla="*/ 106 w 532"/>
                  <a:gd name="T1" fmla="*/ 0 h 506"/>
                  <a:gd name="T2" fmla="*/ 106 w 532"/>
                  <a:gd name="T3" fmla="*/ 0 h 506"/>
                  <a:gd name="T4" fmla="*/ 138 w 532"/>
                  <a:gd name="T5" fmla="*/ 30 h 506"/>
                  <a:gd name="T6" fmla="*/ 178 w 532"/>
                  <a:gd name="T7" fmla="*/ 68 h 506"/>
                  <a:gd name="T8" fmla="*/ 228 w 532"/>
                  <a:gd name="T9" fmla="*/ 118 h 506"/>
                  <a:gd name="T10" fmla="*/ 286 w 532"/>
                  <a:gd name="T11" fmla="*/ 182 h 506"/>
                  <a:gd name="T12" fmla="*/ 352 w 532"/>
                  <a:gd name="T13" fmla="*/ 258 h 506"/>
                  <a:gd name="T14" fmla="*/ 422 w 532"/>
                  <a:gd name="T15" fmla="*/ 346 h 506"/>
                  <a:gd name="T16" fmla="*/ 460 w 532"/>
                  <a:gd name="T17" fmla="*/ 394 h 506"/>
                  <a:gd name="T18" fmla="*/ 496 w 532"/>
                  <a:gd name="T19" fmla="*/ 444 h 506"/>
                  <a:gd name="T20" fmla="*/ 532 w 532"/>
                  <a:gd name="T21" fmla="*/ 506 h 506"/>
                  <a:gd name="T22" fmla="*/ 532 w 532"/>
                  <a:gd name="T23" fmla="*/ 506 h 506"/>
                  <a:gd name="T24" fmla="*/ 418 w 532"/>
                  <a:gd name="T25" fmla="*/ 450 h 506"/>
                  <a:gd name="T26" fmla="*/ 322 w 532"/>
                  <a:gd name="T27" fmla="*/ 402 h 506"/>
                  <a:gd name="T28" fmla="*/ 242 w 532"/>
                  <a:gd name="T29" fmla="*/ 364 h 506"/>
                  <a:gd name="T30" fmla="*/ 226 w 532"/>
                  <a:gd name="T31" fmla="*/ 208 h 506"/>
                  <a:gd name="T32" fmla="*/ 226 w 532"/>
                  <a:gd name="T33" fmla="*/ 208 h 506"/>
                  <a:gd name="T34" fmla="*/ 128 w 532"/>
                  <a:gd name="T35" fmla="*/ 170 h 506"/>
                  <a:gd name="T36" fmla="*/ 0 w 532"/>
                  <a:gd name="T37" fmla="*/ 120 h 506"/>
                  <a:gd name="T38" fmla="*/ 106 w 532"/>
                  <a:gd name="T39" fmla="*/ 0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32" h="506">
                    <a:moveTo>
                      <a:pt x="106" y="0"/>
                    </a:moveTo>
                    <a:lnTo>
                      <a:pt x="106" y="0"/>
                    </a:lnTo>
                    <a:lnTo>
                      <a:pt x="138" y="30"/>
                    </a:lnTo>
                    <a:lnTo>
                      <a:pt x="178" y="68"/>
                    </a:lnTo>
                    <a:lnTo>
                      <a:pt x="228" y="118"/>
                    </a:lnTo>
                    <a:lnTo>
                      <a:pt x="286" y="182"/>
                    </a:lnTo>
                    <a:lnTo>
                      <a:pt x="352" y="258"/>
                    </a:lnTo>
                    <a:lnTo>
                      <a:pt x="422" y="346"/>
                    </a:lnTo>
                    <a:lnTo>
                      <a:pt x="460" y="394"/>
                    </a:lnTo>
                    <a:lnTo>
                      <a:pt x="496" y="444"/>
                    </a:lnTo>
                    <a:lnTo>
                      <a:pt x="532" y="506"/>
                    </a:lnTo>
                    <a:lnTo>
                      <a:pt x="532" y="506"/>
                    </a:lnTo>
                    <a:lnTo>
                      <a:pt x="418" y="450"/>
                    </a:lnTo>
                    <a:lnTo>
                      <a:pt x="322" y="402"/>
                    </a:lnTo>
                    <a:lnTo>
                      <a:pt x="242" y="364"/>
                    </a:lnTo>
                    <a:lnTo>
                      <a:pt x="226" y="208"/>
                    </a:lnTo>
                    <a:lnTo>
                      <a:pt x="226" y="208"/>
                    </a:lnTo>
                    <a:lnTo>
                      <a:pt x="128" y="170"/>
                    </a:lnTo>
                    <a:lnTo>
                      <a:pt x="0" y="120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676C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46" name="Freeform 62"/>
              <p:cNvSpPr>
                <a:spLocks/>
              </p:cNvSpPr>
              <p:nvPr/>
            </p:nvSpPr>
            <p:spPr bwMode="auto">
              <a:xfrm>
                <a:off x="7375525" y="5819775"/>
                <a:ext cx="339725" cy="781050"/>
              </a:xfrm>
              <a:custGeom>
                <a:avLst/>
                <a:gdLst>
                  <a:gd name="T0" fmla="*/ 0 w 214"/>
                  <a:gd name="T1" fmla="*/ 0 h 492"/>
                  <a:gd name="T2" fmla="*/ 0 w 214"/>
                  <a:gd name="T3" fmla="*/ 0 h 492"/>
                  <a:gd name="T4" fmla="*/ 106 w 214"/>
                  <a:gd name="T5" fmla="*/ 82 h 492"/>
                  <a:gd name="T6" fmla="*/ 70 w 214"/>
                  <a:gd name="T7" fmla="*/ 142 h 492"/>
                  <a:gd name="T8" fmla="*/ 70 w 214"/>
                  <a:gd name="T9" fmla="*/ 142 h 492"/>
                  <a:gd name="T10" fmla="*/ 120 w 214"/>
                  <a:gd name="T11" fmla="*/ 182 h 492"/>
                  <a:gd name="T12" fmla="*/ 156 w 214"/>
                  <a:gd name="T13" fmla="*/ 214 h 492"/>
                  <a:gd name="T14" fmla="*/ 170 w 214"/>
                  <a:gd name="T15" fmla="*/ 228 h 492"/>
                  <a:gd name="T16" fmla="*/ 178 w 214"/>
                  <a:gd name="T17" fmla="*/ 238 h 492"/>
                  <a:gd name="T18" fmla="*/ 214 w 214"/>
                  <a:gd name="T19" fmla="*/ 492 h 492"/>
                  <a:gd name="T20" fmla="*/ 214 w 214"/>
                  <a:gd name="T21" fmla="*/ 492 h 492"/>
                  <a:gd name="T22" fmla="*/ 198 w 214"/>
                  <a:gd name="T23" fmla="*/ 464 h 492"/>
                  <a:gd name="T24" fmla="*/ 172 w 214"/>
                  <a:gd name="T25" fmla="*/ 418 h 492"/>
                  <a:gd name="T26" fmla="*/ 172 w 214"/>
                  <a:gd name="T27" fmla="*/ 418 h 492"/>
                  <a:gd name="T28" fmla="*/ 142 w 214"/>
                  <a:gd name="T29" fmla="*/ 354 h 492"/>
                  <a:gd name="T30" fmla="*/ 86 w 214"/>
                  <a:gd name="T31" fmla="*/ 230 h 492"/>
                  <a:gd name="T32" fmla="*/ 56 w 214"/>
                  <a:gd name="T33" fmla="*/ 162 h 492"/>
                  <a:gd name="T34" fmla="*/ 30 w 214"/>
                  <a:gd name="T35" fmla="*/ 96 h 492"/>
                  <a:gd name="T36" fmla="*/ 10 w 214"/>
                  <a:gd name="T37" fmla="*/ 40 h 492"/>
                  <a:gd name="T38" fmla="*/ 4 w 214"/>
                  <a:gd name="T39" fmla="*/ 18 h 492"/>
                  <a:gd name="T40" fmla="*/ 0 w 214"/>
                  <a:gd name="T41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4" h="492">
                    <a:moveTo>
                      <a:pt x="0" y="0"/>
                    </a:moveTo>
                    <a:lnTo>
                      <a:pt x="0" y="0"/>
                    </a:lnTo>
                    <a:lnTo>
                      <a:pt x="106" y="82"/>
                    </a:lnTo>
                    <a:lnTo>
                      <a:pt x="70" y="142"/>
                    </a:lnTo>
                    <a:lnTo>
                      <a:pt x="70" y="142"/>
                    </a:lnTo>
                    <a:lnTo>
                      <a:pt x="120" y="182"/>
                    </a:lnTo>
                    <a:lnTo>
                      <a:pt x="156" y="214"/>
                    </a:lnTo>
                    <a:lnTo>
                      <a:pt x="170" y="228"/>
                    </a:lnTo>
                    <a:lnTo>
                      <a:pt x="178" y="238"/>
                    </a:lnTo>
                    <a:lnTo>
                      <a:pt x="214" y="492"/>
                    </a:lnTo>
                    <a:lnTo>
                      <a:pt x="214" y="492"/>
                    </a:lnTo>
                    <a:lnTo>
                      <a:pt x="198" y="464"/>
                    </a:lnTo>
                    <a:lnTo>
                      <a:pt x="172" y="418"/>
                    </a:lnTo>
                    <a:lnTo>
                      <a:pt x="172" y="418"/>
                    </a:lnTo>
                    <a:lnTo>
                      <a:pt x="142" y="354"/>
                    </a:lnTo>
                    <a:lnTo>
                      <a:pt x="86" y="230"/>
                    </a:lnTo>
                    <a:lnTo>
                      <a:pt x="56" y="162"/>
                    </a:lnTo>
                    <a:lnTo>
                      <a:pt x="30" y="96"/>
                    </a:lnTo>
                    <a:lnTo>
                      <a:pt x="10" y="40"/>
                    </a:lnTo>
                    <a:lnTo>
                      <a:pt x="4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76C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47" name="Freeform 63"/>
              <p:cNvSpPr>
                <a:spLocks/>
              </p:cNvSpPr>
              <p:nvPr/>
            </p:nvSpPr>
            <p:spPr bwMode="auto">
              <a:xfrm>
                <a:off x="7375525" y="5819775"/>
                <a:ext cx="339725" cy="781050"/>
              </a:xfrm>
              <a:custGeom>
                <a:avLst/>
                <a:gdLst>
                  <a:gd name="T0" fmla="*/ 0 w 214"/>
                  <a:gd name="T1" fmla="*/ 0 h 492"/>
                  <a:gd name="T2" fmla="*/ 0 w 214"/>
                  <a:gd name="T3" fmla="*/ 0 h 492"/>
                  <a:gd name="T4" fmla="*/ 106 w 214"/>
                  <a:gd name="T5" fmla="*/ 82 h 492"/>
                  <a:gd name="T6" fmla="*/ 70 w 214"/>
                  <a:gd name="T7" fmla="*/ 142 h 492"/>
                  <a:gd name="T8" fmla="*/ 70 w 214"/>
                  <a:gd name="T9" fmla="*/ 142 h 492"/>
                  <a:gd name="T10" fmla="*/ 120 w 214"/>
                  <a:gd name="T11" fmla="*/ 182 h 492"/>
                  <a:gd name="T12" fmla="*/ 156 w 214"/>
                  <a:gd name="T13" fmla="*/ 214 h 492"/>
                  <a:gd name="T14" fmla="*/ 170 w 214"/>
                  <a:gd name="T15" fmla="*/ 228 h 492"/>
                  <a:gd name="T16" fmla="*/ 178 w 214"/>
                  <a:gd name="T17" fmla="*/ 238 h 492"/>
                  <a:gd name="T18" fmla="*/ 214 w 214"/>
                  <a:gd name="T19" fmla="*/ 492 h 492"/>
                  <a:gd name="T20" fmla="*/ 214 w 214"/>
                  <a:gd name="T21" fmla="*/ 492 h 492"/>
                  <a:gd name="T22" fmla="*/ 198 w 214"/>
                  <a:gd name="T23" fmla="*/ 464 h 492"/>
                  <a:gd name="T24" fmla="*/ 172 w 214"/>
                  <a:gd name="T25" fmla="*/ 418 h 492"/>
                  <a:gd name="T26" fmla="*/ 172 w 214"/>
                  <a:gd name="T27" fmla="*/ 418 h 492"/>
                  <a:gd name="T28" fmla="*/ 142 w 214"/>
                  <a:gd name="T29" fmla="*/ 354 h 492"/>
                  <a:gd name="T30" fmla="*/ 86 w 214"/>
                  <a:gd name="T31" fmla="*/ 230 h 492"/>
                  <a:gd name="T32" fmla="*/ 56 w 214"/>
                  <a:gd name="T33" fmla="*/ 162 h 492"/>
                  <a:gd name="T34" fmla="*/ 30 w 214"/>
                  <a:gd name="T35" fmla="*/ 96 h 492"/>
                  <a:gd name="T36" fmla="*/ 10 w 214"/>
                  <a:gd name="T37" fmla="*/ 40 h 492"/>
                  <a:gd name="T38" fmla="*/ 4 w 214"/>
                  <a:gd name="T39" fmla="*/ 18 h 492"/>
                  <a:gd name="T40" fmla="*/ 0 w 214"/>
                  <a:gd name="T41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4" h="492">
                    <a:moveTo>
                      <a:pt x="0" y="0"/>
                    </a:moveTo>
                    <a:lnTo>
                      <a:pt x="0" y="0"/>
                    </a:lnTo>
                    <a:lnTo>
                      <a:pt x="106" y="82"/>
                    </a:lnTo>
                    <a:lnTo>
                      <a:pt x="70" y="142"/>
                    </a:lnTo>
                    <a:lnTo>
                      <a:pt x="70" y="142"/>
                    </a:lnTo>
                    <a:lnTo>
                      <a:pt x="120" y="182"/>
                    </a:lnTo>
                    <a:lnTo>
                      <a:pt x="156" y="214"/>
                    </a:lnTo>
                    <a:lnTo>
                      <a:pt x="170" y="228"/>
                    </a:lnTo>
                    <a:lnTo>
                      <a:pt x="178" y="238"/>
                    </a:lnTo>
                    <a:lnTo>
                      <a:pt x="214" y="492"/>
                    </a:lnTo>
                    <a:lnTo>
                      <a:pt x="214" y="492"/>
                    </a:lnTo>
                    <a:lnTo>
                      <a:pt x="198" y="464"/>
                    </a:lnTo>
                    <a:lnTo>
                      <a:pt x="172" y="418"/>
                    </a:lnTo>
                    <a:lnTo>
                      <a:pt x="172" y="418"/>
                    </a:lnTo>
                    <a:lnTo>
                      <a:pt x="142" y="354"/>
                    </a:lnTo>
                    <a:lnTo>
                      <a:pt x="86" y="230"/>
                    </a:lnTo>
                    <a:lnTo>
                      <a:pt x="56" y="162"/>
                    </a:lnTo>
                    <a:lnTo>
                      <a:pt x="30" y="96"/>
                    </a:lnTo>
                    <a:lnTo>
                      <a:pt x="10" y="40"/>
                    </a:lnTo>
                    <a:lnTo>
                      <a:pt x="4" y="1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48" name="Freeform 64"/>
              <p:cNvSpPr>
                <a:spLocks/>
              </p:cNvSpPr>
              <p:nvPr/>
            </p:nvSpPr>
            <p:spPr bwMode="auto">
              <a:xfrm>
                <a:off x="6969125" y="5676900"/>
                <a:ext cx="377825" cy="200025"/>
              </a:xfrm>
              <a:custGeom>
                <a:avLst/>
                <a:gdLst>
                  <a:gd name="T0" fmla="*/ 0 w 238"/>
                  <a:gd name="T1" fmla="*/ 64 h 126"/>
                  <a:gd name="T2" fmla="*/ 36 w 238"/>
                  <a:gd name="T3" fmla="*/ 0 h 126"/>
                  <a:gd name="T4" fmla="*/ 36 w 238"/>
                  <a:gd name="T5" fmla="*/ 0 h 126"/>
                  <a:gd name="T6" fmla="*/ 128 w 238"/>
                  <a:gd name="T7" fmla="*/ 20 h 126"/>
                  <a:gd name="T8" fmla="*/ 196 w 238"/>
                  <a:gd name="T9" fmla="*/ 34 h 126"/>
                  <a:gd name="T10" fmla="*/ 238 w 238"/>
                  <a:gd name="T11" fmla="*/ 40 h 126"/>
                  <a:gd name="T12" fmla="*/ 194 w 238"/>
                  <a:gd name="T13" fmla="*/ 126 h 126"/>
                  <a:gd name="T14" fmla="*/ 194 w 238"/>
                  <a:gd name="T15" fmla="*/ 126 h 126"/>
                  <a:gd name="T16" fmla="*/ 170 w 238"/>
                  <a:gd name="T17" fmla="*/ 122 h 126"/>
                  <a:gd name="T18" fmla="*/ 116 w 238"/>
                  <a:gd name="T19" fmla="*/ 110 h 126"/>
                  <a:gd name="T20" fmla="*/ 84 w 238"/>
                  <a:gd name="T21" fmla="*/ 102 h 126"/>
                  <a:gd name="T22" fmla="*/ 52 w 238"/>
                  <a:gd name="T23" fmla="*/ 92 h 126"/>
                  <a:gd name="T24" fmla="*/ 22 w 238"/>
                  <a:gd name="T25" fmla="*/ 78 h 126"/>
                  <a:gd name="T26" fmla="*/ 10 w 238"/>
                  <a:gd name="T27" fmla="*/ 72 h 126"/>
                  <a:gd name="T28" fmla="*/ 0 w 238"/>
                  <a:gd name="T29" fmla="*/ 6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8" h="126">
                    <a:moveTo>
                      <a:pt x="0" y="64"/>
                    </a:moveTo>
                    <a:lnTo>
                      <a:pt x="36" y="0"/>
                    </a:lnTo>
                    <a:lnTo>
                      <a:pt x="36" y="0"/>
                    </a:lnTo>
                    <a:lnTo>
                      <a:pt x="128" y="20"/>
                    </a:lnTo>
                    <a:lnTo>
                      <a:pt x="196" y="34"/>
                    </a:lnTo>
                    <a:lnTo>
                      <a:pt x="238" y="40"/>
                    </a:lnTo>
                    <a:lnTo>
                      <a:pt x="194" y="126"/>
                    </a:lnTo>
                    <a:lnTo>
                      <a:pt x="194" y="126"/>
                    </a:lnTo>
                    <a:lnTo>
                      <a:pt x="170" y="122"/>
                    </a:lnTo>
                    <a:lnTo>
                      <a:pt x="116" y="110"/>
                    </a:lnTo>
                    <a:lnTo>
                      <a:pt x="84" y="102"/>
                    </a:lnTo>
                    <a:lnTo>
                      <a:pt x="52" y="92"/>
                    </a:lnTo>
                    <a:lnTo>
                      <a:pt x="22" y="78"/>
                    </a:lnTo>
                    <a:lnTo>
                      <a:pt x="10" y="72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49" name="Freeform 65"/>
              <p:cNvSpPr>
                <a:spLocks/>
              </p:cNvSpPr>
              <p:nvPr/>
            </p:nvSpPr>
            <p:spPr bwMode="auto">
              <a:xfrm>
                <a:off x="6969125" y="5676900"/>
                <a:ext cx="377825" cy="200025"/>
              </a:xfrm>
              <a:custGeom>
                <a:avLst/>
                <a:gdLst>
                  <a:gd name="T0" fmla="*/ 0 w 238"/>
                  <a:gd name="T1" fmla="*/ 64 h 126"/>
                  <a:gd name="T2" fmla="*/ 36 w 238"/>
                  <a:gd name="T3" fmla="*/ 0 h 126"/>
                  <a:gd name="T4" fmla="*/ 36 w 238"/>
                  <a:gd name="T5" fmla="*/ 0 h 126"/>
                  <a:gd name="T6" fmla="*/ 128 w 238"/>
                  <a:gd name="T7" fmla="*/ 20 h 126"/>
                  <a:gd name="T8" fmla="*/ 196 w 238"/>
                  <a:gd name="T9" fmla="*/ 34 h 126"/>
                  <a:gd name="T10" fmla="*/ 238 w 238"/>
                  <a:gd name="T11" fmla="*/ 40 h 126"/>
                  <a:gd name="T12" fmla="*/ 194 w 238"/>
                  <a:gd name="T13" fmla="*/ 126 h 126"/>
                  <a:gd name="T14" fmla="*/ 194 w 238"/>
                  <a:gd name="T15" fmla="*/ 126 h 126"/>
                  <a:gd name="T16" fmla="*/ 170 w 238"/>
                  <a:gd name="T17" fmla="*/ 122 h 126"/>
                  <a:gd name="T18" fmla="*/ 116 w 238"/>
                  <a:gd name="T19" fmla="*/ 110 h 126"/>
                  <a:gd name="T20" fmla="*/ 84 w 238"/>
                  <a:gd name="T21" fmla="*/ 102 h 126"/>
                  <a:gd name="T22" fmla="*/ 52 w 238"/>
                  <a:gd name="T23" fmla="*/ 92 h 126"/>
                  <a:gd name="T24" fmla="*/ 22 w 238"/>
                  <a:gd name="T25" fmla="*/ 78 h 126"/>
                  <a:gd name="T26" fmla="*/ 10 w 238"/>
                  <a:gd name="T27" fmla="*/ 72 h 126"/>
                  <a:gd name="T28" fmla="*/ 0 w 238"/>
                  <a:gd name="T29" fmla="*/ 6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8" h="126">
                    <a:moveTo>
                      <a:pt x="0" y="64"/>
                    </a:moveTo>
                    <a:lnTo>
                      <a:pt x="36" y="0"/>
                    </a:lnTo>
                    <a:lnTo>
                      <a:pt x="36" y="0"/>
                    </a:lnTo>
                    <a:lnTo>
                      <a:pt x="128" y="20"/>
                    </a:lnTo>
                    <a:lnTo>
                      <a:pt x="196" y="34"/>
                    </a:lnTo>
                    <a:lnTo>
                      <a:pt x="238" y="40"/>
                    </a:lnTo>
                    <a:lnTo>
                      <a:pt x="194" y="126"/>
                    </a:lnTo>
                    <a:lnTo>
                      <a:pt x="194" y="126"/>
                    </a:lnTo>
                    <a:lnTo>
                      <a:pt x="170" y="122"/>
                    </a:lnTo>
                    <a:lnTo>
                      <a:pt x="116" y="110"/>
                    </a:lnTo>
                    <a:lnTo>
                      <a:pt x="84" y="102"/>
                    </a:lnTo>
                    <a:lnTo>
                      <a:pt x="52" y="92"/>
                    </a:lnTo>
                    <a:lnTo>
                      <a:pt x="22" y="78"/>
                    </a:lnTo>
                    <a:lnTo>
                      <a:pt x="10" y="72"/>
                    </a:lnTo>
                    <a:lnTo>
                      <a:pt x="0" y="6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50" name="Freeform 66"/>
              <p:cNvSpPr>
                <a:spLocks/>
              </p:cNvSpPr>
              <p:nvPr/>
            </p:nvSpPr>
            <p:spPr bwMode="auto">
              <a:xfrm>
                <a:off x="7715250" y="6623050"/>
                <a:ext cx="79375" cy="146050"/>
              </a:xfrm>
              <a:custGeom>
                <a:avLst/>
                <a:gdLst>
                  <a:gd name="T0" fmla="*/ 0 w 50"/>
                  <a:gd name="T1" fmla="*/ 0 h 92"/>
                  <a:gd name="T2" fmla="*/ 0 w 50"/>
                  <a:gd name="T3" fmla="*/ 0 h 92"/>
                  <a:gd name="T4" fmla="*/ 18 w 50"/>
                  <a:gd name="T5" fmla="*/ 38 h 92"/>
                  <a:gd name="T6" fmla="*/ 34 w 50"/>
                  <a:gd name="T7" fmla="*/ 68 h 92"/>
                  <a:gd name="T8" fmla="*/ 42 w 50"/>
                  <a:gd name="T9" fmla="*/ 82 h 92"/>
                  <a:gd name="T10" fmla="*/ 50 w 50"/>
                  <a:gd name="T11" fmla="*/ 92 h 92"/>
                  <a:gd name="T12" fmla="*/ 50 w 50"/>
                  <a:gd name="T13" fmla="*/ 92 h 92"/>
                  <a:gd name="T14" fmla="*/ 46 w 50"/>
                  <a:gd name="T15" fmla="*/ 80 h 92"/>
                  <a:gd name="T16" fmla="*/ 36 w 50"/>
                  <a:gd name="T17" fmla="*/ 52 h 92"/>
                  <a:gd name="T18" fmla="*/ 28 w 50"/>
                  <a:gd name="T19" fmla="*/ 36 h 92"/>
                  <a:gd name="T20" fmla="*/ 20 w 50"/>
                  <a:gd name="T21" fmla="*/ 22 h 92"/>
                  <a:gd name="T22" fmla="*/ 10 w 50"/>
                  <a:gd name="T23" fmla="*/ 8 h 92"/>
                  <a:gd name="T24" fmla="*/ 0 w 50"/>
                  <a:gd name="T25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92">
                    <a:moveTo>
                      <a:pt x="0" y="0"/>
                    </a:moveTo>
                    <a:lnTo>
                      <a:pt x="0" y="0"/>
                    </a:lnTo>
                    <a:lnTo>
                      <a:pt x="18" y="38"/>
                    </a:lnTo>
                    <a:lnTo>
                      <a:pt x="34" y="68"/>
                    </a:lnTo>
                    <a:lnTo>
                      <a:pt x="42" y="82"/>
                    </a:lnTo>
                    <a:lnTo>
                      <a:pt x="50" y="92"/>
                    </a:lnTo>
                    <a:lnTo>
                      <a:pt x="50" y="92"/>
                    </a:lnTo>
                    <a:lnTo>
                      <a:pt x="46" y="80"/>
                    </a:lnTo>
                    <a:lnTo>
                      <a:pt x="36" y="52"/>
                    </a:lnTo>
                    <a:lnTo>
                      <a:pt x="28" y="36"/>
                    </a:lnTo>
                    <a:lnTo>
                      <a:pt x="20" y="22"/>
                    </a:lnTo>
                    <a:lnTo>
                      <a:pt x="1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3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51" name="Freeform 67"/>
              <p:cNvSpPr>
                <a:spLocks/>
              </p:cNvSpPr>
              <p:nvPr/>
            </p:nvSpPr>
            <p:spPr bwMode="auto">
              <a:xfrm>
                <a:off x="7715250" y="6623050"/>
                <a:ext cx="79375" cy="146050"/>
              </a:xfrm>
              <a:custGeom>
                <a:avLst/>
                <a:gdLst>
                  <a:gd name="T0" fmla="*/ 0 w 50"/>
                  <a:gd name="T1" fmla="*/ 0 h 92"/>
                  <a:gd name="T2" fmla="*/ 0 w 50"/>
                  <a:gd name="T3" fmla="*/ 0 h 92"/>
                  <a:gd name="T4" fmla="*/ 18 w 50"/>
                  <a:gd name="T5" fmla="*/ 38 h 92"/>
                  <a:gd name="T6" fmla="*/ 34 w 50"/>
                  <a:gd name="T7" fmla="*/ 68 h 92"/>
                  <a:gd name="T8" fmla="*/ 42 w 50"/>
                  <a:gd name="T9" fmla="*/ 82 h 92"/>
                  <a:gd name="T10" fmla="*/ 50 w 50"/>
                  <a:gd name="T11" fmla="*/ 92 h 92"/>
                  <a:gd name="T12" fmla="*/ 50 w 50"/>
                  <a:gd name="T13" fmla="*/ 92 h 92"/>
                  <a:gd name="T14" fmla="*/ 46 w 50"/>
                  <a:gd name="T15" fmla="*/ 80 h 92"/>
                  <a:gd name="T16" fmla="*/ 36 w 50"/>
                  <a:gd name="T17" fmla="*/ 52 h 92"/>
                  <a:gd name="T18" fmla="*/ 28 w 50"/>
                  <a:gd name="T19" fmla="*/ 36 h 92"/>
                  <a:gd name="T20" fmla="*/ 20 w 50"/>
                  <a:gd name="T21" fmla="*/ 22 h 92"/>
                  <a:gd name="T22" fmla="*/ 10 w 50"/>
                  <a:gd name="T23" fmla="*/ 8 h 92"/>
                  <a:gd name="T24" fmla="*/ 0 w 50"/>
                  <a:gd name="T25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92">
                    <a:moveTo>
                      <a:pt x="0" y="0"/>
                    </a:moveTo>
                    <a:lnTo>
                      <a:pt x="0" y="0"/>
                    </a:lnTo>
                    <a:lnTo>
                      <a:pt x="18" y="38"/>
                    </a:lnTo>
                    <a:lnTo>
                      <a:pt x="34" y="68"/>
                    </a:lnTo>
                    <a:lnTo>
                      <a:pt x="42" y="82"/>
                    </a:lnTo>
                    <a:lnTo>
                      <a:pt x="50" y="92"/>
                    </a:lnTo>
                    <a:lnTo>
                      <a:pt x="50" y="92"/>
                    </a:lnTo>
                    <a:lnTo>
                      <a:pt x="46" y="80"/>
                    </a:lnTo>
                    <a:lnTo>
                      <a:pt x="36" y="52"/>
                    </a:lnTo>
                    <a:lnTo>
                      <a:pt x="28" y="36"/>
                    </a:lnTo>
                    <a:lnTo>
                      <a:pt x="20" y="22"/>
                    </a:lnTo>
                    <a:lnTo>
                      <a:pt x="10" y="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52" name="Freeform 68"/>
              <p:cNvSpPr>
                <a:spLocks/>
              </p:cNvSpPr>
              <p:nvPr/>
            </p:nvSpPr>
            <p:spPr bwMode="auto">
              <a:xfrm>
                <a:off x="7626350" y="6645275"/>
                <a:ext cx="60325" cy="69850"/>
              </a:xfrm>
              <a:custGeom>
                <a:avLst/>
                <a:gdLst>
                  <a:gd name="T0" fmla="*/ 34 w 38"/>
                  <a:gd name="T1" fmla="*/ 12 h 44"/>
                  <a:gd name="T2" fmla="*/ 34 w 38"/>
                  <a:gd name="T3" fmla="*/ 12 h 44"/>
                  <a:gd name="T4" fmla="*/ 38 w 38"/>
                  <a:gd name="T5" fmla="*/ 20 h 44"/>
                  <a:gd name="T6" fmla="*/ 38 w 38"/>
                  <a:gd name="T7" fmla="*/ 30 h 44"/>
                  <a:gd name="T8" fmla="*/ 36 w 38"/>
                  <a:gd name="T9" fmla="*/ 36 h 44"/>
                  <a:gd name="T10" fmla="*/ 32 w 38"/>
                  <a:gd name="T11" fmla="*/ 42 h 44"/>
                  <a:gd name="T12" fmla="*/ 32 w 38"/>
                  <a:gd name="T13" fmla="*/ 42 h 44"/>
                  <a:gd name="T14" fmla="*/ 24 w 38"/>
                  <a:gd name="T15" fmla="*/ 44 h 44"/>
                  <a:gd name="T16" fmla="*/ 18 w 38"/>
                  <a:gd name="T17" fmla="*/ 42 h 44"/>
                  <a:gd name="T18" fmla="*/ 10 w 38"/>
                  <a:gd name="T19" fmla="*/ 38 h 44"/>
                  <a:gd name="T20" fmla="*/ 4 w 38"/>
                  <a:gd name="T21" fmla="*/ 32 h 44"/>
                  <a:gd name="T22" fmla="*/ 4 w 38"/>
                  <a:gd name="T23" fmla="*/ 32 h 44"/>
                  <a:gd name="T24" fmla="*/ 0 w 38"/>
                  <a:gd name="T25" fmla="*/ 24 h 44"/>
                  <a:gd name="T26" fmla="*/ 0 w 38"/>
                  <a:gd name="T27" fmla="*/ 16 h 44"/>
                  <a:gd name="T28" fmla="*/ 2 w 38"/>
                  <a:gd name="T29" fmla="*/ 8 h 44"/>
                  <a:gd name="T30" fmla="*/ 8 w 38"/>
                  <a:gd name="T31" fmla="*/ 2 h 44"/>
                  <a:gd name="T32" fmla="*/ 8 w 38"/>
                  <a:gd name="T33" fmla="*/ 2 h 44"/>
                  <a:gd name="T34" fmla="*/ 14 w 38"/>
                  <a:gd name="T35" fmla="*/ 0 h 44"/>
                  <a:gd name="T36" fmla="*/ 22 w 38"/>
                  <a:gd name="T37" fmla="*/ 2 h 44"/>
                  <a:gd name="T38" fmla="*/ 28 w 38"/>
                  <a:gd name="T39" fmla="*/ 6 h 44"/>
                  <a:gd name="T40" fmla="*/ 34 w 38"/>
                  <a:gd name="T41" fmla="*/ 1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" h="44">
                    <a:moveTo>
                      <a:pt x="34" y="12"/>
                    </a:moveTo>
                    <a:lnTo>
                      <a:pt x="34" y="12"/>
                    </a:lnTo>
                    <a:lnTo>
                      <a:pt x="38" y="20"/>
                    </a:lnTo>
                    <a:lnTo>
                      <a:pt x="38" y="30"/>
                    </a:lnTo>
                    <a:lnTo>
                      <a:pt x="36" y="36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24" y="44"/>
                    </a:lnTo>
                    <a:lnTo>
                      <a:pt x="18" y="42"/>
                    </a:lnTo>
                    <a:lnTo>
                      <a:pt x="10" y="38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0" y="24"/>
                    </a:lnTo>
                    <a:lnTo>
                      <a:pt x="0" y="16"/>
                    </a:lnTo>
                    <a:lnTo>
                      <a:pt x="2" y="8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14" y="0"/>
                    </a:lnTo>
                    <a:lnTo>
                      <a:pt x="22" y="2"/>
                    </a:lnTo>
                    <a:lnTo>
                      <a:pt x="28" y="6"/>
                    </a:lnTo>
                    <a:lnTo>
                      <a:pt x="34" y="12"/>
                    </a:lnTo>
                    <a:close/>
                  </a:path>
                </a:pathLst>
              </a:custGeom>
              <a:solidFill>
                <a:srgbClr val="2F3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53" name="Freeform 69"/>
              <p:cNvSpPr>
                <a:spLocks/>
              </p:cNvSpPr>
              <p:nvPr/>
            </p:nvSpPr>
            <p:spPr bwMode="auto">
              <a:xfrm>
                <a:off x="7626350" y="6645275"/>
                <a:ext cx="60325" cy="69850"/>
              </a:xfrm>
              <a:custGeom>
                <a:avLst/>
                <a:gdLst>
                  <a:gd name="T0" fmla="*/ 34 w 38"/>
                  <a:gd name="T1" fmla="*/ 12 h 44"/>
                  <a:gd name="T2" fmla="*/ 34 w 38"/>
                  <a:gd name="T3" fmla="*/ 12 h 44"/>
                  <a:gd name="T4" fmla="*/ 38 w 38"/>
                  <a:gd name="T5" fmla="*/ 20 h 44"/>
                  <a:gd name="T6" fmla="*/ 38 w 38"/>
                  <a:gd name="T7" fmla="*/ 30 h 44"/>
                  <a:gd name="T8" fmla="*/ 36 w 38"/>
                  <a:gd name="T9" fmla="*/ 36 h 44"/>
                  <a:gd name="T10" fmla="*/ 32 w 38"/>
                  <a:gd name="T11" fmla="*/ 42 h 44"/>
                  <a:gd name="T12" fmla="*/ 32 w 38"/>
                  <a:gd name="T13" fmla="*/ 42 h 44"/>
                  <a:gd name="T14" fmla="*/ 24 w 38"/>
                  <a:gd name="T15" fmla="*/ 44 h 44"/>
                  <a:gd name="T16" fmla="*/ 18 w 38"/>
                  <a:gd name="T17" fmla="*/ 42 h 44"/>
                  <a:gd name="T18" fmla="*/ 10 w 38"/>
                  <a:gd name="T19" fmla="*/ 38 h 44"/>
                  <a:gd name="T20" fmla="*/ 4 w 38"/>
                  <a:gd name="T21" fmla="*/ 32 h 44"/>
                  <a:gd name="T22" fmla="*/ 4 w 38"/>
                  <a:gd name="T23" fmla="*/ 32 h 44"/>
                  <a:gd name="T24" fmla="*/ 0 w 38"/>
                  <a:gd name="T25" fmla="*/ 24 h 44"/>
                  <a:gd name="T26" fmla="*/ 0 w 38"/>
                  <a:gd name="T27" fmla="*/ 16 h 44"/>
                  <a:gd name="T28" fmla="*/ 2 w 38"/>
                  <a:gd name="T29" fmla="*/ 8 h 44"/>
                  <a:gd name="T30" fmla="*/ 8 w 38"/>
                  <a:gd name="T31" fmla="*/ 2 h 44"/>
                  <a:gd name="T32" fmla="*/ 8 w 38"/>
                  <a:gd name="T33" fmla="*/ 2 h 44"/>
                  <a:gd name="T34" fmla="*/ 14 w 38"/>
                  <a:gd name="T35" fmla="*/ 0 h 44"/>
                  <a:gd name="T36" fmla="*/ 22 w 38"/>
                  <a:gd name="T37" fmla="*/ 2 h 44"/>
                  <a:gd name="T38" fmla="*/ 28 w 38"/>
                  <a:gd name="T39" fmla="*/ 6 h 44"/>
                  <a:gd name="T40" fmla="*/ 34 w 38"/>
                  <a:gd name="T41" fmla="*/ 1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" h="44">
                    <a:moveTo>
                      <a:pt x="34" y="12"/>
                    </a:moveTo>
                    <a:lnTo>
                      <a:pt x="34" y="12"/>
                    </a:lnTo>
                    <a:lnTo>
                      <a:pt x="38" y="20"/>
                    </a:lnTo>
                    <a:lnTo>
                      <a:pt x="38" y="30"/>
                    </a:lnTo>
                    <a:lnTo>
                      <a:pt x="36" y="36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24" y="44"/>
                    </a:lnTo>
                    <a:lnTo>
                      <a:pt x="18" y="42"/>
                    </a:lnTo>
                    <a:lnTo>
                      <a:pt x="10" y="38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0" y="24"/>
                    </a:lnTo>
                    <a:lnTo>
                      <a:pt x="0" y="16"/>
                    </a:lnTo>
                    <a:lnTo>
                      <a:pt x="2" y="8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14" y="0"/>
                    </a:lnTo>
                    <a:lnTo>
                      <a:pt x="22" y="2"/>
                    </a:lnTo>
                    <a:lnTo>
                      <a:pt x="28" y="6"/>
                    </a:lnTo>
                    <a:lnTo>
                      <a:pt x="34" y="1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54" name="Freeform 70"/>
              <p:cNvSpPr>
                <a:spLocks/>
              </p:cNvSpPr>
              <p:nvPr/>
            </p:nvSpPr>
            <p:spPr bwMode="auto">
              <a:xfrm>
                <a:off x="7702550" y="6769100"/>
                <a:ext cx="60325" cy="66675"/>
              </a:xfrm>
              <a:custGeom>
                <a:avLst/>
                <a:gdLst>
                  <a:gd name="T0" fmla="*/ 34 w 38"/>
                  <a:gd name="T1" fmla="*/ 12 h 42"/>
                  <a:gd name="T2" fmla="*/ 34 w 38"/>
                  <a:gd name="T3" fmla="*/ 12 h 42"/>
                  <a:gd name="T4" fmla="*/ 38 w 38"/>
                  <a:gd name="T5" fmla="*/ 20 h 42"/>
                  <a:gd name="T6" fmla="*/ 38 w 38"/>
                  <a:gd name="T7" fmla="*/ 28 h 42"/>
                  <a:gd name="T8" fmla="*/ 36 w 38"/>
                  <a:gd name="T9" fmla="*/ 36 h 42"/>
                  <a:gd name="T10" fmla="*/ 32 w 38"/>
                  <a:gd name="T11" fmla="*/ 40 h 42"/>
                  <a:gd name="T12" fmla="*/ 32 w 38"/>
                  <a:gd name="T13" fmla="*/ 40 h 42"/>
                  <a:gd name="T14" fmla="*/ 24 w 38"/>
                  <a:gd name="T15" fmla="*/ 42 h 42"/>
                  <a:gd name="T16" fmla="*/ 18 w 38"/>
                  <a:gd name="T17" fmla="*/ 42 h 42"/>
                  <a:gd name="T18" fmla="*/ 10 w 38"/>
                  <a:gd name="T19" fmla="*/ 38 h 42"/>
                  <a:gd name="T20" fmla="*/ 4 w 38"/>
                  <a:gd name="T21" fmla="*/ 30 h 42"/>
                  <a:gd name="T22" fmla="*/ 4 w 38"/>
                  <a:gd name="T23" fmla="*/ 30 h 42"/>
                  <a:gd name="T24" fmla="*/ 0 w 38"/>
                  <a:gd name="T25" fmla="*/ 22 h 42"/>
                  <a:gd name="T26" fmla="*/ 0 w 38"/>
                  <a:gd name="T27" fmla="*/ 14 h 42"/>
                  <a:gd name="T28" fmla="*/ 2 w 38"/>
                  <a:gd name="T29" fmla="*/ 6 h 42"/>
                  <a:gd name="T30" fmla="*/ 8 w 38"/>
                  <a:gd name="T31" fmla="*/ 2 h 42"/>
                  <a:gd name="T32" fmla="*/ 8 w 38"/>
                  <a:gd name="T33" fmla="*/ 2 h 42"/>
                  <a:gd name="T34" fmla="*/ 14 w 38"/>
                  <a:gd name="T35" fmla="*/ 0 h 42"/>
                  <a:gd name="T36" fmla="*/ 22 w 38"/>
                  <a:gd name="T37" fmla="*/ 0 h 42"/>
                  <a:gd name="T38" fmla="*/ 28 w 38"/>
                  <a:gd name="T39" fmla="*/ 4 h 42"/>
                  <a:gd name="T40" fmla="*/ 34 w 38"/>
                  <a:gd name="T41" fmla="*/ 1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" h="42">
                    <a:moveTo>
                      <a:pt x="34" y="12"/>
                    </a:moveTo>
                    <a:lnTo>
                      <a:pt x="34" y="12"/>
                    </a:lnTo>
                    <a:lnTo>
                      <a:pt x="38" y="20"/>
                    </a:lnTo>
                    <a:lnTo>
                      <a:pt x="38" y="28"/>
                    </a:lnTo>
                    <a:lnTo>
                      <a:pt x="36" y="36"/>
                    </a:lnTo>
                    <a:lnTo>
                      <a:pt x="32" y="40"/>
                    </a:lnTo>
                    <a:lnTo>
                      <a:pt x="32" y="40"/>
                    </a:lnTo>
                    <a:lnTo>
                      <a:pt x="24" y="42"/>
                    </a:lnTo>
                    <a:lnTo>
                      <a:pt x="18" y="42"/>
                    </a:lnTo>
                    <a:lnTo>
                      <a:pt x="10" y="38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0" y="22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14" y="0"/>
                    </a:lnTo>
                    <a:lnTo>
                      <a:pt x="22" y="0"/>
                    </a:lnTo>
                    <a:lnTo>
                      <a:pt x="28" y="4"/>
                    </a:lnTo>
                    <a:lnTo>
                      <a:pt x="34" y="12"/>
                    </a:lnTo>
                    <a:close/>
                  </a:path>
                </a:pathLst>
              </a:custGeom>
              <a:solidFill>
                <a:srgbClr val="2F3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55" name="Freeform 71"/>
              <p:cNvSpPr>
                <a:spLocks/>
              </p:cNvSpPr>
              <p:nvPr/>
            </p:nvSpPr>
            <p:spPr bwMode="auto">
              <a:xfrm>
                <a:off x="7702550" y="6769100"/>
                <a:ext cx="60325" cy="66675"/>
              </a:xfrm>
              <a:custGeom>
                <a:avLst/>
                <a:gdLst>
                  <a:gd name="T0" fmla="*/ 34 w 38"/>
                  <a:gd name="T1" fmla="*/ 12 h 42"/>
                  <a:gd name="T2" fmla="*/ 34 w 38"/>
                  <a:gd name="T3" fmla="*/ 12 h 42"/>
                  <a:gd name="T4" fmla="*/ 38 w 38"/>
                  <a:gd name="T5" fmla="*/ 20 h 42"/>
                  <a:gd name="T6" fmla="*/ 38 w 38"/>
                  <a:gd name="T7" fmla="*/ 28 h 42"/>
                  <a:gd name="T8" fmla="*/ 36 w 38"/>
                  <a:gd name="T9" fmla="*/ 36 h 42"/>
                  <a:gd name="T10" fmla="*/ 32 w 38"/>
                  <a:gd name="T11" fmla="*/ 40 h 42"/>
                  <a:gd name="T12" fmla="*/ 32 w 38"/>
                  <a:gd name="T13" fmla="*/ 40 h 42"/>
                  <a:gd name="T14" fmla="*/ 24 w 38"/>
                  <a:gd name="T15" fmla="*/ 42 h 42"/>
                  <a:gd name="T16" fmla="*/ 18 w 38"/>
                  <a:gd name="T17" fmla="*/ 42 h 42"/>
                  <a:gd name="T18" fmla="*/ 10 w 38"/>
                  <a:gd name="T19" fmla="*/ 38 h 42"/>
                  <a:gd name="T20" fmla="*/ 4 w 38"/>
                  <a:gd name="T21" fmla="*/ 30 h 42"/>
                  <a:gd name="T22" fmla="*/ 4 w 38"/>
                  <a:gd name="T23" fmla="*/ 30 h 42"/>
                  <a:gd name="T24" fmla="*/ 0 w 38"/>
                  <a:gd name="T25" fmla="*/ 22 h 42"/>
                  <a:gd name="T26" fmla="*/ 0 w 38"/>
                  <a:gd name="T27" fmla="*/ 14 h 42"/>
                  <a:gd name="T28" fmla="*/ 2 w 38"/>
                  <a:gd name="T29" fmla="*/ 6 h 42"/>
                  <a:gd name="T30" fmla="*/ 8 w 38"/>
                  <a:gd name="T31" fmla="*/ 2 h 42"/>
                  <a:gd name="T32" fmla="*/ 8 w 38"/>
                  <a:gd name="T33" fmla="*/ 2 h 42"/>
                  <a:gd name="T34" fmla="*/ 14 w 38"/>
                  <a:gd name="T35" fmla="*/ 0 h 42"/>
                  <a:gd name="T36" fmla="*/ 22 w 38"/>
                  <a:gd name="T37" fmla="*/ 0 h 42"/>
                  <a:gd name="T38" fmla="*/ 28 w 38"/>
                  <a:gd name="T39" fmla="*/ 4 h 42"/>
                  <a:gd name="T40" fmla="*/ 34 w 38"/>
                  <a:gd name="T41" fmla="*/ 1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" h="42">
                    <a:moveTo>
                      <a:pt x="34" y="12"/>
                    </a:moveTo>
                    <a:lnTo>
                      <a:pt x="34" y="12"/>
                    </a:lnTo>
                    <a:lnTo>
                      <a:pt x="38" y="20"/>
                    </a:lnTo>
                    <a:lnTo>
                      <a:pt x="38" y="28"/>
                    </a:lnTo>
                    <a:lnTo>
                      <a:pt x="36" y="36"/>
                    </a:lnTo>
                    <a:lnTo>
                      <a:pt x="32" y="40"/>
                    </a:lnTo>
                    <a:lnTo>
                      <a:pt x="32" y="40"/>
                    </a:lnTo>
                    <a:lnTo>
                      <a:pt x="24" y="42"/>
                    </a:lnTo>
                    <a:lnTo>
                      <a:pt x="18" y="42"/>
                    </a:lnTo>
                    <a:lnTo>
                      <a:pt x="10" y="38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0" y="22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14" y="0"/>
                    </a:lnTo>
                    <a:lnTo>
                      <a:pt x="22" y="0"/>
                    </a:lnTo>
                    <a:lnTo>
                      <a:pt x="28" y="4"/>
                    </a:lnTo>
                    <a:lnTo>
                      <a:pt x="34" y="1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56" name="Freeform 72"/>
              <p:cNvSpPr>
                <a:spLocks/>
              </p:cNvSpPr>
              <p:nvPr/>
            </p:nvSpPr>
            <p:spPr bwMode="auto">
              <a:xfrm>
                <a:off x="7318375" y="6775450"/>
                <a:ext cx="777875" cy="441325"/>
              </a:xfrm>
              <a:custGeom>
                <a:avLst/>
                <a:gdLst>
                  <a:gd name="T0" fmla="*/ 0 w 490"/>
                  <a:gd name="T1" fmla="*/ 278 h 278"/>
                  <a:gd name="T2" fmla="*/ 0 w 490"/>
                  <a:gd name="T3" fmla="*/ 278 h 278"/>
                  <a:gd name="T4" fmla="*/ 122 w 490"/>
                  <a:gd name="T5" fmla="*/ 224 h 278"/>
                  <a:gd name="T6" fmla="*/ 350 w 490"/>
                  <a:gd name="T7" fmla="*/ 124 h 278"/>
                  <a:gd name="T8" fmla="*/ 340 w 490"/>
                  <a:gd name="T9" fmla="*/ 54 h 278"/>
                  <a:gd name="T10" fmla="*/ 400 w 490"/>
                  <a:gd name="T11" fmla="*/ 96 h 278"/>
                  <a:gd name="T12" fmla="*/ 400 w 490"/>
                  <a:gd name="T13" fmla="*/ 96 h 278"/>
                  <a:gd name="T14" fmla="*/ 406 w 490"/>
                  <a:gd name="T15" fmla="*/ 86 h 278"/>
                  <a:gd name="T16" fmla="*/ 424 w 490"/>
                  <a:gd name="T17" fmla="*/ 62 h 278"/>
                  <a:gd name="T18" fmla="*/ 438 w 490"/>
                  <a:gd name="T19" fmla="*/ 48 h 278"/>
                  <a:gd name="T20" fmla="*/ 454 w 490"/>
                  <a:gd name="T21" fmla="*/ 32 h 278"/>
                  <a:gd name="T22" fmla="*/ 470 w 490"/>
                  <a:gd name="T23" fmla="*/ 14 h 278"/>
                  <a:gd name="T24" fmla="*/ 490 w 490"/>
                  <a:gd name="T25" fmla="*/ 0 h 278"/>
                  <a:gd name="T26" fmla="*/ 490 w 490"/>
                  <a:gd name="T27" fmla="*/ 0 h 278"/>
                  <a:gd name="T28" fmla="*/ 452 w 490"/>
                  <a:gd name="T29" fmla="*/ 54 h 278"/>
                  <a:gd name="T30" fmla="*/ 420 w 490"/>
                  <a:gd name="T31" fmla="*/ 96 h 278"/>
                  <a:gd name="T32" fmla="*/ 408 w 490"/>
                  <a:gd name="T33" fmla="*/ 112 h 278"/>
                  <a:gd name="T34" fmla="*/ 398 w 490"/>
                  <a:gd name="T35" fmla="*/ 122 h 278"/>
                  <a:gd name="T36" fmla="*/ 362 w 490"/>
                  <a:gd name="T37" fmla="*/ 84 h 278"/>
                  <a:gd name="T38" fmla="*/ 362 w 490"/>
                  <a:gd name="T39" fmla="*/ 84 h 278"/>
                  <a:gd name="T40" fmla="*/ 364 w 490"/>
                  <a:gd name="T41" fmla="*/ 108 h 278"/>
                  <a:gd name="T42" fmla="*/ 364 w 490"/>
                  <a:gd name="T43" fmla="*/ 138 h 278"/>
                  <a:gd name="T44" fmla="*/ 364 w 490"/>
                  <a:gd name="T45" fmla="*/ 138 h 278"/>
                  <a:gd name="T46" fmla="*/ 352 w 490"/>
                  <a:gd name="T47" fmla="*/ 144 h 278"/>
                  <a:gd name="T48" fmla="*/ 324 w 490"/>
                  <a:gd name="T49" fmla="*/ 156 h 278"/>
                  <a:gd name="T50" fmla="*/ 226 w 490"/>
                  <a:gd name="T51" fmla="*/ 192 h 278"/>
                  <a:gd name="T52" fmla="*/ 106 w 490"/>
                  <a:gd name="T53" fmla="*/ 234 h 278"/>
                  <a:gd name="T54" fmla="*/ 50 w 490"/>
                  <a:gd name="T55" fmla="*/ 258 h 278"/>
                  <a:gd name="T56" fmla="*/ 0 w 490"/>
                  <a:gd name="T57" fmla="*/ 278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90" h="278">
                    <a:moveTo>
                      <a:pt x="0" y="278"/>
                    </a:moveTo>
                    <a:lnTo>
                      <a:pt x="0" y="278"/>
                    </a:lnTo>
                    <a:lnTo>
                      <a:pt x="122" y="224"/>
                    </a:lnTo>
                    <a:lnTo>
                      <a:pt x="350" y="124"/>
                    </a:lnTo>
                    <a:lnTo>
                      <a:pt x="340" y="54"/>
                    </a:lnTo>
                    <a:lnTo>
                      <a:pt x="400" y="96"/>
                    </a:lnTo>
                    <a:lnTo>
                      <a:pt x="400" y="96"/>
                    </a:lnTo>
                    <a:lnTo>
                      <a:pt x="406" y="86"/>
                    </a:lnTo>
                    <a:lnTo>
                      <a:pt x="424" y="62"/>
                    </a:lnTo>
                    <a:lnTo>
                      <a:pt x="438" y="48"/>
                    </a:lnTo>
                    <a:lnTo>
                      <a:pt x="454" y="32"/>
                    </a:lnTo>
                    <a:lnTo>
                      <a:pt x="470" y="14"/>
                    </a:lnTo>
                    <a:lnTo>
                      <a:pt x="490" y="0"/>
                    </a:lnTo>
                    <a:lnTo>
                      <a:pt x="490" y="0"/>
                    </a:lnTo>
                    <a:lnTo>
                      <a:pt x="452" y="54"/>
                    </a:lnTo>
                    <a:lnTo>
                      <a:pt x="420" y="96"/>
                    </a:lnTo>
                    <a:lnTo>
                      <a:pt x="408" y="112"/>
                    </a:lnTo>
                    <a:lnTo>
                      <a:pt x="398" y="122"/>
                    </a:lnTo>
                    <a:lnTo>
                      <a:pt x="362" y="84"/>
                    </a:lnTo>
                    <a:lnTo>
                      <a:pt x="362" y="84"/>
                    </a:lnTo>
                    <a:lnTo>
                      <a:pt x="364" y="108"/>
                    </a:lnTo>
                    <a:lnTo>
                      <a:pt x="364" y="138"/>
                    </a:lnTo>
                    <a:lnTo>
                      <a:pt x="364" y="138"/>
                    </a:lnTo>
                    <a:lnTo>
                      <a:pt x="352" y="144"/>
                    </a:lnTo>
                    <a:lnTo>
                      <a:pt x="324" y="156"/>
                    </a:lnTo>
                    <a:lnTo>
                      <a:pt x="226" y="192"/>
                    </a:lnTo>
                    <a:lnTo>
                      <a:pt x="106" y="234"/>
                    </a:lnTo>
                    <a:lnTo>
                      <a:pt x="50" y="258"/>
                    </a:lnTo>
                    <a:lnTo>
                      <a:pt x="0" y="278"/>
                    </a:lnTo>
                    <a:close/>
                  </a:path>
                </a:pathLst>
              </a:custGeom>
              <a:solidFill>
                <a:srgbClr val="2F3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57" name="Freeform 73"/>
              <p:cNvSpPr>
                <a:spLocks/>
              </p:cNvSpPr>
              <p:nvPr/>
            </p:nvSpPr>
            <p:spPr bwMode="auto">
              <a:xfrm>
                <a:off x="7318375" y="6775450"/>
                <a:ext cx="777875" cy="441325"/>
              </a:xfrm>
              <a:custGeom>
                <a:avLst/>
                <a:gdLst>
                  <a:gd name="T0" fmla="*/ 0 w 490"/>
                  <a:gd name="T1" fmla="*/ 278 h 278"/>
                  <a:gd name="T2" fmla="*/ 0 w 490"/>
                  <a:gd name="T3" fmla="*/ 278 h 278"/>
                  <a:gd name="T4" fmla="*/ 122 w 490"/>
                  <a:gd name="T5" fmla="*/ 224 h 278"/>
                  <a:gd name="T6" fmla="*/ 350 w 490"/>
                  <a:gd name="T7" fmla="*/ 124 h 278"/>
                  <a:gd name="T8" fmla="*/ 340 w 490"/>
                  <a:gd name="T9" fmla="*/ 54 h 278"/>
                  <a:gd name="T10" fmla="*/ 400 w 490"/>
                  <a:gd name="T11" fmla="*/ 96 h 278"/>
                  <a:gd name="T12" fmla="*/ 400 w 490"/>
                  <a:gd name="T13" fmla="*/ 96 h 278"/>
                  <a:gd name="T14" fmla="*/ 406 w 490"/>
                  <a:gd name="T15" fmla="*/ 86 h 278"/>
                  <a:gd name="T16" fmla="*/ 424 w 490"/>
                  <a:gd name="T17" fmla="*/ 62 h 278"/>
                  <a:gd name="T18" fmla="*/ 438 w 490"/>
                  <a:gd name="T19" fmla="*/ 48 h 278"/>
                  <a:gd name="T20" fmla="*/ 454 w 490"/>
                  <a:gd name="T21" fmla="*/ 32 h 278"/>
                  <a:gd name="T22" fmla="*/ 470 w 490"/>
                  <a:gd name="T23" fmla="*/ 14 h 278"/>
                  <a:gd name="T24" fmla="*/ 490 w 490"/>
                  <a:gd name="T25" fmla="*/ 0 h 278"/>
                  <a:gd name="T26" fmla="*/ 490 w 490"/>
                  <a:gd name="T27" fmla="*/ 0 h 278"/>
                  <a:gd name="T28" fmla="*/ 452 w 490"/>
                  <a:gd name="T29" fmla="*/ 54 h 278"/>
                  <a:gd name="T30" fmla="*/ 420 w 490"/>
                  <a:gd name="T31" fmla="*/ 96 h 278"/>
                  <a:gd name="T32" fmla="*/ 408 w 490"/>
                  <a:gd name="T33" fmla="*/ 112 h 278"/>
                  <a:gd name="T34" fmla="*/ 398 w 490"/>
                  <a:gd name="T35" fmla="*/ 122 h 278"/>
                  <a:gd name="T36" fmla="*/ 362 w 490"/>
                  <a:gd name="T37" fmla="*/ 84 h 278"/>
                  <a:gd name="T38" fmla="*/ 362 w 490"/>
                  <a:gd name="T39" fmla="*/ 84 h 278"/>
                  <a:gd name="T40" fmla="*/ 364 w 490"/>
                  <a:gd name="T41" fmla="*/ 108 h 278"/>
                  <a:gd name="T42" fmla="*/ 364 w 490"/>
                  <a:gd name="T43" fmla="*/ 138 h 278"/>
                  <a:gd name="T44" fmla="*/ 364 w 490"/>
                  <a:gd name="T45" fmla="*/ 138 h 278"/>
                  <a:gd name="T46" fmla="*/ 352 w 490"/>
                  <a:gd name="T47" fmla="*/ 144 h 278"/>
                  <a:gd name="T48" fmla="*/ 324 w 490"/>
                  <a:gd name="T49" fmla="*/ 156 h 278"/>
                  <a:gd name="T50" fmla="*/ 226 w 490"/>
                  <a:gd name="T51" fmla="*/ 192 h 278"/>
                  <a:gd name="T52" fmla="*/ 106 w 490"/>
                  <a:gd name="T53" fmla="*/ 234 h 278"/>
                  <a:gd name="T54" fmla="*/ 50 w 490"/>
                  <a:gd name="T55" fmla="*/ 258 h 278"/>
                  <a:gd name="T56" fmla="*/ 0 w 490"/>
                  <a:gd name="T57" fmla="*/ 278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90" h="278">
                    <a:moveTo>
                      <a:pt x="0" y="278"/>
                    </a:moveTo>
                    <a:lnTo>
                      <a:pt x="0" y="278"/>
                    </a:lnTo>
                    <a:lnTo>
                      <a:pt x="122" y="224"/>
                    </a:lnTo>
                    <a:lnTo>
                      <a:pt x="350" y="124"/>
                    </a:lnTo>
                    <a:lnTo>
                      <a:pt x="340" y="54"/>
                    </a:lnTo>
                    <a:lnTo>
                      <a:pt x="400" y="96"/>
                    </a:lnTo>
                    <a:lnTo>
                      <a:pt x="400" y="96"/>
                    </a:lnTo>
                    <a:lnTo>
                      <a:pt x="406" y="86"/>
                    </a:lnTo>
                    <a:lnTo>
                      <a:pt x="424" y="62"/>
                    </a:lnTo>
                    <a:lnTo>
                      <a:pt x="438" y="48"/>
                    </a:lnTo>
                    <a:lnTo>
                      <a:pt x="454" y="32"/>
                    </a:lnTo>
                    <a:lnTo>
                      <a:pt x="470" y="14"/>
                    </a:lnTo>
                    <a:lnTo>
                      <a:pt x="490" y="0"/>
                    </a:lnTo>
                    <a:lnTo>
                      <a:pt x="490" y="0"/>
                    </a:lnTo>
                    <a:lnTo>
                      <a:pt x="452" y="54"/>
                    </a:lnTo>
                    <a:lnTo>
                      <a:pt x="420" y="96"/>
                    </a:lnTo>
                    <a:lnTo>
                      <a:pt x="408" y="112"/>
                    </a:lnTo>
                    <a:lnTo>
                      <a:pt x="398" y="122"/>
                    </a:lnTo>
                    <a:lnTo>
                      <a:pt x="362" y="84"/>
                    </a:lnTo>
                    <a:lnTo>
                      <a:pt x="362" y="84"/>
                    </a:lnTo>
                    <a:lnTo>
                      <a:pt x="364" y="108"/>
                    </a:lnTo>
                    <a:lnTo>
                      <a:pt x="364" y="138"/>
                    </a:lnTo>
                    <a:lnTo>
                      <a:pt x="364" y="138"/>
                    </a:lnTo>
                    <a:lnTo>
                      <a:pt x="352" y="144"/>
                    </a:lnTo>
                    <a:lnTo>
                      <a:pt x="324" y="156"/>
                    </a:lnTo>
                    <a:lnTo>
                      <a:pt x="226" y="192"/>
                    </a:lnTo>
                    <a:lnTo>
                      <a:pt x="106" y="234"/>
                    </a:lnTo>
                    <a:lnTo>
                      <a:pt x="50" y="258"/>
                    </a:lnTo>
                    <a:lnTo>
                      <a:pt x="0" y="27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58" name="Freeform 74"/>
              <p:cNvSpPr>
                <a:spLocks/>
              </p:cNvSpPr>
              <p:nvPr/>
            </p:nvSpPr>
            <p:spPr bwMode="auto">
              <a:xfrm>
                <a:off x="7045325" y="4584700"/>
                <a:ext cx="666750" cy="1044575"/>
              </a:xfrm>
              <a:custGeom>
                <a:avLst/>
                <a:gdLst>
                  <a:gd name="T0" fmla="*/ 240 w 420"/>
                  <a:gd name="T1" fmla="*/ 18 h 658"/>
                  <a:gd name="T2" fmla="*/ 316 w 420"/>
                  <a:gd name="T3" fmla="*/ 280 h 658"/>
                  <a:gd name="T4" fmla="*/ 370 w 420"/>
                  <a:gd name="T5" fmla="*/ 278 h 658"/>
                  <a:gd name="T6" fmla="*/ 392 w 420"/>
                  <a:gd name="T7" fmla="*/ 270 h 658"/>
                  <a:gd name="T8" fmla="*/ 396 w 420"/>
                  <a:gd name="T9" fmla="*/ 268 h 658"/>
                  <a:gd name="T10" fmla="*/ 404 w 420"/>
                  <a:gd name="T11" fmla="*/ 272 h 658"/>
                  <a:gd name="T12" fmla="*/ 414 w 420"/>
                  <a:gd name="T13" fmla="*/ 284 h 658"/>
                  <a:gd name="T14" fmla="*/ 420 w 420"/>
                  <a:gd name="T15" fmla="*/ 310 h 658"/>
                  <a:gd name="T16" fmla="*/ 420 w 420"/>
                  <a:gd name="T17" fmla="*/ 338 h 658"/>
                  <a:gd name="T18" fmla="*/ 414 w 420"/>
                  <a:gd name="T19" fmla="*/ 346 h 658"/>
                  <a:gd name="T20" fmla="*/ 398 w 420"/>
                  <a:gd name="T21" fmla="*/ 358 h 658"/>
                  <a:gd name="T22" fmla="*/ 380 w 420"/>
                  <a:gd name="T23" fmla="*/ 362 h 658"/>
                  <a:gd name="T24" fmla="*/ 354 w 420"/>
                  <a:gd name="T25" fmla="*/ 364 h 658"/>
                  <a:gd name="T26" fmla="*/ 362 w 420"/>
                  <a:gd name="T27" fmla="*/ 404 h 658"/>
                  <a:gd name="T28" fmla="*/ 384 w 420"/>
                  <a:gd name="T29" fmla="*/ 542 h 658"/>
                  <a:gd name="T30" fmla="*/ 390 w 420"/>
                  <a:gd name="T31" fmla="*/ 620 h 658"/>
                  <a:gd name="T32" fmla="*/ 386 w 420"/>
                  <a:gd name="T33" fmla="*/ 638 h 658"/>
                  <a:gd name="T34" fmla="*/ 382 w 420"/>
                  <a:gd name="T35" fmla="*/ 642 h 658"/>
                  <a:gd name="T36" fmla="*/ 350 w 420"/>
                  <a:gd name="T37" fmla="*/ 652 h 658"/>
                  <a:gd name="T38" fmla="*/ 280 w 420"/>
                  <a:gd name="T39" fmla="*/ 658 h 658"/>
                  <a:gd name="T40" fmla="*/ 206 w 420"/>
                  <a:gd name="T41" fmla="*/ 652 h 658"/>
                  <a:gd name="T42" fmla="*/ 176 w 420"/>
                  <a:gd name="T43" fmla="*/ 642 h 658"/>
                  <a:gd name="T44" fmla="*/ 156 w 420"/>
                  <a:gd name="T45" fmla="*/ 628 h 658"/>
                  <a:gd name="T46" fmla="*/ 148 w 420"/>
                  <a:gd name="T47" fmla="*/ 620 h 658"/>
                  <a:gd name="T48" fmla="*/ 126 w 420"/>
                  <a:gd name="T49" fmla="*/ 576 h 658"/>
                  <a:gd name="T50" fmla="*/ 96 w 420"/>
                  <a:gd name="T51" fmla="*/ 496 h 658"/>
                  <a:gd name="T52" fmla="*/ 44 w 420"/>
                  <a:gd name="T53" fmla="*/ 332 h 658"/>
                  <a:gd name="T54" fmla="*/ 22 w 420"/>
                  <a:gd name="T55" fmla="*/ 262 h 658"/>
                  <a:gd name="T56" fmla="*/ 6 w 420"/>
                  <a:gd name="T57" fmla="*/ 180 h 658"/>
                  <a:gd name="T58" fmla="*/ 0 w 420"/>
                  <a:gd name="T59" fmla="*/ 122 h 658"/>
                  <a:gd name="T60" fmla="*/ 4 w 420"/>
                  <a:gd name="T61" fmla="*/ 90 h 658"/>
                  <a:gd name="T62" fmla="*/ 14 w 420"/>
                  <a:gd name="T63" fmla="*/ 62 h 658"/>
                  <a:gd name="T64" fmla="*/ 22 w 420"/>
                  <a:gd name="T65" fmla="*/ 52 h 658"/>
                  <a:gd name="T66" fmla="*/ 44 w 420"/>
                  <a:gd name="T67" fmla="*/ 36 h 658"/>
                  <a:gd name="T68" fmla="*/ 72 w 420"/>
                  <a:gd name="T69" fmla="*/ 22 h 658"/>
                  <a:gd name="T70" fmla="*/ 138 w 420"/>
                  <a:gd name="T71" fmla="*/ 4 h 658"/>
                  <a:gd name="T72" fmla="*/ 200 w 420"/>
                  <a:gd name="T73" fmla="*/ 2 h 658"/>
                  <a:gd name="T74" fmla="*/ 224 w 420"/>
                  <a:gd name="T75" fmla="*/ 8 h 658"/>
                  <a:gd name="T76" fmla="*/ 240 w 420"/>
                  <a:gd name="T77" fmla="*/ 18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20" h="658">
                    <a:moveTo>
                      <a:pt x="240" y="18"/>
                    </a:moveTo>
                    <a:lnTo>
                      <a:pt x="240" y="18"/>
                    </a:lnTo>
                    <a:lnTo>
                      <a:pt x="316" y="280"/>
                    </a:lnTo>
                    <a:lnTo>
                      <a:pt x="316" y="280"/>
                    </a:lnTo>
                    <a:lnTo>
                      <a:pt x="346" y="280"/>
                    </a:lnTo>
                    <a:lnTo>
                      <a:pt x="370" y="278"/>
                    </a:lnTo>
                    <a:lnTo>
                      <a:pt x="382" y="274"/>
                    </a:lnTo>
                    <a:lnTo>
                      <a:pt x="392" y="270"/>
                    </a:lnTo>
                    <a:lnTo>
                      <a:pt x="392" y="270"/>
                    </a:lnTo>
                    <a:lnTo>
                      <a:pt x="396" y="268"/>
                    </a:lnTo>
                    <a:lnTo>
                      <a:pt x="400" y="270"/>
                    </a:lnTo>
                    <a:lnTo>
                      <a:pt x="404" y="272"/>
                    </a:lnTo>
                    <a:lnTo>
                      <a:pt x="408" y="274"/>
                    </a:lnTo>
                    <a:lnTo>
                      <a:pt x="414" y="284"/>
                    </a:lnTo>
                    <a:lnTo>
                      <a:pt x="418" y="296"/>
                    </a:lnTo>
                    <a:lnTo>
                      <a:pt x="420" y="310"/>
                    </a:lnTo>
                    <a:lnTo>
                      <a:pt x="420" y="326"/>
                    </a:lnTo>
                    <a:lnTo>
                      <a:pt x="420" y="338"/>
                    </a:lnTo>
                    <a:lnTo>
                      <a:pt x="414" y="346"/>
                    </a:lnTo>
                    <a:lnTo>
                      <a:pt x="414" y="346"/>
                    </a:lnTo>
                    <a:lnTo>
                      <a:pt x="408" y="354"/>
                    </a:lnTo>
                    <a:lnTo>
                      <a:pt x="398" y="358"/>
                    </a:lnTo>
                    <a:lnTo>
                      <a:pt x="390" y="360"/>
                    </a:lnTo>
                    <a:lnTo>
                      <a:pt x="380" y="362"/>
                    </a:lnTo>
                    <a:lnTo>
                      <a:pt x="362" y="364"/>
                    </a:lnTo>
                    <a:lnTo>
                      <a:pt x="354" y="364"/>
                    </a:lnTo>
                    <a:lnTo>
                      <a:pt x="354" y="364"/>
                    </a:lnTo>
                    <a:lnTo>
                      <a:pt x="362" y="404"/>
                    </a:lnTo>
                    <a:lnTo>
                      <a:pt x="376" y="494"/>
                    </a:lnTo>
                    <a:lnTo>
                      <a:pt x="384" y="542"/>
                    </a:lnTo>
                    <a:lnTo>
                      <a:pt x="388" y="586"/>
                    </a:lnTo>
                    <a:lnTo>
                      <a:pt x="390" y="620"/>
                    </a:lnTo>
                    <a:lnTo>
                      <a:pt x="388" y="632"/>
                    </a:lnTo>
                    <a:lnTo>
                      <a:pt x="386" y="638"/>
                    </a:lnTo>
                    <a:lnTo>
                      <a:pt x="386" y="638"/>
                    </a:lnTo>
                    <a:lnTo>
                      <a:pt x="382" y="642"/>
                    </a:lnTo>
                    <a:lnTo>
                      <a:pt x="374" y="646"/>
                    </a:lnTo>
                    <a:lnTo>
                      <a:pt x="350" y="652"/>
                    </a:lnTo>
                    <a:lnTo>
                      <a:pt x="318" y="656"/>
                    </a:lnTo>
                    <a:lnTo>
                      <a:pt x="280" y="658"/>
                    </a:lnTo>
                    <a:lnTo>
                      <a:pt x="242" y="656"/>
                    </a:lnTo>
                    <a:lnTo>
                      <a:pt x="206" y="652"/>
                    </a:lnTo>
                    <a:lnTo>
                      <a:pt x="190" y="648"/>
                    </a:lnTo>
                    <a:lnTo>
                      <a:pt x="176" y="642"/>
                    </a:lnTo>
                    <a:lnTo>
                      <a:pt x="166" y="636"/>
                    </a:lnTo>
                    <a:lnTo>
                      <a:pt x="156" y="628"/>
                    </a:lnTo>
                    <a:lnTo>
                      <a:pt x="156" y="628"/>
                    </a:lnTo>
                    <a:lnTo>
                      <a:pt x="148" y="620"/>
                    </a:lnTo>
                    <a:lnTo>
                      <a:pt x="142" y="608"/>
                    </a:lnTo>
                    <a:lnTo>
                      <a:pt x="126" y="576"/>
                    </a:lnTo>
                    <a:lnTo>
                      <a:pt x="110" y="538"/>
                    </a:lnTo>
                    <a:lnTo>
                      <a:pt x="96" y="496"/>
                    </a:lnTo>
                    <a:lnTo>
                      <a:pt x="68" y="408"/>
                    </a:lnTo>
                    <a:lnTo>
                      <a:pt x="44" y="332"/>
                    </a:lnTo>
                    <a:lnTo>
                      <a:pt x="44" y="332"/>
                    </a:lnTo>
                    <a:lnTo>
                      <a:pt x="22" y="262"/>
                    </a:lnTo>
                    <a:lnTo>
                      <a:pt x="12" y="222"/>
                    </a:lnTo>
                    <a:lnTo>
                      <a:pt x="6" y="180"/>
                    </a:lnTo>
                    <a:lnTo>
                      <a:pt x="0" y="142"/>
                    </a:lnTo>
                    <a:lnTo>
                      <a:pt x="0" y="122"/>
                    </a:lnTo>
                    <a:lnTo>
                      <a:pt x="2" y="106"/>
                    </a:lnTo>
                    <a:lnTo>
                      <a:pt x="4" y="90"/>
                    </a:lnTo>
                    <a:lnTo>
                      <a:pt x="8" y="76"/>
                    </a:lnTo>
                    <a:lnTo>
                      <a:pt x="14" y="62"/>
                    </a:lnTo>
                    <a:lnTo>
                      <a:pt x="22" y="52"/>
                    </a:lnTo>
                    <a:lnTo>
                      <a:pt x="22" y="52"/>
                    </a:lnTo>
                    <a:lnTo>
                      <a:pt x="32" y="44"/>
                    </a:lnTo>
                    <a:lnTo>
                      <a:pt x="44" y="36"/>
                    </a:lnTo>
                    <a:lnTo>
                      <a:pt x="58" y="28"/>
                    </a:lnTo>
                    <a:lnTo>
                      <a:pt x="72" y="22"/>
                    </a:lnTo>
                    <a:lnTo>
                      <a:pt x="104" y="10"/>
                    </a:lnTo>
                    <a:lnTo>
                      <a:pt x="138" y="4"/>
                    </a:lnTo>
                    <a:lnTo>
                      <a:pt x="170" y="0"/>
                    </a:lnTo>
                    <a:lnTo>
                      <a:pt x="200" y="2"/>
                    </a:lnTo>
                    <a:lnTo>
                      <a:pt x="212" y="4"/>
                    </a:lnTo>
                    <a:lnTo>
                      <a:pt x="224" y="8"/>
                    </a:lnTo>
                    <a:lnTo>
                      <a:pt x="232" y="12"/>
                    </a:lnTo>
                    <a:lnTo>
                      <a:pt x="240" y="18"/>
                    </a:lnTo>
                    <a:close/>
                  </a:path>
                </a:pathLst>
              </a:custGeom>
              <a:solidFill>
                <a:srgbClr val="FEE1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59" name="Freeform 75"/>
              <p:cNvSpPr>
                <a:spLocks/>
              </p:cNvSpPr>
              <p:nvPr/>
            </p:nvSpPr>
            <p:spPr bwMode="auto">
              <a:xfrm>
                <a:off x="7045325" y="4584700"/>
                <a:ext cx="666750" cy="1044575"/>
              </a:xfrm>
              <a:custGeom>
                <a:avLst/>
                <a:gdLst>
                  <a:gd name="T0" fmla="*/ 240 w 420"/>
                  <a:gd name="T1" fmla="*/ 18 h 658"/>
                  <a:gd name="T2" fmla="*/ 316 w 420"/>
                  <a:gd name="T3" fmla="*/ 280 h 658"/>
                  <a:gd name="T4" fmla="*/ 370 w 420"/>
                  <a:gd name="T5" fmla="*/ 278 h 658"/>
                  <a:gd name="T6" fmla="*/ 392 w 420"/>
                  <a:gd name="T7" fmla="*/ 270 h 658"/>
                  <a:gd name="T8" fmla="*/ 396 w 420"/>
                  <a:gd name="T9" fmla="*/ 268 h 658"/>
                  <a:gd name="T10" fmla="*/ 404 w 420"/>
                  <a:gd name="T11" fmla="*/ 272 h 658"/>
                  <a:gd name="T12" fmla="*/ 414 w 420"/>
                  <a:gd name="T13" fmla="*/ 284 h 658"/>
                  <a:gd name="T14" fmla="*/ 420 w 420"/>
                  <a:gd name="T15" fmla="*/ 310 h 658"/>
                  <a:gd name="T16" fmla="*/ 420 w 420"/>
                  <a:gd name="T17" fmla="*/ 338 h 658"/>
                  <a:gd name="T18" fmla="*/ 414 w 420"/>
                  <a:gd name="T19" fmla="*/ 346 h 658"/>
                  <a:gd name="T20" fmla="*/ 398 w 420"/>
                  <a:gd name="T21" fmla="*/ 358 h 658"/>
                  <a:gd name="T22" fmla="*/ 380 w 420"/>
                  <a:gd name="T23" fmla="*/ 362 h 658"/>
                  <a:gd name="T24" fmla="*/ 354 w 420"/>
                  <a:gd name="T25" fmla="*/ 364 h 658"/>
                  <a:gd name="T26" fmla="*/ 362 w 420"/>
                  <a:gd name="T27" fmla="*/ 404 h 658"/>
                  <a:gd name="T28" fmla="*/ 384 w 420"/>
                  <a:gd name="T29" fmla="*/ 542 h 658"/>
                  <a:gd name="T30" fmla="*/ 390 w 420"/>
                  <a:gd name="T31" fmla="*/ 620 h 658"/>
                  <a:gd name="T32" fmla="*/ 386 w 420"/>
                  <a:gd name="T33" fmla="*/ 638 h 658"/>
                  <a:gd name="T34" fmla="*/ 382 w 420"/>
                  <a:gd name="T35" fmla="*/ 642 h 658"/>
                  <a:gd name="T36" fmla="*/ 350 w 420"/>
                  <a:gd name="T37" fmla="*/ 652 h 658"/>
                  <a:gd name="T38" fmla="*/ 280 w 420"/>
                  <a:gd name="T39" fmla="*/ 658 h 658"/>
                  <a:gd name="T40" fmla="*/ 206 w 420"/>
                  <a:gd name="T41" fmla="*/ 652 h 658"/>
                  <a:gd name="T42" fmla="*/ 176 w 420"/>
                  <a:gd name="T43" fmla="*/ 642 h 658"/>
                  <a:gd name="T44" fmla="*/ 156 w 420"/>
                  <a:gd name="T45" fmla="*/ 628 h 658"/>
                  <a:gd name="T46" fmla="*/ 148 w 420"/>
                  <a:gd name="T47" fmla="*/ 620 h 658"/>
                  <a:gd name="T48" fmla="*/ 126 w 420"/>
                  <a:gd name="T49" fmla="*/ 576 h 658"/>
                  <a:gd name="T50" fmla="*/ 96 w 420"/>
                  <a:gd name="T51" fmla="*/ 496 h 658"/>
                  <a:gd name="T52" fmla="*/ 44 w 420"/>
                  <a:gd name="T53" fmla="*/ 332 h 658"/>
                  <a:gd name="T54" fmla="*/ 22 w 420"/>
                  <a:gd name="T55" fmla="*/ 262 h 658"/>
                  <a:gd name="T56" fmla="*/ 6 w 420"/>
                  <a:gd name="T57" fmla="*/ 180 h 658"/>
                  <a:gd name="T58" fmla="*/ 0 w 420"/>
                  <a:gd name="T59" fmla="*/ 122 h 658"/>
                  <a:gd name="T60" fmla="*/ 4 w 420"/>
                  <a:gd name="T61" fmla="*/ 90 h 658"/>
                  <a:gd name="T62" fmla="*/ 14 w 420"/>
                  <a:gd name="T63" fmla="*/ 62 h 658"/>
                  <a:gd name="T64" fmla="*/ 22 w 420"/>
                  <a:gd name="T65" fmla="*/ 52 h 658"/>
                  <a:gd name="T66" fmla="*/ 44 w 420"/>
                  <a:gd name="T67" fmla="*/ 36 h 658"/>
                  <a:gd name="T68" fmla="*/ 72 w 420"/>
                  <a:gd name="T69" fmla="*/ 22 h 658"/>
                  <a:gd name="T70" fmla="*/ 138 w 420"/>
                  <a:gd name="T71" fmla="*/ 4 h 658"/>
                  <a:gd name="T72" fmla="*/ 200 w 420"/>
                  <a:gd name="T73" fmla="*/ 2 h 658"/>
                  <a:gd name="T74" fmla="*/ 224 w 420"/>
                  <a:gd name="T75" fmla="*/ 8 h 658"/>
                  <a:gd name="T76" fmla="*/ 240 w 420"/>
                  <a:gd name="T77" fmla="*/ 18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20" h="658">
                    <a:moveTo>
                      <a:pt x="240" y="18"/>
                    </a:moveTo>
                    <a:lnTo>
                      <a:pt x="240" y="18"/>
                    </a:lnTo>
                    <a:lnTo>
                      <a:pt x="316" y="280"/>
                    </a:lnTo>
                    <a:lnTo>
                      <a:pt x="316" y="280"/>
                    </a:lnTo>
                    <a:lnTo>
                      <a:pt x="346" y="280"/>
                    </a:lnTo>
                    <a:lnTo>
                      <a:pt x="370" y="278"/>
                    </a:lnTo>
                    <a:lnTo>
                      <a:pt x="382" y="274"/>
                    </a:lnTo>
                    <a:lnTo>
                      <a:pt x="392" y="270"/>
                    </a:lnTo>
                    <a:lnTo>
                      <a:pt x="392" y="270"/>
                    </a:lnTo>
                    <a:lnTo>
                      <a:pt x="396" y="268"/>
                    </a:lnTo>
                    <a:lnTo>
                      <a:pt x="400" y="270"/>
                    </a:lnTo>
                    <a:lnTo>
                      <a:pt x="404" y="272"/>
                    </a:lnTo>
                    <a:lnTo>
                      <a:pt x="408" y="274"/>
                    </a:lnTo>
                    <a:lnTo>
                      <a:pt x="414" y="284"/>
                    </a:lnTo>
                    <a:lnTo>
                      <a:pt x="418" y="296"/>
                    </a:lnTo>
                    <a:lnTo>
                      <a:pt x="420" y="310"/>
                    </a:lnTo>
                    <a:lnTo>
                      <a:pt x="420" y="326"/>
                    </a:lnTo>
                    <a:lnTo>
                      <a:pt x="420" y="338"/>
                    </a:lnTo>
                    <a:lnTo>
                      <a:pt x="414" y="346"/>
                    </a:lnTo>
                    <a:lnTo>
                      <a:pt x="414" y="346"/>
                    </a:lnTo>
                    <a:lnTo>
                      <a:pt x="408" y="354"/>
                    </a:lnTo>
                    <a:lnTo>
                      <a:pt x="398" y="358"/>
                    </a:lnTo>
                    <a:lnTo>
                      <a:pt x="390" y="360"/>
                    </a:lnTo>
                    <a:lnTo>
                      <a:pt x="380" y="362"/>
                    </a:lnTo>
                    <a:lnTo>
                      <a:pt x="362" y="364"/>
                    </a:lnTo>
                    <a:lnTo>
                      <a:pt x="354" y="364"/>
                    </a:lnTo>
                    <a:lnTo>
                      <a:pt x="354" y="364"/>
                    </a:lnTo>
                    <a:lnTo>
                      <a:pt x="362" y="404"/>
                    </a:lnTo>
                    <a:lnTo>
                      <a:pt x="376" y="494"/>
                    </a:lnTo>
                    <a:lnTo>
                      <a:pt x="384" y="542"/>
                    </a:lnTo>
                    <a:lnTo>
                      <a:pt x="388" y="586"/>
                    </a:lnTo>
                    <a:lnTo>
                      <a:pt x="390" y="620"/>
                    </a:lnTo>
                    <a:lnTo>
                      <a:pt x="388" y="632"/>
                    </a:lnTo>
                    <a:lnTo>
                      <a:pt x="386" y="638"/>
                    </a:lnTo>
                    <a:lnTo>
                      <a:pt x="386" y="638"/>
                    </a:lnTo>
                    <a:lnTo>
                      <a:pt x="382" y="642"/>
                    </a:lnTo>
                    <a:lnTo>
                      <a:pt x="374" y="646"/>
                    </a:lnTo>
                    <a:lnTo>
                      <a:pt x="350" y="652"/>
                    </a:lnTo>
                    <a:lnTo>
                      <a:pt x="318" y="656"/>
                    </a:lnTo>
                    <a:lnTo>
                      <a:pt x="280" y="658"/>
                    </a:lnTo>
                    <a:lnTo>
                      <a:pt x="242" y="656"/>
                    </a:lnTo>
                    <a:lnTo>
                      <a:pt x="206" y="652"/>
                    </a:lnTo>
                    <a:lnTo>
                      <a:pt x="190" y="648"/>
                    </a:lnTo>
                    <a:lnTo>
                      <a:pt x="176" y="642"/>
                    </a:lnTo>
                    <a:lnTo>
                      <a:pt x="166" y="636"/>
                    </a:lnTo>
                    <a:lnTo>
                      <a:pt x="156" y="628"/>
                    </a:lnTo>
                    <a:lnTo>
                      <a:pt x="156" y="628"/>
                    </a:lnTo>
                    <a:lnTo>
                      <a:pt x="148" y="620"/>
                    </a:lnTo>
                    <a:lnTo>
                      <a:pt x="142" y="608"/>
                    </a:lnTo>
                    <a:lnTo>
                      <a:pt x="126" y="576"/>
                    </a:lnTo>
                    <a:lnTo>
                      <a:pt x="110" y="538"/>
                    </a:lnTo>
                    <a:lnTo>
                      <a:pt x="96" y="496"/>
                    </a:lnTo>
                    <a:lnTo>
                      <a:pt x="68" y="408"/>
                    </a:lnTo>
                    <a:lnTo>
                      <a:pt x="44" y="332"/>
                    </a:lnTo>
                    <a:lnTo>
                      <a:pt x="44" y="332"/>
                    </a:lnTo>
                    <a:lnTo>
                      <a:pt x="22" y="262"/>
                    </a:lnTo>
                    <a:lnTo>
                      <a:pt x="12" y="222"/>
                    </a:lnTo>
                    <a:lnTo>
                      <a:pt x="6" y="180"/>
                    </a:lnTo>
                    <a:lnTo>
                      <a:pt x="0" y="142"/>
                    </a:lnTo>
                    <a:lnTo>
                      <a:pt x="0" y="122"/>
                    </a:lnTo>
                    <a:lnTo>
                      <a:pt x="2" y="106"/>
                    </a:lnTo>
                    <a:lnTo>
                      <a:pt x="4" y="90"/>
                    </a:lnTo>
                    <a:lnTo>
                      <a:pt x="8" y="76"/>
                    </a:lnTo>
                    <a:lnTo>
                      <a:pt x="14" y="62"/>
                    </a:lnTo>
                    <a:lnTo>
                      <a:pt x="22" y="52"/>
                    </a:lnTo>
                    <a:lnTo>
                      <a:pt x="22" y="52"/>
                    </a:lnTo>
                    <a:lnTo>
                      <a:pt x="32" y="44"/>
                    </a:lnTo>
                    <a:lnTo>
                      <a:pt x="44" y="36"/>
                    </a:lnTo>
                    <a:lnTo>
                      <a:pt x="58" y="28"/>
                    </a:lnTo>
                    <a:lnTo>
                      <a:pt x="72" y="22"/>
                    </a:lnTo>
                    <a:lnTo>
                      <a:pt x="104" y="10"/>
                    </a:lnTo>
                    <a:lnTo>
                      <a:pt x="138" y="4"/>
                    </a:lnTo>
                    <a:lnTo>
                      <a:pt x="170" y="0"/>
                    </a:lnTo>
                    <a:lnTo>
                      <a:pt x="200" y="2"/>
                    </a:lnTo>
                    <a:lnTo>
                      <a:pt x="212" y="4"/>
                    </a:lnTo>
                    <a:lnTo>
                      <a:pt x="224" y="8"/>
                    </a:lnTo>
                    <a:lnTo>
                      <a:pt x="232" y="12"/>
                    </a:lnTo>
                    <a:lnTo>
                      <a:pt x="240" y="1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60" name="Freeform 76"/>
              <p:cNvSpPr>
                <a:spLocks/>
              </p:cNvSpPr>
              <p:nvPr/>
            </p:nvSpPr>
            <p:spPr bwMode="auto">
              <a:xfrm>
                <a:off x="6289675" y="4127500"/>
                <a:ext cx="1250950" cy="1517650"/>
              </a:xfrm>
              <a:custGeom>
                <a:avLst/>
                <a:gdLst>
                  <a:gd name="T0" fmla="*/ 572 w 788"/>
                  <a:gd name="T1" fmla="*/ 638 h 956"/>
                  <a:gd name="T2" fmla="*/ 590 w 788"/>
                  <a:gd name="T3" fmla="*/ 554 h 956"/>
                  <a:gd name="T4" fmla="*/ 570 w 788"/>
                  <a:gd name="T5" fmla="*/ 466 h 956"/>
                  <a:gd name="T6" fmla="*/ 516 w 788"/>
                  <a:gd name="T7" fmla="*/ 400 h 956"/>
                  <a:gd name="T8" fmla="*/ 636 w 788"/>
                  <a:gd name="T9" fmla="*/ 400 h 956"/>
                  <a:gd name="T10" fmla="*/ 664 w 788"/>
                  <a:gd name="T11" fmla="*/ 390 h 956"/>
                  <a:gd name="T12" fmla="*/ 650 w 788"/>
                  <a:gd name="T13" fmla="*/ 358 h 956"/>
                  <a:gd name="T14" fmla="*/ 656 w 788"/>
                  <a:gd name="T15" fmla="*/ 342 h 956"/>
                  <a:gd name="T16" fmla="*/ 754 w 788"/>
                  <a:gd name="T17" fmla="*/ 330 h 956"/>
                  <a:gd name="T18" fmla="*/ 786 w 788"/>
                  <a:gd name="T19" fmla="*/ 306 h 956"/>
                  <a:gd name="T20" fmla="*/ 782 w 788"/>
                  <a:gd name="T21" fmla="*/ 282 h 956"/>
                  <a:gd name="T22" fmla="*/ 744 w 788"/>
                  <a:gd name="T23" fmla="*/ 254 h 956"/>
                  <a:gd name="T24" fmla="*/ 704 w 788"/>
                  <a:gd name="T25" fmla="*/ 248 h 956"/>
                  <a:gd name="T26" fmla="*/ 760 w 788"/>
                  <a:gd name="T27" fmla="*/ 208 h 956"/>
                  <a:gd name="T28" fmla="*/ 782 w 788"/>
                  <a:gd name="T29" fmla="*/ 162 h 956"/>
                  <a:gd name="T30" fmla="*/ 774 w 788"/>
                  <a:gd name="T31" fmla="*/ 100 h 956"/>
                  <a:gd name="T32" fmla="*/ 744 w 788"/>
                  <a:gd name="T33" fmla="*/ 36 h 956"/>
                  <a:gd name="T34" fmla="*/ 700 w 788"/>
                  <a:gd name="T35" fmla="*/ 6 h 956"/>
                  <a:gd name="T36" fmla="*/ 654 w 788"/>
                  <a:gd name="T37" fmla="*/ 2 h 956"/>
                  <a:gd name="T38" fmla="*/ 604 w 788"/>
                  <a:gd name="T39" fmla="*/ 36 h 956"/>
                  <a:gd name="T40" fmla="*/ 584 w 788"/>
                  <a:gd name="T41" fmla="*/ 94 h 956"/>
                  <a:gd name="T42" fmla="*/ 582 w 788"/>
                  <a:gd name="T43" fmla="*/ 174 h 956"/>
                  <a:gd name="T44" fmla="*/ 554 w 788"/>
                  <a:gd name="T45" fmla="*/ 110 h 956"/>
                  <a:gd name="T46" fmla="*/ 504 w 788"/>
                  <a:gd name="T47" fmla="*/ 58 h 956"/>
                  <a:gd name="T48" fmla="*/ 426 w 788"/>
                  <a:gd name="T49" fmla="*/ 32 h 956"/>
                  <a:gd name="T50" fmla="*/ 354 w 788"/>
                  <a:gd name="T51" fmla="*/ 44 h 956"/>
                  <a:gd name="T52" fmla="*/ 296 w 788"/>
                  <a:gd name="T53" fmla="*/ 80 h 956"/>
                  <a:gd name="T54" fmla="*/ 288 w 788"/>
                  <a:gd name="T55" fmla="*/ 132 h 956"/>
                  <a:gd name="T56" fmla="*/ 336 w 788"/>
                  <a:gd name="T57" fmla="*/ 196 h 956"/>
                  <a:gd name="T58" fmla="*/ 354 w 788"/>
                  <a:gd name="T59" fmla="*/ 228 h 956"/>
                  <a:gd name="T60" fmla="*/ 246 w 788"/>
                  <a:gd name="T61" fmla="*/ 250 h 956"/>
                  <a:gd name="T62" fmla="*/ 164 w 788"/>
                  <a:gd name="T63" fmla="*/ 298 h 956"/>
                  <a:gd name="T64" fmla="*/ 124 w 788"/>
                  <a:gd name="T65" fmla="*/ 336 h 956"/>
                  <a:gd name="T66" fmla="*/ 68 w 788"/>
                  <a:gd name="T67" fmla="*/ 328 h 956"/>
                  <a:gd name="T68" fmla="*/ 26 w 788"/>
                  <a:gd name="T69" fmla="*/ 346 h 956"/>
                  <a:gd name="T70" fmla="*/ 2 w 788"/>
                  <a:gd name="T71" fmla="*/ 376 h 956"/>
                  <a:gd name="T72" fmla="*/ 14 w 788"/>
                  <a:gd name="T73" fmla="*/ 400 h 956"/>
                  <a:gd name="T74" fmla="*/ 80 w 788"/>
                  <a:gd name="T75" fmla="*/ 444 h 956"/>
                  <a:gd name="T76" fmla="*/ 22 w 788"/>
                  <a:gd name="T77" fmla="*/ 480 h 956"/>
                  <a:gd name="T78" fmla="*/ 0 w 788"/>
                  <a:gd name="T79" fmla="*/ 524 h 956"/>
                  <a:gd name="T80" fmla="*/ 8 w 788"/>
                  <a:gd name="T81" fmla="*/ 552 h 956"/>
                  <a:gd name="T82" fmla="*/ 36 w 788"/>
                  <a:gd name="T83" fmla="*/ 564 h 956"/>
                  <a:gd name="T84" fmla="*/ 100 w 788"/>
                  <a:gd name="T85" fmla="*/ 550 h 956"/>
                  <a:gd name="T86" fmla="*/ 124 w 788"/>
                  <a:gd name="T87" fmla="*/ 626 h 956"/>
                  <a:gd name="T88" fmla="*/ 190 w 788"/>
                  <a:gd name="T89" fmla="*/ 750 h 956"/>
                  <a:gd name="T90" fmla="*/ 282 w 788"/>
                  <a:gd name="T91" fmla="*/ 838 h 956"/>
                  <a:gd name="T92" fmla="*/ 318 w 788"/>
                  <a:gd name="T93" fmla="*/ 888 h 956"/>
                  <a:gd name="T94" fmla="*/ 344 w 788"/>
                  <a:gd name="T95" fmla="*/ 948 h 956"/>
                  <a:gd name="T96" fmla="*/ 362 w 788"/>
                  <a:gd name="T97" fmla="*/ 954 h 956"/>
                  <a:gd name="T98" fmla="*/ 398 w 788"/>
                  <a:gd name="T99" fmla="*/ 918 h 956"/>
                  <a:gd name="T100" fmla="*/ 410 w 788"/>
                  <a:gd name="T101" fmla="*/ 902 h 956"/>
                  <a:gd name="T102" fmla="*/ 446 w 788"/>
                  <a:gd name="T103" fmla="*/ 948 h 956"/>
                  <a:gd name="T104" fmla="*/ 478 w 788"/>
                  <a:gd name="T105" fmla="*/ 956 h 956"/>
                  <a:gd name="T106" fmla="*/ 516 w 788"/>
                  <a:gd name="T107" fmla="*/ 932 h 956"/>
                  <a:gd name="T108" fmla="*/ 534 w 788"/>
                  <a:gd name="T109" fmla="*/ 894 h 956"/>
                  <a:gd name="T110" fmla="*/ 554 w 788"/>
                  <a:gd name="T111" fmla="*/ 894 h 956"/>
                  <a:gd name="T112" fmla="*/ 578 w 788"/>
                  <a:gd name="T113" fmla="*/ 880 h 956"/>
                  <a:gd name="T114" fmla="*/ 582 w 788"/>
                  <a:gd name="T115" fmla="*/ 840 h 956"/>
                  <a:gd name="T116" fmla="*/ 556 w 788"/>
                  <a:gd name="T117" fmla="*/ 752 h 956"/>
                  <a:gd name="T118" fmla="*/ 558 w 788"/>
                  <a:gd name="T119" fmla="*/ 670 h 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88" h="956">
                    <a:moveTo>
                      <a:pt x="558" y="662"/>
                    </a:moveTo>
                    <a:lnTo>
                      <a:pt x="558" y="662"/>
                    </a:lnTo>
                    <a:lnTo>
                      <a:pt x="562" y="656"/>
                    </a:lnTo>
                    <a:lnTo>
                      <a:pt x="572" y="638"/>
                    </a:lnTo>
                    <a:lnTo>
                      <a:pt x="582" y="610"/>
                    </a:lnTo>
                    <a:lnTo>
                      <a:pt x="586" y="592"/>
                    </a:lnTo>
                    <a:lnTo>
                      <a:pt x="590" y="574"/>
                    </a:lnTo>
                    <a:lnTo>
                      <a:pt x="590" y="554"/>
                    </a:lnTo>
                    <a:lnTo>
                      <a:pt x="590" y="534"/>
                    </a:lnTo>
                    <a:lnTo>
                      <a:pt x="586" y="512"/>
                    </a:lnTo>
                    <a:lnTo>
                      <a:pt x="580" y="490"/>
                    </a:lnTo>
                    <a:lnTo>
                      <a:pt x="570" y="466"/>
                    </a:lnTo>
                    <a:lnTo>
                      <a:pt x="558" y="444"/>
                    </a:lnTo>
                    <a:lnTo>
                      <a:pt x="538" y="422"/>
                    </a:lnTo>
                    <a:lnTo>
                      <a:pt x="516" y="400"/>
                    </a:lnTo>
                    <a:lnTo>
                      <a:pt x="516" y="400"/>
                    </a:lnTo>
                    <a:lnTo>
                      <a:pt x="538" y="402"/>
                    </a:lnTo>
                    <a:lnTo>
                      <a:pt x="586" y="402"/>
                    </a:lnTo>
                    <a:lnTo>
                      <a:pt x="612" y="402"/>
                    </a:lnTo>
                    <a:lnTo>
                      <a:pt x="636" y="400"/>
                    </a:lnTo>
                    <a:lnTo>
                      <a:pt x="654" y="396"/>
                    </a:lnTo>
                    <a:lnTo>
                      <a:pt x="660" y="394"/>
                    </a:lnTo>
                    <a:lnTo>
                      <a:pt x="664" y="390"/>
                    </a:lnTo>
                    <a:lnTo>
                      <a:pt x="664" y="390"/>
                    </a:lnTo>
                    <a:lnTo>
                      <a:pt x="664" y="382"/>
                    </a:lnTo>
                    <a:lnTo>
                      <a:pt x="662" y="374"/>
                    </a:lnTo>
                    <a:lnTo>
                      <a:pt x="656" y="366"/>
                    </a:lnTo>
                    <a:lnTo>
                      <a:pt x="650" y="358"/>
                    </a:lnTo>
                    <a:lnTo>
                      <a:pt x="638" y="348"/>
                    </a:lnTo>
                    <a:lnTo>
                      <a:pt x="632" y="344"/>
                    </a:lnTo>
                    <a:lnTo>
                      <a:pt x="632" y="344"/>
                    </a:lnTo>
                    <a:lnTo>
                      <a:pt x="656" y="342"/>
                    </a:lnTo>
                    <a:lnTo>
                      <a:pt x="682" y="342"/>
                    </a:lnTo>
                    <a:lnTo>
                      <a:pt x="712" y="338"/>
                    </a:lnTo>
                    <a:lnTo>
                      <a:pt x="740" y="334"/>
                    </a:lnTo>
                    <a:lnTo>
                      <a:pt x="754" y="330"/>
                    </a:lnTo>
                    <a:lnTo>
                      <a:pt x="766" y="326"/>
                    </a:lnTo>
                    <a:lnTo>
                      <a:pt x="774" y="320"/>
                    </a:lnTo>
                    <a:lnTo>
                      <a:pt x="782" y="314"/>
                    </a:lnTo>
                    <a:lnTo>
                      <a:pt x="786" y="306"/>
                    </a:lnTo>
                    <a:lnTo>
                      <a:pt x="788" y="298"/>
                    </a:lnTo>
                    <a:lnTo>
                      <a:pt x="788" y="298"/>
                    </a:lnTo>
                    <a:lnTo>
                      <a:pt x="786" y="290"/>
                    </a:lnTo>
                    <a:lnTo>
                      <a:pt x="782" y="282"/>
                    </a:lnTo>
                    <a:lnTo>
                      <a:pt x="778" y="276"/>
                    </a:lnTo>
                    <a:lnTo>
                      <a:pt x="772" y="270"/>
                    </a:lnTo>
                    <a:lnTo>
                      <a:pt x="758" y="260"/>
                    </a:lnTo>
                    <a:lnTo>
                      <a:pt x="744" y="254"/>
                    </a:lnTo>
                    <a:lnTo>
                      <a:pt x="730" y="250"/>
                    </a:lnTo>
                    <a:lnTo>
                      <a:pt x="716" y="248"/>
                    </a:lnTo>
                    <a:lnTo>
                      <a:pt x="704" y="248"/>
                    </a:lnTo>
                    <a:lnTo>
                      <a:pt x="704" y="248"/>
                    </a:lnTo>
                    <a:lnTo>
                      <a:pt x="718" y="242"/>
                    </a:lnTo>
                    <a:lnTo>
                      <a:pt x="730" y="234"/>
                    </a:lnTo>
                    <a:lnTo>
                      <a:pt x="746" y="222"/>
                    </a:lnTo>
                    <a:lnTo>
                      <a:pt x="760" y="208"/>
                    </a:lnTo>
                    <a:lnTo>
                      <a:pt x="772" y="192"/>
                    </a:lnTo>
                    <a:lnTo>
                      <a:pt x="778" y="182"/>
                    </a:lnTo>
                    <a:lnTo>
                      <a:pt x="780" y="172"/>
                    </a:lnTo>
                    <a:lnTo>
                      <a:pt x="782" y="162"/>
                    </a:lnTo>
                    <a:lnTo>
                      <a:pt x="784" y="152"/>
                    </a:lnTo>
                    <a:lnTo>
                      <a:pt x="784" y="152"/>
                    </a:lnTo>
                    <a:lnTo>
                      <a:pt x="780" y="126"/>
                    </a:lnTo>
                    <a:lnTo>
                      <a:pt x="774" y="100"/>
                    </a:lnTo>
                    <a:lnTo>
                      <a:pt x="766" y="74"/>
                    </a:lnTo>
                    <a:lnTo>
                      <a:pt x="758" y="60"/>
                    </a:lnTo>
                    <a:lnTo>
                      <a:pt x="752" y="48"/>
                    </a:lnTo>
                    <a:lnTo>
                      <a:pt x="744" y="36"/>
                    </a:lnTo>
                    <a:lnTo>
                      <a:pt x="734" y="26"/>
                    </a:lnTo>
                    <a:lnTo>
                      <a:pt x="724" y="18"/>
                    </a:lnTo>
                    <a:lnTo>
                      <a:pt x="712" y="10"/>
                    </a:lnTo>
                    <a:lnTo>
                      <a:pt x="700" y="6"/>
                    </a:lnTo>
                    <a:lnTo>
                      <a:pt x="686" y="2"/>
                    </a:lnTo>
                    <a:lnTo>
                      <a:pt x="670" y="0"/>
                    </a:lnTo>
                    <a:lnTo>
                      <a:pt x="654" y="2"/>
                    </a:lnTo>
                    <a:lnTo>
                      <a:pt x="654" y="2"/>
                    </a:lnTo>
                    <a:lnTo>
                      <a:pt x="638" y="6"/>
                    </a:lnTo>
                    <a:lnTo>
                      <a:pt x="626" y="14"/>
                    </a:lnTo>
                    <a:lnTo>
                      <a:pt x="614" y="24"/>
                    </a:lnTo>
                    <a:lnTo>
                      <a:pt x="604" y="36"/>
                    </a:lnTo>
                    <a:lnTo>
                      <a:pt x="598" y="48"/>
                    </a:lnTo>
                    <a:lnTo>
                      <a:pt x="592" y="62"/>
                    </a:lnTo>
                    <a:lnTo>
                      <a:pt x="588" y="78"/>
                    </a:lnTo>
                    <a:lnTo>
                      <a:pt x="584" y="94"/>
                    </a:lnTo>
                    <a:lnTo>
                      <a:pt x="582" y="124"/>
                    </a:lnTo>
                    <a:lnTo>
                      <a:pt x="580" y="150"/>
                    </a:lnTo>
                    <a:lnTo>
                      <a:pt x="582" y="174"/>
                    </a:lnTo>
                    <a:lnTo>
                      <a:pt x="582" y="174"/>
                    </a:lnTo>
                    <a:lnTo>
                      <a:pt x="580" y="168"/>
                    </a:lnTo>
                    <a:lnTo>
                      <a:pt x="574" y="150"/>
                    </a:lnTo>
                    <a:lnTo>
                      <a:pt x="562" y="124"/>
                    </a:lnTo>
                    <a:lnTo>
                      <a:pt x="554" y="110"/>
                    </a:lnTo>
                    <a:lnTo>
                      <a:pt x="544" y="96"/>
                    </a:lnTo>
                    <a:lnTo>
                      <a:pt x="532" y="82"/>
                    </a:lnTo>
                    <a:lnTo>
                      <a:pt x="520" y="70"/>
                    </a:lnTo>
                    <a:lnTo>
                      <a:pt x="504" y="58"/>
                    </a:lnTo>
                    <a:lnTo>
                      <a:pt x="488" y="48"/>
                    </a:lnTo>
                    <a:lnTo>
                      <a:pt x="468" y="40"/>
                    </a:lnTo>
                    <a:lnTo>
                      <a:pt x="448" y="34"/>
                    </a:lnTo>
                    <a:lnTo>
                      <a:pt x="426" y="32"/>
                    </a:lnTo>
                    <a:lnTo>
                      <a:pt x="400" y="34"/>
                    </a:lnTo>
                    <a:lnTo>
                      <a:pt x="400" y="34"/>
                    </a:lnTo>
                    <a:lnTo>
                      <a:pt x="376" y="38"/>
                    </a:lnTo>
                    <a:lnTo>
                      <a:pt x="354" y="44"/>
                    </a:lnTo>
                    <a:lnTo>
                      <a:pt x="334" y="52"/>
                    </a:lnTo>
                    <a:lnTo>
                      <a:pt x="318" y="60"/>
                    </a:lnTo>
                    <a:lnTo>
                      <a:pt x="306" y="70"/>
                    </a:lnTo>
                    <a:lnTo>
                      <a:pt x="296" y="80"/>
                    </a:lnTo>
                    <a:lnTo>
                      <a:pt x="288" y="92"/>
                    </a:lnTo>
                    <a:lnTo>
                      <a:pt x="284" y="106"/>
                    </a:lnTo>
                    <a:lnTo>
                      <a:pt x="284" y="118"/>
                    </a:lnTo>
                    <a:lnTo>
                      <a:pt x="288" y="132"/>
                    </a:lnTo>
                    <a:lnTo>
                      <a:pt x="294" y="148"/>
                    </a:lnTo>
                    <a:lnTo>
                      <a:pt x="304" y="164"/>
                    </a:lnTo>
                    <a:lnTo>
                      <a:pt x="318" y="178"/>
                    </a:lnTo>
                    <a:lnTo>
                      <a:pt x="336" y="196"/>
                    </a:lnTo>
                    <a:lnTo>
                      <a:pt x="358" y="212"/>
                    </a:lnTo>
                    <a:lnTo>
                      <a:pt x="382" y="228"/>
                    </a:lnTo>
                    <a:lnTo>
                      <a:pt x="382" y="228"/>
                    </a:lnTo>
                    <a:lnTo>
                      <a:pt x="354" y="228"/>
                    </a:lnTo>
                    <a:lnTo>
                      <a:pt x="324" y="230"/>
                    </a:lnTo>
                    <a:lnTo>
                      <a:pt x="286" y="236"/>
                    </a:lnTo>
                    <a:lnTo>
                      <a:pt x="266" y="242"/>
                    </a:lnTo>
                    <a:lnTo>
                      <a:pt x="246" y="250"/>
                    </a:lnTo>
                    <a:lnTo>
                      <a:pt x="224" y="258"/>
                    </a:lnTo>
                    <a:lnTo>
                      <a:pt x="204" y="270"/>
                    </a:lnTo>
                    <a:lnTo>
                      <a:pt x="184" y="282"/>
                    </a:lnTo>
                    <a:lnTo>
                      <a:pt x="164" y="298"/>
                    </a:lnTo>
                    <a:lnTo>
                      <a:pt x="146" y="318"/>
                    </a:lnTo>
                    <a:lnTo>
                      <a:pt x="130" y="340"/>
                    </a:lnTo>
                    <a:lnTo>
                      <a:pt x="130" y="340"/>
                    </a:lnTo>
                    <a:lnTo>
                      <a:pt x="124" y="336"/>
                    </a:lnTo>
                    <a:lnTo>
                      <a:pt x="114" y="332"/>
                    </a:lnTo>
                    <a:lnTo>
                      <a:pt x="102" y="328"/>
                    </a:lnTo>
                    <a:lnTo>
                      <a:pt x="86" y="326"/>
                    </a:lnTo>
                    <a:lnTo>
                      <a:pt x="68" y="328"/>
                    </a:lnTo>
                    <a:lnTo>
                      <a:pt x="48" y="334"/>
                    </a:lnTo>
                    <a:lnTo>
                      <a:pt x="38" y="340"/>
                    </a:lnTo>
                    <a:lnTo>
                      <a:pt x="26" y="346"/>
                    </a:lnTo>
                    <a:lnTo>
                      <a:pt x="26" y="346"/>
                    </a:lnTo>
                    <a:lnTo>
                      <a:pt x="16" y="354"/>
                    </a:lnTo>
                    <a:lnTo>
                      <a:pt x="10" y="362"/>
                    </a:lnTo>
                    <a:lnTo>
                      <a:pt x="4" y="368"/>
                    </a:lnTo>
                    <a:lnTo>
                      <a:pt x="2" y="376"/>
                    </a:lnTo>
                    <a:lnTo>
                      <a:pt x="2" y="382"/>
                    </a:lnTo>
                    <a:lnTo>
                      <a:pt x="4" y="388"/>
                    </a:lnTo>
                    <a:lnTo>
                      <a:pt x="8" y="394"/>
                    </a:lnTo>
                    <a:lnTo>
                      <a:pt x="14" y="400"/>
                    </a:lnTo>
                    <a:lnTo>
                      <a:pt x="28" y="410"/>
                    </a:lnTo>
                    <a:lnTo>
                      <a:pt x="46" y="422"/>
                    </a:lnTo>
                    <a:lnTo>
                      <a:pt x="80" y="444"/>
                    </a:lnTo>
                    <a:lnTo>
                      <a:pt x="80" y="444"/>
                    </a:lnTo>
                    <a:lnTo>
                      <a:pt x="68" y="450"/>
                    </a:lnTo>
                    <a:lnTo>
                      <a:pt x="54" y="456"/>
                    </a:lnTo>
                    <a:lnTo>
                      <a:pt x="38" y="468"/>
                    </a:lnTo>
                    <a:lnTo>
                      <a:pt x="22" y="480"/>
                    </a:lnTo>
                    <a:lnTo>
                      <a:pt x="10" y="496"/>
                    </a:lnTo>
                    <a:lnTo>
                      <a:pt x="6" y="504"/>
                    </a:lnTo>
                    <a:lnTo>
                      <a:pt x="2" y="514"/>
                    </a:lnTo>
                    <a:lnTo>
                      <a:pt x="0" y="524"/>
                    </a:lnTo>
                    <a:lnTo>
                      <a:pt x="0" y="534"/>
                    </a:lnTo>
                    <a:lnTo>
                      <a:pt x="0" y="534"/>
                    </a:lnTo>
                    <a:lnTo>
                      <a:pt x="4" y="544"/>
                    </a:lnTo>
                    <a:lnTo>
                      <a:pt x="8" y="552"/>
                    </a:lnTo>
                    <a:lnTo>
                      <a:pt x="12" y="558"/>
                    </a:lnTo>
                    <a:lnTo>
                      <a:pt x="20" y="560"/>
                    </a:lnTo>
                    <a:lnTo>
                      <a:pt x="28" y="564"/>
                    </a:lnTo>
                    <a:lnTo>
                      <a:pt x="36" y="564"/>
                    </a:lnTo>
                    <a:lnTo>
                      <a:pt x="54" y="564"/>
                    </a:lnTo>
                    <a:lnTo>
                      <a:pt x="70" y="560"/>
                    </a:lnTo>
                    <a:lnTo>
                      <a:pt x="86" y="556"/>
                    </a:lnTo>
                    <a:lnTo>
                      <a:pt x="100" y="550"/>
                    </a:lnTo>
                    <a:lnTo>
                      <a:pt x="100" y="550"/>
                    </a:lnTo>
                    <a:lnTo>
                      <a:pt x="102" y="560"/>
                    </a:lnTo>
                    <a:lnTo>
                      <a:pt x="110" y="588"/>
                    </a:lnTo>
                    <a:lnTo>
                      <a:pt x="124" y="626"/>
                    </a:lnTo>
                    <a:lnTo>
                      <a:pt x="144" y="674"/>
                    </a:lnTo>
                    <a:lnTo>
                      <a:pt x="158" y="698"/>
                    </a:lnTo>
                    <a:lnTo>
                      <a:pt x="174" y="724"/>
                    </a:lnTo>
                    <a:lnTo>
                      <a:pt x="190" y="750"/>
                    </a:lnTo>
                    <a:lnTo>
                      <a:pt x="210" y="774"/>
                    </a:lnTo>
                    <a:lnTo>
                      <a:pt x="232" y="798"/>
                    </a:lnTo>
                    <a:lnTo>
                      <a:pt x="256" y="818"/>
                    </a:lnTo>
                    <a:lnTo>
                      <a:pt x="282" y="838"/>
                    </a:lnTo>
                    <a:lnTo>
                      <a:pt x="312" y="852"/>
                    </a:lnTo>
                    <a:lnTo>
                      <a:pt x="312" y="852"/>
                    </a:lnTo>
                    <a:lnTo>
                      <a:pt x="314" y="870"/>
                    </a:lnTo>
                    <a:lnTo>
                      <a:pt x="318" y="888"/>
                    </a:lnTo>
                    <a:lnTo>
                      <a:pt x="322" y="908"/>
                    </a:lnTo>
                    <a:lnTo>
                      <a:pt x="330" y="926"/>
                    </a:lnTo>
                    <a:lnTo>
                      <a:pt x="338" y="942"/>
                    </a:lnTo>
                    <a:lnTo>
                      <a:pt x="344" y="948"/>
                    </a:lnTo>
                    <a:lnTo>
                      <a:pt x="348" y="952"/>
                    </a:lnTo>
                    <a:lnTo>
                      <a:pt x="354" y="954"/>
                    </a:lnTo>
                    <a:lnTo>
                      <a:pt x="362" y="954"/>
                    </a:lnTo>
                    <a:lnTo>
                      <a:pt x="362" y="954"/>
                    </a:lnTo>
                    <a:lnTo>
                      <a:pt x="374" y="948"/>
                    </a:lnTo>
                    <a:lnTo>
                      <a:pt x="384" y="940"/>
                    </a:lnTo>
                    <a:lnTo>
                      <a:pt x="392" y="928"/>
                    </a:lnTo>
                    <a:lnTo>
                      <a:pt x="398" y="918"/>
                    </a:lnTo>
                    <a:lnTo>
                      <a:pt x="404" y="898"/>
                    </a:lnTo>
                    <a:lnTo>
                      <a:pt x="406" y="890"/>
                    </a:lnTo>
                    <a:lnTo>
                      <a:pt x="406" y="890"/>
                    </a:lnTo>
                    <a:lnTo>
                      <a:pt x="410" y="902"/>
                    </a:lnTo>
                    <a:lnTo>
                      <a:pt x="416" y="914"/>
                    </a:lnTo>
                    <a:lnTo>
                      <a:pt x="424" y="926"/>
                    </a:lnTo>
                    <a:lnTo>
                      <a:pt x="434" y="938"/>
                    </a:lnTo>
                    <a:lnTo>
                      <a:pt x="446" y="948"/>
                    </a:lnTo>
                    <a:lnTo>
                      <a:pt x="454" y="952"/>
                    </a:lnTo>
                    <a:lnTo>
                      <a:pt x="460" y="956"/>
                    </a:lnTo>
                    <a:lnTo>
                      <a:pt x="470" y="956"/>
                    </a:lnTo>
                    <a:lnTo>
                      <a:pt x="478" y="956"/>
                    </a:lnTo>
                    <a:lnTo>
                      <a:pt x="478" y="956"/>
                    </a:lnTo>
                    <a:lnTo>
                      <a:pt x="494" y="950"/>
                    </a:lnTo>
                    <a:lnTo>
                      <a:pt x="506" y="942"/>
                    </a:lnTo>
                    <a:lnTo>
                      <a:pt x="516" y="932"/>
                    </a:lnTo>
                    <a:lnTo>
                      <a:pt x="524" y="922"/>
                    </a:lnTo>
                    <a:lnTo>
                      <a:pt x="528" y="912"/>
                    </a:lnTo>
                    <a:lnTo>
                      <a:pt x="532" y="904"/>
                    </a:lnTo>
                    <a:lnTo>
                      <a:pt x="534" y="894"/>
                    </a:lnTo>
                    <a:lnTo>
                      <a:pt x="534" y="894"/>
                    </a:lnTo>
                    <a:lnTo>
                      <a:pt x="538" y="896"/>
                    </a:lnTo>
                    <a:lnTo>
                      <a:pt x="548" y="896"/>
                    </a:lnTo>
                    <a:lnTo>
                      <a:pt x="554" y="894"/>
                    </a:lnTo>
                    <a:lnTo>
                      <a:pt x="560" y="890"/>
                    </a:lnTo>
                    <a:lnTo>
                      <a:pt x="568" y="886"/>
                    </a:lnTo>
                    <a:lnTo>
                      <a:pt x="578" y="880"/>
                    </a:lnTo>
                    <a:lnTo>
                      <a:pt x="578" y="880"/>
                    </a:lnTo>
                    <a:lnTo>
                      <a:pt x="580" y="874"/>
                    </a:lnTo>
                    <a:lnTo>
                      <a:pt x="582" y="870"/>
                    </a:lnTo>
                    <a:lnTo>
                      <a:pt x="584" y="856"/>
                    </a:lnTo>
                    <a:lnTo>
                      <a:pt x="582" y="840"/>
                    </a:lnTo>
                    <a:lnTo>
                      <a:pt x="578" y="822"/>
                    </a:lnTo>
                    <a:lnTo>
                      <a:pt x="566" y="786"/>
                    </a:lnTo>
                    <a:lnTo>
                      <a:pt x="556" y="752"/>
                    </a:lnTo>
                    <a:lnTo>
                      <a:pt x="556" y="752"/>
                    </a:lnTo>
                    <a:lnTo>
                      <a:pt x="554" y="738"/>
                    </a:lnTo>
                    <a:lnTo>
                      <a:pt x="554" y="722"/>
                    </a:lnTo>
                    <a:lnTo>
                      <a:pt x="554" y="692"/>
                    </a:lnTo>
                    <a:lnTo>
                      <a:pt x="558" y="670"/>
                    </a:lnTo>
                    <a:lnTo>
                      <a:pt x="558" y="662"/>
                    </a:lnTo>
                    <a:close/>
                  </a:path>
                </a:pathLst>
              </a:custGeom>
              <a:solidFill>
                <a:srgbClr val="735D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61" name="Freeform 77"/>
              <p:cNvSpPr>
                <a:spLocks/>
              </p:cNvSpPr>
              <p:nvPr/>
            </p:nvSpPr>
            <p:spPr bwMode="auto">
              <a:xfrm>
                <a:off x="6289675" y="4127500"/>
                <a:ext cx="1250950" cy="1517650"/>
              </a:xfrm>
              <a:custGeom>
                <a:avLst/>
                <a:gdLst>
                  <a:gd name="T0" fmla="*/ 572 w 788"/>
                  <a:gd name="T1" fmla="*/ 638 h 956"/>
                  <a:gd name="T2" fmla="*/ 590 w 788"/>
                  <a:gd name="T3" fmla="*/ 554 h 956"/>
                  <a:gd name="T4" fmla="*/ 570 w 788"/>
                  <a:gd name="T5" fmla="*/ 466 h 956"/>
                  <a:gd name="T6" fmla="*/ 516 w 788"/>
                  <a:gd name="T7" fmla="*/ 400 h 956"/>
                  <a:gd name="T8" fmla="*/ 636 w 788"/>
                  <a:gd name="T9" fmla="*/ 400 h 956"/>
                  <a:gd name="T10" fmla="*/ 664 w 788"/>
                  <a:gd name="T11" fmla="*/ 390 h 956"/>
                  <a:gd name="T12" fmla="*/ 650 w 788"/>
                  <a:gd name="T13" fmla="*/ 358 h 956"/>
                  <a:gd name="T14" fmla="*/ 656 w 788"/>
                  <a:gd name="T15" fmla="*/ 342 h 956"/>
                  <a:gd name="T16" fmla="*/ 754 w 788"/>
                  <a:gd name="T17" fmla="*/ 330 h 956"/>
                  <a:gd name="T18" fmla="*/ 786 w 788"/>
                  <a:gd name="T19" fmla="*/ 306 h 956"/>
                  <a:gd name="T20" fmla="*/ 782 w 788"/>
                  <a:gd name="T21" fmla="*/ 282 h 956"/>
                  <a:gd name="T22" fmla="*/ 744 w 788"/>
                  <a:gd name="T23" fmla="*/ 254 h 956"/>
                  <a:gd name="T24" fmla="*/ 704 w 788"/>
                  <a:gd name="T25" fmla="*/ 248 h 956"/>
                  <a:gd name="T26" fmla="*/ 760 w 788"/>
                  <a:gd name="T27" fmla="*/ 208 h 956"/>
                  <a:gd name="T28" fmla="*/ 782 w 788"/>
                  <a:gd name="T29" fmla="*/ 162 h 956"/>
                  <a:gd name="T30" fmla="*/ 774 w 788"/>
                  <a:gd name="T31" fmla="*/ 100 h 956"/>
                  <a:gd name="T32" fmla="*/ 744 w 788"/>
                  <a:gd name="T33" fmla="*/ 36 h 956"/>
                  <a:gd name="T34" fmla="*/ 700 w 788"/>
                  <a:gd name="T35" fmla="*/ 6 h 956"/>
                  <a:gd name="T36" fmla="*/ 654 w 788"/>
                  <a:gd name="T37" fmla="*/ 2 h 956"/>
                  <a:gd name="T38" fmla="*/ 604 w 788"/>
                  <a:gd name="T39" fmla="*/ 36 h 956"/>
                  <a:gd name="T40" fmla="*/ 584 w 788"/>
                  <a:gd name="T41" fmla="*/ 94 h 956"/>
                  <a:gd name="T42" fmla="*/ 582 w 788"/>
                  <a:gd name="T43" fmla="*/ 174 h 956"/>
                  <a:gd name="T44" fmla="*/ 554 w 788"/>
                  <a:gd name="T45" fmla="*/ 110 h 956"/>
                  <a:gd name="T46" fmla="*/ 504 w 788"/>
                  <a:gd name="T47" fmla="*/ 58 h 956"/>
                  <a:gd name="T48" fmla="*/ 426 w 788"/>
                  <a:gd name="T49" fmla="*/ 32 h 956"/>
                  <a:gd name="T50" fmla="*/ 354 w 788"/>
                  <a:gd name="T51" fmla="*/ 44 h 956"/>
                  <a:gd name="T52" fmla="*/ 296 w 788"/>
                  <a:gd name="T53" fmla="*/ 80 h 956"/>
                  <a:gd name="T54" fmla="*/ 288 w 788"/>
                  <a:gd name="T55" fmla="*/ 132 h 956"/>
                  <a:gd name="T56" fmla="*/ 336 w 788"/>
                  <a:gd name="T57" fmla="*/ 196 h 956"/>
                  <a:gd name="T58" fmla="*/ 354 w 788"/>
                  <a:gd name="T59" fmla="*/ 228 h 956"/>
                  <a:gd name="T60" fmla="*/ 246 w 788"/>
                  <a:gd name="T61" fmla="*/ 250 h 956"/>
                  <a:gd name="T62" fmla="*/ 164 w 788"/>
                  <a:gd name="T63" fmla="*/ 298 h 956"/>
                  <a:gd name="T64" fmla="*/ 124 w 788"/>
                  <a:gd name="T65" fmla="*/ 336 h 956"/>
                  <a:gd name="T66" fmla="*/ 68 w 788"/>
                  <a:gd name="T67" fmla="*/ 328 h 956"/>
                  <a:gd name="T68" fmla="*/ 26 w 788"/>
                  <a:gd name="T69" fmla="*/ 346 h 956"/>
                  <a:gd name="T70" fmla="*/ 2 w 788"/>
                  <a:gd name="T71" fmla="*/ 376 h 956"/>
                  <a:gd name="T72" fmla="*/ 14 w 788"/>
                  <a:gd name="T73" fmla="*/ 400 h 956"/>
                  <a:gd name="T74" fmla="*/ 80 w 788"/>
                  <a:gd name="T75" fmla="*/ 444 h 956"/>
                  <a:gd name="T76" fmla="*/ 22 w 788"/>
                  <a:gd name="T77" fmla="*/ 480 h 956"/>
                  <a:gd name="T78" fmla="*/ 0 w 788"/>
                  <a:gd name="T79" fmla="*/ 524 h 956"/>
                  <a:gd name="T80" fmla="*/ 8 w 788"/>
                  <a:gd name="T81" fmla="*/ 552 h 956"/>
                  <a:gd name="T82" fmla="*/ 36 w 788"/>
                  <a:gd name="T83" fmla="*/ 564 h 956"/>
                  <a:gd name="T84" fmla="*/ 100 w 788"/>
                  <a:gd name="T85" fmla="*/ 550 h 956"/>
                  <a:gd name="T86" fmla="*/ 124 w 788"/>
                  <a:gd name="T87" fmla="*/ 626 h 956"/>
                  <a:gd name="T88" fmla="*/ 190 w 788"/>
                  <a:gd name="T89" fmla="*/ 750 h 956"/>
                  <a:gd name="T90" fmla="*/ 282 w 788"/>
                  <a:gd name="T91" fmla="*/ 838 h 956"/>
                  <a:gd name="T92" fmla="*/ 318 w 788"/>
                  <a:gd name="T93" fmla="*/ 888 h 956"/>
                  <a:gd name="T94" fmla="*/ 344 w 788"/>
                  <a:gd name="T95" fmla="*/ 948 h 956"/>
                  <a:gd name="T96" fmla="*/ 362 w 788"/>
                  <a:gd name="T97" fmla="*/ 954 h 956"/>
                  <a:gd name="T98" fmla="*/ 398 w 788"/>
                  <a:gd name="T99" fmla="*/ 918 h 956"/>
                  <a:gd name="T100" fmla="*/ 410 w 788"/>
                  <a:gd name="T101" fmla="*/ 902 h 956"/>
                  <a:gd name="T102" fmla="*/ 446 w 788"/>
                  <a:gd name="T103" fmla="*/ 948 h 956"/>
                  <a:gd name="T104" fmla="*/ 478 w 788"/>
                  <a:gd name="T105" fmla="*/ 956 h 956"/>
                  <a:gd name="T106" fmla="*/ 516 w 788"/>
                  <a:gd name="T107" fmla="*/ 932 h 956"/>
                  <a:gd name="T108" fmla="*/ 534 w 788"/>
                  <a:gd name="T109" fmla="*/ 894 h 956"/>
                  <a:gd name="T110" fmla="*/ 554 w 788"/>
                  <a:gd name="T111" fmla="*/ 894 h 956"/>
                  <a:gd name="T112" fmla="*/ 578 w 788"/>
                  <a:gd name="T113" fmla="*/ 880 h 956"/>
                  <a:gd name="T114" fmla="*/ 582 w 788"/>
                  <a:gd name="T115" fmla="*/ 840 h 956"/>
                  <a:gd name="T116" fmla="*/ 556 w 788"/>
                  <a:gd name="T117" fmla="*/ 752 h 956"/>
                  <a:gd name="T118" fmla="*/ 558 w 788"/>
                  <a:gd name="T119" fmla="*/ 670 h 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88" h="956">
                    <a:moveTo>
                      <a:pt x="558" y="662"/>
                    </a:moveTo>
                    <a:lnTo>
                      <a:pt x="558" y="662"/>
                    </a:lnTo>
                    <a:lnTo>
                      <a:pt x="562" y="656"/>
                    </a:lnTo>
                    <a:lnTo>
                      <a:pt x="572" y="638"/>
                    </a:lnTo>
                    <a:lnTo>
                      <a:pt x="582" y="610"/>
                    </a:lnTo>
                    <a:lnTo>
                      <a:pt x="586" y="592"/>
                    </a:lnTo>
                    <a:lnTo>
                      <a:pt x="590" y="574"/>
                    </a:lnTo>
                    <a:lnTo>
                      <a:pt x="590" y="554"/>
                    </a:lnTo>
                    <a:lnTo>
                      <a:pt x="590" y="534"/>
                    </a:lnTo>
                    <a:lnTo>
                      <a:pt x="586" y="512"/>
                    </a:lnTo>
                    <a:lnTo>
                      <a:pt x="580" y="490"/>
                    </a:lnTo>
                    <a:lnTo>
                      <a:pt x="570" y="466"/>
                    </a:lnTo>
                    <a:lnTo>
                      <a:pt x="558" y="444"/>
                    </a:lnTo>
                    <a:lnTo>
                      <a:pt x="538" y="422"/>
                    </a:lnTo>
                    <a:lnTo>
                      <a:pt x="516" y="400"/>
                    </a:lnTo>
                    <a:lnTo>
                      <a:pt x="516" y="400"/>
                    </a:lnTo>
                    <a:lnTo>
                      <a:pt x="538" y="402"/>
                    </a:lnTo>
                    <a:lnTo>
                      <a:pt x="586" y="402"/>
                    </a:lnTo>
                    <a:lnTo>
                      <a:pt x="612" y="402"/>
                    </a:lnTo>
                    <a:lnTo>
                      <a:pt x="636" y="400"/>
                    </a:lnTo>
                    <a:lnTo>
                      <a:pt x="654" y="396"/>
                    </a:lnTo>
                    <a:lnTo>
                      <a:pt x="660" y="394"/>
                    </a:lnTo>
                    <a:lnTo>
                      <a:pt x="664" y="390"/>
                    </a:lnTo>
                    <a:lnTo>
                      <a:pt x="664" y="390"/>
                    </a:lnTo>
                    <a:lnTo>
                      <a:pt x="664" y="382"/>
                    </a:lnTo>
                    <a:lnTo>
                      <a:pt x="662" y="374"/>
                    </a:lnTo>
                    <a:lnTo>
                      <a:pt x="656" y="366"/>
                    </a:lnTo>
                    <a:lnTo>
                      <a:pt x="650" y="358"/>
                    </a:lnTo>
                    <a:lnTo>
                      <a:pt x="638" y="348"/>
                    </a:lnTo>
                    <a:lnTo>
                      <a:pt x="632" y="344"/>
                    </a:lnTo>
                    <a:lnTo>
                      <a:pt x="632" y="344"/>
                    </a:lnTo>
                    <a:lnTo>
                      <a:pt x="656" y="342"/>
                    </a:lnTo>
                    <a:lnTo>
                      <a:pt x="682" y="342"/>
                    </a:lnTo>
                    <a:lnTo>
                      <a:pt x="712" y="338"/>
                    </a:lnTo>
                    <a:lnTo>
                      <a:pt x="740" y="334"/>
                    </a:lnTo>
                    <a:lnTo>
                      <a:pt x="754" y="330"/>
                    </a:lnTo>
                    <a:lnTo>
                      <a:pt x="766" y="326"/>
                    </a:lnTo>
                    <a:lnTo>
                      <a:pt x="774" y="320"/>
                    </a:lnTo>
                    <a:lnTo>
                      <a:pt x="782" y="314"/>
                    </a:lnTo>
                    <a:lnTo>
                      <a:pt x="786" y="306"/>
                    </a:lnTo>
                    <a:lnTo>
                      <a:pt x="788" y="298"/>
                    </a:lnTo>
                    <a:lnTo>
                      <a:pt x="788" y="298"/>
                    </a:lnTo>
                    <a:lnTo>
                      <a:pt x="786" y="290"/>
                    </a:lnTo>
                    <a:lnTo>
                      <a:pt x="782" y="282"/>
                    </a:lnTo>
                    <a:lnTo>
                      <a:pt x="778" y="276"/>
                    </a:lnTo>
                    <a:lnTo>
                      <a:pt x="772" y="270"/>
                    </a:lnTo>
                    <a:lnTo>
                      <a:pt x="758" y="260"/>
                    </a:lnTo>
                    <a:lnTo>
                      <a:pt x="744" y="254"/>
                    </a:lnTo>
                    <a:lnTo>
                      <a:pt x="730" y="250"/>
                    </a:lnTo>
                    <a:lnTo>
                      <a:pt x="716" y="248"/>
                    </a:lnTo>
                    <a:lnTo>
                      <a:pt x="704" y="248"/>
                    </a:lnTo>
                    <a:lnTo>
                      <a:pt x="704" y="248"/>
                    </a:lnTo>
                    <a:lnTo>
                      <a:pt x="718" y="242"/>
                    </a:lnTo>
                    <a:lnTo>
                      <a:pt x="730" y="234"/>
                    </a:lnTo>
                    <a:lnTo>
                      <a:pt x="746" y="222"/>
                    </a:lnTo>
                    <a:lnTo>
                      <a:pt x="760" y="208"/>
                    </a:lnTo>
                    <a:lnTo>
                      <a:pt x="772" y="192"/>
                    </a:lnTo>
                    <a:lnTo>
                      <a:pt x="778" y="182"/>
                    </a:lnTo>
                    <a:lnTo>
                      <a:pt x="780" y="172"/>
                    </a:lnTo>
                    <a:lnTo>
                      <a:pt x="782" y="162"/>
                    </a:lnTo>
                    <a:lnTo>
                      <a:pt x="784" y="152"/>
                    </a:lnTo>
                    <a:lnTo>
                      <a:pt x="784" y="152"/>
                    </a:lnTo>
                    <a:lnTo>
                      <a:pt x="780" y="126"/>
                    </a:lnTo>
                    <a:lnTo>
                      <a:pt x="774" y="100"/>
                    </a:lnTo>
                    <a:lnTo>
                      <a:pt x="766" y="74"/>
                    </a:lnTo>
                    <a:lnTo>
                      <a:pt x="758" y="60"/>
                    </a:lnTo>
                    <a:lnTo>
                      <a:pt x="752" y="48"/>
                    </a:lnTo>
                    <a:lnTo>
                      <a:pt x="744" y="36"/>
                    </a:lnTo>
                    <a:lnTo>
                      <a:pt x="734" y="26"/>
                    </a:lnTo>
                    <a:lnTo>
                      <a:pt x="724" y="18"/>
                    </a:lnTo>
                    <a:lnTo>
                      <a:pt x="712" y="10"/>
                    </a:lnTo>
                    <a:lnTo>
                      <a:pt x="700" y="6"/>
                    </a:lnTo>
                    <a:lnTo>
                      <a:pt x="686" y="2"/>
                    </a:lnTo>
                    <a:lnTo>
                      <a:pt x="670" y="0"/>
                    </a:lnTo>
                    <a:lnTo>
                      <a:pt x="654" y="2"/>
                    </a:lnTo>
                    <a:lnTo>
                      <a:pt x="654" y="2"/>
                    </a:lnTo>
                    <a:lnTo>
                      <a:pt x="638" y="6"/>
                    </a:lnTo>
                    <a:lnTo>
                      <a:pt x="626" y="14"/>
                    </a:lnTo>
                    <a:lnTo>
                      <a:pt x="614" y="24"/>
                    </a:lnTo>
                    <a:lnTo>
                      <a:pt x="604" y="36"/>
                    </a:lnTo>
                    <a:lnTo>
                      <a:pt x="598" y="48"/>
                    </a:lnTo>
                    <a:lnTo>
                      <a:pt x="592" y="62"/>
                    </a:lnTo>
                    <a:lnTo>
                      <a:pt x="588" y="78"/>
                    </a:lnTo>
                    <a:lnTo>
                      <a:pt x="584" y="94"/>
                    </a:lnTo>
                    <a:lnTo>
                      <a:pt x="582" y="124"/>
                    </a:lnTo>
                    <a:lnTo>
                      <a:pt x="580" y="150"/>
                    </a:lnTo>
                    <a:lnTo>
                      <a:pt x="582" y="174"/>
                    </a:lnTo>
                    <a:lnTo>
                      <a:pt x="582" y="174"/>
                    </a:lnTo>
                    <a:lnTo>
                      <a:pt x="580" y="168"/>
                    </a:lnTo>
                    <a:lnTo>
                      <a:pt x="574" y="150"/>
                    </a:lnTo>
                    <a:lnTo>
                      <a:pt x="562" y="124"/>
                    </a:lnTo>
                    <a:lnTo>
                      <a:pt x="554" y="110"/>
                    </a:lnTo>
                    <a:lnTo>
                      <a:pt x="544" y="96"/>
                    </a:lnTo>
                    <a:lnTo>
                      <a:pt x="532" y="82"/>
                    </a:lnTo>
                    <a:lnTo>
                      <a:pt x="520" y="70"/>
                    </a:lnTo>
                    <a:lnTo>
                      <a:pt x="504" y="58"/>
                    </a:lnTo>
                    <a:lnTo>
                      <a:pt x="488" y="48"/>
                    </a:lnTo>
                    <a:lnTo>
                      <a:pt x="468" y="40"/>
                    </a:lnTo>
                    <a:lnTo>
                      <a:pt x="448" y="34"/>
                    </a:lnTo>
                    <a:lnTo>
                      <a:pt x="426" y="32"/>
                    </a:lnTo>
                    <a:lnTo>
                      <a:pt x="400" y="34"/>
                    </a:lnTo>
                    <a:lnTo>
                      <a:pt x="400" y="34"/>
                    </a:lnTo>
                    <a:lnTo>
                      <a:pt x="376" y="38"/>
                    </a:lnTo>
                    <a:lnTo>
                      <a:pt x="354" y="44"/>
                    </a:lnTo>
                    <a:lnTo>
                      <a:pt x="334" y="52"/>
                    </a:lnTo>
                    <a:lnTo>
                      <a:pt x="318" y="60"/>
                    </a:lnTo>
                    <a:lnTo>
                      <a:pt x="306" y="70"/>
                    </a:lnTo>
                    <a:lnTo>
                      <a:pt x="296" y="80"/>
                    </a:lnTo>
                    <a:lnTo>
                      <a:pt x="288" y="92"/>
                    </a:lnTo>
                    <a:lnTo>
                      <a:pt x="284" y="106"/>
                    </a:lnTo>
                    <a:lnTo>
                      <a:pt x="284" y="118"/>
                    </a:lnTo>
                    <a:lnTo>
                      <a:pt x="288" y="132"/>
                    </a:lnTo>
                    <a:lnTo>
                      <a:pt x="294" y="148"/>
                    </a:lnTo>
                    <a:lnTo>
                      <a:pt x="304" y="164"/>
                    </a:lnTo>
                    <a:lnTo>
                      <a:pt x="318" y="178"/>
                    </a:lnTo>
                    <a:lnTo>
                      <a:pt x="336" y="196"/>
                    </a:lnTo>
                    <a:lnTo>
                      <a:pt x="358" y="212"/>
                    </a:lnTo>
                    <a:lnTo>
                      <a:pt x="382" y="228"/>
                    </a:lnTo>
                    <a:lnTo>
                      <a:pt x="382" y="228"/>
                    </a:lnTo>
                    <a:lnTo>
                      <a:pt x="354" y="228"/>
                    </a:lnTo>
                    <a:lnTo>
                      <a:pt x="324" y="230"/>
                    </a:lnTo>
                    <a:lnTo>
                      <a:pt x="286" y="236"/>
                    </a:lnTo>
                    <a:lnTo>
                      <a:pt x="266" y="242"/>
                    </a:lnTo>
                    <a:lnTo>
                      <a:pt x="246" y="250"/>
                    </a:lnTo>
                    <a:lnTo>
                      <a:pt x="224" y="258"/>
                    </a:lnTo>
                    <a:lnTo>
                      <a:pt x="204" y="270"/>
                    </a:lnTo>
                    <a:lnTo>
                      <a:pt x="184" y="282"/>
                    </a:lnTo>
                    <a:lnTo>
                      <a:pt x="164" y="298"/>
                    </a:lnTo>
                    <a:lnTo>
                      <a:pt x="146" y="318"/>
                    </a:lnTo>
                    <a:lnTo>
                      <a:pt x="130" y="340"/>
                    </a:lnTo>
                    <a:lnTo>
                      <a:pt x="130" y="340"/>
                    </a:lnTo>
                    <a:lnTo>
                      <a:pt x="124" y="336"/>
                    </a:lnTo>
                    <a:lnTo>
                      <a:pt x="114" y="332"/>
                    </a:lnTo>
                    <a:lnTo>
                      <a:pt x="102" y="328"/>
                    </a:lnTo>
                    <a:lnTo>
                      <a:pt x="86" y="326"/>
                    </a:lnTo>
                    <a:lnTo>
                      <a:pt x="68" y="328"/>
                    </a:lnTo>
                    <a:lnTo>
                      <a:pt x="48" y="334"/>
                    </a:lnTo>
                    <a:lnTo>
                      <a:pt x="38" y="340"/>
                    </a:lnTo>
                    <a:lnTo>
                      <a:pt x="26" y="346"/>
                    </a:lnTo>
                    <a:lnTo>
                      <a:pt x="26" y="346"/>
                    </a:lnTo>
                    <a:lnTo>
                      <a:pt x="16" y="354"/>
                    </a:lnTo>
                    <a:lnTo>
                      <a:pt x="10" y="362"/>
                    </a:lnTo>
                    <a:lnTo>
                      <a:pt x="4" y="368"/>
                    </a:lnTo>
                    <a:lnTo>
                      <a:pt x="2" y="376"/>
                    </a:lnTo>
                    <a:lnTo>
                      <a:pt x="2" y="382"/>
                    </a:lnTo>
                    <a:lnTo>
                      <a:pt x="4" y="388"/>
                    </a:lnTo>
                    <a:lnTo>
                      <a:pt x="8" y="394"/>
                    </a:lnTo>
                    <a:lnTo>
                      <a:pt x="14" y="400"/>
                    </a:lnTo>
                    <a:lnTo>
                      <a:pt x="28" y="410"/>
                    </a:lnTo>
                    <a:lnTo>
                      <a:pt x="46" y="422"/>
                    </a:lnTo>
                    <a:lnTo>
                      <a:pt x="80" y="444"/>
                    </a:lnTo>
                    <a:lnTo>
                      <a:pt x="80" y="444"/>
                    </a:lnTo>
                    <a:lnTo>
                      <a:pt x="68" y="450"/>
                    </a:lnTo>
                    <a:lnTo>
                      <a:pt x="54" y="456"/>
                    </a:lnTo>
                    <a:lnTo>
                      <a:pt x="38" y="468"/>
                    </a:lnTo>
                    <a:lnTo>
                      <a:pt x="22" y="480"/>
                    </a:lnTo>
                    <a:lnTo>
                      <a:pt x="10" y="496"/>
                    </a:lnTo>
                    <a:lnTo>
                      <a:pt x="6" y="504"/>
                    </a:lnTo>
                    <a:lnTo>
                      <a:pt x="2" y="514"/>
                    </a:lnTo>
                    <a:lnTo>
                      <a:pt x="0" y="524"/>
                    </a:lnTo>
                    <a:lnTo>
                      <a:pt x="0" y="534"/>
                    </a:lnTo>
                    <a:lnTo>
                      <a:pt x="0" y="534"/>
                    </a:lnTo>
                    <a:lnTo>
                      <a:pt x="4" y="544"/>
                    </a:lnTo>
                    <a:lnTo>
                      <a:pt x="8" y="552"/>
                    </a:lnTo>
                    <a:lnTo>
                      <a:pt x="12" y="558"/>
                    </a:lnTo>
                    <a:lnTo>
                      <a:pt x="20" y="560"/>
                    </a:lnTo>
                    <a:lnTo>
                      <a:pt x="28" y="564"/>
                    </a:lnTo>
                    <a:lnTo>
                      <a:pt x="36" y="564"/>
                    </a:lnTo>
                    <a:lnTo>
                      <a:pt x="54" y="564"/>
                    </a:lnTo>
                    <a:lnTo>
                      <a:pt x="70" y="560"/>
                    </a:lnTo>
                    <a:lnTo>
                      <a:pt x="86" y="556"/>
                    </a:lnTo>
                    <a:lnTo>
                      <a:pt x="100" y="550"/>
                    </a:lnTo>
                    <a:lnTo>
                      <a:pt x="100" y="550"/>
                    </a:lnTo>
                    <a:lnTo>
                      <a:pt x="102" y="560"/>
                    </a:lnTo>
                    <a:lnTo>
                      <a:pt x="110" y="588"/>
                    </a:lnTo>
                    <a:lnTo>
                      <a:pt x="124" y="626"/>
                    </a:lnTo>
                    <a:lnTo>
                      <a:pt x="144" y="674"/>
                    </a:lnTo>
                    <a:lnTo>
                      <a:pt x="158" y="698"/>
                    </a:lnTo>
                    <a:lnTo>
                      <a:pt x="174" y="724"/>
                    </a:lnTo>
                    <a:lnTo>
                      <a:pt x="190" y="750"/>
                    </a:lnTo>
                    <a:lnTo>
                      <a:pt x="210" y="774"/>
                    </a:lnTo>
                    <a:lnTo>
                      <a:pt x="232" y="798"/>
                    </a:lnTo>
                    <a:lnTo>
                      <a:pt x="256" y="818"/>
                    </a:lnTo>
                    <a:lnTo>
                      <a:pt x="282" y="838"/>
                    </a:lnTo>
                    <a:lnTo>
                      <a:pt x="312" y="852"/>
                    </a:lnTo>
                    <a:lnTo>
                      <a:pt x="312" y="852"/>
                    </a:lnTo>
                    <a:lnTo>
                      <a:pt x="314" y="870"/>
                    </a:lnTo>
                    <a:lnTo>
                      <a:pt x="318" y="888"/>
                    </a:lnTo>
                    <a:lnTo>
                      <a:pt x="322" y="908"/>
                    </a:lnTo>
                    <a:lnTo>
                      <a:pt x="330" y="926"/>
                    </a:lnTo>
                    <a:lnTo>
                      <a:pt x="338" y="942"/>
                    </a:lnTo>
                    <a:lnTo>
                      <a:pt x="344" y="948"/>
                    </a:lnTo>
                    <a:lnTo>
                      <a:pt x="348" y="952"/>
                    </a:lnTo>
                    <a:lnTo>
                      <a:pt x="354" y="954"/>
                    </a:lnTo>
                    <a:lnTo>
                      <a:pt x="362" y="954"/>
                    </a:lnTo>
                    <a:lnTo>
                      <a:pt x="362" y="954"/>
                    </a:lnTo>
                    <a:lnTo>
                      <a:pt x="374" y="948"/>
                    </a:lnTo>
                    <a:lnTo>
                      <a:pt x="384" y="940"/>
                    </a:lnTo>
                    <a:lnTo>
                      <a:pt x="392" y="928"/>
                    </a:lnTo>
                    <a:lnTo>
                      <a:pt x="398" y="918"/>
                    </a:lnTo>
                    <a:lnTo>
                      <a:pt x="404" y="898"/>
                    </a:lnTo>
                    <a:lnTo>
                      <a:pt x="406" y="890"/>
                    </a:lnTo>
                    <a:lnTo>
                      <a:pt x="406" y="890"/>
                    </a:lnTo>
                    <a:lnTo>
                      <a:pt x="410" y="902"/>
                    </a:lnTo>
                    <a:lnTo>
                      <a:pt x="416" y="914"/>
                    </a:lnTo>
                    <a:lnTo>
                      <a:pt x="424" y="926"/>
                    </a:lnTo>
                    <a:lnTo>
                      <a:pt x="434" y="938"/>
                    </a:lnTo>
                    <a:lnTo>
                      <a:pt x="446" y="948"/>
                    </a:lnTo>
                    <a:lnTo>
                      <a:pt x="454" y="952"/>
                    </a:lnTo>
                    <a:lnTo>
                      <a:pt x="460" y="956"/>
                    </a:lnTo>
                    <a:lnTo>
                      <a:pt x="470" y="956"/>
                    </a:lnTo>
                    <a:lnTo>
                      <a:pt x="478" y="956"/>
                    </a:lnTo>
                    <a:lnTo>
                      <a:pt x="478" y="956"/>
                    </a:lnTo>
                    <a:lnTo>
                      <a:pt x="494" y="950"/>
                    </a:lnTo>
                    <a:lnTo>
                      <a:pt x="506" y="942"/>
                    </a:lnTo>
                    <a:lnTo>
                      <a:pt x="516" y="932"/>
                    </a:lnTo>
                    <a:lnTo>
                      <a:pt x="524" y="922"/>
                    </a:lnTo>
                    <a:lnTo>
                      <a:pt x="528" y="912"/>
                    </a:lnTo>
                    <a:lnTo>
                      <a:pt x="532" y="904"/>
                    </a:lnTo>
                    <a:lnTo>
                      <a:pt x="534" y="894"/>
                    </a:lnTo>
                    <a:lnTo>
                      <a:pt x="534" y="894"/>
                    </a:lnTo>
                    <a:lnTo>
                      <a:pt x="538" y="896"/>
                    </a:lnTo>
                    <a:lnTo>
                      <a:pt x="548" y="896"/>
                    </a:lnTo>
                    <a:lnTo>
                      <a:pt x="554" y="894"/>
                    </a:lnTo>
                    <a:lnTo>
                      <a:pt x="560" y="890"/>
                    </a:lnTo>
                    <a:lnTo>
                      <a:pt x="568" y="886"/>
                    </a:lnTo>
                    <a:lnTo>
                      <a:pt x="578" y="880"/>
                    </a:lnTo>
                    <a:lnTo>
                      <a:pt x="578" y="880"/>
                    </a:lnTo>
                    <a:lnTo>
                      <a:pt x="580" y="874"/>
                    </a:lnTo>
                    <a:lnTo>
                      <a:pt x="582" y="870"/>
                    </a:lnTo>
                    <a:lnTo>
                      <a:pt x="584" y="856"/>
                    </a:lnTo>
                    <a:lnTo>
                      <a:pt x="582" y="840"/>
                    </a:lnTo>
                    <a:lnTo>
                      <a:pt x="578" y="822"/>
                    </a:lnTo>
                    <a:lnTo>
                      <a:pt x="566" y="786"/>
                    </a:lnTo>
                    <a:lnTo>
                      <a:pt x="556" y="752"/>
                    </a:lnTo>
                    <a:lnTo>
                      <a:pt x="556" y="752"/>
                    </a:lnTo>
                    <a:lnTo>
                      <a:pt x="554" y="738"/>
                    </a:lnTo>
                    <a:lnTo>
                      <a:pt x="554" y="722"/>
                    </a:lnTo>
                    <a:lnTo>
                      <a:pt x="554" y="692"/>
                    </a:lnTo>
                    <a:lnTo>
                      <a:pt x="558" y="670"/>
                    </a:lnTo>
                    <a:lnTo>
                      <a:pt x="558" y="66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62" name="Freeform 78"/>
              <p:cNvSpPr>
                <a:spLocks/>
              </p:cNvSpPr>
              <p:nvPr/>
            </p:nvSpPr>
            <p:spPr bwMode="auto">
              <a:xfrm>
                <a:off x="7054850" y="5029200"/>
                <a:ext cx="171450" cy="381000"/>
              </a:xfrm>
              <a:custGeom>
                <a:avLst/>
                <a:gdLst>
                  <a:gd name="T0" fmla="*/ 44 w 108"/>
                  <a:gd name="T1" fmla="*/ 0 h 240"/>
                  <a:gd name="T2" fmla="*/ 44 w 108"/>
                  <a:gd name="T3" fmla="*/ 0 h 240"/>
                  <a:gd name="T4" fmla="*/ 38 w 108"/>
                  <a:gd name="T5" fmla="*/ 0 h 240"/>
                  <a:gd name="T6" fmla="*/ 32 w 108"/>
                  <a:gd name="T7" fmla="*/ 2 h 240"/>
                  <a:gd name="T8" fmla="*/ 26 w 108"/>
                  <a:gd name="T9" fmla="*/ 4 h 240"/>
                  <a:gd name="T10" fmla="*/ 22 w 108"/>
                  <a:gd name="T11" fmla="*/ 10 h 240"/>
                  <a:gd name="T12" fmla="*/ 14 w 108"/>
                  <a:gd name="T13" fmla="*/ 26 h 240"/>
                  <a:gd name="T14" fmla="*/ 8 w 108"/>
                  <a:gd name="T15" fmla="*/ 48 h 240"/>
                  <a:gd name="T16" fmla="*/ 2 w 108"/>
                  <a:gd name="T17" fmla="*/ 70 h 240"/>
                  <a:gd name="T18" fmla="*/ 0 w 108"/>
                  <a:gd name="T19" fmla="*/ 96 h 240"/>
                  <a:gd name="T20" fmla="*/ 0 w 108"/>
                  <a:gd name="T21" fmla="*/ 118 h 240"/>
                  <a:gd name="T22" fmla="*/ 0 w 108"/>
                  <a:gd name="T23" fmla="*/ 138 h 240"/>
                  <a:gd name="T24" fmla="*/ 0 w 108"/>
                  <a:gd name="T25" fmla="*/ 138 h 240"/>
                  <a:gd name="T26" fmla="*/ 2 w 108"/>
                  <a:gd name="T27" fmla="*/ 148 h 240"/>
                  <a:gd name="T28" fmla="*/ 6 w 108"/>
                  <a:gd name="T29" fmla="*/ 156 h 240"/>
                  <a:gd name="T30" fmla="*/ 14 w 108"/>
                  <a:gd name="T31" fmla="*/ 176 h 240"/>
                  <a:gd name="T32" fmla="*/ 28 w 108"/>
                  <a:gd name="T33" fmla="*/ 194 h 240"/>
                  <a:gd name="T34" fmla="*/ 42 w 108"/>
                  <a:gd name="T35" fmla="*/ 210 h 240"/>
                  <a:gd name="T36" fmla="*/ 58 w 108"/>
                  <a:gd name="T37" fmla="*/ 224 h 240"/>
                  <a:gd name="T38" fmla="*/ 74 w 108"/>
                  <a:gd name="T39" fmla="*/ 234 h 240"/>
                  <a:gd name="T40" fmla="*/ 88 w 108"/>
                  <a:gd name="T41" fmla="*/ 240 h 240"/>
                  <a:gd name="T42" fmla="*/ 96 w 108"/>
                  <a:gd name="T43" fmla="*/ 240 h 240"/>
                  <a:gd name="T44" fmla="*/ 100 w 108"/>
                  <a:gd name="T45" fmla="*/ 238 h 240"/>
                  <a:gd name="T46" fmla="*/ 100 w 108"/>
                  <a:gd name="T47" fmla="*/ 238 h 240"/>
                  <a:gd name="T48" fmla="*/ 104 w 108"/>
                  <a:gd name="T49" fmla="*/ 236 h 240"/>
                  <a:gd name="T50" fmla="*/ 106 w 108"/>
                  <a:gd name="T51" fmla="*/ 232 h 240"/>
                  <a:gd name="T52" fmla="*/ 108 w 108"/>
                  <a:gd name="T53" fmla="*/ 226 h 240"/>
                  <a:gd name="T54" fmla="*/ 106 w 108"/>
                  <a:gd name="T55" fmla="*/ 220 h 240"/>
                  <a:gd name="T56" fmla="*/ 102 w 108"/>
                  <a:gd name="T57" fmla="*/ 204 h 240"/>
                  <a:gd name="T58" fmla="*/ 96 w 108"/>
                  <a:gd name="T59" fmla="*/ 184 h 240"/>
                  <a:gd name="T60" fmla="*/ 80 w 108"/>
                  <a:gd name="T61" fmla="*/ 148 h 240"/>
                  <a:gd name="T62" fmla="*/ 74 w 108"/>
                  <a:gd name="T63" fmla="*/ 132 h 240"/>
                  <a:gd name="T64" fmla="*/ 72 w 108"/>
                  <a:gd name="T65" fmla="*/ 120 h 240"/>
                  <a:gd name="T66" fmla="*/ 72 w 108"/>
                  <a:gd name="T67" fmla="*/ 120 h 240"/>
                  <a:gd name="T68" fmla="*/ 76 w 108"/>
                  <a:gd name="T69" fmla="*/ 108 h 240"/>
                  <a:gd name="T70" fmla="*/ 82 w 108"/>
                  <a:gd name="T71" fmla="*/ 94 h 240"/>
                  <a:gd name="T72" fmla="*/ 86 w 108"/>
                  <a:gd name="T73" fmla="*/ 78 h 240"/>
                  <a:gd name="T74" fmla="*/ 90 w 108"/>
                  <a:gd name="T75" fmla="*/ 62 h 240"/>
                  <a:gd name="T76" fmla="*/ 90 w 108"/>
                  <a:gd name="T77" fmla="*/ 54 h 240"/>
                  <a:gd name="T78" fmla="*/ 88 w 108"/>
                  <a:gd name="T79" fmla="*/ 44 h 240"/>
                  <a:gd name="T80" fmla="*/ 86 w 108"/>
                  <a:gd name="T81" fmla="*/ 36 h 240"/>
                  <a:gd name="T82" fmla="*/ 82 w 108"/>
                  <a:gd name="T83" fmla="*/ 28 h 240"/>
                  <a:gd name="T84" fmla="*/ 76 w 108"/>
                  <a:gd name="T85" fmla="*/ 20 h 240"/>
                  <a:gd name="T86" fmla="*/ 68 w 108"/>
                  <a:gd name="T87" fmla="*/ 14 h 240"/>
                  <a:gd name="T88" fmla="*/ 58 w 108"/>
                  <a:gd name="T89" fmla="*/ 6 h 240"/>
                  <a:gd name="T90" fmla="*/ 44 w 108"/>
                  <a:gd name="T9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8" h="240">
                    <a:moveTo>
                      <a:pt x="44" y="0"/>
                    </a:moveTo>
                    <a:lnTo>
                      <a:pt x="44" y="0"/>
                    </a:lnTo>
                    <a:lnTo>
                      <a:pt x="38" y="0"/>
                    </a:lnTo>
                    <a:lnTo>
                      <a:pt x="32" y="2"/>
                    </a:lnTo>
                    <a:lnTo>
                      <a:pt x="26" y="4"/>
                    </a:lnTo>
                    <a:lnTo>
                      <a:pt x="22" y="10"/>
                    </a:lnTo>
                    <a:lnTo>
                      <a:pt x="14" y="26"/>
                    </a:lnTo>
                    <a:lnTo>
                      <a:pt x="8" y="48"/>
                    </a:lnTo>
                    <a:lnTo>
                      <a:pt x="2" y="70"/>
                    </a:lnTo>
                    <a:lnTo>
                      <a:pt x="0" y="96"/>
                    </a:lnTo>
                    <a:lnTo>
                      <a:pt x="0" y="118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48"/>
                    </a:lnTo>
                    <a:lnTo>
                      <a:pt x="6" y="156"/>
                    </a:lnTo>
                    <a:lnTo>
                      <a:pt x="14" y="176"/>
                    </a:lnTo>
                    <a:lnTo>
                      <a:pt x="28" y="194"/>
                    </a:lnTo>
                    <a:lnTo>
                      <a:pt x="42" y="210"/>
                    </a:lnTo>
                    <a:lnTo>
                      <a:pt x="58" y="224"/>
                    </a:lnTo>
                    <a:lnTo>
                      <a:pt x="74" y="234"/>
                    </a:lnTo>
                    <a:lnTo>
                      <a:pt x="88" y="240"/>
                    </a:lnTo>
                    <a:lnTo>
                      <a:pt x="96" y="240"/>
                    </a:lnTo>
                    <a:lnTo>
                      <a:pt x="100" y="238"/>
                    </a:lnTo>
                    <a:lnTo>
                      <a:pt x="100" y="238"/>
                    </a:lnTo>
                    <a:lnTo>
                      <a:pt x="104" y="236"/>
                    </a:lnTo>
                    <a:lnTo>
                      <a:pt x="106" y="232"/>
                    </a:lnTo>
                    <a:lnTo>
                      <a:pt x="108" y="226"/>
                    </a:lnTo>
                    <a:lnTo>
                      <a:pt x="106" y="220"/>
                    </a:lnTo>
                    <a:lnTo>
                      <a:pt x="102" y="204"/>
                    </a:lnTo>
                    <a:lnTo>
                      <a:pt x="96" y="184"/>
                    </a:lnTo>
                    <a:lnTo>
                      <a:pt x="80" y="148"/>
                    </a:lnTo>
                    <a:lnTo>
                      <a:pt x="74" y="132"/>
                    </a:lnTo>
                    <a:lnTo>
                      <a:pt x="72" y="120"/>
                    </a:lnTo>
                    <a:lnTo>
                      <a:pt x="72" y="120"/>
                    </a:lnTo>
                    <a:lnTo>
                      <a:pt x="76" y="108"/>
                    </a:lnTo>
                    <a:lnTo>
                      <a:pt x="82" y="94"/>
                    </a:lnTo>
                    <a:lnTo>
                      <a:pt x="86" y="78"/>
                    </a:lnTo>
                    <a:lnTo>
                      <a:pt x="90" y="62"/>
                    </a:lnTo>
                    <a:lnTo>
                      <a:pt x="90" y="54"/>
                    </a:lnTo>
                    <a:lnTo>
                      <a:pt x="88" y="44"/>
                    </a:lnTo>
                    <a:lnTo>
                      <a:pt x="86" y="36"/>
                    </a:lnTo>
                    <a:lnTo>
                      <a:pt x="82" y="28"/>
                    </a:lnTo>
                    <a:lnTo>
                      <a:pt x="76" y="20"/>
                    </a:lnTo>
                    <a:lnTo>
                      <a:pt x="68" y="14"/>
                    </a:lnTo>
                    <a:lnTo>
                      <a:pt x="58" y="6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EE1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63" name="Freeform 79"/>
              <p:cNvSpPr>
                <a:spLocks/>
              </p:cNvSpPr>
              <p:nvPr/>
            </p:nvSpPr>
            <p:spPr bwMode="auto">
              <a:xfrm>
                <a:off x="7054850" y="5029200"/>
                <a:ext cx="171450" cy="381000"/>
              </a:xfrm>
              <a:custGeom>
                <a:avLst/>
                <a:gdLst>
                  <a:gd name="T0" fmla="*/ 44 w 108"/>
                  <a:gd name="T1" fmla="*/ 0 h 240"/>
                  <a:gd name="T2" fmla="*/ 44 w 108"/>
                  <a:gd name="T3" fmla="*/ 0 h 240"/>
                  <a:gd name="T4" fmla="*/ 38 w 108"/>
                  <a:gd name="T5" fmla="*/ 0 h 240"/>
                  <a:gd name="T6" fmla="*/ 32 w 108"/>
                  <a:gd name="T7" fmla="*/ 2 h 240"/>
                  <a:gd name="T8" fmla="*/ 26 w 108"/>
                  <a:gd name="T9" fmla="*/ 4 h 240"/>
                  <a:gd name="T10" fmla="*/ 22 w 108"/>
                  <a:gd name="T11" fmla="*/ 10 h 240"/>
                  <a:gd name="T12" fmla="*/ 14 w 108"/>
                  <a:gd name="T13" fmla="*/ 26 h 240"/>
                  <a:gd name="T14" fmla="*/ 8 w 108"/>
                  <a:gd name="T15" fmla="*/ 48 h 240"/>
                  <a:gd name="T16" fmla="*/ 2 w 108"/>
                  <a:gd name="T17" fmla="*/ 70 h 240"/>
                  <a:gd name="T18" fmla="*/ 0 w 108"/>
                  <a:gd name="T19" fmla="*/ 96 h 240"/>
                  <a:gd name="T20" fmla="*/ 0 w 108"/>
                  <a:gd name="T21" fmla="*/ 118 h 240"/>
                  <a:gd name="T22" fmla="*/ 0 w 108"/>
                  <a:gd name="T23" fmla="*/ 138 h 240"/>
                  <a:gd name="T24" fmla="*/ 0 w 108"/>
                  <a:gd name="T25" fmla="*/ 138 h 240"/>
                  <a:gd name="T26" fmla="*/ 2 w 108"/>
                  <a:gd name="T27" fmla="*/ 148 h 240"/>
                  <a:gd name="T28" fmla="*/ 6 w 108"/>
                  <a:gd name="T29" fmla="*/ 156 h 240"/>
                  <a:gd name="T30" fmla="*/ 14 w 108"/>
                  <a:gd name="T31" fmla="*/ 176 h 240"/>
                  <a:gd name="T32" fmla="*/ 28 w 108"/>
                  <a:gd name="T33" fmla="*/ 194 h 240"/>
                  <a:gd name="T34" fmla="*/ 42 w 108"/>
                  <a:gd name="T35" fmla="*/ 210 h 240"/>
                  <a:gd name="T36" fmla="*/ 58 w 108"/>
                  <a:gd name="T37" fmla="*/ 224 h 240"/>
                  <a:gd name="T38" fmla="*/ 74 w 108"/>
                  <a:gd name="T39" fmla="*/ 234 h 240"/>
                  <a:gd name="T40" fmla="*/ 88 w 108"/>
                  <a:gd name="T41" fmla="*/ 240 h 240"/>
                  <a:gd name="T42" fmla="*/ 96 w 108"/>
                  <a:gd name="T43" fmla="*/ 240 h 240"/>
                  <a:gd name="T44" fmla="*/ 100 w 108"/>
                  <a:gd name="T45" fmla="*/ 238 h 240"/>
                  <a:gd name="T46" fmla="*/ 100 w 108"/>
                  <a:gd name="T47" fmla="*/ 238 h 240"/>
                  <a:gd name="T48" fmla="*/ 104 w 108"/>
                  <a:gd name="T49" fmla="*/ 236 h 240"/>
                  <a:gd name="T50" fmla="*/ 106 w 108"/>
                  <a:gd name="T51" fmla="*/ 232 h 240"/>
                  <a:gd name="T52" fmla="*/ 108 w 108"/>
                  <a:gd name="T53" fmla="*/ 226 h 240"/>
                  <a:gd name="T54" fmla="*/ 106 w 108"/>
                  <a:gd name="T55" fmla="*/ 220 h 240"/>
                  <a:gd name="T56" fmla="*/ 102 w 108"/>
                  <a:gd name="T57" fmla="*/ 204 h 240"/>
                  <a:gd name="T58" fmla="*/ 96 w 108"/>
                  <a:gd name="T59" fmla="*/ 184 h 240"/>
                  <a:gd name="T60" fmla="*/ 80 w 108"/>
                  <a:gd name="T61" fmla="*/ 148 h 240"/>
                  <a:gd name="T62" fmla="*/ 74 w 108"/>
                  <a:gd name="T63" fmla="*/ 132 h 240"/>
                  <a:gd name="T64" fmla="*/ 72 w 108"/>
                  <a:gd name="T65" fmla="*/ 120 h 240"/>
                  <a:gd name="T66" fmla="*/ 72 w 108"/>
                  <a:gd name="T67" fmla="*/ 120 h 240"/>
                  <a:gd name="T68" fmla="*/ 76 w 108"/>
                  <a:gd name="T69" fmla="*/ 108 h 240"/>
                  <a:gd name="T70" fmla="*/ 82 w 108"/>
                  <a:gd name="T71" fmla="*/ 94 h 240"/>
                  <a:gd name="T72" fmla="*/ 86 w 108"/>
                  <a:gd name="T73" fmla="*/ 78 h 240"/>
                  <a:gd name="T74" fmla="*/ 90 w 108"/>
                  <a:gd name="T75" fmla="*/ 62 h 240"/>
                  <a:gd name="T76" fmla="*/ 90 w 108"/>
                  <a:gd name="T77" fmla="*/ 54 h 240"/>
                  <a:gd name="T78" fmla="*/ 88 w 108"/>
                  <a:gd name="T79" fmla="*/ 44 h 240"/>
                  <a:gd name="T80" fmla="*/ 86 w 108"/>
                  <a:gd name="T81" fmla="*/ 36 h 240"/>
                  <a:gd name="T82" fmla="*/ 82 w 108"/>
                  <a:gd name="T83" fmla="*/ 28 h 240"/>
                  <a:gd name="T84" fmla="*/ 76 w 108"/>
                  <a:gd name="T85" fmla="*/ 20 h 240"/>
                  <a:gd name="T86" fmla="*/ 68 w 108"/>
                  <a:gd name="T87" fmla="*/ 14 h 240"/>
                  <a:gd name="T88" fmla="*/ 58 w 108"/>
                  <a:gd name="T89" fmla="*/ 6 h 240"/>
                  <a:gd name="T90" fmla="*/ 44 w 108"/>
                  <a:gd name="T9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8" h="240">
                    <a:moveTo>
                      <a:pt x="44" y="0"/>
                    </a:moveTo>
                    <a:lnTo>
                      <a:pt x="44" y="0"/>
                    </a:lnTo>
                    <a:lnTo>
                      <a:pt x="38" y="0"/>
                    </a:lnTo>
                    <a:lnTo>
                      <a:pt x="32" y="2"/>
                    </a:lnTo>
                    <a:lnTo>
                      <a:pt x="26" y="4"/>
                    </a:lnTo>
                    <a:lnTo>
                      <a:pt x="22" y="10"/>
                    </a:lnTo>
                    <a:lnTo>
                      <a:pt x="14" y="26"/>
                    </a:lnTo>
                    <a:lnTo>
                      <a:pt x="8" y="48"/>
                    </a:lnTo>
                    <a:lnTo>
                      <a:pt x="2" y="70"/>
                    </a:lnTo>
                    <a:lnTo>
                      <a:pt x="0" y="96"/>
                    </a:lnTo>
                    <a:lnTo>
                      <a:pt x="0" y="118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48"/>
                    </a:lnTo>
                    <a:lnTo>
                      <a:pt x="6" y="156"/>
                    </a:lnTo>
                    <a:lnTo>
                      <a:pt x="14" y="176"/>
                    </a:lnTo>
                    <a:lnTo>
                      <a:pt x="28" y="194"/>
                    </a:lnTo>
                    <a:lnTo>
                      <a:pt x="42" y="210"/>
                    </a:lnTo>
                    <a:lnTo>
                      <a:pt x="58" y="224"/>
                    </a:lnTo>
                    <a:lnTo>
                      <a:pt x="74" y="234"/>
                    </a:lnTo>
                    <a:lnTo>
                      <a:pt x="88" y="240"/>
                    </a:lnTo>
                    <a:lnTo>
                      <a:pt x="96" y="240"/>
                    </a:lnTo>
                    <a:lnTo>
                      <a:pt x="100" y="238"/>
                    </a:lnTo>
                    <a:lnTo>
                      <a:pt x="100" y="238"/>
                    </a:lnTo>
                    <a:lnTo>
                      <a:pt x="104" y="236"/>
                    </a:lnTo>
                    <a:lnTo>
                      <a:pt x="106" y="232"/>
                    </a:lnTo>
                    <a:lnTo>
                      <a:pt x="108" y="226"/>
                    </a:lnTo>
                    <a:lnTo>
                      <a:pt x="106" y="220"/>
                    </a:lnTo>
                    <a:lnTo>
                      <a:pt x="102" y="204"/>
                    </a:lnTo>
                    <a:lnTo>
                      <a:pt x="96" y="184"/>
                    </a:lnTo>
                    <a:lnTo>
                      <a:pt x="80" y="148"/>
                    </a:lnTo>
                    <a:lnTo>
                      <a:pt x="74" y="132"/>
                    </a:lnTo>
                    <a:lnTo>
                      <a:pt x="72" y="120"/>
                    </a:lnTo>
                    <a:lnTo>
                      <a:pt x="72" y="120"/>
                    </a:lnTo>
                    <a:lnTo>
                      <a:pt x="76" y="108"/>
                    </a:lnTo>
                    <a:lnTo>
                      <a:pt x="82" y="94"/>
                    </a:lnTo>
                    <a:lnTo>
                      <a:pt x="86" y="78"/>
                    </a:lnTo>
                    <a:lnTo>
                      <a:pt x="90" y="62"/>
                    </a:lnTo>
                    <a:lnTo>
                      <a:pt x="90" y="54"/>
                    </a:lnTo>
                    <a:lnTo>
                      <a:pt x="88" y="44"/>
                    </a:lnTo>
                    <a:lnTo>
                      <a:pt x="86" y="36"/>
                    </a:lnTo>
                    <a:lnTo>
                      <a:pt x="82" y="28"/>
                    </a:lnTo>
                    <a:lnTo>
                      <a:pt x="76" y="20"/>
                    </a:lnTo>
                    <a:lnTo>
                      <a:pt x="68" y="14"/>
                    </a:lnTo>
                    <a:lnTo>
                      <a:pt x="58" y="6"/>
                    </a:lnTo>
                    <a:lnTo>
                      <a:pt x="4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64" name="Freeform 80"/>
              <p:cNvSpPr>
                <a:spLocks/>
              </p:cNvSpPr>
              <p:nvPr/>
            </p:nvSpPr>
            <p:spPr bwMode="auto">
              <a:xfrm>
                <a:off x="7273925" y="4813300"/>
                <a:ext cx="139700" cy="50800"/>
              </a:xfrm>
              <a:custGeom>
                <a:avLst/>
                <a:gdLst>
                  <a:gd name="T0" fmla="*/ 0 w 88"/>
                  <a:gd name="T1" fmla="*/ 10 h 32"/>
                  <a:gd name="T2" fmla="*/ 0 w 88"/>
                  <a:gd name="T3" fmla="*/ 10 h 32"/>
                  <a:gd name="T4" fmla="*/ 10 w 88"/>
                  <a:gd name="T5" fmla="*/ 4 h 32"/>
                  <a:gd name="T6" fmla="*/ 22 w 88"/>
                  <a:gd name="T7" fmla="*/ 2 h 32"/>
                  <a:gd name="T8" fmla="*/ 34 w 88"/>
                  <a:gd name="T9" fmla="*/ 0 h 32"/>
                  <a:gd name="T10" fmla="*/ 50 w 88"/>
                  <a:gd name="T11" fmla="*/ 0 h 32"/>
                  <a:gd name="T12" fmla="*/ 56 w 88"/>
                  <a:gd name="T13" fmla="*/ 2 h 32"/>
                  <a:gd name="T14" fmla="*/ 64 w 88"/>
                  <a:gd name="T15" fmla="*/ 4 h 32"/>
                  <a:gd name="T16" fmla="*/ 70 w 88"/>
                  <a:gd name="T17" fmla="*/ 8 h 32"/>
                  <a:gd name="T18" fmla="*/ 78 w 88"/>
                  <a:gd name="T19" fmla="*/ 14 h 32"/>
                  <a:gd name="T20" fmla="*/ 84 w 88"/>
                  <a:gd name="T21" fmla="*/ 22 h 32"/>
                  <a:gd name="T22" fmla="*/ 88 w 88"/>
                  <a:gd name="T23" fmla="*/ 32 h 32"/>
                  <a:gd name="T24" fmla="*/ 88 w 88"/>
                  <a:gd name="T25" fmla="*/ 32 h 32"/>
                  <a:gd name="T26" fmla="*/ 52 w 88"/>
                  <a:gd name="T27" fmla="*/ 20 h 32"/>
                  <a:gd name="T28" fmla="*/ 24 w 88"/>
                  <a:gd name="T29" fmla="*/ 12 h 32"/>
                  <a:gd name="T30" fmla="*/ 10 w 88"/>
                  <a:gd name="T31" fmla="*/ 10 h 32"/>
                  <a:gd name="T32" fmla="*/ 0 w 88"/>
                  <a:gd name="T33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8" h="32">
                    <a:moveTo>
                      <a:pt x="0" y="10"/>
                    </a:moveTo>
                    <a:lnTo>
                      <a:pt x="0" y="10"/>
                    </a:lnTo>
                    <a:lnTo>
                      <a:pt x="10" y="4"/>
                    </a:lnTo>
                    <a:lnTo>
                      <a:pt x="22" y="2"/>
                    </a:lnTo>
                    <a:lnTo>
                      <a:pt x="34" y="0"/>
                    </a:lnTo>
                    <a:lnTo>
                      <a:pt x="50" y="0"/>
                    </a:lnTo>
                    <a:lnTo>
                      <a:pt x="56" y="2"/>
                    </a:lnTo>
                    <a:lnTo>
                      <a:pt x="64" y="4"/>
                    </a:lnTo>
                    <a:lnTo>
                      <a:pt x="70" y="8"/>
                    </a:lnTo>
                    <a:lnTo>
                      <a:pt x="78" y="14"/>
                    </a:lnTo>
                    <a:lnTo>
                      <a:pt x="84" y="22"/>
                    </a:lnTo>
                    <a:lnTo>
                      <a:pt x="88" y="32"/>
                    </a:lnTo>
                    <a:lnTo>
                      <a:pt x="88" y="32"/>
                    </a:lnTo>
                    <a:lnTo>
                      <a:pt x="52" y="20"/>
                    </a:lnTo>
                    <a:lnTo>
                      <a:pt x="24" y="12"/>
                    </a:lnTo>
                    <a:lnTo>
                      <a:pt x="1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493A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65" name="Freeform 81"/>
              <p:cNvSpPr>
                <a:spLocks/>
              </p:cNvSpPr>
              <p:nvPr/>
            </p:nvSpPr>
            <p:spPr bwMode="auto">
              <a:xfrm>
                <a:off x="7273925" y="4813300"/>
                <a:ext cx="139700" cy="50800"/>
              </a:xfrm>
              <a:custGeom>
                <a:avLst/>
                <a:gdLst>
                  <a:gd name="T0" fmla="*/ 0 w 88"/>
                  <a:gd name="T1" fmla="*/ 10 h 32"/>
                  <a:gd name="T2" fmla="*/ 0 w 88"/>
                  <a:gd name="T3" fmla="*/ 10 h 32"/>
                  <a:gd name="T4" fmla="*/ 10 w 88"/>
                  <a:gd name="T5" fmla="*/ 4 h 32"/>
                  <a:gd name="T6" fmla="*/ 22 w 88"/>
                  <a:gd name="T7" fmla="*/ 2 h 32"/>
                  <a:gd name="T8" fmla="*/ 34 w 88"/>
                  <a:gd name="T9" fmla="*/ 0 h 32"/>
                  <a:gd name="T10" fmla="*/ 50 w 88"/>
                  <a:gd name="T11" fmla="*/ 0 h 32"/>
                  <a:gd name="T12" fmla="*/ 56 w 88"/>
                  <a:gd name="T13" fmla="*/ 2 h 32"/>
                  <a:gd name="T14" fmla="*/ 64 w 88"/>
                  <a:gd name="T15" fmla="*/ 4 h 32"/>
                  <a:gd name="T16" fmla="*/ 70 w 88"/>
                  <a:gd name="T17" fmla="*/ 8 h 32"/>
                  <a:gd name="T18" fmla="*/ 78 w 88"/>
                  <a:gd name="T19" fmla="*/ 14 h 32"/>
                  <a:gd name="T20" fmla="*/ 84 w 88"/>
                  <a:gd name="T21" fmla="*/ 22 h 32"/>
                  <a:gd name="T22" fmla="*/ 88 w 88"/>
                  <a:gd name="T23" fmla="*/ 32 h 32"/>
                  <a:gd name="T24" fmla="*/ 88 w 88"/>
                  <a:gd name="T25" fmla="*/ 32 h 32"/>
                  <a:gd name="T26" fmla="*/ 52 w 88"/>
                  <a:gd name="T27" fmla="*/ 20 h 32"/>
                  <a:gd name="T28" fmla="*/ 24 w 88"/>
                  <a:gd name="T29" fmla="*/ 12 h 32"/>
                  <a:gd name="T30" fmla="*/ 10 w 88"/>
                  <a:gd name="T31" fmla="*/ 10 h 32"/>
                  <a:gd name="T32" fmla="*/ 0 w 88"/>
                  <a:gd name="T33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8" h="32">
                    <a:moveTo>
                      <a:pt x="0" y="10"/>
                    </a:moveTo>
                    <a:lnTo>
                      <a:pt x="0" y="10"/>
                    </a:lnTo>
                    <a:lnTo>
                      <a:pt x="10" y="4"/>
                    </a:lnTo>
                    <a:lnTo>
                      <a:pt x="22" y="2"/>
                    </a:lnTo>
                    <a:lnTo>
                      <a:pt x="34" y="0"/>
                    </a:lnTo>
                    <a:lnTo>
                      <a:pt x="50" y="0"/>
                    </a:lnTo>
                    <a:lnTo>
                      <a:pt x="56" y="2"/>
                    </a:lnTo>
                    <a:lnTo>
                      <a:pt x="64" y="4"/>
                    </a:lnTo>
                    <a:lnTo>
                      <a:pt x="70" y="8"/>
                    </a:lnTo>
                    <a:lnTo>
                      <a:pt x="78" y="14"/>
                    </a:lnTo>
                    <a:lnTo>
                      <a:pt x="84" y="22"/>
                    </a:lnTo>
                    <a:lnTo>
                      <a:pt x="88" y="32"/>
                    </a:lnTo>
                    <a:lnTo>
                      <a:pt x="88" y="32"/>
                    </a:lnTo>
                    <a:lnTo>
                      <a:pt x="52" y="20"/>
                    </a:lnTo>
                    <a:lnTo>
                      <a:pt x="24" y="12"/>
                    </a:lnTo>
                    <a:lnTo>
                      <a:pt x="10" y="10"/>
                    </a:lnTo>
                    <a:lnTo>
                      <a:pt x="0" y="1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66" name="Freeform 82"/>
              <p:cNvSpPr>
                <a:spLocks/>
              </p:cNvSpPr>
              <p:nvPr/>
            </p:nvSpPr>
            <p:spPr bwMode="auto">
              <a:xfrm>
                <a:off x="7385050" y="4943475"/>
                <a:ext cx="69850" cy="107950"/>
              </a:xfrm>
              <a:custGeom>
                <a:avLst/>
                <a:gdLst>
                  <a:gd name="T0" fmla="*/ 40 w 44"/>
                  <a:gd name="T1" fmla="*/ 28 h 68"/>
                  <a:gd name="T2" fmla="*/ 40 w 44"/>
                  <a:gd name="T3" fmla="*/ 28 h 68"/>
                  <a:gd name="T4" fmla="*/ 44 w 44"/>
                  <a:gd name="T5" fmla="*/ 42 h 68"/>
                  <a:gd name="T6" fmla="*/ 42 w 44"/>
                  <a:gd name="T7" fmla="*/ 54 h 68"/>
                  <a:gd name="T8" fmla="*/ 38 w 44"/>
                  <a:gd name="T9" fmla="*/ 62 h 68"/>
                  <a:gd name="T10" fmla="*/ 34 w 44"/>
                  <a:gd name="T11" fmla="*/ 66 h 68"/>
                  <a:gd name="T12" fmla="*/ 32 w 44"/>
                  <a:gd name="T13" fmla="*/ 68 h 68"/>
                  <a:gd name="T14" fmla="*/ 32 w 44"/>
                  <a:gd name="T15" fmla="*/ 68 h 68"/>
                  <a:gd name="T16" fmla="*/ 28 w 44"/>
                  <a:gd name="T17" fmla="*/ 68 h 68"/>
                  <a:gd name="T18" fmla="*/ 22 w 44"/>
                  <a:gd name="T19" fmla="*/ 66 h 68"/>
                  <a:gd name="T20" fmla="*/ 14 w 44"/>
                  <a:gd name="T21" fmla="*/ 62 h 68"/>
                  <a:gd name="T22" fmla="*/ 8 w 44"/>
                  <a:gd name="T23" fmla="*/ 52 h 68"/>
                  <a:gd name="T24" fmla="*/ 2 w 44"/>
                  <a:gd name="T25" fmla="*/ 40 h 68"/>
                  <a:gd name="T26" fmla="*/ 2 w 44"/>
                  <a:gd name="T27" fmla="*/ 40 h 68"/>
                  <a:gd name="T28" fmla="*/ 0 w 44"/>
                  <a:gd name="T29" fmla="*/ 26 h 68"/>
                  <a:gd name="T30" fmla="*/ 2 w 44"/>
                  <a:gd name="T31" fmla="*/ 14 h 68"/>
                  <a:gd name="T32" fmla="*/ 6 w 44"/>
                  <a:gd name="T33" fmla="*/ 6 h 68"/>
                  <a:gd name="T34" fmla="*/ 8 w 44"/>
                  <a:gd name="T35" fmla="*/ 2 h 68"/>
                  <a:gd name="T36" fmla="*/ 12 w 44"/>
                  <a:gd name="T37" fmla="*/ 0 h 68"/>
                  <a:gd name="T38" fmla="*/ 12 w 44"/>
                  <a:gd name="T39" fmla="*/ 0 h 68"/>
                  <a:gd name="T40" fmla="*/ 16 w 44"/>
                  <a:gd name="T41" fmla="*/ 0 h 68"/>
                  <a:gd name="T42" fmla="*/ 20 w 44"/>
                  <a:gd name="T43" fmla="*/ 0 h 68"/>
                  <a:gd name="T44" fmla="*/ 28 w 44"/>
                  <a:gd name="T45" fmla="*/ 6 h 68"/>
                  <a:gd name="T46" fmla="*/ 36 w 44"/>
                  <a:gd name="T47" fmla="*/ 16 h 68"/>
                  <a:gd name="T48" fmla="*/ 40 w 44"/>
                  <a:gd name="T49" fmla="*/ 2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4" h="68">
                    <a:moveTo>
                      <a:pt x="40" y="28"/>
                    </a:moveTo>
                    <a:lnTo>
                      <a:pt x="40" y="28"/>
                    </a:lnTo>
                    <a:lnTo>
                      <a:pt x="44" y="42"/>
                    </a:lnTo>
                    <a:lnTo>
                      <a:pt x="42" y="54"/>
                    </a:lnTo>
                    <a:lnTo>
                      <a:pt x="38" y="62"/>
                    </a:lnTo>
                    <a:lnTo>
                      <a:pt x="34" y="66"/>
                    </a:lnTo>
                    <a:lnTo>
                      <a:pt x="32" y="68"/>
                    </a:lnTo>
                    <a:lnTo>
                      <a:pt x="32" y="68"/>
                    </a:lnTo>
                    <a:lnTo>
                      <a:pt x="28" y="68"/>
                    </a:lnTo>
                    <a:lnTo>
                      <a:pt x="22" y="66"/>
                    </a:lnTo>
                    <a:lnTo>
                      <a:pt x="14" y="62"/>
                    </a:lnTo>
                    <a:lnTo>
                      <a:pt x="8" y="52"/>
                    </a:lnTo>
                    <a:lnTo>
                      <a:pt x="2" y="40"/>
                    </a:lnTo>
                    <a:lnTo>
                      <a:pt x="2" y="40"/>
                    </a:lnTo>
                    <a:lnTo>
                      <a:pt x="0" y="26"/>
                    </a:lnTo>
                    <a:lnTo>
                      <a:pt x="2" y="14"/>
                    </a:lnTo>
                    <a:lnTo>
                      <a:pt x="6" y="6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6" y="0"/>
                    </a:lnTo>
                    <a:lnTo>
                      <a:pt x="20" y="0"/>
                    </a:lnTo>
                    <a:lnTo>
                      <a:pt x="28" y="6"/>
                    </a:lnTo>
                    <a:lnTo>
                      <a:pt x="36" y="16"/>
                    </a:lnTo>
                    <a:lnTo>
                      <a:pt x="40" y="28"/>
                    </a:lnTo>
                    <a:close/>
                  </a:path>
                </a:pathLst>
              </a:custGeom>
              <a:solidFill>
                <a:srgbClr val="1B13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67" name="Freeform 83"/>
              <p:cNvSpPr>
                <a:spLocks/>
              </p:cNvSpPr>
              <p:nvPr/>
            </p:nvSpPr>
            <p:spPr bwMode="auto">
              <a:xfrm>
                <a:off x="7385050" y="4943475"/>
                <a:ext cx="69850" cy="107950"/>
              </a:xfrm>
              <a:custGeom>
                <a:avLst/>
                <a:gdLst>
                  <a:gd name="T0" fmla="*/ 40 w 44"/>
                  <a:gd name="T1" fmla="*/ 28 h 68"/>
                  <a:gd name="T2" fmla="*/ 40 w 44"/>
                  <a:gd name="T3" fmla="*/ 28 h 68"/>
                  <a:gd name="T4" fmla="*/ 44 w 44"/>
                  <a:gd name="T5" fmla="*/ 42 h 68"/>
                  <a:gd name="T6" fmla="*/ 42 w 44"/>
                  <a:gd name="T7" fmla="*/ 54 h 68"/>
                  <a:gd name="T8" fmla="*/ 38 w 44"/>
                  <a:gd name="T9" fmla="*/ 62 h 68"/>
                  <a:gd name="T10" fmla="*/ 34 w 44"/>
                  <a:gd name="T11" fmla="*/ 66 h 68"/>
                  <a:gd name="T12" fmla="*/ 32 w 44"/>
                  <a:gd name="T13" fmla="*/ 68 h 68"/>
                  <a:gd name="T14" fmla="*/ 32 w 44"/>
                  <a:gd name="T15" fmla="*/ 68 h 68"/>
                  <a:gd name="T16" fmla="*/ 28 w 44"/>
                  <a:gd name="T17" fmla="*/ 68 h 68"/>
                  <a:gd name="T18" fmla="*/ 22 w 44"/>
                  <a:gd name="T19" fmla="*/ 66 h 68"/>
                  <a:gd name="T20" fmla="*/ 14 w 44"/>
                  <a:gd name="T21" fmla="*/ 62 h 68"/>
                  <a:gd name="T22" fmla="*/ 8 w 44"/>
                  <a:gd name="T23" fmla="*/ 52 h 68"/>
                  <a:gd name="T24" fmla="*/ 2 w 44"/>
                  <a:gd name="T25" fmla="*/ 40 h 68"/>
                  <a:gd name="T26" fmla="*/ 2 w 44"/>
                  <a:gd name="T27" fmla="*/ 40 h 68"/>
                  <a:gd name="T28" fmla="*/ 0 w 44"/>
                  <a:gd name="T29" fmla="*/ 26 h 68"/>
                  <a:gd name="T30" fmla="*/ 2 w 44"/>
                  <a:gd name="T31" fmla="*/ 14 h 68"/>
                  <a:gd name="T32" fmla="*/ 6 w 44"/>
                  <a:gd name="T33" fmla="*/ 6 h 68"/>
                  <a:gd name="T34" fmla="*/ 8 w 44"/>
                  <a:gd name="T35" fmla="*/ 2 h 68"/>
                  <a:gd name="T36" fmla="*/ 12 w 44"/>
                  <a:gd name="T37" fmla="*/ 0 h 68"/>
                  <a:gd name="T38" fmla="*/ 12 w 44"/>
                  <a:gd name="T39" fmla="*/ 0 h 68"/>
                  <a:gd name="T40" fmla="*/ 16 w 44"/>
                  <a:gd name="T41" fmla="*/ 0 h 68"/>
                  <a:gd name="T42" fmla="*/ 20 w 44"/>
                  <a:gd name="T43" fmla="*/ 0 h 68"/>
                  <a:gd name="T44" fmla="*/ 28 w 44"/>
                  <a:gd name="T45" fmla="*/ 6 h 68"/>
                  <a:gd name="T46" fmla="*/ 36 w 44"/>
                  <a:gd name="T47" fmla="*/ 16 h 68"/>
                  <a:gd name="T48" fmla="*/ 40 w 44"/>
                  <a:gd name="T49" fmla="*/ 2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4" h="68">
                    <a:moveTo>
                      <a:pt x="40" y="28"/>
                    </a:moveTo>
                    <a:lnTo>
                      <a:pt x="40" y="28"/>
                    </a:lnTo>
                    <a:lnTo>
                      <a:pt x="44" y="42"/>
                    </a:lnTo>
                    <a:lnTo>
                      <a:pt x="42" y="54"/>
                    </a:lnTo>
                    <a:lnTo>
                      <a:pt x="38" y="62"/>
                    </a:lnTo>
                    <a:lnTo>
                      <a:pt x="34" y="66"/>
                    </a:lnTo>
                    <a:lnTo>
                      <a:pt x="32" y="68"/>
                    </a:lnTo>
                    <a:lnTo>
                      <a:pt x="32" y="68"/>
                    </a:lnTo>
                    <a:lnTo>
                      <a:pt x="28" y="68"/>
                    </a:lnTo>
                    <a:lnTo>
                      <a:pt x="22" y="66"/>
                    </a:lnTo>
                    <a:lnTo>
                      <a:pt x="14" y="62"/>
                    </a:lnTo>
                    <a:lnTo>
                      <a:pt x="8" y="52"/>
                    </a:lnTo>
                    <a:lnTo>
                      <a:pt x="2" y="40"/>
                    </a:lnTo>
                    <a:lnTo>
                      <a:pt x="2" y="40"/>
                    </a:lnTo>
                    <a:lnTo>
                      <a:pt x="0" y="26"/>
                    </a:lnTo>
                    <a:lnTo>
                      <a:pt x="2" y="14"/>
                    </a:lnTo>
                    <a:lnTo>
                      <a:pt x="6" y="6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6" y="0"/>
                    </a:lnTo>
                    <a:lnTo>
                      <a:pt x="20" y="0"/>
                    </a:lnTo>
                    <a:lnTo>
                      <a:pt x="28" y="6"/>
                    </a:lnTo>
                    <a:lnTo>
                      <a:pt x="36" y="16"/>
                    </a:lnTo>
                    <a:lnTo>
                      <a:pt x="40" y="2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68" name="Freeform 84"/>
              <p:cNvSpPr>
                <a:spLocks/>
              </p:cNvSpPr>
              <p:nvPr/>
            </p:nvSpPr>
            <p:spPr bwMode="auto">
              <a:xfrm>
                <a:off x="7299325" y="5340350"/>
                <a:ext cx="152400" cy="196850"/>
              </a:xfrm>
              <a:custGeom>
                <a:avLst/>
                <a:gdLst>
                  <a:gd name="T0" fmla="*/ 0 w 96"/>
                  <a:gd name="T1" fmla="*/ 0 h 124"/>
                  <a:gd name="T2" fmla="*/ 0 w 96"/>
                  <a:gd name="T3" fmla="*/ 0 h 124"/>
                  <a:gd name="T4" fmla="*/ 4 w 96"/>
                  <a:gd name="T5" fmla="*/ 20 h 124"/>
                  <a:gd name="T6" fmla="*/ 8 w 96"/>
                  <a:gd name="T7" fmla="*/ 42 h 124"/>
                  <a:gd name="T8" fmla="*/ 14 w 96"/>
                  <a:gd name="T9" fmla="*/ 62 h 124"/>
                  <a:gd name="T10" fmla="*/ 20 w 96"/>
                  <a:gd name="T11" fmla="*/ 80 h 124"/>
                  <a:gd name="T12" fmla="*/ 30 w 96"/>
                  <a:gd name="T13" fmla="*/ 96 h 124"/>
                  <a:gd name="T14" fmla="*/ 40 w 96"/>
                  <a:gd name="T15" fmla="*/ 110 h 124"/>
                  <a:gd name="T16" fmla="*/ 52 w 96"/>
                  <a:gd name="T17" fmla="*/ 118 h 124"/>
                  <a:gd name="T18" fmla="*/ 60 w 96"/>
                  <a:gd name="T19" fmla="*/ 122 h 124"/>
                  <a:gd name="T20" fmla="*/ 68 w 96"/>
                  <a:gd name="T21" fmla="*/ 124 h 124"/>
                  <a:gd name="T22" fmla="*/ 68 w 96"/>
                  <a:gd name="T23" fmla="*/ 124 h 124"/>
                  <a:gd name="T24" fmla="*/ 76 w 96"/>
                  <a:gd name="T25" fmla="*/ 124 h 124"/>
                  <a:gd name="T26" fmla="*/ 82 w 96"/>
                  <a:gd name="T27" fmla="*/ 122 h 124"/>
                  <a:gd name="T28" fmla="*/ 96 w 96"/>
                  <a:gd name="T29" fmla="*/ 118 h 124"/>
                  <a:gd name="T30" fmla="*/ 96 w 96"/>
                  <a:gd name="T31" fmla="*/ 118 h 124"/>
                  <a:gd name="T32" fmla="*/ 96 w 96"/>
                  <a:gd name="T33" fmla="*/ 102 h 124"/>
                  <a:gd name="T34" fmla="*/ 94 w 96"/>
                  <a:gd name="T35" fmla="*/ 90 h 124"/>
                  <a:gd name="T36" fmla="*/ 90 w 96"/>
                  <a:gd name="T37" fmla="*/ 76 h 124"/>
                  <a:gd name="T38" fmla="*/ 84 w 96"/>
                  <a:gd name="T39" fmla="*/ 66 h 124"/>
                  <a:gd name="T40" fmla="*/ 74 w 96"/>
                  <a:gd name="T41" fmla="*/ 46 h 124"/>
                  <a:gd name="T42" fmla="*/ 60 w 96"/>
                  <a:gd name="T43" fmla="*/ 30 h 124"/>
                  <a:gd name="T44" fmla="*/ 44 w 96"/>
                  <a:gd name="T45" fmla="*/ 18 h 124"/>
                  <a:gd name="T46" fmla="*/ 30 w 96"/>
                  <a:gd name="T47" fmla="*/ 10 h 124"/>
                  <a:gd name="T48" fmla="*/ 14 w 96"/>
                  <a:gd name="T49" fmla="*/ 4 h 124"/>
                  <a:gd name="T50" fmla="*/ 0 w 96"/>
                  <a:gd name="T51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6" h="124">
                    <a:moveTo>
                      <a:pt x="0" y="0"/>
                    </a:moveTo>
                    <a:lnTo>
                      <a:pt x="0" y="0"/>
                    </a:lnTo>
                    <a:lnTo>
                      <a:pt x="4" y="20"/>
                    </a:lnTo>
                    <a:lnTo>
                      <a:pt x="8" y="42"/>
                    </a:lnTo>
                    <a:lnTo>
                      <a:pt x="14" y="62"/>
                    </a:lnTo>
                    <a:lnTo>
                      <a:pt x="20" y="80"/>
                    </a:lnTo>
                    <a:lnTo>
                      <a:pt x="30" y="96"/>
                    </a:lnTo>
                    <a:lnTo>
                      <a:pt x="40" y="110"/>
                    </a:lnTo>
                    <a:lnTo>
                      <a:pt x="52" y="118"/>
                    </a:lnTo>
                    <a:lnTo>
                      <a:pt x="60" y="122"/>
                    </a:lnTo>
                    <a:lnTo>
                      <a:pt x="68" y="124"/>
                    </a:lnTo>
                    <a:lnTo>
                      <a:pt x="68" y="124"/>
                    </a:lnTo>
                    <a:lnTo>
                      <a:pt x="76" y="124"/>
                    </a:lnTo>
                    <a:lnTo>
                      <a:pt x="82" y="122"/>
                    </a:lnTo>
                    <a:lnTo>
                      <a:pt x="96" y="118"/>
                    </a:lnTo>
                    <a:lnTo>
                      <a:pt x="96" y="118"/>
                    </a:lnTo>
                    <a:lnTo>
                      <a:pt x="96" y="102"/>
                    </a:lnTo>
                    <a:lnTo>
                      <a:pt x="94" y="90"/>
                    </a:lnTo>
                    <a:lnTo>
                      <a:pt x="90" y="76"/>
                    </a:lnTo>
                    <a:lnTo>
                      <a:pt x="84" y="66"/>
                    </a:lnTo>
                    <a:lnTo>
                      <a:pt x="74" y="46"/>
                    </a:lnTo>
                    <a:lnTo>
                      <a:pt x="60" y="30"/>
                    </a:lnTo>
                    <a:lnTo>
                      <a:pt x="44" y="18"/>
                    </a:lnTo>
                    <a:lnTo>
                      <a:pt x="30" y="10"/>
                    </a:lnTo>
                    <a:lnTo>
                      <a:pt x="1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7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69" name="Freeform 85"/>
              <p:cNvSpPr>
                <a:spLocks/>
              </p:cNvSpPr>
              <p:nvPr/>
            </p:nvSpPr>
            <p:spPr bwMode="auto">
              <a:xfrm>
                <a:off x="7299325" y="5340350"/>
                <a:ext cx="152400" cy="196850"/>
              </a:xfrm>
              <a:custGeom>
                <a:avLst/>
                <a:gdLst>
                  <a:gd name="T0" fmla="*/ 0 w 96"/>
                  <a:gd name="T1" fmla="*/ 0 h 124"/>
                  <a:gd name="T2" fmla="*/ 0 w 96"/>
                  <a:gd name="T3" fmla="*/ 0 h 124"/>
                  <a:gd name="T4" fmla="*/ 4 w 96"/>
                  <a:gd name="T5" fmla="*/ 20 h 124"/>
                  <a:gd name="T6" fmla="*/ 8 w 96"/>
                  <a:gd name="T7" fmla="*/ 42 h 124"/>
                  <a:gd name="T8" fmla="*/ 14 w 96"/>
                  <a:gd name="T9" fmla="*/ 62 h 124"/>
                  <a:gd name="T10" fmla="*/ 20 w 96"/>
                  <a:gd name="T11" fmla="*/ 80 h 124"/>
                  <a:gd name="T12" fmla="*/ 30 w 96"/>
                  <a:gd name="T13" fmla="*/ 96 h 124"/>
                  <a:gd name="T14" fmla="*/ 40 w 96"/>
                  <a:gd name="T15" fmla="*/ 110 h 124"/>
                  <a:gd name="T16" fmla="*/ 52 w 96"/>
                  <a:gd name="T17" fmla="*/ 118 h 124"/>
                  <a:gd name="T18" fmla="*/ 60 w 96"/>
                  <a:gd name="T19" fmla="*/ 122 h 124"/>
                  <a:gd name="T20" fmla="*/ 68 w 96"/>
                  <a:gd name="T21" fmla="*/ 124 h 124"/>
                  <a:gd name="T22" fmla="*/ 68 w 96"/>
                  <a:gd name="T23" fmla="*/ 124 h 124"/>
                  <a:gd name="T24" fmla="*/ 76 w 96"/>
                  <a:gd name="T25" fmla="*/ 124 h 124"/>
                  <a:gd name="T26" fmla="*/ 82 w 96"/>
                  <a:gd name="T27" fmla="*/ 122 h 124"/>
                  <a:gd name="T28" fmla="*/ 96 w 96"/>
                  <a:gd name="T29" fmla="*/ 118 h 124"/>
                  <a:gd name="T30" fmla="*/ 96 w 96"/>
                  <a:gd name="T31" fmla="*/ 118 h 124"/>
                  <a:gd name="T32" fmla="*/ 96 w 96"/>
                  <a:gd name="T33" fmla="*/ 102 h 124"/>
                  <a:gd name="T34" fmla="*/ 94 w 96"/>
                  <a:gd name="T35" fmla="*/ 90 h 124"/>
                  <a:gd name="T36" fmla="*/ 90 w 96"/>
                  <a:gd name="T37" fmla="*/ 76 h 124"/>
                  <a:gd name="T38" fmla="*/ 84 w 96"/>
                  <a:gd name="T39" fmla="*/ 66 h 124"/>
                  <a:gd name="T40" fmla="*/ 74 w 96"/>
                  <a:gd name="T41" fmla="*/ 46 h 124"/>
                  <a:gd name="T42" fmla="*/ 60 w 96"/>
                  <a:gd name="T43" fmla="*/ 30 h 124"/>
                  <a:gd name="T44" fmla="*/ 44 w 96"/>
                  <a:gd name="T45" fmla="*/ 18 h 124"/>
                  <a:gd name="T46" fmla="*/ 30 w 96"/>
                  <a:gd name="T47" fmla="*/ 10 h 124"/>
                  <a:gd name="T48" fmla="*/ 14 w 96"/>
                  <a:gd name="T49" fmla="*/ 4 h 124"/>
                  <a:gd name="T50" fmla="*/ 0 w 96"/>
                  <a:gd name="T51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6" h="124">
                    <a:moveTo>
                      <a:pt x="0" y="0"/>
                    </a:moveTo>
                    <a:lnTo>
                      <a:pt x="0" y="0"/>
                    </a:lnTo>
                    <a:lnTo>
                      <a:pt x="4" y="20"/>
                    </a:lnTo>
                    <a:lnTo>
                      <a:pt x="8" y="42"/>
                    </a:lnTo>
                    <a:lnTo>
                      <a:pt x="14" y="62"/>
                    </a:lnTo>
                    <a:lnTo>
                      <a:pt x="20" y="80"/>
                    </a:lnTo>
                    <a:lnTo>
                      <a:pt x="30" y="96"/>
                    </a:lnTo>
                    <a:lnTo>
                      <a:pt x="40" y="110"/>
                    </a:lnTo>
                    <a:lnTo>
                      <a:pt x="52" y="118"/>
                    </a:lnTo>
                    <a:lnTo>
                      <a:pt x="60" y="122"/>
                    </a:lnTo>
                    <a:lnTo>
                      <a:pt x="68" y="124"/>
                    </a:lnTo>
                    <a:lnTo>
                      <a:pt x="68" y="124"/>
                    </a:lnTo>
                    <a:lnTo>
                      <a:pt x="76" y="124"/>
                    </a:lnTo>
                    <a:lnTo>
                      <a:pt x="82" y="122"/>
                    </a:lnTo>
                    <a:lnTo>
                      <a:pt x="96" y="118"/>
                    </a:lnTo>
                    <a:lnTo>
                      <a:pt x="96" y="118"/>
                    </a:lnTo>
                    <a:lnTo>
                      <a:pt x="96" y="102"/>
                    </a:lnTo>
                    <a:lnTo>
                      <a:pt x="94" y="90"/>
                    </a:lnTo>
                    <a:lnTo>
                      <a:pt x="90" y="76"/>
                    </a:lnTo>
                    <a:lnTo>
                      <a:pt x="84" y="66"/>
                    </a:lnTo>
                    <a:lnTo>
                      <a:pt x="74" y="46"/>
                    </a:lnTo>
                    <a:lnTo>
                      <a:pt x="60" y="30"/>
                    </a:lnTo>
                    <a:lnTo>
                      <a:pt x="44" y="18"/>
                    </a:lnTo>
                    <a:lnTo>
                      <a:pt x="30" y="10"/>
                    </a:lnTo>
                    <a:lnTo>
                      <a:pt x="14" y="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70" name="Freeform 86"/>
              <p:cNvSpPr>
                <a:spLocks/>
              </p:cNvSpPr>
              <p:nvPr/>
            </p:nvSpPr>
            <p:spPr bwMode="auto">
              <a:xfrm>
                <a:off x="7289800" y="5175250"/>
                <a:ext cx="304800" cy="352425"/>
              </a:xfrm>
              <a:custGeom>
                <a:avLst/>
                <a:gdLst>
                  <a:gd name="T0" fmla="*/ 192 w 192"/>
                  <a:gd name="T1" fmla="*/ 48 h 222"/>
                  <a:gd name="T2" fmla="*/ 0 w 192"/>
                  <a:gd name="T3" fmla="*/ 0 h 222"/>
                  <a:gd name="T4" fmla="*/ 0 w 192"/>
                  <a:gd name="T5" fmla="*/ 0 h 222"/>
                  <a:gd name="T6" fmla="*/ 0 w 192"/>
                  <a:gd name="T7" fmla="*/ 32 h 222"/>
                  <a:gd name="T8" fmla="*/ 2 w 192"/>
                  <a:gd name="T9" fmla="*/ 64 h 222"/>
                  <a:gd name="T10" fmla="*/ 6 w 192"/>
                  <a:gd name="T11" fmla="*/ 102 h 222"/>
                  <a:gd name="T12" fmla="*/ 6 w 192"/>
                  <a:gd name="T13" fmla="*/ 102 h 222"/>
                  <a:gd name="T14" fmla="*/ 20 w 192"/>
                  <a:gd name="T15" fmla="*/ 108 h 222"/>
                  <a:gd name="T16" fmla="*/ 36 w 192"/>
                  <a:gd name="T17" fmla="*/ 114 h 222"/>
                  <a:gd name="T18" fmla="*/ 50 w 192"/>
                  <a:gd name="T19" fmla="*/ 122 h 222"/>
                  <a:gd name="T20" fmla="*/ 66 w 192"/>
                  <a:gd name="T21" fmla="*/ 134 h 222"/>
                  <a:gd name="T22" fmla="*/ 80 w 192"/>
                  <a:gd name="T23" fmla="*/ 150 h 222"/>
                  <a:gd name="T24" fmla="*/ 90 w 192"/>
                  <a:gd name="T25" fmla="*/ 170 h 222"/>
                  <a:gd name="T26" fmla="*/ 96 w 192"/>
                  <a:gd name="T27" fmla="*/ 180 h 222"/>
                  <a:gd name="T28" fmla="*/ 100 w 192"/>
                  <a:gd name="T29" fmla="*/ 194 h 222"/>
                  <a:gd name="T30" fmla="*/ 102 w 192"/>
                  <a:gd name="T31" fmla="*/ 206 h 222"/>
                  <a:gd name="T32" fmla="*/ 102 w 192"/>
                  <a:gd name="T33" fmla="*/ 222 h 222"/>
                  <a:gd name="T34" fmla="*/ 102 w 192"/>
                  <a:gd name="T35" fmla="*/ 222 h 222"/>
                  <a:gd name="T36" fmla="*/ 114 w 192"/>
                  <a:gd name="T37" fmla="*/ 214 h 222"/>
                  <a:gd name="T38" fmla="*/ 124 w 192"/>
                  <a:gd name="T39" fmla="*/ 206 h 222"/>
                  <a:gd name="T40" fmla="*/ 134 w 192"/>
                  <a:gd name="T41" fmla="*/ 194 h 222"/>
                  <a:gd name="T42" fmla="*/ 142 w 192"/>
                  <a:gd name="T43" fmla="*/ 182 h 222"/>
                  <a:gd name="T44" fmla="*/ 158 w 192"/>
                  <a:gd name="T45" fmla="*/ 154 h 222"/>
                  <a:gd name="T46" fmla="*/ 170 w 192"/>
                  <a:gd name="T47" fmla="*/ 124 h 222"/>
                  <a:gd name="T48" fmla="*/ 180 w 192"/>
                  <a:gd name="T49" fmla="*/ 94 h 222"/>
                  <a:gd name="T50" fmla="*/ 186 w 192"/>
                  <a:gd name="T51" fmla="*/ 70 h 222"/>
                  <a:gd name="T52" fmla="*/ 192 w 192"/>
                  <a:gd name="T53" fmla="*/ 48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2" h="222">
                    <a:moveTo>
                      <a:pt x="192" y="48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2"/>
                    </a:lnTo>
                    <a:lnTo>
                      <a:pt x="2" y="64"/>
                    </a:lnTo>
                    <a:lnTo>
                      <a:pt x="6" y="102"/>
                    </a:lnTo>
                    <a:lnTo>
                      <a:pt x="6" y="102"/>
                    </a:lnTo>
                    <a:lnTo>
                      <a:pt x="20" y="108"/>
                    </a:lnTo>
                    <a:lnTo>
                      <a:pt x="36" y="114"/>
                    </a:lnTo>
                    <a:lnTo>
                      <a:pt x="50" y="122"/>
                    </a:lnTo>
                    <a:lnTo>
                      <a:pt x="66" y="134"/>
                    </a:lnTo>
                    <a:lnTo>
                      <a:pt x="80" y="150"/>
                    </a:lnTo>
                    <a:lnTo>
                      <a:pt x="90" y="170"/>
                    </a:lnTo>
                    <a:lnTo>
                      <a:pt x="96" y="180"/>
                    </a:lnTo>
                    <a:lnTo>
                      <a:pt x="100" y="194"/>
                    </a:lnTo>
                    <a:lnTo>
                      <a:pt x="102" y="206"/>
                    </a:lnTo>
                    <a:lnTo>
                      <a:pt x="102" y="222"/>
                    </a:lnTo>
                    <a:lnTo>
                      <a:pt x="102" y="222"/>
                    </a:lnTo>
                    <a:lnTo>
                      <a:pt x="114" y="214"/>
                    </a:lnTo>
                    <a:lnTo>
                      <a:pt x="124" y="206"/>
                    </a:lnTo>
                    <a:lnTo>
                      <a:pt x="134" y="194"/>
                    </a:lnTo>
                    <a:lnTo>
                      <a:pt x="142" y="182"/>
                    </a:lnTo>
                    <a:lnTo>
                      <a:pt x="158" y="154"/>
                    </a:lnTo>
                    <a:lnTo>
                      <a:pt x="170" y="124"/>
                    </a:lnTo>
                    <a:lnTo>
                      <a:pt x="180" y="94"/>
                    </a:lnTo>
                    <a:lnTo>
                      <a:pt x="186" y="70"/>
                    </a:lnTo>
                    <a:lnTo>
                      <a:pt x="192" y="48"/>
                    </a:lnTo>
                    <a:close/>
                  </a:path>
                </a:pathLst>
              </a:custGeom>
              <a:solidFill>
                <a:srgbClr val="7635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71" name="Freeform 87"/>
              <p:cNvSpPr>
                <a:spLocks/>
              </p:cNvSpPr>
              <p:nvPr/>
            </p:nvSpPr>
            <p:spPr bwMode="auto">
              <a:xfrm>
                <a:off x="7289800" y="5175250"/>
                <a:ext cx="304800" cy="352425"/>
              </a:xfrm>
              <a:custGeom>
                <a:avLst/>
                <a:gdLst>
                  <a:gd name="T0" fmla="*/ 192 w 192"/>
                  <a:gd name="T1" fmla="*/ 48 h 222"/>
                  <a:gd name="T2" fmla="*/ 0 w 192"/>
                  <a:gd name="T3" fmla="*/ 0 h 222"/>
                  <a:gd name="T4" fmla="*/ 0 w 192"/>
                  <a:gd name="T5" fmla="*/ 0 h 222"/>
                  <a:gd name="T6" fmla="*/ 0 w 192"/>
                  <a:gd name="T7" fmla="*/ 32 h 222"/>
                  <a:gd name="T8" fmla="*/ 2 w 192"/>
                  <a:gd name="T9" fmla="*/ 64 h 222"/>
                  <a:gd name="T10" fmla="*/ 6 w 192"/>
                  <a:gd name="T11" fmla="*/ 102 h 222"/>
                  <a:gd name="T12" fmla="*/ 6 w 192"/>
                  <a:gd name="T13" fmla="*/ 102 h 222"/>
                  <a:gd name="T14" fmla="*/ 20 w 192"/>
                  <a:gd name="T15" fmla="*/ 108 h 222"/>
                  <a:gd name="T16" fmla="*/ 36 w 192"/>
                  <a:gd name="T17" fmla="*/ 114 h 222"/>
                  <a:gd name="T18" fmla="*/ 50 w 192"/>
                  <a:gd name="T19" fmla="*/ 122 h 222"/>
                  <a:gd name="T20" fmla="*/ 66 w 192"/>
                  <a:gd name="T21" fmla="*/ 134 h 222"/>
                  <a:gd name="T22" fmla="*/ 80 w 192"/>
                  <a:gd name="T23" fmla="*/ 150 h 222"/>
                  <a:gd name="T24" fmla="*/ 90 w 192"/>
                  <a:gd name="T25" fmla="*/ 170 h 222"/>
                  <a:gd name="T26" fmla="*/ 96 w 192"/>
                  <a:gd name="T27" fmla="*/ 180 h 222"/>
                  <a:gd name="T28" fmla="*/ 100 w 192"/>
                  <a:gd name="T29" fmla="*/ 194 h 222"/>
                  <a:gd name="T30" fmla="*/ 102 w 192"/>
                  <a:gd name="T31" fmla="*/ 206 h 222"/>
                  <a:gd name="T32" fmla="*/ 102 w 192"/>
                  <a:gd name="T33" fmla="*/ 222 h 222"/>
                  <a:gd name="T34" fmla="*/ 102 w 192"/>
                  <a:gd name="T35" fmla="*/ 222 h 222"/>
                  <a:gd name="T36" fmla="*/ 114 w 192"/>
                  <a:gd name="T37" fmla="*/ 214 h 222"/>
                  <a:gd name="T38" fmla="*/ 124 w 192"/>
                  <a:gd name="T39" fmla="*/ 206 h 222"/>
                  <a:gd name="T40" fmla="*/ 134 w 192"/>
                  <a:gd name="T41" fmla="*/ 194 h 222"/>
                  <a:gd name="T42" fmla="*/ 142 w 192"/>
                  <a:gd name="T43" fmla="*/ 182 h 222"/>
                  <a:gd name="T44" fmla="*/ 158 w 192"/>
                  <a:gd name="T45" fmla="*/ 154 h 222"/>
                  <a:gd name="T46" fmla="*/ 170 w 192"/>
                  <a:gd name="T47" fmla="*/ 124 h 222"/>
                  <a:gd name="T48" fmla="*/ 180 w 192"/>
                  <a:gd name="T49" fmla="*/ 94 h 222"/>
                  <a:gd name="T50" fmla="*/ 186 w 192"/>
                  <a:gd name="T51" fmla="*/ 70 h 222"/>
                  <a:gd name="T52" fmla="*/ 192 w 192"/>
                  <a:gd name="T53" fmla="*/ 48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2" h="222">
                    <a:moveTo>
                      <a:pt x="192" y="48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2"/>
                    </a:lnTo>
                    <a:lnTo>
                      <a:pt x="2" y="64"/>
                    </a:lnTo>
                    <a:lnTo>
                      <a:pt x="6" y="102"/>
                    </a:lnTo>
                    <a:lnTo>
                      <a:pt x="6" y="102"/>
                    </a:lnTo>
                    <a:lnTo>
                      <a:pt x="20" y="108"/>
                    </a:lnTo>
                    <a:lnTo>
                      <a:pt x="36" y="114"/>
                    </a:lnTo>
                    <a:lnTo>
                      <a:pt x="50" y="122"/>
                    </a:lnTo>
                    <a:lnTo>
                      <a:pt x="66" y="134"/>
                    </a:lnTo>
                    <a:lnTo>
                      <a:pt x="80" y="150"/>
                    </a:lnTo>
                    <a:lnTo>
                      <a:pt x="90" y="170"/>
                    </a:lnTo>
                    <a:lnTo>
                      <a:pt x="96" y="180"/>
                    </a:lnTo>
                    <a:lnTo>
                      <a:pt x="100" y="194"/>
                    </a:lnTo>
                    <a:lnTo>
                      <a:pt x="102" y="206"/>
                    </a:lnTo>
                    <a:lnTo>
                      <a:pt x="102" y="222"/>
                    </a:lnTo>
                    <a:lnTo>
                      <a:pt x="102" y="222"/>
                    </a:lnTo>
                    <a:lnTo>
                      <a:pt x="114" y="214"/>
                    </a:lnTo>
                    <a:lnTo>
                      <a:pt x="124" y="206"/>
                    </a:lnTo>
                    <a:lnTo>
                      <a:pt x="134" y="194"/>
                    </a:lnTo>
                    <a:lnTo>
                      <a:pt x="142" y="182"/>
                    </a:lnTo>
                    <a:lnTo>
                      <a:pt x="158" y="154"/>
                    </a:lnTo>
                    <a:lnTo>
                      <a:pt x="170" y="124"/>
                    </a:lnTo>
                    <a:lnTo>
                      <a:pt x="180" y="94"/>
                    </a:lnTo>
                    <a:lnTo>
                      <a:pt x="186" y="70"/>
                    </a:lnTo>
                    <a:lnTo>
                      <a:pt x="192" y="4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72" name="Freeform 88"/>
              <p:cNvSpPr>
                <a:spLocks/>
              </p:cNvSpPr>
              <p:nvPr/>
            </p:nvSpPr>
            <p:spPr bwMode="auto">
              <a:xfrm>
                <a:off x="8664575" y="3851275"/>
                <a:ext cx="1003300" cy="3698875"/>
              </a:xfrm>
              <a:custGeom>
                <a:avLst/>
                <a:gdLst>
                  <a:gd name="T0" fmla="*/ 4 w 632"/>
                  <a:gd name="T1" fmla="*/ 22 h 2330"/>
                  <a:gd name="T2" fmla="*/ 84 w 632"/>
                  <a:gd name="T3" fmla="*/ 122 h 2330"/>
                  <a:gd name="T4" fmla="*/ 166 w 632"/>
                  <a:gd name="T5" fmla="*/ 238 h 2330"/>
                  <a:gd name="T6" fmla="*/ 260 w 632"/>
                  <a:gd name="T7" fmla="*/ 384 h 2330"/>
                  <a:gd name="T8" fmla="*/ 354 w 632"/>
                  <a:gd name="T9" fmla="*/ 558 h 2330"/>
                  <a:gd name="T10" fmla="*/ 398 w 632"/>
                  <a:gd name="T11" fmla="*/ 650 h 2330"/>
                  <a:gd name="T12" fmla="*/ 438 w 632"/>
                  <a:gd name="T13" fmla="*/ 748 h 2330"/>
                  <a:gd name="T14" fmla="*/ 474 w 632"/>
                  <a:gd name="T15" fmla="*/ 846 h 2330"/>
                  <a:gd name="T16" fmla="*/ 500 w 632"/>
                  <a:gd name="T17" fmla="*/ 948 h 2330"/>
                  <a:gd name="T18" fmla="*/ 520 w 632"/>
                  <a:gd name="T19" fmla="*/ 1048 h 2330"/>
                  <a:gd name="T20" fmla="*/ 528 w 632"/>
                  <a:gd name="T21" fmla="*/ 1150 h 2330"/>
                  <a:gd name="T22" fmla="*/ 530 w 632"/>
                  <a:gd name="T23" fmla="*/ 1200 h 2330"/>
                  <a:gd name="T24" fmla="*/ 526 w 632"/>
                  <a:gd name="T25" fmla="*/ 1300 h 2330"/>
                  <a:gd name="T26" fmla="*/ 514 w 632"/>
                  <a:gd name="T27" fmla="*/ 1450 h 2330"/>
                  <a:gd name="T28" fmla="*/ 484 w 632"/>
                  <a:gd name="T29" fmla="*/ 1644 h 2330"/>
                  <a:gd name="T30" fmla="*/ 442 w 632"/>
                  <a:gd name="T31" fmla="*/ 1824 h 2330"/>
                  <a:gd name="T32" fmla="*/ 396 w 632"/>
                  <a:gd name="T33" fmla="*/ 1982 h 2330"/>
                  <a:gd name="T34" fmla="*/ 350 w 632"/>
                  <a:gd name="T35" fmla="*/ 2116 h 2330"/>
                  <a:gd name="T36" fmla="*/ 294 w 632"/>
                  <a:gd name="T37" fmla="*/ 2254 h 2330"/>
                  <a:gd name="T38" fmla="*/ 276 w 632"/>
                  <a:gd name="T39" fmla="*/ 2292 h 2330"/>
                  <a:gd name="T40" fmla="*/ 266 w 632"/>
                  <a:gd name="T41" fmla="*/ 2318 h 2330"/>
                  <a:gd name="T42" fmla="*/ 274 w 632"/>
                  <a:gd name="T43" fmla="*/ 2328 h 2330"/>
                  <a:gd name="T44" fmla="*/ 292 w 632"/>
                  <a:gd name="T45" fmla="*/ 2326 h 2330"/>
                  <a:gd name="T46" fmla="*/ 314 w 632"/>
                  <a:gd name="T47" fmla="*/ 2312 h 2330"/>
                  <a:gd name="T48" fmla="*/ 322 w 632"/>
                  <a:gd name="T49" fmla="*/ 2300 h 2330"/>
                  <a:gd name="T50" fmla="*/ 356 w 632"/>
                  <a:gd name="T51" fmla="*/ 2236 h 2330"/>
                  <a:gd name="T52" fmla="*/ 408 w 632"/>
                  <a:gd name="T53" fmla="*/ 2130 h 2330"/>
                  <a:gd name="T54" fmla="*/ 468 w 632"/>
                  <a:gd name="T55" fmla="*/ 1988 h 2330"/>
                  <a:gd name="T56" fmla="*/ 528 w 632"/>
                  <a:gd name="T57" fmla="*/ 1820 h 2330"/>
                  <a:gd name="T58" fmla="*/ 580 w 632"/>
                  <a:gd name="T59" fmla="*/ 1634 h 2330"/>
                  <a:gd name="T60" fmla="*/ 610 w 632"/>
                  <a:gd name="T61" fmla="*/ 1490 h 2330"/>
                  <a:gd name="T62" fmla="*/ 624 w 632"/>
                  <a:gd name="T63" fmla="*/ 1392 h 2330"/>
                  <a:gd name="T64" fmla="*/ 630 w 632"/>
                  <a:gd name="T65" fmla="*/ 1296 h 2330"/>
                  <a:gd name="T66" fmla="*/ 630 w 632"/>
                  <a:gd name="T67" fmla="*/ 1200 h 2330"/>
                  <a:gd name="T68" fmla="*/ 626 w 632"/>
                  <a:gd name="T69" fmla="*/ 1154 h 2330"/>
                  <a:gd name="T70" fmla="*/ 614 w 632"/>
                  <a:gd name="T71" fmla="*/ 1062 h 2330"/>
                  <a:gd name="T72" fmla="*/ 590 w 632"/>
                  <a:gd name="T73" fmla="*/ 966 h 2330"/>
                  <a:gd name="T74" fmla="*/ 560 w 632"/>
                  <a:gd name="T75" fmla="*/ 872 h 2330"/>
                  <a:gd name="T76" fmla="*/ 524 w 632"/>
                  <a:gd name="T77" fmla="*/ 778 h 2330"/>
                  <a:gd name="T78" fmla="*/ 482 w 632"/>
                  <a:gd name="T79" fmla="*/ 684 h 2330"/>
                  <a:gd name="T80" fmla="*/ 388 w 632"/>
                  <a:gd name="T81" fmla="*/ 506 h 2330"/>
                  <a:gd name="T82" fmla="*/ 288 w 632"/>
                  <a:gd name="T83" fmla="*/ 344 h 2330"/>
                  <a:gd name="T84" fmla="*/ 194 w 632"/>
                  <a:gd name="T85" fmla="*/ 208 h 2330"/>
                  <a:gd name="T86" fmla="*/ 114 w 632"/>
                  <a:gd name="T87" fmla="*/ 102 h 2330"/>
                  <a:gd name="T88" fmla="*/ 58 w 632"/>
                  <a:gd name="T89" fmla="*/ 38 h 2330"/>
                  <a:gd name="T90" fmla="*/ 42 w 632"/>
                  <a:gd name="T91" fmla="*/ 22 h 2330"/>
                  <a:gd name="T92" fmla="*/ 10 w 632"/>
                  <a:gd name="T93" fmla="*/ 0 h 2330"/>
                  <a:gd name="T94" fmla="*/ 2 w 632"/>
                  <a:gd name="T95" fmla="*/ 0 h 2330"/>
                  <a:gd name="T96" fmla="*/ 0 w 632"/>
                  <a:gd name="T97" fmla="*/ 8 h 2330"/>
                  <a:gd name="T98" fmla="*/ 4 w 632"/>
                  <a:gd name="T99" fmla="*/ 22 h 2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32" h="2330">
                    <a:moveTo>
                      <a:pt x="4" y="22"/>
                    </a:moveTo>
                    <a:lnTo>
                      <a:pt x="4" y="22"/>
                    </a:lnTo>
                    <a:lnTo>
                      <a:pt x="26" y="48"/>
                    </a:lnTo>
                    <a:lnTo>
                      <a:pt x="84" y="122"/>
                    </a:lnTo>
                    <a:lnTo>
                      <a:pt x="122" y="176"/>
                    </a:lnTo>
                    <a:lnTo>
                      <a:pt x="166" y="238"/>
                    </a:lnTo>
                    <a:lnTo>
                      <a:pt x="212" y="308"/>
                    </a:lnTo>
                    <a:lnTo>
                      <a:pt x="260" y="384"/>
                    </a:lnTo>
                    <a:lnTo>
                      <a:pt x="308" y="468"/>
                    </a:lnTo>
                    <a:lnTo>
                      <a:pt x="354" y="558"/>
                    </a:lnTo>
                    <a:lnTo>
                      <a:pt x="376" y="604"/>
                    </a:lnTo>
                    <a:lnTo>
                      <a:pt x="398" y="650"/>
                    </a:lnTo>
                    <a:lnTo>
                      <a:pt x="420" y="698"/>
                    </a:lnTo>
                    <a:lnTo>
                      <a:pt x="438" y="748"/>
                    </a:lnTo>
                    <a:lnTo>
                      <a:pt x="456" y="796"/>
                    </a:lnTo>
                    <a:lnTo>
                      <a:pt x="474" y="846"/>
                    </a:lnTo>
                    <a:lnTo>
                      <a:pt x="488" y="898"/>
                    </a:lnTo>
                    <a:lnTo>
                      <a:pt x="500" y="948"/>
                    </a:lnTo>
                    <a:lnTo>
                      <a:pt x="512" y="998"/>
                    </a:lnTo>
                    <a:lnTo>
                      <a:pt x="520" y="1048"/>
                    </a:lnTo>
                    <a:lnTo>
                      <a:pt x="526" y="1100"/>
                    </a:lnTo>
                    <a:lnTo>
                      <a:pt x="528" y="1150"/>
                    </a:lnTo>
                    <a:lnTo>
                      <a:pt x="528" y="1150"/>
                    </a:lnTo>
                    <a:lnTo>
                      <a:pt x="530" y="1200"/>
                    </a:lnTo>
                    <a:lnTo>
                      <a:pt x="528" y="1250"/>
                    </a:lnTo>
                    <a:lnTo>
                      <a:pt x="526" y="1300"/>
                    </a:lnTo>
                    <a:lnTo>
                      <a:pt x="524" y="1350"/>
                    </a:lnTo>
                    <a:lnTo>
                      <a:pt x="514" y="1450"/>
                    </a:lnTo>
                    <a:lnTo>
                      <a:pt x="500" y="1548"/>
                    </a:lnTo>
                    <a:lnTo>
                      <a:pt x="484" y="1644"/>
                    </a:lnTo>
                    <a:lnTo>
                      <a:pt x="464" y="1736"/>
                    </a:lnTo>
                    <a:lnTo>
                      <a:pt x="442" y="1824"/>
                    </a:lnTo>
                    <a:lnTo>
                      <a:pt x="418" y="1906"/>
                    </a:lnTo>
                    <a:lnTo>
                      <a:pt x="396" y="1982"/>
                    </a:lnTo>
                    <a:lnTo>
                      <a:pt x="372" y="2054"/>
                    </a:lnTo>
                    <a:lnTo>
                      <a:pt x="350" y="2116"/>
                    </a:lnTo>
                    <a:lnTo>
                      <a:pt x="328" y="2172"/>
                    </a:lnTo>
                    <a:lnTo>
                      <a:pt x="294" y="2254"/>
                    </a:lnTo>
                    <a:lnTo>
                      <a:pt x="276" y="2292"/>
                    </a:lnTo>
                    <a:lnTo>
                      <a:pt x="276" y="2292"/>
                    </a:lnTo>
                    <a:lnTo>
                      <a:pt x="268" y="2306"/>
                    </a:lnTo>
                    <a:lnTo>
                      <a:pt x="266" y="2318"/>
                    </a:lnTo>
                    <a:lnTo>
                      <a:pt x="268" y="2324"/>
                    </a:lnTo>
                    <a:lnTo>
                      <a:pt x="274" y="2328"/>
                    </a:lnTo>
                    <a:lnTo>
                      <a:pt x="282" y="2330"/>
                    </a:lnTo>
                    <a:lnTo>
                      <a:pt x="292" y="2326"/>
                    </a:lnTo>
                    <a:lnTo>
                      <a:pt x="302" y="2320"/>
                    </a:lnTo>
                    <a:lnTo>
                      <a:pt x="314" y="2312"/>
                    </a:lnTo>
                    <a:lnTo>
                      <a:pt x="314" y="2312"/>
                    </a:lnTo>
                    <a:lnTo>
                      <a:pt x="322" y="2300"/>
                    </a:lnTo>
                    <a:lnTo>
                      <a:pt x="336" y="2274"/>
                    </a:lnTo>
                    <a:lnTo>
                      <a:pt x="356" y="2236"/>
                    </a:lnTo>
                    <a:lnTo>
                      <a:pt x="380" y="2188"/>
                    </a:lnTo>
                    <a:lnTo>
                      <a:pt x="408" y="2130"/>
                    </a:lnTo>
                    <a:lnTo>
                      <a:pt x="438" y="2062"/>
                    </a:lnTo>
                    <a:lnTo>
                      <a:pt x="468" y="1988"/>
                    </a:lnTo>
                    <a:lnTo>
                      <a:pt x="498" y="1906"/>
                    </a:lnTo>
                    <a:lnTo>
                      <a:pt x="528" y="1820"/>
                    </a:lnTo>
                    <a:lnTo>
                      <a:pt x="556" y="1728"/>
                    </a:lnTo>
                    <a:lnTo>
                      <a:pt x="580" y="1634"/>
                    </a:lnTo>
                    <a:lnTo>
                      <a:pt x="602" y="1538"/>
                    </a:lnTo>
                    <a:lnTo>
                      <a:pt x="610" y="1490"/>
                    </a:lnTo>
                    <a:lnTo>
                      <a:pt x="618" y="1442"/>
                    </a:lnTo>
                    <a:lnTo>
                      <a:pt x="624" y="1392"/>
                    </a:lnTo>
                    <a:lnTo>
                      <a:pt x="628" y="1344"/>
                    </a:lnTo>
                    <a:lnTo>
                      <a:pt x="630" y="1296"/>
                    </a:lnTo>
                    <a:lnTo>
                      <a:pt x="632" y="1248"/>
                    </a:lnTo>
                    <a:lnTo>
                      <a:pt x="630" y="1200"/>
                    </a:lnTo>
                    <a:lnTo>
                      <a:pt x="626" y="1154"/>
                    </a:lnTo>
                    <a:lnTo>
                      <a:pt x="626" y="1154"/>
                    </a:lnTo>
                    <a:lnTo>
                      <a:pt x="622" y="1108"/>
                    </a:lnTo>
                    <a:lnTo>
                      <a:pt x="614" y="1062"/>
                    </a:lnTo>
                    <a:lnTo>
                      <a:pt x="602" y="1014"/>
                    </a:lnTo>
                    <a:lnTo>
                      <a:pt x="590" y="966"/>
                    </a:lnTo>
                    <a:lnTo>
                      <a:pt x="576" y="920"/>
                    </a:lnTo>
                    <a:lnTo>
                      <a:pt x="560" y="872"/>
                    </a:lnTo>
                    <a:lnTo>
                      <a:pt x="542" y="824"/>
                    </a:lnTo>
                    <a:lnTo>
                      <a:pt x="524" y="778"/>
                    </a:lnTo>
                    <a:lnTo>
                      <a:pt x="504" y="730"/>
                    </a:lnTo>
                    <a:lnTo>
                      <a:pt x="482" y="684"/>
                    </a:lnTo>
                    <a:lnTo>
                      <a:pt x="436" y="594"/>
                    </a:lnTo>
                    <a:lnTo>
                      <a:pt x="388" y="506"/>
                    </a:lnTo>
                    <a:lnTo>
                      <a:pt x="338" y="422"/>
                    </a:lnTo>
                    <a:lnTo>
                      <a:pt x="288" y="344"/>
                    </a:lnTo>
                    <a:lnTo>
                      <a:pt x="240" y="272"/>
                    </a:lnTo>
                    <a:lnTo>
                      <a:pt x="194" y="208"/>
                    </a:lnTo>
                    <a:lnTo>
                      <a:pt x="152" y="150"/>
                    </a:lnTo>
                    <a:lnTo>
                      <a:pt x="114" y="102"/>
                    </a:lnTo>
                    <a:lnTo>
                      <a:pt x="82" y="64"/>
                    </a:lnTo>
                    <a:lnTo>
                      <a:pt x="58" y="38"/>
                    </a:lnTo>
                    <a:lnTo>
                      <a:pt x="42" y="22"/>
                    </a:lnTo>
                    <a:lnTo>
                      <a:pt x="42" y="22"/>
                    </a:lnTo>
                    <a:lnTo>
                      <a:pt x="24" y="8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" y="14"/>
                    </a:lnTo>
                    <a:lnTo>
                      <a:pt x="4" y="22"/>
                    </a:lnTo>
                    <a:close/>
                  </a:path>
                </a:pathLst>
              </a:custGeom>
              <a:solidFill>
                <a:srgbClr val="9963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73" name="Freeform 89"/>
              <p:cNvSpPr>
                <a:spLocks/>
              </p:cNvSpPr>
              <p:nvPr/>
            </p:nvSpPr>
            <p:spPr bwMode="auto">
              <a:xfrm>
                <a:off x="8664575" y="3851275"/>
                <a:ext cx="1003300" cy="3698875"/>
              </a:xfrm>
              <a:custGeom>
                <a:avLst/>
                <a:gdLst>
                  <a:gd name="T0" fmla="*/ 4 w 632"/>
                  <a:gd name="T1" fmla="*/ 22 h 2330"/>
                  <a:gd name="T2" fmla="*/ 84 w 632"/>
                  <a:gd name="T3" fmla="*/ 122 h 2330"/>
                  <a:gd name="T4" fmla="*/ 166 w 632"/>
                  <a:gd name="T5" fmla="*/ 238 h 2330"/>
                  <a:gd name="T6" fmla="*/ 260 w 632"/>
                  <a:gd name="T7" fmla="*/ 384 h 2330"/>
                  <a:gd name="T8" fmla="*/ 354 w 632"/>
                  <a:gd name="T9" fmla="*/ 558 h 2330"/>
                  <a:gd name="T10" fmla="*/ 398 w 632"/>
                  <a:gd name="T11" fmla="*/ 650 h 2330"/>
                  <a:gd name="T12" fmla="*/ 438 w 632"/>
                  <a:gd name="T13" fmla="*/ 748 h 2330"/>
                  <a:gd name="T14" fmla="*/ 474 w 632"/>
                  <a:gd name="T15" fmla="*/ 846 h 2330"/>
                  <a:gd name="T16" fmla="*/ 500 w 632"/>
                  <a:gd name="T17" fmla="*/ 948 h 2330"/>
                  <a:gd name="T18" fmla="*/ 520 w 632"/>
                  <a:gd name="T19" fmla="*/ 1048 h 2330"/>
                  <a:gd name="T20" fmla="*/ 528 w 632"/>
                  <a:gd name="T21" fmla="*/ 1150 h 2330"/>
                  <a:gd name="T22" fmla="*/ 530 w 632"/>
                  <a:gd name="T23" fmla="*/ 1200 h 2330"/>
                  <a:gd name="T24" fmla="*/ 526 w 632"/>
                  <a:gd name="T25" fmla="*/ 1300 h 2330"/>
                  <a:gd name="T26" fmla="*/ 514 w 632"/>
                  <a:gd name="T27" fmla="*/ 1450 h 2330"/>
                  <a:gd name="T28" fmla="*/ 484 w 632"/>
                  <a:gd name="T29" fmla="*/ 1644 h 2330"/>
                  <a:gd name="T30" fmla="*/ 442 w 632"/>
                  <a:gd name="T31" fmla="*/ 1824 h 2330"/>
                  <a:gd name="T32" fmla="*/ 396 w 632"/>
                  <a:gd name="T33" fmla="*/ 1982 h 2330"/>
                  <a:gd name="T34" fmla="*/ 350 w 632"/>
                  <a:gd name="T35" fmla="*/ 2116 h 2330"/>
                  <a:gd name="T36" fmla="*/ 294 w 632"/>
                  <a:gd name="T37" fmla="*/ 2254 h 2330"/>
                  <a:gd name="T38" fmla="*/ 276 w 632"/>
                  <a:gd name="T39" fmla="*/ 2292 h 2330"/>
                  <a:gd name="T40" fmla="*/ 266 w 632"/>
                  <a:gd name="T41" fmla="*/ 2318 h 2330"/>
                  <a:gd name="T42" fmla="*/ 274 w 632"/>
                  <a:gd name="T43" fmla="*/ 2328 h 2330"/>
                  <a:gd name="T44" fmla="*/ 292 w 632"/>
                  <a:gd name="T45" fmla="*/ 2326 h 2330"/>
                  <a:gd name="T46" fmla="*/ 314 w 632"/>
                  <a:gd name="T47" fmla="*/ 2312 h 2330"/>
                  <a:gd name="T48" fmla="*/ 322 w 632"/>
                  <a:gd name="T49" fmla="*/ 2300 h 2330"/>
                  <a:gd name="T50" fmla="*/ 356 w 632"/>
                  <a:gd name="T51" fmla="*/ 2236 h 2330"/>
                  <a:gd name="T52" fmla="*/ 408 w 632"/>
                  <a:gd name="T53" fmla="*/ 2130 h 2330"/>
                  <a:gd name="T54" fmla="*/ 468 w 632"/>
                  <a:gd name="T55" fmla="*/ 1988 h 2330"/>
                  <a:gd name="T56" fmla="*/ 528 w 632"/>
                  <a:gd name="T57" fmla="*/ 1820 h 2330"/>
                  <a:gd name="T58" fmla="*/ 580 w 632"/>
                  <a:gd name="T59" fmla="*/ 1634 h 2330"/>
                  <a:gd name="T60" fmla="*/ 610 w 632"/>
                  <a:gd name="T61" fmla="*/ 1490 h 2330"/>
                  <a:gd name="T62" fmla="*/ 624 w 632"/>
                  <a:gd name="T63" fmla="*/ 1392 h 2330"/>
                  <a:gd name="T64" fmla="*/ 630 w 632"/>
                  <a:gd name="T65" fmla="*/ 1296 h 2330"/>
                  <a:gd name="T66" fmla="*/ 630 w 632"/>
                  <a:gd name="T67" fmla="*/ 1200 h 2330"/>
                  <a:gd name="T68" fmla="*/ 626 w 632"/>
                  <a:gd name="T69" fmla="*/ 1154 h 2330"/>
                  <a:gd name="T70" fmla="*/ 614 w 632"/>
                  <a:gd name="T71" fmla="*/ 1062 h 2330"/>
                  <a:gd name="T72" fmla="*/ 590 w 632"/>
                  <a:gd name="T73" fmla="*/ 966 h 2330"/>
                  <a:gd name="T74" fmla="*/ 560 w 632"/>
                  <a:gd name="T75" fmla="*/ 872 h 2330"/>
                  <a:gd name="T76" fmla="*/ 524 w 632"/>
                  <a:gd name="T77" fmla="*/ 778 h 2330"/>
                  <a:gd name="T78" fmla="*/ 482 w 632"/>
                  <a:gd name="T79" fmla="*/ 684 h 2330"/>
                  <a:gd name="T80" fmla="*/ 388 w 632"/>
                  <a:gd name="T81" fmla="*/ 506 h 2330"/>
                  <a:gd name="T82" fmla="*/ 288 w 632"/>
                  <a:gd name="T83" fmla="*/ 344 h 2330"/>
                  <a:gd name="T84" fmla="*/ 194 w 632"/>
                  <a:gd name="T85" fmla="*/ 208 h 2330"/>
                  <a:gd name="T86" fmla="*/ 114 w 632"/>
                  <a:gd name="T87" fmla="*/ 102 h 2330"/>
                  <a:gd name="T88" fmla="*/ 58 w 632"/>
                  <a:gd name="T89" fmla="*/ 38 h 2330"/>
                  <a:gd name="T90" fmla="*/ 42 w 632"/>
                  <a:gd name="T91" fmla="*/ 22 h 2330"/>
                  <a:gd name="T92" fmla="*/ 10 w 632"/>
                  <a:gd name="T93" fmla="*/ 0 h 2330"/>
                  <a:gd name="T94" fmla="*/ 2 w 632"/>
                  <a:gd name="T95" fmla="*/ 0 h 2330"/>
                  <a:gd name="T96" fmla="*/ 0 w 632"/>
                  <a:gd name="T97" fmla="*/ 8 h 2330"/>
                  <a:gd name="T98" fmla="*/ 4 w 632"/>
                  <a:gd name="T99" fmla="*/ 22 h 2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32" h="2330">
                    <a:moveTo>
                      <a:pt x="4" y="22"/>
                    </a:moveTo>
                    <a:lnTo>
                      <a:pt x="4" y="22"/>
                    </a:lnTo>
                    <a:lnTo>
                      <a:pt x="26" y="48"/>
                    </a:lnTo>
                    <a:lnTo>
                      <a:pt x="84" y="122"/>
                    </a:lnTo>
                    <a:lnTo>
                      <a:pt x="122" y="176"/>
                    </a:lnTo>
                    <a:lnTo>
                      <a:pt x="166" y="238"/>
                    </a:lnTo>
                    <a:lnTo>
                      <a:pt x="212" y="308"/>
                    </a:lnTo>
                    <a:lnTo>
                      <a:pt x="260" y="384"/>
                    </a:lnTo>
                    <a:lnTo>
                      <a:pt x="308" y="468"/>
                    </a:lnTo>
                    <a:lnTo>
                      <a:pt x="354" y="558"/>
                    </a:lnTo>
                    <a:lnTo>
                      <a:pt x="376" y="604"/>
                    </a:lnTo>
                    <a:lnTo>
                      <a:pt x="398" y="650"/>
                    </a:lnTo>
                    <a:lnTo>
                      <a:pt x="420" y="698"/>
                    </a:lnTo>
                    <a:lnTo>
                      <a:pt x="438" y="748"/>
                    </a:lnTo>
                    <a:lnTo>
                      <a:pt x="456" y="796"/>
                    </a:lnTo>
                    <a:lnTo>
                      <a:pt x="474" y="846"/>
                    </a:lnTo>
                    <a:lnTo>
                      <a:pt x="488" y="898"/>
                    </a:lnTo>
                    <a:lnTo>
                      <a:pt x="500" y="948"/>
                    </a:lnTo>
                    <a:lnTo>
                      <a:pt x="512" y="998"/>
                    </a:lnTo>
                    <a:lnTo>
                      <a:pt x="520" y="1048"/>
                    </a:lnTo>
                    <a:lnTo>
                      <a:pt x="526" y="1100"/>
                    </a:lnTo>
                    <a:lnTo>
                      <a:pt x="528" y="1150"/>
                    </a:lnTo>
                    <a:lnTo>
                      <a:pt x="528" y="1150"/>
                    </a:lnTo>
                    <a:lnTo>
                      <a:pt x="530" y="1200"/>
                    </a:lnTo>
                    <a:lnTo>
                      <a:pt x="528" y="1250"/>
                    </a:lnTo>
                    <a:lnTo>
                      <a:pt x="526" y="1300"/>
                    </a:lnTo>
                    <a:lnTo>
                      <a:pt x="524" y="1350"/>
                    </a:lnTo>
                    <a:lnTo>
                      <a:pt x="514" y="1450"/>
                    </a:lnTo>
                    <a:lnTo>
                      <a:pt x="500" y="1548"/>
                    </a:lnTo>
                    <a:lnTo>
                      <a:pt x="484" y="1644"/>
                    </a:lnTo>
                    <a:lnTo>
                      <a:pt x="464" y="1736"/>
                    </a:lnTo>
                    <a:lnTo>
                      <a:pt x="442" y="1824"/>
                    </a:lnTo>
                    <a:lnTo>
                      <a:pt x="418" y="1906"/>
                    </a:lnTo>
                    <a:lnTo>
                      <a:pt x="396" y="1982"/>
                    </a:lnTo>
                    <a:lnTo>
                      <a:pt x="372" y="2054"/>
                    </a:lnTo>
                    <a:lnTo>
                      <a:pt x="350" y="2116"/>
                    </a:lnTo>
                    <a:lnTo>
                      <a:pt x="328" y="2172"/>
                    </a:lnTo>
                    <a:lnTo>
                      <a:pt x="294" y="2254"/>
                    </a:lnTo>
                    <a:lnTo>
                      <a:pt x="276" y="2292"/>
                    </a:lnTo>
                    <a:lnTo>
                      <a:pt x="276" y="2292"/>
                    </a:lnTo>
                    <a:lnTo>
                      <a:pt x="268" y="2306"/>
                    </a:lnTo>
                    <a:lnTo>
                      <a:pt x="266" y="2318"/>
                    </a:lnTo>
                    <a:lnTo>
                      <a:pt x="268" y="2324"/>
                    </a:lnTo>
                    <a:lnTo>
                      <a:pt x="274" y="2328"/>
                    </a:lnTo>
                    <a:lnTo>
                      <a:pt x="282" y="2330"/>
                    </a:lnTo>
                    <a:lnTo>
                      <a:pt x="292" y="2326"/>
                    </a:lnTo>
                    <a:lnTo>
                      <a:pt x="302" y="2320"/>
                    </a:lnTo>
                    <a:lnTo>
                      <a:pt x="314" y="2312"/>
                    </a:lnTo>
                    <a:lnTo>
                      <a:pt x="314" y="2312"/>
                    </a:lnTo>
                    <a:lnTo>
                      <a:pt x="322" y="2300"/>
                    </a:lnTo>
                    <a:lnTo>
                      <a:pt x="336" y="2274"/>
                    </a:lnTo>
                    <a:lnTo>
                      <a:pt x="356" y="2236"/>
                    </a:lnTo>
                    <a:lnTo>
                      <a:pt x="380" y="2188"/>
                    </a:lnTo>
                    <a:lnTo>
                      <a:pt x="408" y="2130"/>
                    </a:lnTo>
                    <a:lnTo>
                      <a:pt x="438" y="2062"/>
                    </a:lnTo>
                    <a:lnTo>
                      <a:pt x="468" y="1988"/>
                    </a:lnTo>
                    <a:lnTo>
                      <a:pt x="498" y="1906"/>
                    </a:lnTo>
                    <a:lnTo>
                      <a:pt x="528" y="1820"/>
                    </a:lnTo>
                    <a:lnTo>
                      <a:pt x="556" y="1728"/>
                    </a:lnTo>
                    <a:lnTo>
                      <a:pt x="580" y="1634"/>
                    </a:lnTo>
                    <a:lnTo>
                      <a:pt x="602" y="1538"/>
                    </a:lnTo>
                    <a:lnTo>
                      <a:pt x="610" y="1490"/>
                    </a:lnTo>
                    <a:lnTo>
                      <a:pt x="618" y="1442"/>
                    </a:lnTo>
                    <a:lnTo>
                      <a:pt x="624" y="1392"/>
                    </a:lnTo>
                    <a:lnTo>
                      <a:pt x="628" y="1344"/>
                    </a:lnTo>
                    <a:lnTo>
                      <a:pt x="630" y="1296"/>
                    </a:lnTo>
                    <a:lnTo>
                      <a:pt x="632" y="1248"/>
                    </a:lnTo>
                    <a:lnTo>
                      <a:pt x="630" y="1200"/>
                    </a:lnTo>
                    <a:lnTo>
                      <a:pt x="626" y="1154"/>
                    </a:lnTo>
                    <a:lnTo>
                      <a:pt x="626" y="1154"/>
                    </a:lnTo>
                    <a:lnTo>
                      <a:pt x="622" y="1108"/>
                    </a:lnTo>
                    <a:lnTo>
                      <a:pt x="614" y="1062"/>
                    </a:lnTo>
                    <a:lnTo>
                      <a:pt x="602" y="1014"/>
                    </a:lnTo>
                    <a:lnTo>
                      <a:pt x="590" y="966"/>
                    </a:lnTo>
                    <a:lnTo>
                      <a:pt x="576" y="920"/>
                    </a:lnTo>
                    <a:lnTo>
                      <a:pt x="560" y="872"/>
                    </a:lnTo>
                    <a:lnTo>
                      <a:pt x="542" y="824"/>
                    </a:lnTo>
                    <a:lnTo>
                      <a:pt x="524" y="778"/>
                    </a:lnTo>
                    <a:lnTo>
                      <a:pt x="504" y="730"/>
                    </a:lnTo>
                    <a:lnTo>
                      <a:pt x="482" y="684"/>
                    </a:lnTo>
                    <a:lnTo>
                      <a:pt x="436" y="594"/>
                    </a:lnTo>
                    <a:lnTo>
                      <a:pt x="388" y="506"/>
                    </a:lnTo>
                    <a:lnTo>
                      <a:pt x="338" y="422"/>
                    </a:lnTo>
                    <a:lnTo>
                      <a:pt x="288" y="344"/>
                    </a:lnTo>
                    <a:lnTo>
                      <a:pt x="240" y="272"/>
                    </a:lnTo>
                    <a:lnTo>
                      <a:pt x="194" y="208"/>
                    </a:lnTo>
                    <a:lnTo>
                      <a:pt x="152" y="150"/>
                    </a:lnTo>
                    <a:lnTo>
                      <a:pt x="114" y="102"/>
                    </a:lnTo>
                    <a:lnTo>
                      <a:pt x="82" y="64"/>
                    </a:lnTo>
                    <a:lnTo>
                      <a:pt x="58" y="38"/>
                    </a:lnTo>
                    <a:lnTo>
                      <a:pt x="42" y="22"/>
                    </a:lnTo>
                    <a:lnTo>
                      <a:pt x="42" y="22"/>
                    </a:lnTo>
                    <a:lnTo>
                      <a:pt x="24" y="8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" y="14"/>
                    </a:lnTo>
                    <a:lnTo>
                      <a:pt x="4" y="2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74" name="Freeform 90"/>
              <p:cNvSpPr>
                <a:spLocks/>
              </p:cNvSpPr>
              <p:nvPr/>
            </p:nvSpPr>
            <p:spPr bwMode="auto">
              <a:xfrm>
                <a:off x="7251700" y="3905250"/>
                <a:ext cx="1955800" cy="3575050"/>
              </a:xfrm>
              <a:custGeom>
                <a:avLst/>
                <a:gdLst>
                  <a:gd name="T0" fmla="*/ 944 w 1232"/>
                  <a:gd name="T1" fmla="*/ 0 h 2252"/>
                  <a:gd name="T2" fmla="*/ 944 w 1232"/>
                  <a:gd name="T3" fmla="*/ 0 h 2252"/>
                  <a:gd name="T4" fmla="*/ 806 w 1232"/>
                  <a:gd name="T5" fmla="*/ 186 h 2252"/>
                  <a:gd name="T6" fmla="*/ 496 w 1232"/>
                  <a:gd name="T7" fmla="*/ 608 h 2252"/>
                  <a:gd name="T8" fmla="*/ 328 w 1232"/>
                  <a:gd name="T9" fmla="*/ 842 h 2252"/>
                  <a:gd name="T10" fmla="*/ 176 w 1232"/>
                  <a:gd name="T11" fmla="*/ 1054 h 2252"/>
                  <a:gd name="T12" fmla="*/ 60 w 1232"/>
                  <a:gd name="T13" fmla="*/ 1220 h 2252"/>
                  <a:gd name="T14" fmla="*/ 22 w 1232"/>
                  <a:gd name="T15" fmla="*/ 1278 h 2252"/>
                  <a:gd name="T16" fmla="*/ 0 w 1232"/>
                  <a:gd name="T17" fmla="*/ 1314 h 2252"/>
                  <a:gd name="T18" fmla="*/ 0 w 1232"/>
                  <a:gd name="T19" fmla="*/ 1314 h 2252"/>
                  <a:gd name="T20" fmla="*/ 0 w 1232"/>
                  <a:gd name="T21" fmla="*/ 1320 h 2252"/>
                  <a:gd name="T22" fmla="*/ 0 w 1232"/>
                  <a:gd name="T23" fmla="*/ 1326 h 2252"/>
                  <a:gd name="T24" fmla="*/ 0 w 1232"/>
                  <a:gd name="T25" fmla="*/ 1334 h 2252"/>
                  <a:gd name="T26" fmla="*/ 4 w 1232"/>
                  <a:gd name="T27" fmla="*/ 1342 h 2252"/>
                  <a:gd name="T28" fmla="*/ 14 w 1232"/>
                  <a:gd name="T29" fmla="*/ 1360 h 2252"/>
                  <a:gd name="T30" fmla="*/ 30 w 1232"/>
                  <a:gd name="T31" fmla="*/ 1380 h 2252"/>
                  <a:gd name="T32" fmla="*/ 50 w 1232"/>
                  <a:gd name="T33" fmla="*/ 1404 h 2252"/>
                  <a:gd name="T34" fmla="*/ 76 w 1232"/>
                  <a:gd name="T35" fmla="*/ 1430 h 2252"/>
                  <a:gd name="T36" fmla="*/ 106 w 1232"/>
                  <a:gd name="T37" fmla="*/ 1458 h 2252"/>
                  <a:gd name="T38" fmla="*/ 140 w 1232"/>
                  <a:gd name="T39" fmla="*/ 1488 h 2252"/>
                  <a:gd name="T40" fmla="*/ 218 w 1232"/>
                  <a:gd name="T41" fmla="*/ 1554 h 2252"/>
                  <a:gd name="T42" fmla="*/ 310 w 1232"/>
                  <a:gd name="T43" fmla="*/ 1626 h 2252"/>
                  <a:gd name="T44" fmla="*/ 408 w 1232"/>
                  <a:gd name="T45" fmla="*/ 1700 h 2252"/>
                  <a:gd name="T46" fmla="*/ 514 w 1232"/>
                  <a:gd name="T47" fmla="*/ 1776 h 2252"/>
                  <a:gd name="T48" fmla="*/ 622 w 1232"/>
                  <a:gd name="T49" fmla="*/ 1854 h 2252"/>
                  <a:gd name="T50" fmla="*/ 730 w 1232"/>
                  <a:gd name="T51" fmla="*/ 1928 h 2252"/>
                  <a:gd name="T52" fmla="*/ 936 w 1232"/>
                  <a:gd name="T53" fmla="*/ 2068 h 2252"/>
                  <a:gd name="T54" fmla="*/ 1106 w 1232"/>
                  <a:gd name="T55" fmla="*/ 2180 h 2252"/>
                  <a:gd name="T56" fmla="*/ 1220 w 1232"/>
                  <a:gd name="T57" fmla="*/ 2252 h 2252"/>
                  <a:gd name="T58" fmla="*/ 1232 w 1232"/>
                  <a:gd name="T59" fmla="*/ 2232 h 2252"/>
                  <a:gd name="T60" fmla="*/ 1232 w 1232"/>
                  <a:gd name="T61" fmla="*/ 2232 h 2252"/>
                  <a:gd name="T62" fmla="*/ 1186 w 1232"/>
                  <a:gd name="T63" fmla="*/ 2202 h 2252"/>
                  <a:gd name="T64" fmla="*/ 1068 w 1232"/>
                  <a:gd name="T65" fmla="*/ 2126 h 2252"/>
                  <a:gd name="T66" fmla="*/ 896 w 1232"/>
                  <a:gd name="T67" fmla="*/ 2014 h 2252"/>
                  <a:gd name="T68" fmla="*/ 798 w 1232"/>
                  <a:gd name="T69" fmla="*/ 1948 h 2252"/>
                  <a:gd name="T70" fmla="*/ 696 w 1232"/>
                  <a:gd name="T71" fmla="*/ 1876 h 2252"/>
                  <a:gd name="T72" fmla="*/ 590 w 1232"/>
                  <a:gd name="T73" fmla="*/ 1804 h 2252"/>
                  <a:gd name="T74" fmla="*/ 486 w 1232"/>
                  <a:gd name="T75" fmla="*/ 1728 h 2252"/>
                  <a:gd name="T76" fmla="*/ 388 w 1232"/>
                  <a:gd name="T77" fmla="*/ 1652 h 2252"/>
                  <a:gd name="T78" fmla="*/ 294 w 1232"/>
                  <a:gd name="T79" fmla="*/ 1578 h 2252"/>
                  <a:gd name="T80" fmla="*/ 210 w 1232"/>
                  <a:gd name="T81" fmla="*/ 1508 h 2252"/>
                  <a:gd name="T82" fmla="*/ 172 w 1232"/>
                  <a:gd name="T83" fmla="*/ 1474 h 2252"/>
                  <a:gd name="T84" fmla="*/ 138 w 1232"/>
                  <a:gd name="T85" fmla="*/ 1440 h 2252"/>
                  <a:gd name="T86" fmla="*/ 108 w 1232"/>
                  <a:gd name="T87" fmla="*/ 1410 h 2252"/>
                  <a:gd name="T88" fmla="*/ 82 w 1232"/>
                  <a:gd name="T89" fmla="*/ 1380 h 2252"/>
                  <a:gd name="T90" fmla="*/ 60 w 1232"/>
                  <a:gd name="T91" fmla="*/ 1352 h 2252"/>
                  <a:gd name="T92" fmla="*/ 44 w 1232"/>
                  <a:gd name="T93" fmla="*/ 1326 h 2252"/>
                  <a:gd name="T94" fmla="*/ 44 w 1232"/>
                  <a:gd name="T95" fmla="*/ 1326 h 2252"/>
                  <a:gd name="T96" fmla="*/ 150 w 1232"/>
                  <a:gd name="T97" fmla="*/ 1176 h 2252"/>
                  <a:gd name="T98" fmla="*/ 404 w 1232"/>
                  <a:gd name="T99" fmla="*/ 814 h 2252"/>
                  <a:gd name="T100" fmla="*/ 706 w 1232"/>
                  <a:gd name="T101" fmla="*/ 382 h 2252"/>
                  <a:gd name="T102" fmla="*/ 844 w 1232"/>
                  <a:gd name="T103" fmla="*/ 180 h 2252"/>
                  <a:gd name="T104" fmla="*/ 956 w 1232"/>
                  <a:gd name="T105" fmla="*/ 12 h 2252"/>
                  <a:gd name="T106" fmla="*/ 944 w 1232"/>
                  <a:gd name="T107" fmla="*/ 0 h 2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32" h="2252">
                    <a:moveTo>
                      <a:pt x="944" y="0"/>
                    </a:moveTo>
                    <a:lnTo>
                      <a:pt x="944" y="0"/>
                    </a:lnTo>
                    <a:lnTo>
                      <a:pt x="806" y="186"/>
                    </a:lnTo>
                    <a:lnTo>
                      <a:pt x="496" y="608"/>
                    </a:lnTo>
                    <a:lnTo>
                      <a:pt x="328" y="842"/>
                    </a:lnTo>
                    <a:lnTo>
                      <a:pt x="176" y="1054"/>
                    </a:lnTo>
                    <a:lnTo>
                      <a:pt x="60" y="1220"/>
                    </a:lnTo>
                    <a:lnTo>
                      <a:pt x="22" y="1278"/>
                    </a:lnTo>
                    <a:lnTo>
                      <a:pt x="0" y="1314"/>
                    </a:lnTo>
                    <a:lnTo>
                      <a:pt x="0" y="1314"/>
                    </a:lnTo>
                    <a:lnTo>
                      <a:pt x="0" y="1320"/>
                    </a:lnTo>
                    <a:lnTo>
                      <a:pt x="0" y="1326"/>
                    </a:lnTo>
                    <a:lnTo>
                      <a:pt x="0" y="1334"/>
                    </a:lnTo>
                    <a:lnTo>
                      <a:pt x="4" y="1342"/>
                    </a:lnTo>
                    <a:lnTo>
                      <a:pt x="14" y="1360"/>
                    </a:lnTo>
                    <a:lnTo>
                      <a:pt x="30" y="1380"/>
                    </a:lnTo>
                    <a:lnTo>
                      <a:pt x="50" y="1404"/>
                    </a:lnTo>
                    <a:lnTo>
                      <a:pt x="76" y="1430"/>
                    </a:lnTo>
                    <a:lnTo>
                      <a:pt x="106" y="1458"/>
                    </a:lnTo>
                    <a:lnTo>
                      <a:pt x="140" y="1488"/>
                    </a:lnTo>
                    <a:lnTo>
                      <a:pt x="218" y="1554"/>
                    </a:lnTo>
                    <a:lnTo>
                      <a:pt x="310" y="1626"/>
                    </a:lnTo>
                    <a:lnTo>
                      <a:pt x="408" y="1700"/>
                    </a:lnTo>
                    <a:lnTo>
                      <a:pt x="514" y="1776"/>
                    </a:lnTo>
                    <a:lnTo>
                      <a:pt x="622" y="1854"/>
                    </a:lnTo>
                    <a:lnTo>
                      <a:pt x="730" y="1928"/>
                    </a:lnTo>
                    <a:lnTo>
                      <a:pt x="936" y="2068"/>
                    </a:lnTo>
                    <a:lnTo>
                      <a:pt x="1106" y="2180"/>
                    </a:lnTo>
                    <a:lnTo>
                      <a:pt x="1220" y="2252"/>
                    </a:lnTo>
                    <a:lnTo>
                      <a:pt x="1232" y="2232"/>
                    </a:lnTo>
                    <a:lnTo>
                      <a:pt x="1232" y="2232"/>
                    </a:lnTo>
                    <a:lnTo>
                      <a:pt x="1186" y="2202"/>
                    </a:lnTo>
                    <a:lnTo>
                      <a:pt x="1068" y="2126"/>
                    </a:lnTo>
                    <a:lnTo>
                      <a:pt x="896" y="2014"/>
                    </a:lnTo>
                    <a:lnTo>
                      <a:pt x="798" y="1948"/>
                    </a:lnTo>
                    <a:lnTo>
                      <a:pt x="696" y="1876"/>
                    </a:lnTo>
                    <a:lnTo>
                      <a:pt x="590" y="1804"/>
                    </a:lnTo>
                    <a:lnTo>
                      <a:pt x="486" y="1728"/>
                    </a:lnTo>
                    <a:lnTo>
                      <a:pt x="388" y="1652"/>
                    </a:lnTo>
                    <a:lnTo>
                      <a:pt x="294" y="1578"/>
                    </a:lnTo>
                    <a:lnTo>
                      <a:pt x="210" y="1508"/>
                    </a:lnTo>
                    <a:lnTo>
                      <a:pt x="172" y="1474"/>
                    </a:lnTo>
                    <a:lnTo>
                      <a:pt x="138" y="1440"/>
                    </a:lnTo>
                    <a:lnTo>
                      <a:pt x="108" y="1410"/>
                    </a:lnTo>
                    <a:lnTo>
                      <a:pt x="82" y="1380"/>
                    </a:lnTo>
                    <a:lnTo>
                      <a:pt x="60" y="1352"/>
                    </a:lnTo>
                    <a:lnTo>
                      <a:pt x="44" y="1326"/>
                    </a:lnTo>
                    <a:lnTo>
                      <a:pt x="44" y="1326"/>
                    </a:lnTo>
                    <a:lnTo>
                      <a:pt x="150" y="1176"/>
                    </a:lnTo>
                    <a:lnTo>
                      <a:pt x="404" y="814"/>
                    </a:lnTo>
                    <a:lnTo>
                      <a:pt x="706" y="382"/>
                    </a:lnTo>
                    <a:lnTo>
                      <a:pt x="844" y="180"/>
                    </a:lnTo>
                    <a:lnTo>
                      <a:pt x="956" y="12"/>
                    </a:lnTo>
                    <a:lnTo>
                      <a:pt x="944" y="0"/>
                    </a:lnTo>
                    <a:close/>
                  </a:path>
                </a:pathLst>
              </a:custGeom>
              <a:solidFill>
                <a:srgbClr val="6A9C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75" name="Freeform 91"/>
              <p:cNvSpPr>
                <a:spLocks/>
              </p:cNvSpPr>
              <p:nvPr/>
            </p:nvSpPr>
            <p:spPr bwMode="auto">
              <a:xfrm>
                <a:off x="7089775" y="5556250"/>
                <a:ext cx="2794000" cy="625475"/>
              </a:xfrm>
              <a:custGeom>
                <a:avLst/>
                <a:gdLst>
                  <a:gd name="T0" fmla="*/ 212 w 1760"/>
                  <a:gd name="T1" fmla="*/ 272 h 394"/>
                  <a:gd name="T2" fmla="*/ 212 w 1760"/>
                  <a:gd name="T3" fmla="*/ 272 h 394"/>
                  <a:gd name="T4" fmla="*/ 962 w 1760"/>
                  <a:gd name="T5" fmla="*/ 142 h 394"/>
                  <a:gd name="T6" fmla="*/ 1492 w 1760"/>
                  <a:gd name="T7" fmla="*/ 48 h 394"/>
                  <a:gd name="T8" fmla="*/ 1676 w 1760"/>
                  <a:gd name="T9" fmla="*/ 16 h 394"/>
                  <a:gd name="T10" fmla="*/ 1760 w 1760"/>
                  <a:gd name="T11" fmla="*/ 0 h 394"/>
                  <a:gd name="T12" fmla="*/ 1760 w 1760"/>
                  <a:gd name="T13" fmla="*/ 54 h 394"/>
                  <a:gd name="T14" fmla="*/ 222 w 1760"/>
                  <a:gd name="T15" fmla="*/ 326 h 394"/>
                  <a:gd name="T16" fmla="*/ 48 w 1760"/>
                  <a:gd name="T17" fmla="*/ 394 h 394"/>
                  <a:gd name="T18" fmla="*/ 72 w 1760"/>
                  <a:gd name="T19" fmla="*/ 314 h 394"/>
                  <a:gd name="T20" fmla="*/ 0 w 1760"/>
                  <a:gd name="T21" fmla="*/ 248 h 394"/>
                  <a:gd name="T22" fmla="*/ 212 w 1760"/>
                  <a:gd name="T23" fmla="*/ 272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60" h="394">
                    <a:moveTo>
                      <a:pt x="212" y="272"/>
                    </a:moveTo>
                    <a:lnTo>
                      <a:pt x="212" y="272"/>
                    </a:lnTo>
                    <a:lnTo>
                      <a:pt x="962" y="142"/>
                    </a:lnTo>
                    <a:lnTo>
                      <a:pt x="1492" y="48"/>
                    </a:lnTo>
                    <a:lnTo>
                      <a:pt x="1676" y="16"/>
                    </a:lnTo>
                    <a:lnTo>
                      <a:pt x="1760" y="0"/>
                    </a:lnTo>
                    <a:lnTo>
                      <a:pt x="1760" y="54"/>
                    </a:lnTo>
                    <a:lnTo>
                      <a:pt x="222" y="326"/>
                    </a:lnTo>
                    <a:lnTo>
                      <a:pt x="48" y="394"/>
                    </a:lnTo>
                    <a:lnTo>
                      <a:pt x="72" y="314"/>
                    </a:lnTo>
                    <a:lnTo>
                      <a:pt x="0" y="248"/>
                    </a:lnTo>
                    <a:lnTo>
                      <a:pt x="212" y="272"/>
                    </a:lnTo>
                    <a:close/>
                  </a:path>
                </a:pathLst>
              </a:custGeom>
              <a:solidFill>
                <a:srgbClr val="5F5B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76" name="Freeform 92"/>
              <p:cNvSpPr>
                <a:spLocks/>
              </p:cNvSpPr>
              <p:nvPr/>
            </p:nvSpPr>
            <p:spPr bwMode="auto">
              <a:xfrm>
                <a:off x="10017125" y="5172075"/>
                <a:ext cx="777875" cy="600075"/>
              </a:xfrm>
              <a:custGeom>
                <a:avLst/>
                <a:gdLst>
                  <a:gd name="T0" fmla="*/ 0 w 490"/>
                  <a:gd name="T1" fmla="*/ 196 h 378"/>
                  <a:gd name="T2" fmla="*/ 0 w 490"/>
                  <a:gd name="T3" fmla="*/ 196 h 378"/>
                  <a:gd name="T4" fmla="*/ 16 w 490"/>
                  <a:gd name="T5" fmla="*/ 188 h 378"/>
                  <a:gd name="T6" fmla="*/ 54 w 490"/>
                  <a:gd name="T7" fmla="*/ 164 h 378"/>
                  <a:gd name="T8" fmla="*/ 76 w 490"/>
                  <a:gd name="T9" fmla="*/ 150 h 378"/>
                  <a:gd name="T10" fmla="*/ 98 w 490"/>
                  <a:gd name="T11" fmla="*/ 134 h 378"/>
                  <a:gd name="T12" fmla="*/ 116 w 490"/>
                  <a:gd name="T13" fmla="*/ 118 h 378"/>
                  <a:gd name="T14" fmla="*/ 130 w 490"/>
                  <a:gd name="T15" fmla="*/ 102 h 378"/>
                  <a:gd name="T16" fmla="*/ 130 w 490"/>
                  <a:gd name="T17" fmla="*/ 102 h 378"/>
                  <a:gd name="T18" fmla="*/ 144 w 490"/>
                  <a:gd name="T19" fmla="*/ 84 h 378"/>
                  <a:gd name="T20" fmla="*/ 170 w 490"/>
                  <a:gd name="T21" fmla="*/ 60 h 378"/>
                  <a:gd name="T22" fmla="*/ 186 w 490"/>
                  <a:gd name="T23" fmla="*/ 48 h 378"/>
                  <a:gd name="T24" fmla="*/ 202 w 490"/>
                  <a:gd name="T25" fmla="*/ 36 h 378"/>
                  <a:gd name="T26" fmla="*/ 222 w 490"/>
                  <a:gd name="T27" fmla="*/ 26 h 378"/>
                  <a:gd name="T28" fmla="*/ 242 w 490"/>
                  <a:gd name="T29" fmla="*/ 16 h 378"/>
                  <a:gd name="T30" fmla="*/ 262 w 490"/>
                  <a:gd name="T31" fmla="*/ 8 h 378"/>
                  <a:gd name="T32" fmla="*/ 284 w 490"/>
                  <a:gd name="T33" fmla="*/ 2 h 378"/>
                  <a:gd name="T34" fmla="*/ 306 w 490"/>
                  <a:gd name="T35" fmla="*/ 0 h 378"/>
                  <a:gd name="T36" fmla="*/ 328 w 490"/>
                  <a:gd name="T37" fmla="*/ 0 h 378"/>
                  <a:gd name="T38" fmla="*/ 352 w 490"/>
                  <a:gd name="T39" fmla="*/ 2 h 378"/>
                  <a:gd name="T40" fmla="*/ 374 w 490"/>
                  <a:gd name="T41" fmla="*/ 10 h 378"/>
                  <a:gd name="T42" fmla="*/ 396 w 490"/>
                  <a:gd name="T43" fmla="*/ 22 h 378"/>
                  <a:gd name="T44" fmla="*/ 416 w 490"/>
                  <a:gd name="T45" fmla="*/ 40 h 378"/>
                  <a:gd name="T46" fmla="*/ 416 w 490"/>
                  <a:gd name="T47" fmla="*/ 40 h 378"/>
                  <a:gd name="T48" fmla="*/ 436 w 490"/>
                  <a:gd name="T49" fmla="*/ 60 h 378"/>
                  <a:gd name="T50" fmla="*/ 452 w 490"/>
                  <a:gd name="T51" fmla="*/ 82 h 378"/>
                  <a:gd name="T52" fmla="*/ 464 w 490"/>
                  <a:gd name="T53" fmla="*/ 102 h 378"/>
                  <a:gd name="T54" fmla="*/ 474 w 490"/>
                  <a:gd name="T55" fmla="*/ 124 h 378"/>
                  <a:gd name="T56" fmla="*/ 482 w 490"/>
                  <a:gd name="T57" fmla="*/ 146 h 378"/>
                  <a:gd name="T58" fmla="*/ 486 w 490"/>
                  <a:gd name="T59" fmla="*/ 168 h 378"/>
                  <a:gd name="T60" fmla="*/ 490 w 490"/>
                  <a:gd name="T61" fmla="*/ 190 h 378"/>
                  <a:gd name="T62" fmla="*/ 490 w 490"/>
                  <a:gd name="T63" fmla="*/ 210 h 378"/>
                  <a:gd name="T64" fmla="*/ 488 w 490"/>
                  <a:gd name="T65" fmla="*/ 232 h 378"/>
                  <a:gd name="T66" fmla="*/ 486 w 490"/>
                  <a:gd name="T67" fmla="*/ 250 h 378"/>
                  <a:gd name="T68" fmla="*/ 482 w 490"/>
                  <a:gd name="T69" fmla="*/ 270 h 378"/>
                  <a:gd name="T70" fmla="*/ 476 w 490"/>
                  <a:gd name="T71" fmla="*/ 286 h 378"/>
                  <a:gd name="T72" fmla="*/ 470 w 490"/>
                  <a:gd name="T73" fmla="*/ 302 h 378"/>
                  <a:gd name="T74" fmla="*/ 462 w 490"/>
                  <a:gd name="T75" fmla="*/ 318 h 378"/>
                  <a:gd name="T76" fmla="*/ 454 w 490"/>
                  <a:gd name="T77" fmla="*/ 330 h 378"/>
                  <a:gd name="T78" fmla="*/ 444 w 490"/>
                  <a:gd name="T79" fmla="*/ 340 h 378"/>
                  <a:gd name="T80" fmla="*/ 444 w 490"/>
                  <a:gd name="T81" fmla="*/ 340 h 378"/>
                  <a:gd name="T82" fmla="*/ 432 w 490"/>
                  <a:gd name="T83" fmla="*/ 352 h 378"/>
                  <a:gd name="T84" fmla="*/ 414 w 490"/>
                  <a:gd name="T85" fmla="*/ 362 h 378"/>
                  <a:gd name="T86" fmla="*/ 390 w 490"/>
                  <a:gd name="T87" fmla="*/ 372 h 378"/>
                  <a:gd name="T88" fmla="*/ 362 w 490"/>
                  <a:gd name="T89" fmla="*/ 376 h 378"/>
                  <a:gd name="T90" fmla="*/ 328 w 490"/>
                  <a:gd name="T91" fmla="*/ 378 h 378"/>
                  <a:gd name="T92" fmla="*/ 310 w 490"/>
                  <a:gd name="T93" fmla="*/ 378 h 378"/>
                  <a:gd name="T94" fmla="*/ 290 w 490"/>
                  <a:gd name="T95" fmla="*/ 376 h 378"/>
                  <a:gd name="T96" fmla="*/ 268 w 490"/>
                  <a:gd name="T97" fmla="*/ 372 h 378"/>
                  <a:gd name="T98" fmla="*/ 246 w 490"/>
                  <a:gd name="T99" fmla="*/ 368 h 378"/>
                  <a:gd name="T100" fmla="*/ 222 w 490"/>
                  <a:gd name="T101" fmla="*/ 362 h 378"/>
                  <a:gd name="T102" fmla="*/ 196 w 490"/>
                  <a:gd name="T103" fmla="*/ 352 h 378"/>
                  <a:gd name="T104" fmla="*/ 196 w 490"/>
                  <a:gd name="T105" fmla="*/ 352 h 378"/>
                  <a:gd name="T106" fmla="*/ 148 w 490"/>
                  <a:gd name="T107" fmla="*/ 338 h 378"/>
                  <a:gd name="T108" fmla="*/ 110 w 490"/>
                  <a:gd name="T109" fmla="*/ 326 h 378"/>
                  <a:gd name="T110" fmla="*/ 78 w 490"/>
                  <a:gd name="T111" fmla="*/ 320 h 378"/>
                  <a:gd name="T112" fmla="*/ 54 w 490"/>
                  <a:gd name="T113" fmla="*/ 316 h 378"/>
                  <a:gd name="T114" fmla="*/ 36 w 490"/>
                  <a:gd name="T115" fmla="*/ 314 h 378"/>
                  <a:gd name="T116" fmla="*/ 24 w 490"/>
                  <a:gd name="T117" fmla="*/ 314 h 378"/>
                  <a:gd name="T118" fmla="*/ 14 w 490"/>
                  <a:gd name="T119" fmla="*/ 316 h 378"/>
                  <a:gd name="T120" fmla="*/ 0 w 490"/>
                  <a:gd name="T121" fmla="*/ 196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90" h="378">
                    <a:moveTo>
                      <a:pt x="0" y="196"/>
                    </a:moveTo>
                    <a:lnTo>
                      <a:pt x="0" y="196"/>
                    </a:lnTo>
                    <a:lnTo>
                      <a:pt x="16" y="188"/>
                    </a:lnTo>
                    <a:lnTo>
                      <a:pt x="54" y="164"/>
                    </a:lnTo>
                    <a:lnTo>
                      <a:pt x="76" y="150"/>
                    </a:lnTo>
                    <a:lnTo>
                      <a:pt x="98" y="134"/>
                    </a:lnTo>
                    <a:lnTo>
                      <a:pt x="116" y="118"/>
                    </a:lnTo>
                    <a:lnTo>
                      <a:pt x="130" y="102"/>
                    </a:lnTo>
                    <a:lnTo>
                      <a:pt x="130" y="102"/>
                    </a:lnTo>
                    <a:lnTo>
                      <a:pt x="144" y="84"/>
                    </a:lnTo>
                    <a:lnTo>
                      <a:pt x="170" y="60"/>
                    </a:lnTo>
                    <a:lnTo>
                      <a:pt x="186" y="48"/>
                    </a:lnTo>
                    <a:lnTo>
                      <a:pt x="202" y="36"/>
                    </a:lnTo>
                    <a:lnTo>
                      <a:pt x="222" y="26"/>
                    </a:lnTo>
                    <a:lnTo>
                      <a:pt x="242" y="16"/>
                    </a:lnTo>
                    <a:lnTo>
                      <a:pt x="262" y="8"/>
                    </a:lnTo>
                    <a:lnTo>
                      <a:pt x="284" y="2"/>
                    </a:lnTo>
                    <a:lnTo>
                      <a:pt x="306" y="0"/>
                    </a:lnTo>
                    <a:lnTo>
                      <a:pt x="328" y="0"/>
                    </a:lnTo>
                    <a:lnTo>
                      <a:pt x="352" y="2"/>
                    </a:lnTo>
                    <a:lnTo>
                      <a:pt x="374" y="10"/>
                    </a:lnTo>
                    <a:lnTo>
                      <a:pt x="396" y="22"/>
                    </a:lnTo>
                    <a:lnTo>
                      <a:pt x="416" y="40"/>
                    </a:lnTo>
                    <a:lnTo>
                      <a:pt x="416" y="40"/>
                    </a:lnTo>
                    <a:lnTo>
                      <a:pt x="436" y="60"/>
                    </a:lnTo>
                    <a:lnTo>
                      <a:pt x="452" y="82"/>
                    </a:lnTo>
                    <a:lnTo>
                      <a:pt x="464" y="102"/>
                    </a:lnTo>
                    <a:lnTo>
                      <a:pt x="474" y="124"/>
                    </a:lnTo>
                    <a:lnTo>
                      <a:pt x="482" y="146"/>
                    </a:lnTo>
                    <a:lnTo>
                      <a:pt x="486" y="168"/>
                    </a:lnTo>
                    <a:lnTo>
                      <a:pt x="490" y="190"/>
                    </a:lnTo>
                    <a:lnTo>
                      <a:pt x="490" y="210"/>
                    </a:lnTo>
                    <a:lnTo>
                      <a:pt x="488" y="232"/>
                    </a:lnTo>
                    <a:lnTo>
                      <a:pt x="486" y="250"/>
                    </a:lnTo>
                    <a:lnTo>
                      <a:pt x="482" y="270"/>
                    </a:lnTo>
                    <a:lnTo>
                      <a:pt x="476" y="286"/>
                    </a:lnTo>
                    <a:lnTo>
                      <a:pt x="470" y="302"/>
                    </a:lnTo>
                    <a:lnTo>
                      <a:pt x="462" y="318"/>
                    </a:lnTo>
                    <a:lnTo>
                      <a:pt x="454" y="330"/>
                    </a:lnTo>
                    <a:lnTo>
                      <a:pt x="444" y="340"/>
                    </a:lnTo>
                    <a:lnTo>
                      <a:pt x="444" y="340"/>
                    </a:lnTo>
                    <a:lnTo>
                      <a:pt x="432" y="352"/>
                    </a:lnTo>
                    <a:lnTo>
                      <a:pt x="414" y="362"/>
                    </a:lnTo>
                    <a:lnTo>
                      <a:pt x="390" y="372"/>
                    </a:lnTo>
                    <a:lnTo>
                      <a:pt x="362" y="376"/>
                    </a:lnTo>
                    <a:lnTo>
                      <a:pt x="328" y="378"/>
                    </a:lnTo>
                    <a:lnTo>
                      <a:pt x="310" y="378"/>
                    </a:lnTo>
                    <a:lnTo>
                      <a:pt x="290" y="376"/>
                    </a:lnTo>
                    <a:lnTo>
                      <a:pt x="268" y="372"/>
                    </a:lnTo>
                    <a:lnTo>
                      <a:pt x="246" y="368"/>
                    </a:lnTo>
                    <a:lnTo>
                      <a:pt x="222" y="362"/>
                    </a:lnTo>
                    <a:lnTo>
                      <a:pt x="196" y="352"/>
                    </a:lnTo>
                    <a:lnTo>
                      <a:pt x="196" y="352"/>
                    </a:lnTo>
                    <a:lnTo>
                      <a:pt x="148" y="338"/>
                    </a:lnTo>
                    <a:lnTo>
                      <a:pt x="110" y="326"/>
                    </a:lnTo>
                    <a:lnTo>
                      <a:pt x="78" y="320"/>
                    </a:lnTo>
                    <a:lnTo>
                      <a:pt x="54" y="316"/>
                    </a:lnTo>
                    <a:lnTo>
                      <a:pt x="36" y="314"/>
                    </a:lnTo>
                    <a:lnTo>
                      <a:pt x="24" y="314"/>
                    </a:lnTo>
                    <a:lnTo>
                      <a:pt x="14" y="316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FDEC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77" name="Freeform 93"/>
              <p:cNvSpPr>
                <a:spLocks/>
              </p:cNvSpPr>
              <p:nvPr/>
            </p:nvSpPr>
            <p:spPr bwMode="auto">
              <a:xfrm>
                <a:off x="10001250" y="5349875"/>
                <a:ext cx="415925" cy="285750"/>
              </a:xfrm>
              <a:custGeom>
                <a:avLst/>
                <a:gdLst>
                  <a:gd name="T0" fmla="*/ 0 w 262"/>
                  <a:gd name="T1" fmla="*/ 118 h 180"/>
                  <a:gd name="T2" fmla="*/ 48 w 262"/>
                  <a:gd name="T3" fmla="*/ 116 h 180"/>
                  <a:gd name="T4" fmla="*/ 86 w 262"/>
                  <a:gd name="T5" fmla="*/ 108 h 180"/>
                  <a:gd name="T6" fmla="*/ 110 w 262"/>
                  <a:gd name="T7" fmla="*/ 96 h 180"/>
                  <a:gd name="T8" fmla="*/ 116 w 262"/>
                  <a:gd name="T9" fmla="*/ 90 h 180"/>
                  <a:gd name="T10" fmla="*/ 138 w 262"/>
                  <a:gd name="T11" fmla="*/ 62 h 180"/>
                  <a:gd name="T12" fmla="*/ 174 w 262"/>
                  <a:gd name="T13" fmla="*/ 18 h 180"/>
                  <a:gd name="T14" fmla="*/ 194 w 262"/>
                  <a:gd name="T15" fmla="*/ 4 h 180"/>
                  <a:gd name="T16" fmla="*/ 206 w 262"/>
                  <a:gd name="T17" fmla="*/ 0 h 180"/>
                  <a:gd name="T18" fmla="*/ 212 w 262"/>
                  <a:gd name="T19" fmla="*/ 2 h 180"/>
                  <a:gd name="T20" fmla="*/ 222 w 262"/>
                  <a:gd name="T21" fmla="*/ 6 h 180"/>
                  <a:gd name="T22" fmla="*/ 226 w 262"/>
                  <a:gd name="T23" fmla="*/ 14 h 180"/>
                  <a:gd name="T24" fmla="*/ 224 w 262"/>
                  <a:gd name="T25" fmla="*/ 34 h 180"/>
                  <a:gd name="T26" fmla="*/ 212 w 262"/>
                  <a:gd name="T27" fmla="*/ 52 h 180"/>
                  <a:gd name="T28" fmla="*/ 198 w 262"/>
                  <a:gd name="T29" fmla="*/ 60 h 180"/>
                  <a:gd name="T30" fmla="*/ 208 w 262"/>
                  <a:gd name="T31" fmla="*/ 60 h 180"/>
                  <a:gd name="T32" fmla="*/ 240 w 262"/>
                  <a:gd name="T33" fmla="*/ 66 h 180"/>
                  <a:gd name="T34" fmla="*/ 258 w 262"/>
                  <a:gd name="T35" fmla="*/ 80 h 180"/>
                  <a:gd name="T36" fmla="*/ 262 w 262"/>
                  <a:gd name="T37" fmla="*/ 90 h 180"/>
                  <a:gd name="T38" fmla="*/ 262 w 262"/>
                  <a:gd name="T39" fmla="*/ 96 h 180"/>
                  <a:gd name="T40" fmla="*/ 256 w 262"/>
                  <a:gd name="T41" fmla="*/ 110 h 180"/>
                  <a:gd name="T42" fmla="*/ 238 w 262"/>
                  <a:gd name="T43" fmla="*/ 122 h 180"/>
                  <a:gd name="T44" fmla="*/ 210 w 262"/>
                  <a:gd name="T45" fmla="*/ 126 h 180"/>
                  <a:gd name="T46" fmla="*/ 220 w 262"/>
                  <a:gd name="T47" fmla="*/ 130 h 180"/>
                  <a:gd name="T48" fmla="*/ 252 w 262"/>
                  <a:gd name="T49" fmla="*/ 148 h 180"/>
                  <a:gd name="T50" fmla="*/ 260 w 262"/>
                  <a:gd name="T51" fmla="*/ 160 h 180"/>
                  <a:gd name="T52" fmla="*/ 258 w 262"/>
                  <a:gd name="T53" fmla="*/ 168 h 180"/>
                  <a:gd name="T54" fmla="*/ 254 w 262"/>
                  <a:gd name="T55" fmla="*/ 174 h 180"/>
                  <a:gd name="T56" fmla="*/ 242 w 262"/>
                  <a:gd name="T57" fmla="*/ 180 h 180"/>
                  <a:gd name="T58" fmla="*/ 228 w 262"/>
                  <a:gd name="T59" fmla="*/ 180 h 180"/>
                  <a:gd name="T60" fmla="*/ 194 w 262"/>
                  <a:gd name="T61" fmla="*/ 168 h 180"/>
                  <a:gd name="T62" fmla="*/ 144 w 262"/>
                  <a:gd name="T63" fmla="*/ 142 h 180"/>
                  <a:gd name="T64" fmla="*/ 132 w 262"/>
                  <a:gd name="T65" fmla="*/ 138 h 180"/>
                  <a:gd name="T66" fmla="*/ 100 w 262"/>
                  <a:gd name="T67" fmla="*/ 140 h 180"/>
                  <a:gd name="T68" fmla="*/ 10 w 262"/>
                  <a:gd name="T69" fmla="*/ 158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62" h="180">
                    <a:moveTo>
                      <a:pt x="0" y="118"/>
                    </a:moveTo>
                    <a:lnTo>
                      <a:pt x="0" y="118"/>
                    </a:lnTo>
                    <a:lnTo>
                      <a:pt x="16" y="118"/>
                    </a:lnTo>
                    <a:lnTo>
                      <a:pt x="48" y="116"/>
                    </a:lnTo>
                    <a:lnTo>
                      <a:pt x="68" y="112"/>
                    </a:lnTo>
                    <a:lnTo>
                      <a:pt x="86" y="108"/>
                    </a:lnTo>
                    <a:lnTo>
                      <a:pt x="102" y="100"/>
                    </a:lnTo>
                    <a:lnTo>
                      <a:pt x="110" y="96"/>
                    </a:lnTo>
                    <a:lnTo>
                      <a:pt x="116" y="90"/>
                    </a:lnTo>
                    <a:lnTo>
                      <a:pt x="116" y="90"/>
                    </a:lnTo>
                    <a:lnTo>
                      <a:pt x="128" y="78"/>
                    </a:lnTo>
                    <a:lnTo>
                      <a:pt x="138" y="62"/>
                    </a:lnTo>
                    <a:lnTo>
                      <a:pt x="162" y="32"/>
                    </a:lnTo>
                    <a:lnTo>
                      <a:pt x="174" y="18"/>
                    </a:lnTo>
                    <a:lnTo>
                      <a:pt x="188" y="8"/>
                    </a:lnTo>
                    <a:lnTo>
                      <a:pt x="194" y="4"/>
                    </a:lnTo>
                    <a:lnTo>
                      <a:pt x="200" y="2"/>
                    </a:lnTo>
                    <a:lnTo>
                      <a:pt x="206" y="0"/>
                    </a:lnTo>
                    <a:lnTo>
                      <a:pt x="212" y="2"/>
                    </a:lnTo>
                    <a:lnTo>
                      <a:pt x="212" y="2"/>
                    </a:lnTo>
                    <a:lnTo>
                      <a:pt x="218" y="4"/>
                    </a:lnTo>
                    <a:lnTo>
                      <a:pt x="222" y="6"/>
                    </a:lnTo>
                    <a:lnTo>
                      <a:pt x="224" y="10"/>
                    </a:lnTo>
                    <a:lnTo>
                      <a:pt x="226" y="14"/>
                    </a:lnTo>
                    <a:lnTo>
                      <a:pt x="226" y="24"/>
                    </a:lnTo>
                    <a:lnTo>
                      <a:pt x="224" y="34"/>
                    </a:lnTo>
                    <a:lnTo>
                      <a:pt x="218" y="44"/>
                    </a:lnTo>
                    <a:lnTo>
                      <a:pt x="212" y="52"/>
                    </a:lnTo>
                    <a:lnTo>
                      <a:pt x="204" y="58"/>
                    </a:lnTo>
                    <a:lnTo>
                      <a:pt x="198" y="60"/>
                    </a:lnTo>
                    <a:lnTo>
                      <a:pt x="198" y="60"/>
                    </a:lnTo>
                    <a:lnTo>
                      <a:pt x="208" y="60"/>
                    </a:lnTo>
                    <a:lnTo>
                      <a:pt x="230" y="62"/>
                    </a:lnTo>
                    <a:lnTo>
                      <a:pt x="240" y="66"/>
                    </a:lnTo>
                    <a:lnTo>
                      <a:pt x="250" y="72"/>
                    </a:lnTo>
                    <a:lnTo>
                      <a:pt x="258" y="80"/>
                    </a:lnTo>
                    <a:lnTo>
                      <a:pt x="262" y="84"/>
                    </a:lnTo>
                    <a:lnTo>
                      <a:pt x="262" y="90"/>
                    </a:lnTo>
                    <a:lnTo>
                      <a:pt x="262" y="90"/>
                    </a:lnTo>
                    <a:lnTo>
                      <a:pt x="262" y="96"/>
                    </a:lnTo>
                    <a:lnTo>
                      <a:pt x="262" y="102"/>
                    </a:lnTo>
                    <a:lnTo>
                      <a:pt x="256" y="110"/>
                    </a:lnTo>
                    <a:lnTo>
                      <a:pt x="248" y="116"/>
                    </a:lnTo>
                    <a:lnTo>
                      <a:pt x="238" y="122"/>
                    </a:lnTo>
                    <a:lnTo>
                      <a:pt x="218" y="126"/>
                    </a:lnTo>
                    <a:lnTo>
                      <a:pt x="210" y="126"/>
                    </a:lnTo>
                    <a:lnTo>
                      <a:pt x="210" y="126"/>
                    </a:lnTo>
                    <a:lnTo>
                      <a:pt x="220" y="130"/>
                    </a:lnTo>
                    <a:lnTo>
                      <a:pt x="242" y="140"/>
                    </a:lnTo>
                    <a:lnTo>
                      <a:pt x="252" y="148"/>
                    </a:lnTo>
                    <a:lnTo>
                      <a:pt x="260" y="156"/>
                    </a:lnTo>
                    <a:lnTo>
                      <a:pt x="260" y="160"/>
                    </a:lnTo>
                    <a:lnTo>
                      <a:pt x="260" y="164"/>
                    </a:lnTo>
                    <a:lnTo>
                      <a:pt x="258" y="168"/>
                    </a:lnTo>
                    <a:lnTo>
                      <a:pt x="254" y="174"/>
                    </a:lnTo>
                    <a:lnTo>
                      <a:pt x="254" y="174"/>
                    </a:lnTo>
                    <a:lnTo>
                      <a:pt x="248" y="178"/>
                    </a:lnTo>
                    <a:lnTo>
                      <a:pt x="242" y="180"/>
                    </a:lnTo>
                    <a:lnTo>
                      <a:pt x="236" y="180"/>
                    </a:lnTo>
                    <a:lnTo>
                      <a:pt x="228" y="180"/>
                    </a:lnTo>
                    <a:lnTo>
                      <a:pt x="212" y="174"/>
                    </a:lnTo>
                    <a:lnTo>
                      <a:pt x="194" y="168"/>
                    </a:lnTo>
                    <a:lnTo>
                      <a:pt x="160" y="150"/>
                    </a:lnTo>
                    <a:lnTo>
                      <a:pt x="144" y="142"/>
                    </a:lnTo>
                    <a:lnTo>
                      <a:pt x="132" y="138"/>
                    </a:lnTo>
                    <a:lnTo>
                      <a:pt x="132" y="138"/>
                    </a:lnTo>
                    <a:lnTo>
                      <a:pt x="118" y="138"/>
                    </a:lnTo>
                    <a:lnTo>
                      <a:pt x="100" y="140"/>
                    </a:lnTo>
                    <a:lnTo>
                      <a:pt x="58" y="146"/>
                    </a:lnTo>
                    <a:lnTo>
                      <a:pt x="10" y="158"/>
                    </a:lnTo>
                    <a:lnTo>
                      <a:pt x="0" y="118"/>
                    </a:lnTo>
                    <a:close/>
                  </a:path>
                </a:pathLst>
              </a:custGeom>
              <a:noFill/>
              <a:ln w="12700">
                <a:solidFill>
                  <a:srgbClr val="4D4A3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78" name="Freeform 94"/>
              <p:cNvSpPr>
                <a:spLocks/>
              </p:cNvSpPr>
              <p:nvPr/>
            </p:nvSpPr>
            <p:spPr bwMode="auto">
              <a:xfrm>
                <a:off x="10391775" y="5226050"/>
                <a:ext cx="339725" cy="387350"/>
              </a:xfrm>
              <a:custGeom>
                <a:avLst/>
                <a:gdLst>
                  <a:gd name="T0" fmla="*/ 118 w 214"/>
                  <a:gd name="T1" fmla="*/ 16 h 244"/>
                  <a:gd name="T2" fmla="*/ 118 w 214"/>
                  <a:gd name="T3" fmla="*/ 16 h 244"/>
                  <a:gd name="T4" fmla="*/ 104 w 214"/>
                  <a:gd name="T5" fmla="*/ 8 h 244"/>
                  <a:gd name="T6" fmla="*/ 92 w 214"/>
                  <a:gd name="T7" fmla="*/ 4 h 244"/>
                  <a:gd name="T8" fmla="*/ 80 w 214"/>
                  <a:gd name="T9" fmla="*/ 0 h 244"/>
                  <a:gd name="T10" fmla="*/ 70 w 214"/>
                  <a:gd name="T11" fmla="*/ 0 h 244"/>
                  <a:gd name="T12" fmla="*/ 58 w 214"/>
                  <a:gd name="T13" fmla="*/ 0 h 244"/>
                  <a:gd name="T14" fmla="*/ 48 w 214"/>
                  <a:gd name="T15" fmla="*/ 4 h 244"/>
                  <a:gd name="T16" fmla="*/ 40 w 214"/>
                  <a:gd name="T17" fmla="*/ 8 h 244"/>
                  <a:gd name="T18" fmla="*/ 32 w 214"/>
                  <a:gd name="T19" fmla="*/ 12 h 244"/>
                  <a:gd name="T20" fmla="*/ 16 w 214"/>
                  <a:gd name="T21" fmla="*/ 24 h 244"/>
                  <a:gd name="T22" fmla="*/ 6 w 214"/>
                  <a:gd name="T23" fmla="*/ 36 h 244"/>
                  <a:gd name="T24" fmla="*/ 0 w 214"/>
                  <a:gd name="T25" fmla="*/ 48 h 244"/>
                  <a:gd name="T26" fmla="*/ 0 w 214"/>
                  <a:gd name="T27" fmla="*/ 56 h 244"/>
                  <a:gd name="T28" fmla="*/ 0 w 214"/>
                  <a:gd name="T29" fmla="*/ 56 h 244"/>
                  <a:gd name="T30" fmla="*/ 4 w 214"/>
                  <a:gd name="T31" fmla="*/ 62 h 244"/>
                  <a:gd name="T32" fmla="*/ 12 w 214"/>
                  <a:gd name="T33" fmla="*/ 68 h 244"/>
                  <a:gd name="T34" fmla="*/ 40 w 214"/>
                  <a:gd name="T35" fmla="*/ 84 h 244"/>
                  <a:gd name="T36" fmla="*/ 56 w 214"/>
                  <a:gd name="T37" fmla="*/ 92 h 244"/>
                  <a:gd name="T38" fmla="*/ 72 w 214"/>
                  <a:gd name="T39" fmla="*/ 104 h 244"/>
                  <a:gd name="T40" fmla="*/ 86 w 214"/>
                  <a:gd name="T41" fmla="*/ 116 h 244"/>
                  <a:gd name="T42" fmla="*/ 96 w 214"/>
                  <a:gd name="T43" fmla="*/ 132 h 244"/>
                  <a:gd name="T44" fmla="*/ 96 w 214"/>
                  <a:gd name="T45" fmla="*/ 132 h 244"/>
                  <a:gd name="T46" fmla="*/ 104 w 214"/>
                  <a:gd name="T47" fmla="*/ 150 h 244"/>
                  <a:gd name="T48" fmla="*/ 112 w 214"/>
                  <a:gd name="T49" fmla="*/ 170 h 244"/>
                  <a:gd name="T50" fmla="*/ 128 w 214"/>
                  <a:gd name="T51" fmla="*/ 208 h 244"/>
                  <a:gd name="T52" fmla="*/ 136 w 214"/>
                  <a:gd name="T53" fmla="*/ 224 h 244"/>
                  <a:gd name="T54" fmla="*/ 144 w 214"/>
                  <a:gd name="T55" fmla="*/ 236 h 244"/>
                  <a:gd name="T56" fmla="*/ 148 w 214"/>
                  <a:gd name="T57" fmla="*/ 240 h 244"/>
                  <a:gd name="T58" fmla="*/ 152 w 214"/>
                  <a:gd name="T59" fmla="*/ 244 h 244"/>
                  <a:gd name="T60" fmla="*/ 158 w 214"/>
                  <a:gd name="T61" fmla="*/ 244 h 244"/>
                  <a:gd name="T62" fmla="*/ 164 w 214"/>
                  <a:gd name="T63" fmla="*/ 244 h 244"/>
                  <a:gd name="T64" fmla="*/ 164 w 214"/>
                  <a:gd name="T65" fmla="*/ 244 h 244"/>
                  <a:gd name="T66" fmla="*/ 174 w 214"/>
                  <a:gd name="T67" fmla="*/ 242 h 244"/>
                  <a:gd name="T68" fmla="*/ 184 w 214"/>
                  <a:gd name="T69" fmla="*/ 236 h 244"/>
                  <a:gd name="T70" fmla="*/ 192 w 214"/>
                  <a:gd name="T71" fmla="*/ 228 h 244"/>
                  <a:gd name="T72" fmla="*/ 200 w 214"/>
                  <a:gd name="T73" fmla="*/ 218 h 244"/>
                  <a:gd name="T74" fmla="*/ 206 w 214"/>
                  <a:gd name="T75" fmla="*/ 206 h 244"/>
                  <a:gd name="T76" fmla="*/ 210 w 214"/>
                  <a:gd name="T77" fmla="*/ 194 h 244"/>
                  <a:gd name="T78" fmla="*/ 212 w 214"/>
                  <a:gd name="T79" fmla="*/ 178 h 244"/>
                  <a:gd name="T80" fmla="*/ 214 w 214"/>
                  <a:gd name="T81" fmla="*/ 162 h 244"/>
                  <a:gd name="T82" fmla="*/ 212 w 214"/>
                  <a:gd name="T83" fmla="*/ 146 h 244"/>
                  <a:gd name="T84" fmla="*/ 208 w 214"/>
                  <a:gd name="T85" fmla="*/ 128 h 244"/>
                  <a:gd name="T86" fmla="*/ 200 w 214"/>
                  <a:gd name="T87" fmla="*/ 108 h 244"/>
                  <a:gd name="T88" fmla="*/ 190 w 214"/>
                  <a:gd name="T89" fmla="*/ 90 h 244"/>
                  <a:gd name="T90" fmla="*/ 178 w 214"/>
                  <a:gd name="T91" fmla="*/ 72 h 244"/>
                  <a:gd name="T92" fmla="*/ 162 w 214"/>
                  <a:gd name="T93" fmla="*/ 52 h 244"/>
                  <a:gd name="T94" fmla="*/ 142 w 214"/>
                  <a:gd name="T95" fmla="*/ 34 h 244"/>
                  <a:gd name="T96" fmla="*/ 118 w 214"/>
                  <a:gd name="T97" fmla="*/ 16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4" h="244">
                    <a:moveTo>
                      <a:pt x="118" y="16"/>
                    </a:moveTo>
                    <a:lnTo>
                      <a:pt x="118" y="16"/>
                    </a:lnTo>
                    <a:lnTo>
                      <a:pt x="104" y="8"/>
                    </a:lnTo>
                    <a:lnTo>
                      <a:pt x="92" y="4"/>
                    </a:lnTo>
                    <a:lnTo>
                      <a:pt x="80" y="0"/>
                    </a:lnTo>
                    <a:lnTo>
                      <a:pt x="70" y="0"/>
                    </a:lnTo>
                    <a:lnTo>
                      <a:pt x="58" y="0"/>
                    </a:lnTo>
                    <a:lnTo>
                      <a:pt x="48" y="4"/>
                    </a:lnTo>
                    <a:lnTo>
                      <a:pt x="40" y="8"/>
                    </a:lnTo>
                    <a:lnTo>
                      <a:pt x="32" y="12"/>
                    </a:lnTo>
                    <a:lnTo>
                      <a:pt x="16" y="24"/>
                    </a:lnTo>
                    <a:lnTo>
                      <a:pt x="6" y="36"/>
                    </a:lnTo>
                    <a:lnTo>
                      <a:pt x="0" y="48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4" y="62"/>
                    </a:lnTo>
                    <a:lnTo>
                      <a:pt x="12" y="68"/>
                    </a:lnTo>
                    <a:lnTo>
                      <a:pt x="40" y="84"/>
                    </a:lnTo>
                    <a:lnTo>
                      <a:pt x="56" y="92"/>
                    </a:lnTo>
                    <a:lnTo>
                      <a:pt x="72" y="104"/>
                    </a:lnTo>
                    <a:lnTo>
                      <a:pt x="86" y="116"/>
                    </a:lnTo>
                    <a:lnTo>
                      <a:pt x="96" y="132"/>
                    </a:lnTo>
                    <a:lnTo>
                      <a:pt x="96" y="132"/>
                    </a:lnTo>
                    <a:lnTo>
                      <a:pt x="104" y="150"/>
                    </a:lnTo>
                    <a:lnTo>
                      <a:pt x="112" y="170"/>
                    </a:lnTo>
                    <a:lnTo>
                      <a:pt x="128" y="208"/>
                    </a:lnTo>
                    <a:lnTo>
                      <a:pt x="136" y="224"/>
                    </a:lnTo>
                    <a:lnTo>
                      <a:pt x="144" y="236"/>
                    </a:lnTo>
                    <a:lnTo>
                      <a:pt x="148" y="240"/>
                    </a:lnTo>
                    <a:lnTo>
                      <a:pt x="152" y="244"/>
                    </a:lnTo>
                    <a:lnTo>
                      <a:pt x="158" y="244"/>
                    </a:lnTo>
                    <a:lnTo>
                      <a:pt x="164" y="244"/>
                    </a:lnTo>
                    <a:lnTo>
                      <a:pt x="164" y="244"/>
                    </a:lnTo>
                    <a:lnTo>
                      <a:pt x="174" y="242"/>
                    </a:lnTo>
                    <a:lnTo>
                      <a:pt x="184" y="236"/>
                    </a:lnTo>
                    <a:lnTo>
                      <a:pt x="192" y="228"/>
                    </a:lnTo>
                    <a:lnTo>
                      <a:pt x="200" y="218"/>
                    </a:lnTo>
                    <a:lnTo>
                      <a:pt x="206" y="206"/>
                    </a:lnTo>
                    <a:lnTo>
                      <a:pt x="210" y="194"/>
                    </a:lnTo>
                    <a:lnTo>
                      <a:pt x="212" y="178"/>
                    </a:lnTo>
                    <a:lnTo>
                      <a:pt x="214" y="162"/>
                    </a:lnTo>
                    <a:lnTo>
                      <a:pt x="212" y="146"/>
                    </a:lnTo>
                    <a:lnTo>
                      <a:pt x="208" y="128"/>
                    </a:lnTo>
                    <a:lnTo>
                      <a:pt x="200" y="108"/>
                    </a:lnTo>
                    <a:lnTo>
                      <a:pt x="190" y="90"/>
                    </a:lnTo>
                    <a:lnTo>
                      <a:pt x="178" y="72"/>
                    </a:lnTo>
                    <a:lnTo>
                      <a:pt x="162" y="52"/>
                    </a:lnTo>
                    <a:lnTo>
                      <a:pt x="142" y="34"/>
                    </a:lnTo>
                    <a:lnTo>
                      <a:pt x="118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79" name="Freeform 95"/>
              <p:cNvSpPr>
                <a:spLocks/>
              </p:cNvSpPr>
              <p:nvPr/>
            </p:nvSpPr>
            <p:spPr bwMode="auto">
              <a:xfrm>
                <a:off x="10391775" y="5226050"/>
                <a:ext cx="339725" cy="387350"/>
              </a:xfrm>
              <a:custGeom>
                <a:avLst/>
                <a:gdLst>
                  <a:gd name="T0" fmla="*/ 118 w 214"/>
                  <a:gd name="T1" fmla="*/ 16 h 244"/>
                  <a:gd name="T2" fmla="*/ 118 w 214"/>
                  <a:gd name="T3" fmla="*/ 16 h 244"/>
                  <a:gd name="T4" fmla="*/ 104 w 214"/>
                  <a:gd name="T5" fmla="*/ 8 h 244"/>
                  <a:gd name="T6" fmla="*/ 92 w 214"/>
                  <a:gd name="T7" fmla="*/ 4 h 244"/>
                  <a:gd name="T8" fmla="*/ 80 w 214"/>
                  <a:gd name="T9" fmla="*/ 0 h 244"/>
                  <a:gd name="T10" fmla="*/ 70 w 214"/>
                  <a:gd name="T11" fmla="*/ 0 h 244"/>
                  <a:gd name="T12" fmla="*/ 58 w 214"/>
                  <a:gd name="T13" fmla="*/ 0 h 244"/>
                  <a:gd name="T14" fmla="*/ 48 w 214"/>
                  <a:gd name="T15" fmla="*/ 4 h 244"/>
                  <a:gd name="T16" fmla="*/ 40 w 214"/>
                  <a:gd name="T17" fmla="*/ 8 h 244"/>
                  <a:gd name="T18" fmla="*/ 32 w 214"/>
                  <a:gd name="T19" fmla="*/ 12 h 244"/>
                  <a:gd name="T20" fmla="*/ 16 w 214"/>
                  <a:gd name="T21" fmla="*/ 24 h 244"/>
                  <a:gd name="T22" fmla="*/ 6 w 214"/>
                  <a:gd name="T23" fmla="*/ 36 h 244"/>
                  <a:gd name="T24" fmla="*/ 0 w 214"/>
                  <a:gd name="T25" fmla="*/ 48 h 244"/>
                  <a:gd name="T26" fmla="*/ 0 w 214"/>
                  <a:gd name="T27" fmla="*/ 56 h 244"/>
                  <a:gd name="T28" fmla="*/ 0 w 214"/>
                  <a:gd name="T29" fmla="*/ 56 h 244"/>
                  <a:gd name="T30" fmla="*/ 4 w 214"/>
                  <a:gd name="T31" fmla="*/ 62 h 244"/>
                  <a:gd name="T32" fmla="*/ 12 w 214"/>
                  <a:gd name="T33" fmla="*/ 68 h 244"/>
                  <a:gd name="T34" fmla="*/ 40 w 214"/>
                  <a:gd name="T35" fmla="*/ 84 h 244"/>
                  <a:gd name="T36" fmla="*/ 56 w 214"/>
                  <a:gd name="T37" fmla="*/ 92 h 244"/>
                  <a:gd name="T38" fmla="*/ 72 w 214"/>
                  <a:gd name="T39" fmla="*/ 104 h 244"/>
                  <a:gd name="T40" fmla="*/ 86 w 214"/>
                  <a:gd name="T41" fmla="*/ 116 h 244"/>
                  <a:gd name="T42" fmla="*/ 96 w 214"/>
                  <a:gd name="T43" fmla="*/ 132 h 244"/>
                  <a:gd name="T44" fmla="*/ 96 w 214"/>
                  <a:gd name="T45" fmla="*/ 132 h 244"/>
                  <a:gd name="T46" fmla="*/ 104 w 214"/>
                  <a:gd name="T47" fmla="*/ 150 h 244"/>
                  <a:gd name="T48" fmla="*/ 112 w 214"/>
                  <a:gd name="T49" fmla="*/ 170 h 244"/>
                  <a:gd name="T50" fmla="*/ 128 w 214"/>
                  <a:gd name="T51" fmla="*/ 208 h 244"/>
                  <a:gd name="T52" fmla="*/ 136 w 214"/>
                  <a:gd name="T53" fmla="*/ 224 h 244"/>
                  <a:gd name="T54" fmla="*/ 144 w 214"/>
                  <a:gd name="T55" fmla="*/ 236 h 244"/>
                  <a:gd name="T56" fmla="*/ 148 w 214"/>
                  <a:gd name="T57" fmla="*/ 240 h 244"/>
                  <a:gd name="T58" fmla="*/ 152 w 214"/>
                  <a:gd name="T59" fmla="*/ 244 h 244"/>
                  <a:gd name="T60" fmla="*/ 158 w 214"/>
                  <a:gd name="T61" fmla="*/ 244 h 244"/>
                  <a:gd name="T62" fmla="*/ 164 w 214"/>
                  <a:gd name="T63" fmla="*/ 244 h 244"/>
                  <a:gd name="T64" fmla="*/ 164 w 214"/>
                  <a:gd name="T65" fmla="*/ 244 h 244"/>
                  <a:gd name="T66" fmla="*/ 174 w 214"/>
                  <a:gd name="T67" fmla="*/ 242 h 244"/>
                  <a:gd name="T68" fmla="*/ 184 w 214"/>
                  <a:gd name="T69" fmla="*/ 236 h 244"/>
                  <a:gd name="T70" fmla="*/ 192 w 214"/>
                  <a:gd name="T71" fmla="*/ 228 h 244"/>
                  <a:gd name="T72" fmla="*/ 200 w 214"/>
                  <a:gd name="T73" fmla="*/ 218 h 244"/>
                  <a:gd name="T74" fmla="*/ 206 w 214"/>
                  <a:gd name="T75" fmla="*/ 206 h 244"/>
                  <a:gd name="T76" fmla="*/ 210 w 214"/>
                  <a:gd name="T77" fmla="*/ 194 h 244"/>
                  <a:gd name="T78" fmla="*/ 212 w 214"/>
                  <a:gd name="T79" fmla="*/ 178 h 244"/>
                  <a:gd name="T80" fmla="*/ 214 w 214"/>
                  <a:gd name="T81" fmla="*/ 162 h 244"/>
                  <a:gd name="T82" fmla="*/ 212 w 214"/>
                  <a:gd name="T83" fmla="*/ 146 h 244"/>
                  <a:gd name="T84" fmla="*/ 208 w 214"/>
                  <a:gd name="T85" fmla="*/ 128 h 244"/>
                  <a:gd name="T86" fmla="*/ 200 w 214"/>
                  <a:gd name="T87" fmla="*/ 108 h 244"/>
                  <a:gd name="T88" fmla="*/ 190 w 214"/>
                  <a:gd name="T89" fmla="*/ 90 h 244"/>
                  <a:gd name="T90" fmla="*/ 178 w 214"/>
                  <a:gd name="T91" fmla="*/ 72 h 244"/>
                  <a:gd name="T92" fmla="*/ 162 w 214"/>
                  <a:gd name="T93" fmla="*/ 52 h 244"/>
                  <a:gd name="T94" fmla="*/ 142 w 214"/>
                  <a:gd name="T95" fmla="*/ 34 h 244"/>
                  <a:gd name="T96" fmla="*/ 118 w 214"/>
                  <a:gd name="T97" fmla="*/ 16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4" h="244">
                    <a:moveTo>
                      <a:pt x="118" y="16"/>
                    </a:moveTo>
                    <a:lnTo>
                      <a:pt x="118" y="16"/>
                    </a:lnTo>
                    <a:lnTo>
                      <a:pt x="104" y="8"/>
                    </a:lnTo>
                    <a:lnTo>
                      <a:pt x="92" y="4"/>
                    </a:lnTo>
                    <a:lnTo>
                      <a:pt x="80" y="0"/>
                    </a:lnTo>
                    <a:lnTo>
                      <a:pt x="70" y="0"/>
                    </a:lnTo>
                    <a:lnTo>
                      <a:pt x="58" y="0"/>
                    </a:lnTo>
                    <a:lnTo>
                      <a:pt x="48" y="4"/>
                    </a:lnTo>
                    <a:lnTo>
                      <a:pt x="40" y="8"/>
                    </a:lnTo>
                    <a:lnTo>
                      <a:pt x="32" y="12"/>
                    </a:lnTo>
                    <a:lnTo>
                      <a:pt x="16" y="24"/>
                    </a:lnTo>
                    <a:lnTo>
                      <a:pt x="6" y="36"/>
                    </a:lnTo>
                    <a:lnTo>
                      <a:pt x="0" y="48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4" y="62"/>
                    </a:lnTo>
                    <a:lnTo>
                      <a:pt x="12" y="68"/>
                    </a:lnTo>
                    <a:lnTo>
                      <a:pt x="40" y="84"/>
                    </a:lnTo>
                    <a:lnTo>
                      <a:pt x="56" y="92"/>
                    </a:lnTo>
                    <a:lnTo>
                      <a:pt x="72" y="104"/>
                    </a:lnTo>
                    <a:lnTo>
                      <a:pt x="86" y="116"/>
                    </a:lnTo>
                    <a:lnTo>
                      <a:pt x="96" y="132"/>
                    </a:lnTo>
                    <a:lnTo>
                      <a:pt x="96" y="132"/>
                    </a:lnTo>
                    <a:lnTo>
                      <a:pt x="104" y="150"/>
                    </a:lnTo>
                    <a:lnTo>
                      <a:pt x="112" y="170"/>
                    </a:lnTo>
                    <a:lnTo>
                      <a:pt x="128" y="208"/>
                    </a:lnTo>
                    <a:lnTo>
                      <a:pt x="136" y="224"/>
                    </a:lnTo>
                    <a:lnTo>
                      <a:pt x="144" y="236"/>
                    </a:lnTo>
                    <a:lnTo>
                      <a:pt x="148" y="240"/>
                    </a:lnTo>
                    <a:lnTo>
                      <a:pt x="152" y="244"/>
                    </a:lnTo>
                    <a:lnTo>
                      <a:pt x="158" y="244"/>
                    </a:lnTo>
                    <a:lnTo>
                      <a:pt x="164" y="244"/>
                    </a:lnTo>
                    <a:lnTo>
                      <a:pt x="164" y="244"/>
                    </a:lnTo>
                    <a:lnTo>
                      <a:pt x="174" y="242"/>
                    </a:lnTo>
                    <a:lnTo>
                      <a:pt x="184" y="236"/>
                    </a:lnTo>
                    <a:lnTo>
                      <a:pt x="192" y="228"/>
                    </a:lnTo>
                    <a:lnTo>
                      <a:pt x="200" y="218"/>
                    </a:lnTo>
                    <a:lnTo>
                      <a:pt x="206" y="206"/>
                    </a:lnTo>
                    <a:lnTo>
                      <a:pt x="210" y="194"/>
                    </a:lnTo>
                    <a:lnTo>
                      <a:pt x="212" y="178"/>
                    </a:lnTo>
                    <a:lnTo>
                      <a:pt x="214" y="162"/>
                    </a:lnTo>
                    <a:lnTo>
                      <a:pt x="212" y="146"/>
                    </a:lnTo>
                    <a:lnTo>
                      <a:pt x="208" y="128"/>
                    </a:lnTo>
                    <a:lnTo>
                      <a:pt x="200" y="108"/>
                    </a:lnTo>
                    <a:lnTo>
                      <a:pt x="190" y="90"/>
                    </a:lnTo>
                    <a:lnTo>
                      <a:pt x="178" y="72"/>
                    </a:lnTo>
                    <a:lnTo>
                      <a:pt x="162" y="52"/>
                    </a:lnTo>
                    <a:lnTo>
                      <a:pt x="142" y="34"/>
                    </a:lnTo>
                    <a:lnTo>
                      <a:pt x="118" y="1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80" name="Freeform 96"/>
              <p:cNvSpPr>
                <a:spLocks/>
              </p:cNvSpPr>
              <p:nvPr/>
            </p:nvSpPr>
            <p:spPr bwMode="auto">
              <a:xfrm>
                <a:off x="9845675" y="5467350"/>
                <a:ext cx="209550" cy="231775"/>
              </a:xfrm>
              <a:custGeom>
                <a:avLst/>
                <a:gdLst>
                  <a:gd name="T0" fmla="*/ 22 w 132"/>
                  <a:gd name="T1" fmla="*/ 130 h 146"/>
                  <a:gd name="T2" fmla="*/ 4 w 132"/>
                  <a:gd name="T3" fmla="*/ 68 h 146"/>
                  <a:gd name="T4" fmla="*/ 0 w 132"/>
                  <a:gd name="T5" fmla="*/ 36 h 146"/>
                  <a:gd name="T6" fmla="*/ 4 w 132"/>
                  <a:gd name="T7" fmla="*/ 20 h 146"/>
                  <a:gd name="T8" fmla="*/ 8 w 132"/>
                  <a:gd name="T9" fmla="*/ 16 h 146"/>
                  <a:gd name="T10" fmla="*/ 20 w 132"/>
                  <a:gd name="T11" fmla="*/ 14 h 146"/>
                  <a:gd name="T12" fmla="*/ 28 w 132"/>
                  <a:gd name="T13" fmla="*/ 18 h 146"/>
                  <a:gd name="T14" fmla="*/ 36 w 132"/>
                  <a:gd name="T15" fmla="*/ 28 h 146"/>
                  <a:gd name="T16" fmla="*/ 36 w 132"/>
                  <a:gd name="T17" fmla="*/ 22 h 146"/>
                  <a:gd name="T18" fmla="*/ 42 w 132"/>
                  <a:gd name="T19" fmla="*/ 6 h 146"/>
                  <a:gd name="T20" fmla="*/ 54 w 132"/>
                  <a:gd name="T21" fmla="*/ 0 h 146"/>
                  <a:gd name="T22" fmla="*/ 64 w 132"/>
                  <a:gd name="T23" fmla="*/ 0 h 146"/>
                  <a:gd name="T24" fmla="*/ 76 w 132"/>
                  <a:gd name="T25" fmla="*/ 10 h 146"/>
                  <a:gd name="T26" fmla="*/ 84 w 132"/>
                  <a:gd name="T27" fmla="*/ 16 h 146"/>
                  <a:gd name="T28" fmla="*/ 88 w 132"/>
                  <a:gd name="T29" fmla="*/ 8 h 146"/>
                  <a:gd name="T30" fmla="*/ 102 w 132"/>
                  <a:gd name="T31" fmla="*/ 2 h 146"/>
                  <a:gd name="T32" fmla="*/ 110 w 132"/>
                  <a:gd name="T33" fmla="*/ 0 h 146"/>
                  <a:gd name="T34" fmla="*/ 116 w 132"/>
                  <a:gd name="T35" fmla="*/ 6 h 146"/>
                  <a:gd name="T36" fmla="*/ 126 w 132"/>
                  <a:gd name="T37" fmla="*/ 40 h 146"/>
                  <a:gd name="T38" fmla="*/ 130 w 132"/>
                  <a:gd name="T39" fmla="*/ 106 h 146"/>
                  <a:gd name="T40" fmla="*/ 132 w 132"/>
                  <a:gd name="T41" fmla="*/ 130 h 146"/>
                  <a:gd name="T42" fmla="*/ 128 w 132"/>
                  <a:gd name="T43" fmla="*/ 136 h 146"/>
                  <a:gd name="T44" fmla="*/ 112 w 132"/>
                  <a:gd name="T45" fmla="*/ 140 h 146"/>
                  <a:gd name="T46" fmla="*/ 102 w 132"/>
                  <a:gd name="T47" fmla="*/ 136 h 146"/>
                  <a:gd name="T48" fmla="*/ 100 w 132"/>
                  <a:gd name="T49" fmla="*/ 130 h 146"/>
                  <a:gd name="T50" fmla="*/ 94 w 132"/>
                  <a:gd name="T51" fmla="*/ 140 h 146"/>
                  <a:gd name="T52" fmla="*/ 86 w 132"/>
                  <a:gd name="T53" fmla="*/ 146 h 146"/>
                  <a:gd name="T54" fmla="*/ 72 w 132"/>
                  <a:gd name="T55" fmla="*/ 140 h 146"/>
                  <a:gd name="T56" fmla="*/ 64 w 132"/>
                  <a:gd name="T57" fmla="*/ 130 h 146"/>
                  <a:gd name="T58" fmla="*/ 48 w 132"/>
                  <a:gd name="T59" fmla="*/ 142 h 146"/>
                  <a:gd name="T60" fmla="*/ 34 w 132"/>
                  <a:gd name="T61" fmla="*/ 142 h 146"/>
                  <a:gd name="T62" fmla="*/ 22 w 132"/>
                  <a:gd name="T63" fmla="*/ 13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2" h="146">
                    <a:moveTo>
                      <a:pt x="22" y="130"/>
                    </a:moveTo>
                    <a:lnTo>
                      <a:pt x="22" y="130"/>
                    </a:lnTo>
                    <a:lnTo>
                      <a:pt x="12" y="102"/>
                    </a:lnTo>
                    <a:lnTo>
                      <a:pt x="4" y="68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2" y="24"/>
                    </a:lnTo>
                    <a:lnTo>
                      <a:pt x="4" y="20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4" y="14"/>
                    </a:lnTo>
                    <a:lnTo>
                      <a:pt x="20" y="14"/>
                    </a:lnTo>
                    <a:lnTo>
                      <a:pt x="24" y="16"/>
                    </a:lnTo>
                    <a:lnTo>
                      <a:pt x="28" y="18"/>
                    </a:lnTo>
                    <a:lnTo>
                      <a:pt x="34" y="24"/>
                    </a:lnTo>
                    <a:lnTo>
                      <a:pt x="36" y="28"/>
                    </a:lnTo>
                    <a:lnTo>
                      <a:pt x="36" y="28"/>
                    </a:lnTo>
                    <a:lnTo>
                      <a:pt x="36" y="22"/>
                    </a:lnTo>
                    <a:lnTo>
                      <a:pt x="40" y="12"/>
                    </a:lnTo>
                    <a:lnTo>
                      <a:pt x="42" y="6"/>
                    </a:lnTo>
                    <a:lnTo>
                      <a:pt x="48" y="2"/>
                    </a:lnTo>
                    <a:lnTo>
                      <a:pt x="54" y="0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68" y="4"/>
                    </a:lnTo>
                    <a:lnTo>
                      <a:pt x="76" y="10"/>
                    </a:lnTo>
                    <a:lnTo>
                      <a:pt x="84" y="16"/>
                    </a:lnTo>
                    <a:lnTo>
                      <a:pt x="84" y="16"/>
                    </a:lnTo>
                    <a:lnTo>
                      <a:pt x="84" y="14"/>
                    </a:lnTo>
                    <a:lnTo>
                      <a:pt x="88" y="8"/>
                    </a:lnTo>
                    <a:lnTo>
                      <a:pt x="96" y="2"/>
                    </a:lnTo>
                    <a:lnTo>
                      <a:pt x="102" y="2"/>
                    </a:lnTo>
                    <a:lnTo>
                      <a:pt x="110" y="0"/>
                    </a:lnTo>
                    <a:lnTo>
                      <a:pt x="110" y="0"/>
                    </a:lnTo>
                    <a:lnTo>
                      <a:pt x="112" y="2"/>
                    </a:lnTo>
                    <a:lnTo>
                      <a:pt x="116" y="6"/>
                    </a:lnTo>
                    <a:lnTo>
                      <a:pt x="122" y="20"/>
                    </a:lnTo>
                    <a:lnTo>
                      <a:pt x="126" y="40"/>
                    </a:lnTo>
                    <a:lnTo>
                      <a:pt x="128" y="62"/>
                    </a:lnTo>
                    <a:lnTo>
                      <a:pt x="130" y="106"/>
                    </a:lnTo>
                    <a:lnTo>
                      <a:pt x="132" y="130"/>
                    </a:lnTo>
                    <a:lnTo>
                      <a:pt x="132" y="130"/>
                    </a:lnTo>
                    <a:lnTo>
                      <a:pt x="130" y="132"/>
                    </a:lnTo>
                    <a:lnTo>
                      <a:pt x="128" y="136"/>
                    </a:lnTo>
                    <a:lnTo>
                      <a:pt x="118" y="140"/>
                    </a:lnTo>
                    <a:lnTo>
                      <a:pt x="112" y="140"/>
                    </a:lnTo>
                    <a:lnTo>
                      <a:pt x="106" y="138"/>
                    </a:lnTo>
                    <a:lnTo>
                      <a:pt x="102" y="136"/>
                    </a:lnTo>
                    <a:lnTo>
                      <a:pt x="100" y="130"/>
                    </a:lnTo>
                    <a:lnTo>
                      <a:pt x="100" y="130"/>
                    </a:lnTo>
                    <a:lnTo>
                      <a:pt x="96" y="134"/>
                    </a:lnTo>
                    <a:lnTo>
                      <a:pt x="94" y="140"/>
                    </a:lnTo>
                    <a:lnTo>
                      <a:pt x="90" y="144"/>
                    </a:lnTo>
                    <a:lnTo>
                      <a:pt x="86" y="146"/>
                    </a:lnTo>
                    <a:lnTo>
                      <a:pt x="80" y="146"/>
                    </a:lnTo>
                    <a:lnTo>
                      <a:pt x="72" y="140"/>
                    </a:lnTo>
                    <a:lnTo>
                      <a:pt x="64" y="130"/>
                    </a:lnTo>
                    <a:lnTo>
                      <a:pt x="64" y="130"/>
                    </a:lnTo>
                    <a:lnTo>
                      <a:pt x="60" y="134"/>
                    </a:lnTo>
                    <a:lnTo>
                      <a:pt x="48" y="142"/>
                    </a:lnTo>
                    <a:lnTo>
                      <a:pt x="42" y="144"/>
                    </a:lnTo>
                    <a:lnTo>
                      <a:pt x="34" y="142"/>
                    </a:lnTo>
                    <a:lnTo>
                      <a:pt x="28" y="138"/>
                    </a:lnTo>
                    <a:lnTo>
                      <a:pt x="22" y="130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81" name="Freeform 97"/>
              <p:cNvSpPr>
                <a:spLocks/>
              </p:cNvSpPr>
              <p:nvPr/>
            </p:nvSpPr>
            <p:spPr bwMode="auto">
              <a:xfrm>
                <a:off x="9845675" y="5467350"/>
                <a:ext cx="209550" cy="231775"/>
              </a:xfrm>
              <a:custGeom>
                <a:avLst/>
                <a:gdLst>
                  <a:gd name="T0" fmla="*/ 22 w 132"/>
                  <a:gd name="T1" fmla="*/ 130 h 146"/>
                  <a:gd name="T2" fmla="*/ 4 w 132"/>
                  <a:gd name="T3" fmla="*/ 68 h 146"/>
                  <a:gd name="T4" fmla="*/ 0 w 132"/>
                  <a:gd name="T5" fmla="*/ 36 h 146"/>
                  <a:gd name="T6" fmla="*/ 4 w 132"/>
                  <a:gd name="T7" fmla="*/ 20 h 146"/>
                  <a:gd name="T8" fmla="*/ 8 w 132"/>
                  <a:gd name="T9" fmla="*/ 16 h 146"/>
                  <a:gd name="T10" fmla="*/ 20 w 132"/>
                  <a:gd name="T11" fmla="*/ 14 h 146"/>
                  <a:gd name="T12" fmla="*/ 28 w 132"/>
                  <a:gd name="T13" fmla="*/ 18 h 146"/>
                  <a:gd name="T14" fmla="*/ 36 w 132"/>
                  <a:gd name="T15" fmla="*/ 28 h 146"/>
                  <a:gd name="T16" fmla="*/ 36 w 132"/>
                  <a:gd name="T17" fmla="*/ 22 h 146"/>
                  <a:gd name="T18" fmla="*/ 42 w 132"/>
                  <a:gd name="T19" fmla="*/ 6 h 146"/>
                  <a:gd name="T20" fmla="*/ 54 w 132"/>
                  <a:gd name="T21" fmla="*/ 0 h 146"/>
                  <a:gd name="T22" fmla="*/ 64 w 132"/>
                  <a:gd name="T23" fmla="*/ 0 h 146"/>
                  <a:gd name="T24" fmla="*/ 76 w 132"/>
                  <a:gd name="T25" fmla="*/ 10 h 146"/>
                  <a:gd name="T26" fmla="*/ 84 w 132"/>
                  <a:gd name="T27" fmla="*/ 16 h 146"/>
                  <a:gd name="T28" fmla="*/ 88 w 132"/>
                  <a:gd name="T29" fmla="*/ 8 h 146"/>
                  <a:gd name="T30" fmla="*/ 102 w 132"/>
                  <a:gd name="T31" fmla="*/ 2 h 146"/>
                  <a:gd name="T32" fmla="*/ 110 w 132"/>
                  <a:gd name="T33" fmla="*/ 0 h 146"/>
                  <a:gd name="T34" fmla="*/ 116 w 132"/>
                  <a:gd name="T35" fmla="*/ 6 h 146"/>
                  <a:gd name="T36" fmla="*/ 126 w 132"/>
                  <a:gd name="T37" fmla="*/ 40 h 146"/>
                  <a:gd name="T38" fmla="*/ 130 w 132"/>
                  <a:gd name="T39" fmla="*/ 106 h 146"/>
                  <a:gd name="T40" fmla="*/ 132 w 132"/>
                  <a:gd name="T41" fmla="*/ 130 h 146"/>
                  <a:gd name="T42" fmla="*/ 128 w 132"/>
                  <a:gd name="T43" fmla="*/ 136 h 146"/>
                  <a:gd name="T44" fmla="*/ 112 w 132"/>
                  <a:gd name="T45" fmla="*/ 140 h 146"/>
                  <a:gd name="T46" fmla="*/ 102 w 132"/>
                  <a:gd name="T47" fmla="*/ 136 h 146"/>
                  <a:gd name="T48" fmla="*/ 100 w 132"/>
                  <a:gd name="T49" fmla="*/ 130 h 146"/>
                  <a:gd name="T50" fmla="*/ 94 w 132"/>
                  <a:gd name="T51" fmla="*/ 140 h 146"/>
                  <a:gd name="T52" fmla="*/ 86 w 132"/>
                  <a:gd name="T53" fmla="*/ 146 h 146"/>
                  <a:gd name="T54" fmla="*/ 72 w 132"/>
                  <a:gd name="T55" fmla="*/ 140 h 146"/>
                  <a:gd name="T56" fmla="*/ 64 w 132"/>
                  <a:gd name="T57" fmla="*/ 130 h 146"/>
                  <a:gd name="T58" fmla="*/ 48 w 132"/>
                  <a:gd name="T59" fmla="*/ 142 h 146"/>
                  <a:gd name="T60" fmla="*/ 34 w 132"/>
                  <a:gd name="T61" fmla="*/ 142 h 146"/>
                  <a:gd name="T62" fmla="*/ 22 w 132"/>
                  <a:gd name="T63" fmla="*/ 13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2" h="146">
                    <a:moveTo>
                      <a:pt x="22" y="130"/>
                    </a:moveTo>
                    <a:lnTo>
                      <a:pt x="22" y="130"/>
                    </a:lnTo>
                    <a:lnTo>
                      <a:pt x="12" y="102"/>
                    </a:lnTo>
                    <a:lnTo>
                      <a:pt x="4" y="68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2" y="24"/>
                    </a:lnTo>
                    <a:lnTo>
                      <a:pt x="4" y="20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4" y="14"/>
                    </a:lnTo>
                    <a:lnTo>
                      <a:pt x="20" y="14"/>
                    </a:lnTo>
                    <a:lnTo>
                      <a:pt x="24" y="16"/>
                    </a:lnTo>
                    <a:lnTo>
                      <a:pt x="28" y="18"/>
                    </a:lnTo>
                    <a:lnTo>
                      <a:pt x="34" y="24"/>
                    </a:lnTo>
                    <a:lnTo>
                      <a:pt x="36" y="28"/>
                    </a:lnTo>
                    <a:lnTo>
                      <a:pt x="36" y="28"/>
                    </a:lnTo>
                    <a:lnTo>
                      <a:pt x="36" y="22"/>
                    </a:lnTo>
                    <a:lnTo>
                      <a:pt x="40" y="12"/>
                    </a:lnTo>
                    <a:lnTo>
                      <a:pt x="42" y="6"/>
                    </a:lnTo>
                    <a:lnTo>
                      <a:pt x="48" y="2"/>
                    </a:lnTo>
                    <a:lnTo>
                      <a:pt x="54" y="0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68" y="4"/>
                    </a:lnTo>
                    <a:lnTo>
                      <a:pt x="76" y="10"/>
                    </a:lnTo>
                    <a:lnTo>
                      <a:pt x="84" y="16"/>
                    </a:lnTo>
                    <a:lnTo>
                      <a:pt x="84" y="16"/>
                    </a:lnTo>
                    <a:lnTo>
                      <a:pt x="84" y="14"/>
                    </a:lnTo>
                    <a:lnTo>
                      <a:pt x="88" y="8"/>
                    </a:lnTo>
                    <a:lnTo>
                      <a:pt x="96" y="2"/>
                    </a:lnTo>
                    <a:lnTo>
                      <a:pt x="102" y="2"/>
                    </a:lnTo>
                    <a:lnTo>
                      <a:pt x="110" y="0"/>
                    </a:lnTo>
                    <a:lnTo>
                      <a:pt x="110" y="0"/>
                    </a:lnTo>
                    <a:lnTo>
                      <a:pt x="112" y="2"/>
                    </a:lnTo>
                    <a:lnTo>
                      <a:pt x="116" y="6"/>
                    </a:lnTo>
                    <a:lnTo>
                      <a:pt x="122" y="20"/>
                    </a:lnTo>
                    <a:lnTo>
                      <a:pt x="126" y="40"/>
                    </a:lnTo>
                    <a:lnTo>
                      <a:pt x="128" y="62"/>
                    </a:lnTo>
                    <a:lnTo>
                      <a:pt x="130" y="106"/>
                    </a:lnTo>
                    <a:lnTo>
                      <a:pt x="132" y="130"/>
                    </a:lnTo>
                    <a:lnTo>
                      <a:pt x="132" y="130"/>
                    </a:lnTo>
                    <a:lnTo>
                      <a:pt x="130" y="132"/>
                    </a:lnTo>
                    <a:lnTo>
                      <a:pt x="128" y="136"/>
                    </a:lnTo>
                    <a:lnTo>
                      <a:pt x="118" y="140"/>
                    </a:lnTo>
                    <a:lnTo>
                      <a:pt x="112" y="140"/>
                    </a:lnTo>
                    <a:lnTo>
                      <a:pt x="106" y="138"/>
                    </a:lnTo>
                    <a:lnTo>
                      <a:pt x="102" y="136"/>
                    </a:lnTo>
                    <a:lnTo>
                      <a:pt x="100" y="130"/>
                    </a:lnTo>
                    <a:lnTo>
                      <a:pt x="100" y="130"/>
                    </a:lnTo>
                    <a:lnTo>
                      <a:pt x="96" y="134"/>
                    </a:lnTo>
                    <a:lnTo>
                      <a:pt x="94" y="140"/>
                    </a:lnTo>
                    <a:lnTo>
                      <a:pt x="90" y="144"/>
                    </a:lnTo>
                    <a:lnTo>
                      <a:pt x="86" y="146"/>
                    </a:lnTo>
                    <a:lnTo>
                      <a:pt x="80" y="146"/>
                    </a:lnTo>
                    <a:lnTo>
                      <a:pt x="72" y="140"/>
                    </a:lnTo>
                    <a:lnTo>
                      <a:pt x="64" y="130"/>
                    </a:lnTo>
                    <a:lnTo>
                      <a:pt x="64" y="130"/>
                    </a:lnTo>
                    <a:lnTo>
                      <a:pt x="60" y="134"/>
                    </a:lnTo>
                    <a:lnTo>
                      <a:pt x="48" y="142"/>
                    </a:lnTo>
                    <a:lnTo>
                      <a:pt x="42" y="144"/>
                    </a:lnTo>
                    <a:lnTo>
                      <a:pt x="34" y="142"/>
                    </a:lnTo>
                    <a:lnTo>
                      <a:pt x="28" y="138"/>
                    </a:lnTo>
                    <a:lnTo>
                      <a:pt x="22" y="13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82" name="Freeform 98"/>
              <p:cNvSpPr>
                <a:spLocks/>
              </p:cNvSpPr>
              <p:nvPr/>
            </p:nvSpPr>
            <p:spPr bwMode="auto">
              <a:xfrm>
                <a:off x="9918700" y="5003800"/>
                <a:ext cx="152400" cy="152400"/>
              </a:xfrm>
              <a:custGeom>
                <a:avLst/>
                <a:gdLst>
                  <a:gd name="T0" fmla="*/ 92 w 96"/>
                  <a:gd name="T1" fmla="*/ 78 h 96"/>
                  <a:gd name="T2" fmla="*/ 92 w 96"/>
                  <a:gd name="T3" fmla="*/ 78 h 96"/>
                  <a:gd name="T4" fmla="*/ 72 w 96"/>
                  <a:gd name="T5" fmla="*/ 58 h 96"/>
                  <a:gd name="T6" fmla="*/ 54 w 96"/>
                  <a:gd name="T7" fmla="*/ 40 h 96"/>
                  <a:gd name="T8" fmla="*/ 36 w 96"/>
                  <a:gd name="T9" fmla="*/ 20 h 96"/>
                  <a:gd name="T10" fmla="*/ 16 w 96"/>
                  <a:gd name="T11" fmla="*/ 2 h 96"/>
                  <a:gd name="T12" fmla="*/ 16 w 96"/>
                  <a:gd name="T13" fmla="*/ 2 h 96"/>
                  <a:gd name="T14" fmla="*/ 12 w 96"/>
                  <a:gd name="T15" fmla="*/ 0 h 96"/>
                  <a:gd name="T16" fmla="*/ 8 w 96"/>
                  <a:gd name="T17" fmla="*/ 0 h 96"/>
                  <a:gd name="T18" fmla="*/ 2 w 96"/>
                  <a:gd name="T19" fmla="*/ 2 h 96"/>
                  <a:gd name="T20" fmla="*/ 0 w 96"/>
                  <a:gd name="T21" fmla="*/ 8 h 96"/>
                  <a:gd name="T22" fmla="*/ 0 w 96"/>
                  <a:gd name="T23" fmla="*/ 12 h 96"/>
                  <a:gd name="T24" fmla="*/ 2 w 96"/>
                  <a:gd name="T25" fmla="*/ 14 h 96"/>
                  <a:gd name="T26" fmla="*/ 2 w 96"/>
                  <a:gd name="T27" fmla="*/ 14 h 96"/>
                  <a:gd name="T28" fmla="*/ 38 w 96"/>
                  <a:gd name="T29" fmla="*/ 56 h 96"/>
                  <a:gd name="T30" fmla="*/ 58 w 96"/>
                  <a:gd name="T31" fmla="*/ 74 h 96"/>
                  <a:gd name="T32" fmla="*/ 78 w 96"/>
                  <a:gd name="T33" fmla="*/ 92 h 96"/>
                  <a:gd name="T34" fmla="*/ 78 w 96"/>
                  <a:gd name="T35" fmla="*/ 92 h 96"/>
                  <a:gd name="T36" fmla="*/ 82 w 96"/>
                  <a:gd name="T37" fmla="*/ 94 h 96"/>
                  <a:gd name="T38" fmla="*/ 86 w 96"/>
                  <a:gd name="T39" fmla="*/ 96 h 96"/>
                  <a:gd name="T40" fmla="*/ 90 w 96"/>
                  <a:gd name="T41" fmla="*/ 94 h 96"/>
                  <a:gd name="T42" fmla="*/ 92 w 96"/>
                  <a:gd name="T43" fmla="*/ 92 h 96"/>
                  <a:gd name="T44" fmla="*/ 94 w 96"/>
                  <a:gd name="T45" fmla="*/ 88 h 96"/>
                  <a:gd name="T46" fmla="*/ 96 w 96"/>
                  <a:gd name="T47" fmla="*/ 84 h 96"/>
                  <a:gd name="T48" fmla="*/ 94 w 96"/>
                  <a:gd name="T49" fmla="*/ 80 h 96"/>
                  <a:gd name="T50" fmla="*/ 92 w 96"/>
                  <a:gd name="T51" fmla="*/ 7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6" h="96">
                    <a:moveTo>
                      <a:pt x="92" y="78"/>
                    </a:moveTo>
                    <a:lnTo>
                      <a:pt x="92" y="78"/>
                    </a:lnTo>
                    <a:lnTo>
                      <a:pt x="72" y="58"/>
                    </a:lnTo>
                    <a:lnTo>
                      <a:pt x="54" y="40"/>
                    </a:lnTo>
                    <a:lnTo>
                      <a:pt x="36" y="2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38" y="56"/>
                    </a:lnTo>
                    <a:lnTo>
                      <a:pt x="58" y="74"/>
                    </a:lnTo>
                    <a:lnTo>
                      <a:pt x="78" y="92"/>
                    </a:lnTo>
                    <a:lnTo>
                      <a:pt x="78" y="92"/>
                    </a:lnTo>
                    <a:lnTo>
                      <a:pt x="82" y="94"/>
                    </a:lnTo>
                    <a:lnTo>
                      <a:pt x="86" y="96"/>
                    </a:lnTo>
                    <a:lnTo>
                      <a:pt x="90" y="94"/>
                    </a:lnTo>
                    <a:lnTo>
                      <a:pt x="92" y="92"/>
                    </a:lnTo>
                    <a:lnTo>
                      <a:pt x="94" y="88"/>
                    </a:lnTo>
                    <a:lnTo>
                      <a:pt x="96" y="84"/>
                    </a:lnTo>
                    <a:lnTo>
                      <a:pt x="94" y="80"/>
                    </a:lnTo>
                    <a:lnTo>
                      <a:pt x="92" y="78"/>
                    </a:lnTo>
                    <a:close/>
                  </a:path>
                </a:pathLst>
              </a:custGeom>
              <a:solidFill>
                <a:srgbClr val="FDEC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83" name="Freeform 99"/>
              <p:cNvSpPr>
                <a:spLocks/>
              </p:cNvSpPr>
              <p:nvPr/>
            </p:nvSpPr>
            <p:spPr bwMode="auto">
              <a:xfrm>
                <a:off x="9918700" y="5003800"/>
                <a:ext cx="152400" cy="152400"/>
              </a:xfrm>
              <a:custGeom>
                <a:avLst/>
                <a:gdLst>
                  <a:gd name="T0" fmla="*/ 92 w 96"/>
                  <a:gd name="T1" fmla="*/ 78 h 96"/>
                  <a:gd name="T2" fmla="*/ 92 w 96"/>
                  <a:gd name="T3" fmla="*/ 78 h 96"/>
                  <a:gd name="T4" fmla="*/ 72 w 96"/>
                  <a:gd name="T5" fmla="*/ 58 h 96"/>
                  <a:gd name="T6" fmla="*/ 54 w 96"/>
                  <a:gd name="T7" fmla="*/ 40 h 96"/>
                  <a:gd name="T8" fmla="*/ 36 w 96"/>
                  <a:gd name="T9" fmla="*/ 20 h 96"/>
                  <a:gd name="T10" fmla="*/ 16 w 96"/>
                  <a:gd name="T11" fmla="*/ 2 h 96"/>
                  <a:gd name="T12" fmla="*/ 16 w 96"/>
                  <a:gd name="T13" fmla="*/ 2 h 96"/>
                  <a:gd name="T14" fmla="*/ 12 w 96"/>
                  <a:gd name="T15" fmla="*/ 0 h 96"/>
                  <a:gd name="T16" fmla="*/ 8 w 96"/>
                  <a:gd name="T17" fmla="*/ 0 h 96"/>
                  <a:gd name="T18" fmla="*/ 2 w 96"/>
                  <a:gd name="T19" fmla="*/ 2 h 96"/>
                  <a:gd name="T20" fmla="*/ 0 w 96"/>
                  <a:gd name="T21" fmla="*/ 8 h 96"/>
                  <a:gd name="T22" fmla="*/ 0 w 96"/>
                  <a:gd name="T23" fmla="*/ 12 h 96"/>
                  <a:gd name="T24" fmla="*/ 2 w 96"/>
                  <a:gd name="T25" fmla="*/ 14 h 96"/>
                  <a:gd name="T26" fmla="*/ 2 w 96"/>
                  <a:gd name="T27" fmla="*/ 14 h 96"/>
                  <a:gd name="T28" fmla="*/ 38 w 96"/>
                  <a:gd name="T29" fmla="*/ 56 h 96"/>
                  <a:gd name="T30" fmla="*/ 58 w 96"/>
                  <a:gd name="T31" fmla="*/ 74 h 96"/>
                  <a:gd name="T32" fmla="*/ 78 w 96"/>
                  <a:gd name="T33" fmla="*/ 92 h 96"/>
                  <a:gd name="T34" fmla="*/ 78 w 96"/>
                  <a:gd name="T35" fmla="*/ 92 h 96"/>
                  <a:gd name="T36" fmla="*/ 82 w 96"/>
                  <a:gd name="T37" fmla="*/ 94 h 96"/>
                  <a:gd name="T38" fmla="*/ 86 w 96"/>
                  <a:gd name="T39" fmla="*/ 96 h 96"/>
                  <a:gd name="T40" fmla="*/ 90 w 96"/>
                  <a:gd name="T41" fmla="*/ 94 h 96"/>
                  <a:gd name="T42" fmla="*/ 92 w 96"/>
                  <a:gd name="T43" fmla="*/ 92 h 96"/>
                  <a:gd name="T44" fmla="*/ 94 w 96"/>
                  <a:gd name="T45" fmla="*/ 88 h 96"/>
                  <a:gd name="T46" fmla="*/ 96 w 96"/>
                  <a:gd name="T47" fmla="*/ 84 h 96"/>
                  <a:gd name="T48" fmla="*/ 94 w 96"/>
                  <a:gd name="T49" fmla="*/ 80 h 96"/>
                  <a:gd name="T50" fmla="*/ 92 w 96"/>
                  <a:gd name="T51" fmla="*/ 7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6" h="96">
                    <a:moveTo>
                      <a:pt x="92" y="78"/>
                    </a:moveTo>
                    <a:lnTo>
                      <a:pt x="92" y="78"/>
                    </a:lnTo>
                    <a:lnTo>
                      <a:pt x="72" y="58"/>
                    </a:lnTo>
                    <a:lnTo>
                      <a:pt x="54" y="40"/>
                    </a:lnTo>
                    <a:lnTo>
                      <a:pt x="36" y="2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38" y="56"/>
                    </a:lnTo>
                    <a:lnTo>
                      <a:pt x="58" y="74"/>
                    </a:lnTo>
                    <a:lnTo>
                      <a:pt x="78" y="92"/>
                    </a:lnTo>
                    <a:lnTo>
                      <a:pt x="78" y="92"/>
                    </a:lnTo>
                    <a:lnTo>
                      <a:pt x="82" y="94"/>
                    </a:lnTo>
                    <a:lnTo>
                      <a:pt x="86" y="96"/>
                    </a:lnTo>
                    <a:lnTo>
                      <a:pt x="90" y="94"/>
                    </a:lnTo>
                    <a:lnTo>
                      <a:pt x="92" y="92"/>
                    </a:lnTo>
                    <a:lnTo>
                      <a:pt x="94" y="88"/>
                    </a:lnTo>
                    <a:lnTo>
                      <a:pt x="96" y="84"/>
                    </a:lnTo>
                    <a:lnTo>
                      <a:pt x="94" y="80"/>
                    </a:lnTo>
                    <a:lnTo>
                      <a:pt x="92" y="7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84" name="Freeform 100"/>
              <p:cNvSpPr>
                <a:spLocks/>
              </p:cNvSpPr>
              <p:nvPr/>
            </p:nvSpPr>
            <p:spPr bwMode="auto">
              <a:xfrm>
                <a:off x="10350500" y="4730750"/>
                <a:ext cx="79375" cy="238125"/>
              </a:xfrm>
              <a:custGeom>
                <a:avLst/>
                <a:gdLst>
                  <a:gd name="T0" fmla="*/ 50 w 50"/>
                  <a:gd name="T1" fmla="*/ 140 h 150"/>
                  <a:gd name="T2" fmla="*/ 50 w 50"/>
                  <a:gd name="T3" fmla="*/ 140 h 150"/>
                  <a:gd name="T4" fmla="*/ 38 w 50"/>
                  <a:gd name="T5" fmla="*/ 72 h 150"/>
                  <a:gd name="T6" fmla="*/ 30 w 50"/>
                  <a:gd name="T7" fmla="*/ 38 h 150"/>
                  <a:gd name="T8" fmla="*/ 24 w 50"/>
                  <a:gd name="T9" fmla="*/ 22 h 150"/>
                  <a:gd name="T10" fmla="*/ 18 w 50"/>
                  <a:gd name="T11" fmla="*/ 6 h 150"/>
                  <a:gd name="T12" fmla="*/ 18 w 50"/>
                  <a:gd name="T13" fmla="*/ 6 h 150"/>
                  <a:gd name="T14" fmla="*/ 16 w 50"/>
                  <a:gd name="T15" fmla="*/ 2 h 150"/>
                  <a:gd name="T16" fmla="*/ 12 w 50"/>
                  <a:gd name="T17" fmla="*/ 0 h 150"/>
                  <a:gd name="T18" fmla="*/ 10 w 50"/>
                  <a:gd name="T19" fmla="*/ 0 h 150"/>
                  <a:gd name="T20" fmla="*/ 6 w 50"/>
                  <a:gd name="T21" fmla="*/ 0 h 150"/>
                  <a:gd name="T22" fmla="*/ 4 w 50"/>
                  <a:gd name="T23" fmla="*/ 2 h 150"/>
                  <a:gd name="T24" fmla="*/ 2 w 50"/>
                  <a:gd name="T25" fmla="*/ 4 h 150"/>
                  <a:gd name="T26" fmla="*/ 0 w 50"/>
                  <a:gd name="T27" fmla="*/ 8 h 150"/>
                  <a:gd name="T28" fmla="*/ 0 w 50"/>
                  <a:gd name="T29" fmla="*/ 12 h 150"/>
                  <a:gd name="T30" fmla="*/ 0 w 50"/>
                  <a:gd name="T31" fmla="*/ 12 h 150"/>
                  <a:gd name="T32" fmla="*/ 16 w 50"/>
                  <a:gd name="T33" fmla="*/ 78 h 150"/>
                  <a:gd name="T34" fmla="*/ 24 w 50"/>
                  <a:gd name="T35" fmla="*/ 112 h 150"/>
                  <a:gd name="T36" fmla="*/ 32 w 50"/>
                  <a:gd name="T37" fmla="*/ 144 h 150"/>
                  <a:gd name="T38" fmla="*/ 32 w 50"/>
                  <a:gd name="T39" fmla="*/ 144 h 150"/>
                  <a:gd name="T40" fmla="*/ 34 w 50"/>
                  <a:gd name="T41" fmla="*/ 148 h 150"/>
                  <a:gd name="T42" fmla="*/ 36 w 50"/>
                  <a:gd name="T43" fmla="*/ 150 h 150"/>
                  <a:gd name="T44" fmla="*/ 44 w 50"/>
                  <a:gd name="T45" fmla="*/ 150 h 150"/>
                  <a:gd name="T46" fmla="*/ 50 w 50"/>
                  <a:gd name="T47" fmla="*/ 146 h 150"/>
                  <a:gd name="T48" fmla="*/ 50 w 50"/>
                  <a:gd name="T49" fmla="*/ 144 h 150"/>
                  <a:gd name="T50" fmla="*/ 50 w 50"/>
                  <a:gd name="T51" fmla="*/ 14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0" h="150">
                    <a:moveTo>
                      <a:pt x="50" y="140"/>
                    </a:moveTo>
                    <a:lnTo>
                      <a:pt x="50" y="140"/>
                    </a:lnTo>
                    <a:lnTo>
                      <a:pt x="38" y="72"/>
                    </a:lnTo>
                    <a:lnTo>
                      <a:pt x="30" y="38"/>
                    </a:lnTo>
                    <a:lnTo>
                      <a:pt x="24" y="22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6" y="78"/>
                    </a:lnTo>
                    <a:lnTo>
                      <a:pt x="24" y="112"/>
                    </a:lnTo>
                    <a:lnTo>
                      <a:pt x="32" y="144"/>
                    </a:lnTo>
                    <a:lnTo>
                      <a:pt x="32" y="144"/>
                    </a:lnTo>
                    <a:lnTo>
                      <a:pt x="34" y="148"/>
                    </a:lnTo>
                    <a:lnTo>
                      <a:pt x="36" y="150"/>
                    </a:lnTo>
                    <a:lnTo>
                      <a:pt x="44" y="150"/>
                    </a:lnTo>
                    <a:lnTo>
                      <a:pt x="50" y="146"/>
                    </a:lnTo>
                    <a:lnTo>
                      <a:pt x="50" y="144"/>
                    </a:lnTo>
                    <a:lnTo>
                      <a:pt x="50" y="140"/>
                    </a:lnTo>
                    <a:close/>
                  </a:path>
                </a:pathLst>
              </a:custGeom>
              <a:solidFill>
                <a:srgbClr val="FDEC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85" name="Freeform 101"/>
              <p:cNvSpPr>
                <a:spLocks/>
              </p:cNvSpPr>
              <p:nvPr/>
            </p:nvSpPr>
            <p:spPr bwMode="auto">
              <a:xfrm>
                <a:off x="10350500" y="4730750"/>
                <a:ext cx="79375" cy="238125"/>
              </a:xfrm>
              <a:custGeom>
                <a:avLst/>
                <a:gdLst>
                  <a:gd name="T0" fmla="*/ 50 w 50"/>
                  <a:gd name="T1" fmla="*/ 140 h 150"/>
                  <a:gd name="T2" fmla="*/ 50 w 50"/>
                  <a:gd name="T3" fmla="*/ 140 h 150"/>
                  <a:gd name="T4" fmla="*/ 38 w 50"/>
                  <a:gd name="T5" fmla="*/ 72 h 150"/>
                  <a:gd name="T6" fmla="*/ 30 w 50"/>
                  <a:gd name="T7" fmla="*/ 38 h 150"/>
                  <a:gd name="T8" fmla="*/ 24 w 50"/>
                  <a:gd name="T9" fmla="*/ 22 h 150"/>
                  <a:gd name="T10" fmla="*/ 18 w 50"/>
                  <a:gd name="T11" fmla="*/ 6 h 150"/>
                  <a:gd name="T12" fmla="*/ 18 w 50"/>
                  <a:gd name="T13" fmla="*/ 6 h 150"/>
                  <a:gd name="T14" fmla="*/ 16 w 50"/>
                  <a:gd name="T15" fmla="*/ 2 h 150"/>
                  <a:gd name="T16" fmla="*/ 12 w 50"/>
                  <a:gd name="T17" fmla="*/ 0 h 150"/>
                  <a:gd name="T18" fmla="*/ 10 w 50"/>
                  <a:gd name="T19" fmla="*/ 0 h 150"/>
                  <a:gd name="T20" fmla="*/ 6 w 50"/>
                  <a:gd name="T21" fmla="*/ 0 h 150"/>
                  <a:gd name="T22" fmla="*/ 4 w 50"/>
                  <a:gd name="T23" fmla="*/ 2 h 150"/>
                  <a:gd name="T24" fmla="*/ 2 w 50"/>
                  <a:gd name="T25" fmla="*/ 4 h 150"/>
                  <a:gd name="T26" fmla="*/ 0 w 50"/>
                  <a:gd name="T27" fmla="*/ 8 h 150"/>
                  <a:gd name="T28" fmla="*/ 0 w 50"/>
                  <a:gd name="T29" fmla="*/ 12 h 150"/>
                  <a:gd name="T30" fmla="*/ 0 w 50"/>
                  <a:gd name="T31" fmla="*/ 12 h 150"/>
                  <a:gd name="T32" fmla="*/ 16 w 50"/>
                  <a:gd name="T33" fmla="*/ 78 h 150"/>
                  <a:gd name="T34" fmla="*/ 24 w 50"/>
                  <a:gd name="T35" fmla="*/ 112 h 150"/>
                  <a:gd name="T36" fmla="*/ 32 w 50"/>
                  <a:gd name="T37" fmla="*/ 144 h 150"/>
                  <a:gd name="T38" fmla="*/ 32 w 50"/>
                  <a:gd name="T39" fmla="*/ 144 h 150"/>
                  <a:gd name="T40" fmla="*/ 34 w 50"/>
                  <a:gd name="T41" fmla="*/ 148 h 150"/>
                  <a:gd name="T42" fmla="*/ 36 w 50"/>
                  <a:gd name="T43" fmla="*/ 150 h 150"/>
                  <a:gd name="T44" fmla="*/ 44 w 50"/>
                  <a:gd name="T45" fmla="*/ 150 h 150"/>
                  <a:gd name="T46" fmla="*/ 50 w 50"/>
                  <a:gd name="T47" fmla="*/ 146 h 150"/>
                  <a:gd name="T48" fmla="*/ 50 w 50"/>
                  <a:gd name="T49" fmla="*/ 144 h 150"/>
                  <a:gd name="T50" fmla="*/ 50 w 50"/>
                  <a:gd name="T51" fmla="*/ 14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0" h="150">
                    <a:moveTo>
                      <a:pt x="50" y="140"/>
                    </a:moveTo>
                    <a:lnTo>
                      <a:pt x="50" y="140"/>
                    </a:lnTo>
                    <a:lnTo>
                      <a:pt x="38" y="72"/>
                    </a:lnTo>
                    <a:lnTo>
                      <a:pt x="30" y="38"/>
                    </a:lnTo>
                    <a:lnTo>
                      <a:pt x="24" y="22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6" y="78"/>
                    </a:lnTo>
                    <a:lnTo>
                      <a:pt x="24" y="112"/>
                    </a:lnTo>
                    <a:lnTo>
                      <a:pt x="32" y="144"/>
                    </a:lnTo>
                    <a:lnTo>
                      <a:pt x="32" y="144"/>
                    </a:lnTo>
                    <a:lnTo>
                      <a:pt x="34" y="148"/>
                    </a:lnTo>
                    <a:lnTo>
                      <a:pt x="36" y="150"/>
                    </a:lnTo>
                    <a:lnTo>
                      <a:pt x="44" y="150"/>
                    </a:lnTo>
                    <a:lnTo>
                      <a:pt x="50" y="146"/>
                    </a:lnTo>
                    <a:lnTo>
                      <a:pt x="50" y="144"/>
                    </a:lnTo>
                    <a:lnTo>
                      <a:pt x="50" y="14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86" name="Freeform 102"/>
              <p:cNvSpPr>
                <a:spLocks/>
              </p:cNvSpPr>
              <p:nvPr/>
            </p:nvSpPr>
            <p:spPr bwMode="auto">
              <a:xfrm>
                <a:off x="10775950" y="4876800"/>
                <a:ext cx="149225" cy="142875"/>
              </a:xfrm>
              <a:custGeom>
                <a:avLst/>
                <a:gdLst>
                  <a:gd name="T0" fmla="*/ 80 w 94"/>
                  <a:gd name="T1" fmla="*/ 2 h 90"/>
                  <a:gd name="T2" fmla="*/ 80 w 94"/>
                  <a:gd name="T3" fmla="*/ 2 h 90"/>
                  <a:gd name="T4" fmla="*/ 58 w 94"/>
                  <a:gd name="T5" fmla="*/ 16 h 90"/>
                  <a:gd name="T6" fmla="*/ 38 w 94"/>
                  <a:gd name="T7" fmla="*/ 34 h 90"/>
                  <a:gd name="T8" fmla="*/ 18 w 94"/>
                  <a:gd name="T9" fmla="*/ 54 h 90"/>
                  <a:gd name="T10" fmla="*/ 2 w 94"/>
                  <a:gd name="T11" fmla="*/ 74 h 90"/>
                  <a:gd name="T12" fmla="*/ 2 w 94"/>
                  <a:gd name="T13" fmla="*/ 74 h 90"/>
                  <a:gd name="T14" fmla="*/ 0 w 94"/>
                  <a:gd name="T15" fmla="*/ 78 h 90"/>
                  <a:gd name="T16" fmla="*/ 0 w 94"/>
                  <a:gd name="T17" fmla="*/ 82 h 90"/>
                  <a:gd name="T18" fmla="*/ 0 w 94"/>
                  <a:gd name="T19" fmla="*/ 86 h 90"/>
                  <a:gd name="T20" fmla="*/ 4 w 94"/>
                  <a:gd name="T21" fmla="*/ 88 h 90"/>
                  <a:gd name="T22" fmla="*/ 6 w 94"/>
                  <a:gd name="T23" fmla="*/ 90 h 90"/>
                  <a:gd name="T24" fmla="*/ 10 w 94"/>
                  <a:gd name="T25" fmla="*/ 90 h 90"/>
                  <a:gd name="T26" fmla="*/ 14 w 94"/>
                  <a:gd name="T27" fmla="*/ 90 h 90"/>
                  <a:gd name="T28" fmla="*/ 16 w 94"/>
                  <a:gd name="T29" fmla="*/ 88 h 90"/>
                  <a:gd name="T30" fmla="*/ 16 w 94"/>
                  <a:gd name="T31" fmla="*/ 88 h 90"/>
                  <a:gd name="T32" fmla="*/ 54 w 94"/>
                  <a:gd name="T33" fmla="*/ 52 h 90"/>
                  <a:gd name="T34" fmla="*/ 90 w 94"/>
                  <a:gd name="T35" fmla="*/ 18 h 90"/>
                  <a:gd name="T36" fmla="*/ 90 w 94"/>
                  <a:gd name="T37" fmla="*/ 18 h 90"/>
                  <a:gd name="T38" fmla="*/ 94 w 94"/>
                  <a:gd name="T39" fmla="*/ 14 h 90"/>
                  <a:gd name="T40" fmla="*/ 94 w 94"/>
                  <a:gd name="T41" fmla="*/ 10 h 90"/>
                  <a:gd name="T42" fmla="*/ 94 w 94"/>
                  <a:gd name="T43" fmla="*/ 6 h 90"/>
                  <a:gd name="T44" fmla="*/ 92 w 94"/>
                  <a:gd name="T45" fmla="*/ 4 h 90"/>
                  <a:gd name="T46" fmla="*/ 90 w 94"/>
                  <a:gd name="T47" fmla="*/ 2 h 90"/>
                  <a:gd name="T48" fmla="*/ 88 w 94"/>
                  <a:gd name="T49" fmla="*/ 0 h 90"/>
                  <a:gd name="T50" fmla="*/ 84 w 94"/>
                  <a:gd name="T51" fmla="*/ 0 h 90"/>
                  <a:gd name="T52" fmla="*/ 80 w 94"/>
                  <a:gd name="T53" fmla="*/ 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4" h="90">
                    <a:moveTo>
                      <a:pt x="80" y="2"/>
                    </a:moveTo>
                    <a:lnTo>
                      <a:pt x="80" y="2"/>
                    </a:lnTo>
                    <a:lnTo>
                      <a:pt x="58" y="16"/>
                    </a:lnTo>
                    <a:lnTo>
                      <a:pt x="38" y="34"/>
                    </a:lnTo>
                    <a:lnTo>
                      <a:pt x="18" y="54"/>
                    </a:lnTo>
                    <a:lnTo>
                      <a:pt x="2" y="74"/>
                    </a:lnTo>
                    <a:lnTo>
                      <a:pt x="2" y="74"/>
                    </a:lnTo>
                    <a:lnTo>
                      <a:pt x="0" y="78"/>
                    </a:lnTo>
                    <a:lnTo>
                      <a:pt x="0" y="82"/>
                    </a:lnTo>
                    <a:lnTo>
                      <a:pt x="0" y="86"/>
                    </a:lnTo>
                    <a:lnTo>
                      <a:pt x="4" y="88"/>
                    </a:lnTo>
                    <a:lnTo>
                      <a:pt x="6" y="90"/>
                    </a:lnTo>
                    <a:lnTo>
                      <a:pt x="10" y="90"/>
                    </a:lnTo>
                    <a:lnTo>
                      <a:pt x="14" y="90"/>
                    </a:lnTo>
                    <a:lnTo>
                      <a:pt x="16" y="88"/>
                    </a:lnTo>
                    <a:lnTo>
                      <a:pt x="16" y="88"/>
                    </a:lnTo>
                    <a:lnTo>
                      <a:pt x="54" y="52"/>
                    </a:lnTo>
                    <a:lnTo>
                      <a:pt x="90" y="18"/>
                    </a:lnTo>
                    <a:lnTo>
                      <a:pt x="90" y="18"/>
                    </a:lnTo>
                    <a:lnTo>
                      <a:pt x="94" y="14"/>
                    </a:lnTo>
                    <a:lnTo>
                      <a:pt x="94" y="10"/>
                    </a:lnTo>
                    <a:lnTo>
                      <a:pt x="94" y="6"/>
                    </a:lnTo>
                    <a:lnTo>
                      <a:pt x="92" y="4"/>
                    </a:lnTo>
                    <a:lnTo>
                      <a:pt x="90" y="2"/>
                    </a:lnTo>
                    <a:lnTo>
                      <a:pt x="88" y="0"/>
                    </a:lnTo>
                    <a:lnTo>
                      <a:pt x="84" y="0"/>
                    </a:lnTo>
                    <a:lnTo>
                      <a:pt x="80" y="2"/>
                    </a:lnTo>
                    <a:close/>
                  </a:path>
                </a:pathLst>
              </a:custGeom>
              <a:solidFill>
                <a:srgbClr val="FDEC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87" name="Freeform 103"/>
              <p:cNvSpPr>
                <a:spLocks/>
              </p:cNvSpPr>
              <p:nvPr/>
            </p:nvSpPr>
            <p:spPr bwMode="auto">
              <a:xfrm>
                <a:off x="10775950" y="4876800"/>
                <a:ext cx="149225" cy="142875"/>
              </a:xfrm>
              <a:custGeom>
                <a:avLst/>
                <a:gdLst>
                  <a:gd name="T0" fmla="*/ 80 w 94"/>
                  <a:gd name="T1" fmla="*/ 2 h 90"/>
                  <a:gd name="T2" fmla="*/ 80 w 94"/>
                  <a:gd name="T3" fmla="*/ 2 h 90"/>
                  <a:gd name="T4" fmla="*/ 58 w 94"/>
                  <a:gd name="T5" fmla="*/ 16 h 90"/>
                  <a:gd name="T6" fmla="*/ 38 w 94"/>
                  <a:gd name="T7" fmla="*/ 34 h 90"/>
                  <a:gd name="T8" fmla="*/ 18 w 94"/>
                  <a:gd name="T9" fmla="*/ 54 h 90"/>
                  <a:gd name="T10" fmla="*/ 2 w 94"/>
                  <a:gd name="T11" fmla="*/ 74 h 90"/>
                  <a:gd name="T12" fmla="*/ 2 w 94"/>
                  <a:gd name="T13" fmla="*/ 74 h 90"/>
                  <a:gd name="T14" fmla="*/ 0 w 94"/>
                  <a:gd name="T15" fmla="*/ 78 h 90"/>
                  <a:gd name="T16" fmla="*/ 0 w 94"/>
                  <a:gd name="T17" fmla="*/ 82 h 90"/>
                  <a:gd name="T18" fmla="*/ 0 w 94"/>
                  <a:gd name="T19" fmla="*/ 86 h 90"/>
                  <a:gd name="T20" fmla="*/ 4 w 94"/>
                  <a:gd name="T21" fmla="*/ 88 h 90"/>
                  <a:gd name="T22" fmla="*/ 6 w 94"/>
                  <a:gd name="T23" fmla="*/ 90 h 90"/>
                  <a:gd name="T24" fmla="*/ 10 w 94"/>
                  <a:gd name="T25" fmla="*/ 90 h 90"/>
                  <a:gd name="T26" fmla="*/ 14 w 94"/>
                  <a:gd name="T27" fmla="*/ 90 h 90"/>
                  <a:gd name="T28" fmla="*/ 16 w 94"/>
                  <a:gd name="T29" fmla="*/ 88 h 90"/>
                  <a:gd name="T30" fmla="*/ 16 w 94"/>
                  <a:gd name="T31" fmla="*/ 88 h 90"/>
                  <a:gd name="T32" fmla="*/ 54 w 94"/>
                  <a:gd name="T33" fmla="*/ 52 h 90"/>
                  <a:gd name="T34" fmla="*/ 90 w 94"/>
                  <a:gd name="T35" fmla="*/ 18 h 90"/>
                  <a:gd name="T36" fmla="*/ 90 w 94"/>
                  <a:gd name="T37" fmla="*/ 18 h 90"/>
                  <a:gd name="T38" fmla="*/ 94 w 94"/>
                  <a:gd name="T39" fmla="*/ 14 h 90"/>
                  <a:gd name="T40" fmla="*/ 94 w 94"/>
                  <a:gd name="T41" fmla="*/ 10 h 90"/>
                  <a:gd name="T42" fmla="*/ 94 w 94"/>
                  <a:gd name="T43" fmla="*/ 6 h 90"/>
                  <a:gd name="T44" fmla="*/ 92 w 94"/>
                  <a:gd name="T45" fmla="*/ 4 h 90"/>
                  <a:gd name="T46" fmla="*/ 90 w 94"/>
                  <a:gd name="T47" fmla="*/ 2 h 90"/>
                  <a:gd name="T48" fmla="*/ 88 w 94"/>
                  <a:gd name="T49" fmla="*/ 0 h 90"/>
                  <a:gd name="T50" fmla="*/ 84 w 94"/>
                  <a:gd name="T51" fmla="*/ 0 h 90"/>
                  <a:gd name="T52" fmla="*/ 80 w 94"/>
                  <a:gd name="T53" fmla="*/ 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4" h="90">
                    <a:moveTo>
                      <a:pt x="80" y="2"/>
                    </a:moveTo>
                    <a:lnTo>
                      <a:pt x="80" y="2"/>
                    </a:lnTo>
                    <a:lnTo>
                      <a:pt x="58" y="16"/>
                    </a:lnTo>
                    <a:lnTo>
                      <a:pt x="38" y="34"/>
                    </a:lnTo>
                    <a:lnTo>
                      <a:pt x="18" y="54"/>
                    </a:lnTo>
                    <a:lnTo>
                      <a:pt x="2" y="74"/>
                    </a:lnTo>
                    <a:lnTo>
                      <a:pt x="2" y="74"/>
                    </a:lnTo>
                    <a:lnTo>
                      <a:pt x="0" y="78"/>
                    </a:lnTo>
                    <a:lnTo>
                      <a:pt x="0" y="82"/>
                    </a:lnTo>
                    <a:lnTo>
                      <a:pt x="0" y="86"/>
                    </a:lnTo>
                    <a:lnTo>
                      <a:pt x="4" y="88"/>
                    </a:lnTo>
                    <a:lnTo>
                      <a:pt x="6" y="90"/>
                    </a:lnTo>
                    <a:lnTo>
                      <a:pt x="10" y="90"/>
                    </a:lnTo>
                    <a:lnTo>
                      <a:pt x="14" y="90"/>
                    </a:lnTo>
                    <a:lnTo>
                      <a:pt x="16" y="88"/>
                    </a:lnTo>
                    <a:lnTo>
                      <a:pt x="16" y="88"/>
                    </a:lnTo>
                    <a:lnTo>
                      <a:pt x="54" y="52"/>
                    </a:lnTo>
                    <a:lnTo>
                      <a:pt x="90" y="18"/>
                    </a:lnTo>
                    <a:lnTo>
                      <a:pt x="90" y="18"/>
                    </a:lnTo>
                    <a:lnTo>
                      <a:pt x="94" y="14"/>
                    </a:lnTo>
                    <a:lnTo>
                      <a:pt x="94" y="10"/>
                    </a:lnTo>
                    <a:lnTo>
                      <a:pt x="94" y="6"/>
                    </a:lnTo>
                    <a:lnTo>
                      <a:pt x="92" y="4"/>
                    </a:lnTo>
                    <a:lnTo>
                      <a:pt x="90" y="2"/>
                    </a:lnTo>
                    <a:lnTo>
                      <a:pt x="88" y="0"/>
                    </a:lnTo>
                    <a:lnTo>
                      <a:pt x="84" y="0"/>
                    </a:lnTo>
                    <a:lnTo>
                      <a:pt x="80" y="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88" name="Freeform 104"/>
              <p:cNvSpPr>
                <a:spLocks/>
              </p:cNvSpPr>
              <p:nvPr/>
            </p:nvSpPr>
            <p:spPr bwMode="auto">
              <a:xfrm>
                <a:off x="10985500" y="5438775"/>
                <a:ext cx="254000" cy="60325"/>
              </a:xfrm>
              <a:custGeom>
                <a:avLst/>
                <a:gdLst>
                  <a:gd name="T0" fmla="*/ 152 w 160"/>
                  <a:gd name="T1" fmla="*/ 2 h 38"/>
                  <a:gd name="T2" fmla="*/ 152 w 160"/>
                  <a:gd name="T3" fmla="*/ 2 h 38"/>
                  <a:gd name="T4" fmla="*/ 134 w 160"/>
                  <a:gd name="T5" fmla="*/ 0 h 38"/>
                  <a:gd name="T6" fmla="*/ 116 w 160"/>
                  <a:gd name="T7" fmla="*/ 0 h 38"/>
                  <a:gd name="T8" fmla="*/ 80 w 160"/>
                  <a:gd name="T9" fmla="*/ 4 h 38"/>
                  <a:gd name="T10" fmla="*/ 8 w 160"/>
                  <a:gd name="T11" fmla="*/ 16 h 38"/>
                  <a:gd name="T12" fmla="*/ 8 w 160"/>
                  <a:gd name="T13" fmla="*/ 16 h 38"/>
                  <a:gd name="T14" fmla="*/ 4 w 160"/>
                  <a:gd name="T15" fmla="*/ 18 h 38"/>
                  <a:gd name="T16" fmla="*/ 2 w 160"/>
                  <a:gd name="T17" fmla="*/ 20 h 38"/>
                  <a:gd name="T18" fmla="*/ 0 w 160"/>
                  <a:gd name="T19" fmla="*/ 24 h 38"/>
                  <a:gd name="T20" fmla="*/ 0 w 160"/>
                  <a:gd name="T21" fmla="*/ 28 h 38"/>
                  <a:gd name="T22" fmla="*/ 0 w 160"/>
                  <a:gd name="T23" fmla="*/ 32 h 38"/>
                  <a:gd name="T24" fmla="*/ 2 w 160"/>
                  <a:gd name="T25" fmla="*/ 34 h 38"/>
                  <a:gd name="T26" fmla="*/ 6 w 160"/>
                  <a:gd name="T27" fmla="*/ 38 h 38"/>
                  <a:gd name="T28" fmla="*/ 10 w 160"/>
                  <a:gd name="T29" fmla="*/ 38 h 38"/>
                  <a:gd name="T30" fmla="*/ 10 w 160"/>
                  <a:gd name="T31" fmla="*/ 38 h 38"/>
                  <a:gd name="T32" fmla="*/ 46 w 160"/>
                  <a:gd name="T33" fmla="*/ 34 h 38"/>
                  <a:gd name="T34" fmla="*/ 80 w 160"/>
                  <a:gd name="T35" fmla="*/ 30 h 38"/>
                  <a:gd name="T36" fmla="*/ 150 w 160"/>
                  <a:gd name="T37" fmla="*/ 22 h 38"/>
                  <a:gd name="T38" fmla="*/ 150 w 160"/>
                  <a:gd name="T39" fmla="*/ 22 h 38"/>
                  <a:gd name="T40" fmla="*/ 154 w 160"/>
                  <a:gd name="T41" fmla="*/ 20 h 38"/>
                  <a:gd name="T42" fmla="*/ 156 w 160"/>
                  <a:gd name="T43" fmla="*/ 18 h 38"/>
                  <a:gd name="T44" fmla="*/ 160 w 160"/>
                  <a:gd name="T45" fmla="*/ 12 h 38"/>
                  <a:gd name="T46" fmla="*/ 158 w 160"/>
                  <a:gd name="T47" fmla="*/ 8 h 38"/>
                  <a:gd name="T48" fmla="*/ 158 w 160"/>
                  <a:gd name="T49" fmla="*/ 4 h 38"/>
                  <a:gd name="T50" fmla="*/ 154 w 160"/>
                  <a:gd name="T51" fmla="*/ 2 h 38"/>
                  <a:gd name="T52" fmla="*/ 152 w 160"/>
                  <a:gd name="T53" fmla="*/ 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0" h="38">
                    <a:moveTo>
                      <a:pt x="152" y="2"/>
                    </a:moveTo>
                    <a:lnTo>
                      <a:pt x="152" y="2"/>
                    </a:lnTo>
                    <a:lnTo>
                      <a:pt x="134" y="0"/>
                    </a:lnTo>
                    <a:lnTo>
                      <a:pt x="116" y="0"/>
                    </a:lnTo>
                    <a:lnTo>
                      <a:pt x="80" y="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4" y="18"/>
                    </a:lnTo>
                    <a:lnTo>
                      <a:pt x="2" y="20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2" y="34"/>
                    </a:lnTo>
                    <a:lnTo>
                      <a:pt x="6" y="38"/>
                    </a:lnTo>
                    <a:lnTo>
                      <a:pt x="10" y="38"/>
                    </a:lnTo>
                    <a:lnTo>
                      <a:pt x="10" y="38"/>
                    </a:lnTo>
                    <a:lnTo>
                      <a:pt x="46" y="34"/>
                    </a:lnTo>
                    <a:lnTo>
                      <a:pt x="80" y="30"/>
                    </a:lnTo>
                    <a:lnTo>
                      <a:pt x="150" y="22"/>
                    </a:lnTo>
                    <a:lnTo>
                      <a:pt x="150" y="22"/>
                    </a:lnTo>
                    <a:lnTo>
                      <a:pt x="154" y="20"/>
                    </a:lnTo>
                    <a:lnTo>
                      <a:pt x="156" y="18"/>
                    </a:lnTo>
                    <a:lnTo>
                      <a:pt x="160" y="12"/>
                    </a:lnTo>
                    <a:lnTo>
                      <a:pt x="158" y="8"/>
                    </a:lnTo>
                    <a:lnTo>
                      <a:pt x="158" y="4"/>
                    </a:lnTo>
                    <a:lnTo>
                      <a:pt x="154" y="2"/>
                    </a:lnTo>
                    <a:lnTo>
                      <a:pt x="152" y="2"/>
                    </a:lnTo>
                    <a:close/>
                  </a:path>
                </a:pathLst>
              </a:custGeom>
              <a:solidFill>
                <a:srgbClr val="FDEC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89" name="Freeform 105"/>
              <p:cNvSpPr>
                <a:spLocks/>
              </p:cNvSpPr>
              <p:nvPr/>
            </p:nvSpPr>
            <p:spPr bwMode="auto">
              <a:xfrm>
                <a:off x="10985500" y="5438775"/>
                <a:ext cx="254000" cy="60325"/>
              </a:xfrm>
              <a:custGeom>
                <a:avLst/>
                <a:gdLst>
                  <a:gd name="T0" fmla="*/ 152 w 160"/>
                  <a:gd name="T1" fmla="*/ 2 h 38"/>
                  <a:gd name="T2" fmla="*/ 152 w 160"/>
                  <a:gd name="T3" fmla="*/ 2 h 38"/>
                  <a:gd name="T4" fmla="*/ 134 w 160"/>
                  <a:gd name="T5" fmla="*/ 0 h 38"/>
                  <a:gd name="T6" fmla="*/ 116 w 160"/>
                  <a:gd name="T7" fmla="*/ 0 h 38"/>
                  <a:gd name="T8" fmla="*/ 80 w 160"/>
                  <a:gd name="T9" fmla="*/ 4 h 38"/>
                  <a:gd name="T10" fmla="*/ 8 w 160"/>
                  <a:gd name="T11" fmla="*/ 16 h 38"/>
                  <a:gd name="T12" fmla="*/ 8 w 160"/>
                  <a:gd name="T13" fmla="*/ 16 h 38"/>
                  <a:gd name="T14" fmla="*/ 4 w 160"/>
                  <a:gd name="T15" fmla="*/ 18 h 38"/>
                  <a:gd name="T16" fmla="*/ 2 w 160"/>
                  <a:gd name="T17" fmla="*/ 20 h 38"/>
                  <a:gd name="T18" fmla="*/ 0 w 160"/>
                  <a:gd name="T19" fmla="*/ 24 h 38"/>
                  <a:gd name="T20" fmla="*/ 0 w 160"/>
                  <a:gd name="T21" fmla="*/ 28 h 38"/>
                  <a:gd name="T22" fmla="*/ 0 w 160"/>
                  <a:gd name="T23" fmla="*/ 32 h 38"/>
                  <a:gd name="T24" fmla="*/ 2 w 160"/>
                  <a:gd name="T25" fmla="*/ 34 h 38"/>
                  <a:gd name="T26" fmla="*/ 6 w 160"/>
                  <a:gd name="T27" fmla="*/ 38 h 38"/>
                  <a:gd name="T28" fmla="*/ 10 w 160"/>
                  <a:gd name="T29" fmla="*/ 38 h 38"/>
                  <a:gd name="T30" fmla="*/ 10 w 160"/>
                  <a:gd name="T31" fmla="*/ 38 h 38"/>
                  <a:gd name="T32" fmla="*/ 46 w 160"/>
                  <a:gd name="T33" fmla="*/ 34 h 38"/>
                  <a:gd name="T34" fmla="*/ 80 w 160"/>
                  <a:gd name="T35" fmla="*/ 30 h 38"/>
                  <a:gd name="T36" fmla="*/ 150 w 160"/>
                  <a:gd name="T37" fmla="*/ 22 h 38"/>
                  <a:gd name="T38" fmla="*/ 150 w 160"/>
                  <a:gd name="T39" fmla="*/ 22 h 38"/>
                  <a:gd name="T40" fmla="*/ 154 w 160"/>
                  <a:gd name="T41" fmla="*/ 20 h 38"/>
                  <a:gd name="T42" fmla="*/ 156 w 160"/>
                  <a:gd name="T43" fmla="*/ 18 h 38"/>
                  <a:gd name="T44" fmla="*/ 160 w 160"/>
                  <a:gd name="T45" fmla="*/ 12 h 38"/>
                  <a:gd name="T46" fmla="*/ 158 w 160"/>
                  <a:gd name="T47" fmla="*/ 8 h 38"/>
                  <a:gd name="T48" fmla="*/ 158 w 160"/>
                  <a:gd name="T49" fmla="*/ 4 h 38"/>
                  <a:gd name="T50" fmla="*/ 154 w 160"/>
                  <a:gd name="T51" fmla="*/ 2 h 38"/>
                  <a:gd name="T52" fmla="*/ 152 w 160"/>
                  <a:gd name="T53" fmla="*/ 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0" h="38">
                    <a:moveTo>
                      <a:pt x="152" y="2"/>
                    </a:moveTo>
                    <a:lnTo>
                      <a:pt x="152" y="2"/>
                    </a:lnTo>
                    <a:lnTo>
                      <a:pt x="134" y="0"/>
                    </a:lnTo>
                    <a:lnTo>
                      <a:pt x="116" y="0"/>
                    </a:lnTo>
                    <a:lnTo>
                      <a:pt x="80" y="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4" y="18"/>
                    </a:lnTo>
                    <a:lnTo>
                      <a:pt x="2" y="20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2" y="34"/>
                    </a:lnTo>
                    <a:lnTo>
                      <a:pt x="6" y="38"/>
                    </a:lnTo>
                    <a:lnTo>
                      <a:pt x="10" y="38"/>
                    </a:lnTo>
                    <a:lnTo>
                      <a:pt x="10" y="38"/>
                    </a:lnTo>
                    <a:lnTo>
                      <a:pt x="46" y="34"/>
                    </a:lnTo>
                    <a:lnTo>
                      <a:pt x="80" y="30"/>
                    </a:lnTo>
                    <a:lnTo>
                      <a:pt x="150" y="22"/>
                    </a:lnTo>
                    <a:lnTo>
                      <a:pt x="150" y="22"/>
                    </a:lnTo>
                    <a:lnTo>
                      <a:pt x="154" y="20"/>
                    </a:lnTo>
                    <a:lnTo>
                      <a:pt x="156" y="18"/>
                    </a:lnTo>
                    <a:lnTo>
                      <a:pt x="160" y="12"/>
                    </a:lnTo>
                    <a:lnTo>
                      <a:pt x="158" y="8"/>
                    </a:lnTo>
                    <a:lnTo>
                      <a:pt x="158" y="4"/>
                    </a:lnTo>
                    <a:lnTo>
                      <a:pt x="154" y="2"/>
                    </a:lnTo>
                    <a:lnTo>
                      <a:pt x="152" y="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90" name="Freeform 106"/>
              <p:cNvSpPr>
                <a:spLocks/>
              </p:cNvSpPr>
              <p:nvPr/>
            </p:nvSpPr>
            <p:spPr bwMode="auto">
              <a:xfrm>
                <a:off x="10829925" y="5813425"/>
                <a:ext cx="184150" cy="171450"/>
              </a:xfrm>
              <a:custGeom>
                <a:avLst/>
                <a:gdLst>
                  <a:gd name="T0" fmla="*/ 116 w 116"/>
                  <a:gd name="T1" fmla="*/ 94 h 108"/>
                  <a:gd name="T2" fmla="*/ 116 w 116"/>
                  <a:gd name="T3" fmla="*/ 94 h 108"/>
                  <a:gd name="T4" fmla="*/ 94 w 116"/>
                  <a:gd name="T5" fmla="*/ 68 h 108"/>
                  <a:gd name="T6" fmla="*/ 70 w 116"/>
                  <a:gd name="T7" fmla="*/ 42 h 108"/>
                  <a:gd name="T8" fmla="*/ 44 w 116"/>
                  <a:gd name="T9" fmla="*/ 20 h 108"/>
                  <a:gd name="T10" fmla="*/ 16 w 116"/>
                  <a:gd name="T11" fmla="*/ 2 h 108"/>
                  <a:gd name="T12" fmla="*/ 16 w 116"/>
                  <a:gd name="T13" fmla="*/ 2 h 108"/>
                  <a:gd name="T14" fmla="*/ 12 w 116"/>
                  <a:gd name="T15" fmla="*/ 0 h 108"/>
                  <a:gd name="T16" fmla="*/ 8 w 116"/>
                  <a:gd name="T17" fmla="*/ 0 h 108"/>
                  <a:gd name="T18" fmla="*/ 6 w 116"/>
                  <a:gd name="T19" fmla="*/ 2 h 108"/>
                  <a:gd name="T20" fmla="*/ 2 w 116"/>
                  <a:gd name="T21" fmla="*/ 6 h 108"/>
                  <a:gd name="T22" fmla="*/ 2 w 116"/>
                  <a:gd name="T23" fmla="*/ 8 h 108"/>
                  <a:gd name="T24" fmla="*/ 0 w 116"/>
                  <a:gd name="T25" fmla="*/ 12 h 108"/>
                  <a:gd name="T26" fmla="*/ 2 w 116"/>
                  <a:gd name="T27" fmla="*/ 16 h 108"/>
                  <a:gd name="T28" fmla="*/ 4 w 116"/>
                  <a:gd name="T29" fmla="*/ 20 h 108"/>
                  <a:gd name="T30" fmla="*/ 4 w 116"/>
                  <a:gd name="T31" fmla="*/ 20 h 108"/>
                  <a:gd name="T32" fmla="*/ 30 w 116"/>
                  <a:gd name="T33" fmla="*/ 40 h 108"/>
                  <a:gd name="T34" fmla="*/ 54 w 116"/>
                  <a:gd name="T35" fmla="*/ 62 h 108"/>
                  <a:gd name="T36" fmla="*/ 102 w 116"/>
                  <a:gd name="T37" fmla="*/ 106 h 108"/>
                  <a:gd name="T38" fmla="*/ 102 w 116"/>
                  <a:gd name="T39" fmla="*/ 106 h 108"/>
                  <a:gd name="T40" fmla="*/ 104 w 116"/>
                  <a:gd name="T41" fmla="*/ 108 h 108"/>
                  <a:gd name="T42" fmla="*/ 108 w 116"/>
                  <a:gd name="T43" fmla="*/ 108 h 108"/>
                  <a:gd name="T44" fmla="*/ 114 w 116"/>
                  <a:gd name="T45" fmla="*/ 106 h 108"/>
                  <a:gd name="T46" fmla="*/ 116 w 116"/>
                  <a:gd name="T47" fmla="*/ 100 h 108"/>
                  <a:gd name="T48" fmla="*/ 116 w 116"/>
                  <a:gd name="T49" fmla="*/ 98 h 108"/>
                  <a:gd name="T50" fmla="*/ 116 w 116"/>
                  <a:gd name="T51" fmla="*/ 94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6" h="108">
                    <a:moveTo>
                      <a:pt x="116" y="94"/>
                    </a:moveTo>
                    <a:lnTo>
                      <a:pt x="116" y="94"/>
                    </a:lnTo>
                    <a:lnTo>
                      <a:pt x="94" y="68"/>
                    </a:lnTo>
                    <a:lnTo>
                      <a:pt x="70" y="42"/>
                    </a:lnTo>
                    <a:lnTo>
                      <a:pt x="44" y="2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30" y="40"/>
                    </a:lnTo>
                    <a:lnTo>
                      <a:pt x="54" y="62"/>
                    </a:lnTo>
                    <a:lnTo>
                      <a:pt x="102" y="106"/>
                    </a:lnTo>
                    <a:lnTo>
                      <a:pt x="102" y="106"/>
                    </a:lnTo>
                    <a:lnTo>
                      <a:pt x="104" y="108"/>
                    </a:lnTo>
                    <a:lnTo>
                      <a:pt x="108" y="108"/>
                    </a:lnTo>
                    <a:lnTo>
                      <a:pt x="114" y="106"/>
                    </a:lnTo>
                    <a:lnTo>
                      <a:pt x="116" y="100"/>
                    </a:lnTo>
                    <a:lnTo>
                      <a:pt x="116" y="98"/>
                    </a:lnTo>
                    <a:lnTo>
                      <a:pt x="116" y="94"/>
                    </a:lnTo>
                    <a:close/>
                  </a:path>
                </a:pathLst>
              </a:custGeom>
              <a:solidFill>
                <a:srgbClr val="FDEC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91" name="Freeform 107"/>
              <p:cNvSpPr>
                <a:spLocks/>
              </p:cNvSpPr>
              <p:nvPr/>
            </p:nvSpPr>
            <p:spPr bwMode="auto">
              <a:xfrm>
                <a:off x="10829925" y="5813425"/>
                <a:ext cx="184150" cy="171450"/>
              </a:xfrm>
              <a:custGeom>
                <a:avLst/>
                <a:gdLst>
                  <a:gd name="T0" fmla="*/ 116 w 116"/>
                  <a:gd name="T1" fmla="*/ 94 h 108"/>
                  <a:gd name="T2" fmla="*/ 116 w 116"/>
                  <a:gd name="T3" fmla="*/ 94 h 108"/>
                  <a:gd name="T4" fmla="*/ 94 w 116"/>
                  <a:gd name="T5" fmla="*/ 68 h 108"/>
                  <a:gd name="T6" fmla="*/ 70 w 116"/>
                  <a:gd name="T7" fmla="*/ 42 h 108"/>
                  <a:gd name="T8" fmla="*/ 44 w 116"/>
                  <a:gd name="T9" fmla="*/ 20 h 108"/>
                  <a:gd name="T10" fmla="*/ 16 w 116"/>
                  <a:gd name="T11" fmla="*/ 2 h 108"/>
                  <a:gd name="T12" fmla="*/ 16 w 116"/>
                  <a:gd name="T13" fmla="*/ 2 h 108"/>
                  <a:gd name="T14" fmla="*/ 12 w 116"/>
                  <a:gd name="T15" fmla="*/ 0 h 108"/>
                  <a:gd name="T16" fmla="*/ 8 w 116"/>
                  <a:gd name="T17" fmla="*/ 0 h 108"/>
                  <a:gd name="T18" fmla="*/ 6 w 116"/>
                  <a:gd name="T19" fmla="*/ 2 h 108"/>
                  <a:gd name="T20" fmla="*/ 2 w 116"/>
                  <a:gd name="T21" fmla="*/ 6 h 108"/>
                  <a:gd name="T22" fmla="*/ 2 w 116"/>
                  <a:gd name="T23" fmla="*/ 8 h 108"/>
                  <a:gd name="T24" fmla="*/ 0 w 116"/>
                  <a:gd name="T25" fmla="*/ 12 h 108"/>
                  <a:gd name="T26" fmla="*/ 2 w 116"/>
                  <a:gd name="T27" fmla="*/ 16 h 108"/>
                  <a:gd name="T28" fmla="*/ 4 w 116"/>
                  <a:gd name="T29" fmla="*/ 20 h 108"/>
                  <a:gd name="T30" fmla="*/ 4 w 116"/>
                  <a:gd name="T31" fmla="*/ 20 h 108"/>
                  <a:gd name="T32" fmla="*/ 30 w 116"/>
                  <a:gd name="T33" fmla="*/ 40 h 108"/>
                  <a:gd name="T34" fmla="*/ 54 w 116"/>
                  <a:gd name="T35" fmla="*/ 62 h 108"/>
                  <a:gd name="T36" fmla="*/ 102 w 116"/>
                  <a:gd name="T37" fmla="*/ 106 h 108"/>
                  <a:gd name="T38" fmla="*/ 102 w 116"/>
                  <a:gd name="T39" fmla="*/ 106 h 108"/>
                  <a:gd name="T40" fmla="*/ 104 w 116"/>
                  <a:gd name="T41" fmla="*/ 108 h 108"/>
                  <a:gd name="T42" fmla="*/ 108 w 116"/>
                  <a:gd name="T43" fmla="*/ 108 h 108"/>
                  <a:gd name="T44" fmla="*/ 114 w 116"/>
                  <a:gd name="T45" fmla="*/ 106 h 108"/>
                  <a:gd name="T46" fmla="*/ 116 w 116"/>
                  <a:gd name="T47" fmla="*/ 100 h 108"/>
                  <a:gd name="T48" fmla="*/ 116 w 116"/>
                  <a:gd name="T49" fmla="*/ 98 h 108"/>
                  <a:gd name="T50" fmla="*/ 116 w 116"/>
                  <a:gd name="T51" fmla="*/ 94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6" h="108">
                    <a:moveTo>
                      <a:pt x="116" y="94"/>
                    </a:moveTo>
                    <a:lnTo>
                      <a:pt x="116" y="94"/>
                    </a:lnTo>
                    <a:lnTo>
                      <a:pt x="94" y="68"/>
                    </a:lnTo>
                    <a:lnTo>
                      <a:pt x="70" y="42"/>
                    </a:lnTo>
                    <a:lnTo>
                      <a:pt x="44" y="2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30" y="40"/>
                    </a:lnTo>
                    <a:lnTo>
                      <a:pt x="54" y="62"/>
                    </a:lnTo>
                    <a:lnTo>
                      <a:pt x="102" y="106"/>
                    </a:lnTo>
                    <a:lnTo>
                      <a:pt x="102" y="106"/>
                    </a:lnTo>
                    <a:lnTo>
                      <a:pt x="104" y="108"/>
                    </a:lnTo>
                    <a:lnTo>
                      <a:pt x="108" y="108"/>
                    </a:lnTo>
                    <a:lnTo>
                      <a:pt x="114" y="106"/>
                    </a:lnTo>
                    <a:lnTo>
                      <a:pt x="116" y="100"/>
                    </a:lnTo>
                    <a:lnTo>
                      <a:pt x="116" y="98"/>
                    </a:lnTo>
                    <a:lnTo>
                      <a:pt x="116" y="9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92" name="Freeform 108"/>
              <p:cNvSpPr>
                <a:spLocks/>
              </p:cNvSpPr>
              <p:nvPr/>
            </p:nvSpPr>
            <p:spPr bwMode="auto">
              <a:xfrm>
                <a:off x="10509250" y="5988050"/>
                <a:ext cx="69850" cy="200025"/>
              </a:xfrm>
              <a:custGeom>
                <a:avLst/>
                <a:gdLst>
                  <a:gd name="T0" fmla="*/ 24 w 44"/>
                  <a:gd name="T1" fmla="*/ 8 h 126"/>
                  <a:gd name="T2" fmla="*/ 24 w 44"/>
                  <a:gd name="T3" fmla="*/ 8 h 126"/>
                  <a:gd name="T4" fmla="*/ 14 w 44"/>
                  <a:gd name="T5" fmla="*/ 62 h 126"/>
                  <a:gd name="T6" fmla="*/ 0 w 44"/>
                  <a:gd name="T7" fmla="*/ 116 h 126"/>
                  <a:gd name="T8" fmla="*/ 0 w 44"/>
                  <a:gd name="T9" fmla="*/ 116 h 126"/>
                  <a:gd name="T10" fmla="*/ 0 w 44"/>
                  <a:gd name="T11" fmla="*/ 118 h 126"/>
                  <a:gd name="T12" fmla="*/ 2 w 44"/>
                  <a:gd name="T13" fmla="*/ 122 h 126"/>
                  <a:gd name="T14" fmla="*/ 6 w 44"/>
                  <a:gd name="T15" fmla="*/ 126 h 126"/>
                  <a:gd name="T16" fmla="*/ 12 w 44"/>
                  <a:gd name="T17" fmla="*/ 126 h 126"/>
                  <a:gd name="T18" fmla="*/ 16 w 44"/>
                  <a:gd name="T19" fmla="*/ 124 h 126"/>
                  <a:gd name="T20" fmla="*/ 18 w 44"/>
                  <a:gd name="T21" fmla="*/ 122 h 126"/>
                  <a:gd name="T22" fmla="*/ 18 w 44"/>
                  <a:gd name="T23" fmla="*/ 122 h 126"/>
                  <a:gd name="T24" fmla="*/ 26 w 44"/>
                  <a:gd name="T25" fmla="*/ 94 h 126"/>
                  <a:gd name="T26" fmla="*/ 34 w 44"/>
                  <a:gd name="T27" fmla="*/ 66 h 126"/>
                  <a:gd name="T28" fmla="*/ 40 w 44"/>
                  <a:gd name="T29" fmla="*/ 40 h 126"/>
                  <a:gd name="T30" fmla="*/ 44 w 44"/>
                  <a:gd name="T31" fmla="*/ 10 h 126"/>
                  <a:gd name="T32" fmla="*/ 44 w 44"/>
                  <a:gd name="T33" fmla="*/ 10 h 126"/>
                  <a:gd name="T34" fmla="*/ 42 w 44"/>
                  <a:gd name="T35" fmla="*/ 6 h 126"/>
                  <a:gd name="T36" fmla="*/ 40 w 44"/>
                  <a:gd name="T37" fmla="*/ 4 h 126"/>
                  <a:gd name="T38" fmla="*/ 38 w 44"/>
                  <a:gd name="T39" fmla="*/ 0 h 126"/>
                  <a:gd name="T40" fmla="*/ 34 w 44"/>
                  <a:gd name="T41" fmla="*/ 0 h 126"/>
                  <a:gd name="T42" fmla="*/ 30 w 44"/>
                  <a:gd name="T43" fmla="*/ 0 h 126"/>
                  <a:gd name="T44" fmla="*/ 28 w 44"/>
                  <a:gd name="T45" fmla="*/ 0 h 126"/>
                  <a:gd name="T46" fmla="*/ 24 w 44"/>
                  <a:gd name="T47" fmla="*/ 4 h 126"/>
                  <a:gd name="T48" fmla="*/ 24 w 44"/>
                  <a:gd name="T49" fmla="*/ 8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4" h="126">
                    <a:moveTo>
                      <a:pt x="24" y="8"/>
                    </a:moveTo>
                    <a:lnTo>
                      <a:pt x="24" y="8"/>
                    </a:lnTo>
                    <a:lnTo>
                      <a:pt x="14" y="62"/>
                    </a:lnTo>
                    <a:lnTo>
                      <a:pt x="0" y="116"/>
                    </a:lnTo>
                    <a:lnTo>
                      <a:pt x="0" y="116"/>
                    </a:lnTo>
                    <a:lnTo>
                      <a:pt x="0" y="118"/>
                    </a:lnTo>
                    <a:lnTo>
                      <a:pt x="2" y="122"/>
                    </a:lnTo>
                    <a:lnTo>
                      <a:pt x="6" y="126"/>
                    </a:lnTo>
                    <a:lnTo>
                      <a:pt x="12" y="126"/>
                    </a:lnTo>
                    <a:lnTo>
                      <a:pt x="16" y="124"/>
                    </a:lnTo>
                    <a:lnTo>
                      <a:pt x="18" y="122"/>
                    </a:lnTo>
                    <a:lnTo>
                      <a:pt x="18" y="122"/>
                    </a:lnTo>
                    <a:lnTo>
                      <a:pt x="26" y="94"/>
                    </a:lnTo>
                    <a:lnTo>
                      <a:pt x="34" y="66"/>
                    </a:lnTo>
                    <a:lnTo>
                      <a:pt x="40" y="40"/>
                    </a:lnTo>
                    <a:lnTo>
                      <a:pt x="44" y="10"/>
                    </a:lnTo>
                    <a:lnTo>
                      <a:pt x="44" y="10"/>
                    </a:lnTo>
                    <a:lnTo>
                      <a:pt x="42" y="6"/>
                    </a:lnTo>
                    <a:lnTo>
                      <a:pt x="40" y="4"/>
                    </a:lnTo>
                    <a:lnTo>
                      <a:pt x="38" y="0"/>
                    </a:lnTo>
                    <a:lnTo>
                      <a:pt x="34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4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FDEC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93" name="Freeform 109"/>
              <p:cNvSpPr>
                <a:spLocks/>
              </p:cNvSpPr>
              <p:nvPr/>
            </p:nvSpPr>
            <p:spPr bwMode="auto">
              <a:xfrm>
                <a:off x="10509250" y="5988050"/>
                <a:ext cx="69850" cy="200025"/>
              </a:xfrm>
              <a:custGeom>
                <a:avLst/>
                <a:gdLst>
                  <a:gd name="T0" fmla="*/ 24 w 44"/>
                  <a:gd name="T1" fmla="*/ 8 h 126"/>
                  <a:gd name="T2" fmla="*/ 24 w 44"/>
                  <a:gd name="T3" fmla="*/ 8 h 126"/>
                  <a:gd name="T4" fmla="*/ 14 w 44"/>
                  <a:gd name="T5" fmla="*/ 62 h 126"/>
                  <a:gd name="T6" fmla="*/ 0 w 44"/>
                  <a:gd name="T7" fmla="*/ 116 h 126"/>
                  <a:gd name="T8" fmla="*/ 0 w 44"/>
                  <a:gd name="T9" fmla="*/ 116 h 126"/>
                  <a:gd name="T10" fmla="*/ 0 w 44"/>
                  <a:gd name="T11" fmla="*/ 118 h 126"/>
                  <a:gd name="T12" fmla="*/ 2 w 44"/>
                  <a:gd name="T13" fmla="*/ 122 h 126"/>
                  <a:gd name="T14" fmla="*/ 6 w 44"/>
                  <a:gd name="T15" fmla="*/ 126 h 126"/>
                  <a:gd name="T16" fmla="*/ 12 w 44"/>
                  <a:gd name="T17" fmla="*/ 126 h 126"/>
                  <a:gd name="T18" fmla="*/ 16 w 44"/>
                  <a:gd name="T19" fmla="*/ 124 h 126"/>
                  <a:gd name="T20" fmla="*/ 18 w 44"/>
                  <a:gd name="T21" fmla="*/ 122 h 126"/>
                  <a:gd name="T22" fmla="*/ 18 w 44"/>
                  <a:gd name="T23" fmla="*/ 122 h 126"/>
                  <a:gd name="T24" fmla="*/ 26 w 44"/>
                  <a:gd name="T25" fmla="*/ 94 h 126"/>
                  <a:gd name="T26" fmla="*/ 34 w 44"/>
                  <a:gd name="T27" fmla="*/ 66 h 126"/>
                  <a:gd name="T28" fmla="*/ 40 w 44"/>
                  <a:gd name="T29" fmla="*/ 40 h 126"/>
                  <a:gd name="T30" fmla="*/ 44 w 44"/>
                  <a:gd name="T31" fmla="*/ 10 h 126"/>
                  <a:gd name="T32" fmla="*/ 44 w 44"/>
                  <a:gd name="T33" fmla="*/ 10 h 126"/>
                  <a:gd name="T34" fmla="*/ 42 w 44"/>
                  <a:gd name="T35" fmla="*/ 6 h 126"/>
                  <a:gd name="T36" fmla="*/ 40 w 44"/>
                  <a:gd name="T37" fmla="*/ 4 h 126"/>
                  <a:gd name="T38" fmla="*/ 38 w 44"/>
                  <a:gd name="T39" fmla="*/ 0 h 126"/>
                  <a:gd name="T40" fmla="*/ 34 w 44"/>
                  <a:gd name="T41" fmla="*/ 0 h 126"/>
                  <a:gd name="T42" fmla="*/ 30 w 44"/>
                  <a:gd name="T43" fmla="*/ 0 h 126"/>
                  <a:gd name="T44" fmla="*/ 28 w 44"/>
                  <a:gd name="T45" fmla="*/ 0 h 126"/>
                  <a:gd name="T46" fmla="*/ 24 w 44"/>
                  <a:gd name="T47" fmla="*/ 4 h 126"/>
                  <a:gd name="T48" fmla="*/ 24 w 44"/>
                  <a:gd name="T49" fmla="*/ 8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4" h="126">
                    <a:moveTo>
                      <a:pt x="24" y="8"/>
                    </a:moveTo>
                    <a:lnTo>
                      <a:pt x="24" y="8"/>
                    </a:lnTo>
                    <a:lnTo>
                      <a:pt x="14" y="62"/>
                    </a:lnTo>
                    <a:lnTo>
                      <a:pt x="0" y="116"/>
                    </a:lnTo>
                    <a:lnTo>
                      <a:pt x="0" y="116"/>
                    </a:lnTo>
                    <a:lnTo>
                      <a:pt x="0" y="118"/>
                    </a:lnTo>
                    <a:lnTo>
                      <a:pt x="2" y="122"/>
                    </a:lnTo>
                    <a:lnTo>
                      <a:pt x="6" y="126"/>
                    </a:lnTo>
                    <a:lnTo>
                      <a:pt x="12" y="126"/>
                    </a:lnTo>
                    <a:lnTo>
                      <a:pt x="16" y="124"/>
                    </a:lnTo>
                    <a:lnTo>
                      <a:pt x="18" y="122"/>
                    </a:lnTo>
                    <a:lnTo>
                      <a:pt x="18" y="122"/>
                    </a:lnTo>
                    <a:lnTo>
                      <a:pt x="26" y="94"/>
                    </a:lnTo>
                    <a:lnTo>
                      <a:pt x="34" y="66"/>
                    </a:lnTo>
                    <a:lnTo>
                      <a:pt x="40" y="40"/>
                    </a:lnTo>
                    <a:lnTo>
                      <a:pt x="44" y="10"/>
                    </a:lnTo>
                    <a:lnTo>
                      <a:pt x="44" y="10"/>
                    </a:lnTo>
                    <a:lnTo>
                      <a:pt x="42" y="6"/>
                    </a:lnTo>
                    <a:lnTo>
                      <a:pt x="40" y="4"/>
                    </a:lnTo>
                    <a:lnTo>
                      <a:pt x="38" y="0"/>
                    </a:lnTo>
                    <a:lnTo>
                      <a:pt x="34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4" y="4"/>
                    </a:lnTo>
                    <a:lnTo>
                      <a:pt x="24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94" name="Freeform 110"/>
              <p:cNvSpPr>
                <a:spLocks/>
              </p:cNvSpPr>
              <p:nvPr/>
            </p:nvSpPr>
            <p:spPr bwMode="auto">
              <a:xfrm>
                <a:off x="10045700" y="5867400"/>
                <a:ext cx="158750" cy="187325"/>
              </a:xfrm>
              <a:custGeom>
                <a:avLst/>
                <a:gdLst>
                  <a:gd name="T0" fmla="*/ 82 w 100"/>
                  <a:gd name="T1" fmla="*/ 2 h 118"/>
                  <a:gd name="T2" fmla="*/ 82 w 100"/>
                  <a:gd name="T3" fmla="*/ 2 h 118"/>
                  <a:gd name="T4" fmla="*/ 42 w 100"/>
                  <a:gd name="T5" fmla="*/ 52 h 118"/>
                  <a:gd name="T6" fmla="*/ 2 w 100"/>
                  <a:gd name="T7" fmla="*/ 102 h 118"/>
                  <a:gd name="T8" fmla="*/ 2 w 100"/>
                  <a:gd name="T9" fmla="*/ 102 h 118"/>
                  <a:gd name="T10" fmla="*/ 0 w 100"/>
                  <a:gd name="T11" fmla="*/ 106 h 118"/>
                  <a:gd name="T12" fmla="*/ 0 w 100"/>
                  <a:gd name="T13" fmla="*/ 110 h 118"/>
                  <a:gd name="T14" fmla="*/ 0 w 100"/>
                  <a:gd name="T15" fmla="*/ 114 h 118"/>
                  <a:gd name="T16" fmla="*/ 4 w 100"/>
                  <a:gd name="T17" fmla="*/ 116 h 118"/>
                  <a:gd name="T18" fmla="*/ 6 w 100"/>
                  <a:gd name="T19" fmla="*/ 118 h 118"/>
                  <a:gd name="T20" fmla="*/ 10 w 100"/>
                  <a:gd name="T21" fmla="*/ 118 h 118"/>
                  <a:gd name="T22" fmla="*/ 14 w 100"/>
                  <a:gd name="T23" fmla="*/ 118 h 118"/>
                  <a:gd name="T24" fmla="*/ 16 w 100"/>
                  <a:gd name="T25" fmla="*/ 116 h 118"/>
                  <a:gd name="T26" fmla="*/ 16 w 100"/>
                  <a:gd name="T27" fmla="*/ 116 h 118"/>
                  <a:gd name="T28" fmla="*/ 40 w 100"/>
                  <a:gd name="T29" fmla="*/ 92 h 118"/>
                  <a:gd name="T30" fmla="*/ 60 w 100"/>
                  <a:gd name="T31" fmla="*/ 66 h 118"/>
                  <a:gd name="T32" fmla="*/ 80 w 100"/>
                  <a:gd name="T33" fmla="*/ 40 h 118"/>
                  <a:gd name="T34" fmla="*/ 98 w 100"/>
                  <a:gd name="T35" fmla="*/ 14 h 118"/>
                  <a:gd name="T36" fmla="*/ 98 w 100"/>
                  <a:gd name="T37" fmla="*/ 14 h 118"/>
                  <a:gd name="T38" fmla="*/ 100 w 100"/>
                  <a:gd name="T39" fmla="*/ 10 h 118"/>
                  <a:gd name="T40" fmla="*/ 98 w 100"/>
                  <a:gd name="T41" fmla="*/ 6 h 118"/>
                  <a:gd name="T42" fmla="*/ 94 w 100"/>
                  <a:gd name="T43" fmla="*/ 2 h 118"/>
                  <a:gd name="T44" fmla="*/ 88 w 100"/>
                  <a:gd name="T45" fmla="*/ 0 h 118"/>
                  <a:gd name="T46" fmla="*/ 84 w 100"/>
                  <a:gd name="T47" fmla="*/ 0 h 118"/>
                  <a:gd name="T48" fmla="*/ 82 w 100"/>
                  <a:gd name="T49" fmla="*/ 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0" h="118">
                    <a:moveTo>
                      <a:pt x="82" y="2"/>
                    </a:moveTo>
                    <a:lnTo>
                      <a:pt x="82" y="2"/>
                    </a:lnTo>
                    <a:lnTo>
                      <a:pt x="42" y="52"/>
                    </a:lnTo>
                    <a:lnTo>
                      <a:pt x="2" y="102"/>
                    </a:lnTo>
                    <a:lnTo>
                      <a:pt x="2" y="102"/>
                    </a:lnTo>
                    <a:lnTo>
                      <a:pt x="0" y="106"/>
                    </a:lnTo>
                    <a:lnTo>
                      <a:pt x="0" y="110"/>
                    </a:lnTo>
                    <a:lnTo>
                      <a:pt x="0" y="114"/>
                    </a:lnTo>
                    <a:lnTo>
                      <a:pt x="4" y="116"/>
                    </a:lnTo>
                    <a:lnTo>
                      <a:pt x="6" y="118"/>
                    </a:lnTo>
                    <a:lnTo>
                      <a:pt x="10" y="118"/>
                    </a:lnTo>
                    <a:lnTo>
                      <a:pt x="14" y="118"/>
                    </a:lnTo>
                    <a:lnTo>
                      <a:pt x="16" y="116"/>
                    </a:lnTo>
                    <a:lnTo>
                      <a:pt x="16" y="116"/>
                    </a:lnTo>
                    <a:lnTo>
                      <a:pt x="40" y="92"/>
                    </a:lnTo>
                    <a:lnTo>
                      <a:pt x="60" y="66"/>
                    </a:lnTo>
                    <a:lnTo>
                      <a:pt x="80" y="40"/>
                    </a:lnTo>
                    <a:lnTo>
                      <a:pt x="98" y="14"/>
                    </a:lnTo>
                    <a:lnTo>
                      <a:pt x="98" y="14"/>
                    </a:lnTo>
                    <a:lnTo>
                      <a:pt x="100" y="10"/>
                    </a:lnTo>
                    <a:lnTo>
                      <a:pt x="98" y="6"/>
                    </a:lnTo>
                    <a:lnTo>
                      <a:pt x="94" y="2"/>
                    </a:lnTo>
                    <a:lnTo>
                      <a:pt x="88" y="0"/>
                    </a:lnTo>
                    <a:lnTo>
                      <a:pt x="84" y="0"/>
                    </a:lnTo>
                    <a:lnTo>
                      <a:pt x="82" y="2"/>
                    </a:lnTo>
                    <a:close/>
                  </a:path>
                </a:pathLst>
              </a:custGeom>
              <a:solidFill>
                <a:srgbClr val="FDEC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95" name="Freeform 111"/>
              <p:cNvSpPr>
                <a:spLocks/>
              </p:cNvSpPr>
              <p:nvPr/>
            </p:nvSpPr>
            <p:spPr bwMode="auto">
              <a:xfrm>
                <a:off x="10045700" y="5867400"/>
                <a:ext cx="158750" cy="187325"/>
              </a:xfrm>
              <a:custGeom>
                <a:avLst/>
                <a:gdLst>
                  <a:gd name="T0" fmla="*/ 82 w 100"/>
                  <a:gd name="T1" fmla="*/ 2 h 118"/>
                  <a:gd name="T2" fmla="*/ 82 w 100"/>
                  <a:gd name="T3" fmla="*/ 2 h 118"/>
                  <a:gd name="T4" fmla="*/ 42 w 100"/>
                  <a:gd name="T5" fmla="*/ 52 h 118"/>
                  <a:gd name="T6" fmla="*/ 2 w 100"/>
                  <a:gd name="T7" fmla="*/ 102 h 118"/>
                  <a:gd name="T8" fmla="*/ 2 w 100"/>
                  <a:gd name="T9" fmla="*/ 102 h 118"/>
                  <a:gd name="T10" fmla="*/ 0 w 100"/>
                  <a:gd name="T11" fmla="*/ 106 h 118"/>
                  <a:gd name="T12" fmla="*/ 0 w 100"/>
                  <a:gd name="T13" fmla="*/ 110 h 118"/>
                  <a:gd name="T14" fmla="*/ 0 w 100"/>
                  <a:gd name="T15" fmla="*/ 114 h 118"/>
                  <a:gd name="T16" fmla="*/ 4 w 100"/>
                  <a:gd name="T17" fmla="*/ 116 h 118"/>
                  <a:gd name="T18" fmla="*/ 6 w 100"/>
                  <a:gd name="T19" fmla="*/ 118 h 118"/>
                  <a:gd name="T20" fmla="*/ 10 w 100"/>
                  <a:gd name="T21" fmla="*/ 118 h 118"/>
                  <a:gd name="T22" fmla="*/ 14 w 100"/>
                  <a:gd name="T23" fmla="*/ 118 h 118"/>
                  <a:gd name="T24" fmla="*/ 16 w 100"/>
                  <a:gd name="T25" fmla="*/ 116 h 118"/>
                  <a:gd name="T26" fmla="*/ 16 w 100"/>
                  <a:gd name="T27" fmla="*/ 116 h 118"/>
                  <a:gd name="T28" fmla="*/ 40 w 100"/>
                  <a:gd name="T29" fmla="*/ 92 h 118"/>
                  <a:gd name="T30" fmla="*/ 60 w 100"/>
                  <a:gd name="T31" fmla="*/ 66 h 118"/>
                  <a:gd name="T32" fmla="*/ 80 w 100"/>
                  <a:gd name="T33" fmla="*/ 40 h 118"/>
                  <a:gd name="T34" fmla="*/ 98 w 100"/>
                  <a:gd name="T35" fmla="*/ 14 h 118"/>
                  <a:gd name="T36" fmla="*/ 98 w 100"/>
                  <a:gd name="T37" fmla="*/ 14 h 118"/>
                  <a:gd name="T38" fmla="*/ 100 w 100"/>
                  <a:gd name="T39" fmla="*/ 10 h 118"/>
                  <a:gd name="T40" fmla="*/ 98 w 100"/>
                  <a:gd name="T41" fmla="*/ 6 h 118"/>
                  <a:gd name="T42" fmla="*/ 94 w 100"/>
                  <a:gd name="T43" fmla="*/ 2 h 118"/>
                  <a:gd name="T44" fmla="*/ 88 w 100"/>
                  <a:gd name="T45" fmla="*/ 0 h 118"/>
                  <a:gd name="T46" fmla="*/ 84 w 100"/>
                  <a:gd name="T47" fmla="*/ 0 h 118"/>
                  <a:gd name="T48" fmla="*/ 82 w 100"/>
                  <a:gd name="T49" fmla="*/ 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0" h="118">
                    <a:moveTo>
                      <a:pt x="82" y="2"/>
                    </a:moveTo>
                    <a:lnTo>
                      <a:pt x="82" y="2"/>
                    </a:lnTo>
                    <a:lnTo>
                      <a:pt x="42" y="52"/>
                    </a:lnTo>
                    <a:lnTo>
                      <a:pt x="2" y="102"/>
                    </a:lnTo>
                    <a:lnTo>
                      <a:pt x="2" y="102"/>
                    </a:lnTo>
                    <a:lnTo>
                      <a:pt x="0" y="106"/>
                    </a:lnTo>
                    <a:lnTo>
                      <a:pt x="0" y="110"/>
                    </a:lnTo>
                    <a:lnTo>
                      <a:pt x="0" y="114"/>
                    </a:lnTo>
                    <a:lnTo>
                      <a:pt x="4" y="116"/>
                    </a:lnTo>
                    <a:lnTo>
                      <a:pt x="6" y="118"/>
                    </a:lnTo>
                    <a:lnTo>
                      <a:pt x="10" y="118"/>
                    </a:lnTo>
                    <a:lnTo>
                      <a:pt x="14" y="118"/>
                    </a:lnTo>
                    <a:lnTo>
                      <a:pt x="16" y="116"/>
                    </a:lnTo>
                    <a:lnTo>
                      <a:pt x="16" y="116"/>
                    </a:lnTo>
                    <a:lnTo>
                      <a:pt x="40" y="92"/>
                    </a:lnTo>
                    <a:lnTo>
                      <a:pt x="60" y="66"/>
                    </a:lnTo>
                    <a:lnTo>
                      <a:pt x="80" y="40"/>
                    </a:lnTo>
                    <a:lnTo>
                      <a:pt x="98" y="14"/>
                    </a:lnTo>
                    <a:lnTo>
                      <a:pt x="98" y="14"/>
                    </a:lnTo>
                    <a:lnTo>
                      <a:pt x="100" y="10"/>
                    </a:lnTo>
                    <a:lnTo>
                      <a:pt x="98" y="6"/>
                    </a:lnTo>
                    <a:lnTo>
                      <a:pt x="94" y="2"/>
                    </a:lnTo>
                    <a:lnTo>
                      <a:pt x="88" y="0"/>
                    </a:lnTo>
                    <a:lnTo>
                      <a:pt x="84" y="0"/>
                    </a:lnTo>
                    <a:lnTo>
                      <a:pt x="82" y="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96" name="Freeform 112"/>
              <p:cNvSpPr>
                <a:spLocks/>
              </p:cNvSpPr>
              <p:nvPr/>
            </p:nvSpPr>
            <p:spPr bwMode="auto">
              <a:xfrm>
                <a:off x="9445625" y="5451475"/>
                <a:ext cx="282575" cy="168275"/>
              </a:xfrm>
              <a:custGeom>
                <a:avLst/>
                <a:gdLst>
                  <a:gd name="T0" fmla="*/ 142 w 178"/>
                  <a:gd name="T1" fmla="*/ 0 h 106"/>
                  <a:gd name="T2" fmla="*/ 142 w 178"/>
                  <a:gd name="T3" fmla="*/ 0 h 106"/>
                  <a:gd name="T4" fmla="*/ 66 w 178"/>
                  <a:gd name="T5" fmla="*/ 24 h 106"/>
                  <a:gd name="T6" fmla="*/ 26 w 178"/>
                  <a:gd name="T7" fmla="*/ 38 h 106"/>
                  <a:gd name="T8" fmla="*/ 12 w 178"/>
                  <a:gd name="T9" fmla="*/ 44 h 106"/>
                  <a:gd name="T10" fmla="*/ 4 w 178"/>
                  <a:gd name="T11" fmla="*/ 52 h 106"/>
                  <a:gd name="T12" fmla="*/ 4 w 178"/>
                  <a:gd name="T13" fmla="*/ 52 h 106"/>
                  <a:gd name="T14" fmla="*/ 0 w 178"/>
                  <a:gd name="T15" fmla="*/ 58 h 106"/>
                  <a:gd name="T16" fmla="*/ 0 w 178"/>
                  <a:gd name="T17" fmla="*/ 66 h 106"/>
                  <a:gd name="T18" fmla="*/ 4 w 178"/>
                  <a:gd name="T19" fmla="*/ 76 h 106"/>
                  <a:gd name="T20" fmla="*/ 8 w 178"/>
                  <a:gd name="T21" fmla="*/ 84 h 106"/>
                  <a:gd name="T22" fmla="*/ 18 w 178"/>
                  <a:gd name="T23" fmla="*/ 100 h 106"/>
                  <a:gd name="T24" fmla="*/ 24 w 178"/>
                  <a:gd name="T25" fmla="*/ 104 h 106"/>
                  <a:gd name="T26" fmla="*/ 28 w 178"/>
                  <a:gd name="T27" fmla="*/ 106 h 106"/>
                  <a:gd name="T28" fmla="*/ 28 w 178"/>
                  <a:gd name="T29" fmla="*/ 106 h 106"/>
                  <a:gd name="T30" fmla="*/ 54 w 178"/>
                  <a:gd name="T31" fmla="*/ 106 h 106"/>
                  <a:gd name="T32" fmla="*/ 102 w 178"/>
                  <a:gd name="T33" fmla="*/ 102 h 106"/>
                  <a:gd name="T34" fmla="*/ 128 w 178"/>
                  <a:gd name="T35" fmla="*/ 98 h 106"/>
                  <a:gd name="T36" fmla="*/ 150 w 178"/>
                  <a:gd name="T37" fmla="*/ 94 h 106"/>
                  <a:gd name="T38" fmla="*/ 168 w 178"/>
                  <a:gd name="T39" fmla="*/ 88 h 106"/>
                  <a:gd name="T40" fmla="*/ 174 w 178"/>
                  <a:gd name="T41" fmla="*/ 84 h 106"/>
                  <a:gd name="T42" fmla="*/ 176 w 178"/>
                  <a:gd name="T43" fmla="*/ 80 h 106"/>
                  <a:gd name="T44" fmla="*/ 176 w 178"/>
                  <a:gd name="T45" fmla="*/ 80 h 106"/>
                  <a:gd name="T46" fmla="*/ 178 w 178"/>
                  <a:gd name="T47" fmla="*/ 70 h 106"/>
                  <a:gd name="T48" fmla="*/ 176 w 178"/>
                  <a:gd name="T49" fmla="*/ 58 h 106"/>
                  <a:gd name="T50" fmla="*/ 172 w 178"/>
                  <a:gd name="T51" fmla="*/ 44 h 106"/>
                  <a:gd name="T52" fmla="*/ 168 w 178"/>
                  <a:gd name="T53" fmla="*/ 30 h 106"/>
                  <a:gd name="T54" fmla="*/ 162 w 178"/>
                  <a:gd name="T55" fmla="*/ 16 h 106"/>
                  <a:gd name="T56" fmla="*/ 154 w 178"/>
                  <a:gd name="T57" fmla="*/ 6 h 106"/>
                  <a:gd name="T58" fmla="*/ 148 w 178"/>
                  <a:gd name="T59" fmla="*/ 0 h 106"/>
                  <a:gd name="T60" fmla="*/ 144 w 178"/>
                  <a:gd name="T61" fmla="*/ 0 h 106"/>
                  <a:gd name="T62" fmla="*/ 142 w 178"/>
                  <a:gd name="T63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8" h="106">
                    <a:moveTo>
                      <a:pt x="142" y="0"/>
                    </a:moveTo>
                    <a:lnTo>
                      <a:pt x="142" y="0"/>
                    </a:lnTo>
                    <a:lnTo>
                      <a:pt x="66" y="24"/>
                    </a:lnTo>
                    <a:lnTo>
                      <a:pt x="26" y="38"/>
                    </a:lnTo>
                    <a:lnTo>
                      <a:pt x="12" y="44"/>
                    </a:lnTo>
                    <a:lnTo>
                      <a:pt x="4" y="52"/>
                    </a:lnTo>
                    <a:lnTo>
                      <a:pt x="4" y="52"/>
                    </a:lnTo>
                    <a:lnTo>
                      <a:pt x="0" y="58"/>
                    </a:lnTo>
                    <a:lnTo>
                      <a:pt x="0" y="66"/>
                    </a:lnTo>
                    <a:lnTo>
                      <a:pt x="4" y="76"/>
                    </a:lnTo>
                    <a:lnTo>
                      <a:pt x="8" y="84"/>
                    </a:lnTo>
                    <a:lnTo>
                      <a:pt x="18" y="100"/>
                    </a:lnTo>
                    <a:lnTo>
                      <a:pt x="24" y="104"/>
                    </a:lnTo>
                    <a:lnTo>
                      <a:pt x="28" y="106"/>
                    </a:lnTo>
                    <a:lnTo>
                      <a:pt x="28" y="106"/>
                    </a:lnTo>
                    <a:lnTo>
                      <a:pt x="54" y="106"/>
                    </a:lnTo>
                    <a:lnTo>
                      <a:pt x="102" y="102"/>
                    </a:lnTo>
                    <a:lnTo>
                      <a:pt x="128" y="98"/>
                    </a:lnTo>
                    <a:lnTo>
                      <a:pt x="150" y="94"/>
                    </a:lnTo>
                    <a:lnTo>
                      <a:pt x="168" y="88"/>
                    </a:lnTo>
                    <a:lnTo>
                      <a:pt x="174" y="84"/>
                    </a:lnTo>
                    <a:lnTo>
                      <a:pt x="176" y="80"/>
                    </a:lnTo>
                    <a:lnTo>
                      <a:pt x="176" y="80"/>
                    </a:lnTo>
                    <a:lnTo>
                      <a:pt x="178" y="70"/>
                    </a:lnTo>
                    <a:lnTo>
                      <a:pt x="176" y="58"/>
                    </a:lnTo>
                    <a:lnTo>
                      <a:pt x="172" y="44"/>
                    </a:lnTo>
                    <a:lnTo>
                      <a:pt x="168" y="30"/>
                    </a:lnTo>
                    <a:lnTo>
                      <a:pt x="162" y="16"/>
                    </a:lnTo>
                    <a:lnTo>
                      <a:pt x="154" y="6"/>
                    </a:lnTo>
                    <a:lnTo>
                      <a:pt x="148" y="0"/>
                    </a:lnTo>
                    <a:lnTo>
                      <a:pt x="144" y="0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FEE1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97" name="Freeform 113"/>
              <p:cNvSpPr>
                <a:spLocks/>
              </p:cNvSpPr>
              <p:nvPr/>
            </p:nvSpPr>
            <p:spPr bwMode="auto">
              <a:xfrm>
                <a:off x="9445625" y="5451475"/>
                <a:ext cx="282575" cy="168275"/>
              </a:xfrm>
              <a:custGeom>
                <a:avLst/>
                <a:gdLst>
                  <a:gd name="T0" fmla="*/ 142 w 178"/>
                  <a:gd name="T1" fmla="*/ 0 h 106"/>
                  <a:gd name="T2" fmla="*/ 142 w 178"/>
                  <a:gd name="T3" fmla="*/ 0 h 106"/>
                  <a:gd name="T4" fmla="*/ 66 w 178"/>
                  <a:gd name="T5" fmla="*/ 24 h 106"/>
                  <a:gd name="T6" fmla="*/ 26 w 178"/>
                  <a:gd name="T7" fmla="*/ 38 h 106"/>
                  <a:gd name="T8" fmla="*/ 12 w 178"/>
                  <a:gd name="T9" fmla="*/ 44 h 106"/>
                  <a:gd name="T10" fmla="*/ 4 w 178"/>
                  <a:gd name="T11" fmla="*/ 52 h 106"/>
                  <a:gd name="T12" fmla="*/ 4 w 178"/>
                  <a:gd name="T13" fmla="*/ 52 h 106"/>
                  <a:gd name="T14" fmla="*/ 0 w 178"/>
                  <a:gd name="T15" fmla="*/ 58 h 106"/>
                  <a:gd name="T16" fmla="*/ 0 w 178"/>
                  <a:gd name="T17" fmla="*/ 66 h 106"/>
                  <a:gd name="T18" fmla="*/ 4 w 178"/>
                  <a:gd name="T19" fmla="*/ 76 h 106"/>
                  <a:gd name="T20" fmla="*/ 8 w 178"/>
                  <a:gd name="T21" fmla="*/ 84 h 106"/>
                  <a:gd name="T22" fmla="*/ 18 w 178"/>
                  <a:gd name="T23" fmla="*/ 100 h 106"/>
                  <a:gd name="T24" fmla="*/ 24 w 178"/>
                  <a:gd name="T25" fmla="*/ 104 h 106"/>
                  <a:gd name="T26" fmla="*/ 28 w 178"/>
                  <a:gd name="T27" fmla="*/ 106 h 106"/>
                  <a:gd name="T28" fmla="*/ 28 w 178"/>
                  <a:gd name="T29" fmla="*/ 106 h 106"/>
                  <a:gd name="T30" fmla="*/ 54 w 178"/>
                  <a:gd name="T31" fmla="*/ 106 h 106"/>
                  <a:gd name="T32" fmla="*/ 102 w 178"/>
                  <a:gd name="T33" fmla="*/ 102 h 106"/>
                  <a:gd name="T34" fmla="*/ 128 w 178"/>
                  <a:gd name="T35" fmla="*/ 98 h 106"/>
                  <a:gd name="T36" fmla="*/ 150 w 178"/>
                  <a:gd name="T37" fmla="*/ 94 h 106"/>
                  <a:gd name="T38" fmla="*/ 168 w 178"/>
                  <a:gd name="T39" fmla="*/ 88 h 106"/>
                  <a:gd name="T40" fmla="*/ 174 w 178"/>
                  <a:gd name="T41" fmla="*/ 84 h 106"/>
                  <a:gd name="T42" fmla="*/ 176 w 178"/>
                  <a:gd name="T43" fmla="*/ 80 h 106"/>
                  <a:gd name="T44" fmla="*/ 176 w 178"/>
                  <a:gd name="T45" fmla="*/ 80 h 106"/>
                  <a:gd name="T46" fmla="*/ 178 w 178"/>
                  <a:gd name="T47" fmla="*/ 70 h 106"/>
                  <a:gd name="T48" fmla="*/ 176 w 178"/>
                  <a:gd name="T49" fmla="*/ 58 h 106"/>
                  <a:gd name="T50" fmla="*/ 172 w 178"/>
                  <a:gd name="T51" fmla="*/ 44 h 106"/>
                  <a:gd name="T52" fmla="*/ 168 w 178"/>
                  <a:gd name="T53" fmla="*/ 30 h 106"/>
                  <a:gd name="T54" fmla="*/ 162 w 178"/>
                  <a:gd name="T55" fmla="*/ 16 h 106"/>
                  <a:gd name="T56" fmla="*/ 154 w 178"/>
                  <a:gd name="T57" fmla="*/ 6 h 106"/>
                  <a:gd name="T58" fmla="*/ 148 w 178"/>
                  <a:gd name="T59" fmla="*/ 0 h 106"/>
                  <a:gd name="T60" fmla="*/ 144 w 178"/>
                  <a:gd name="T61" fmla="*/ 0 h 106"/>
                  <a:gd name="T62" fmla="*/ 142 w 178"/>
                  <a:gd name="T63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8" h="106">
                    <a:moveTo>
                      <a:pt x="142" y="0"/>
                    </a:moveTo>
                    <a:lnTo>
                      <a:pt x="142" y="0"/>
                    </a:lnTo>
                    <a:lnTo>
                      <a:pt x="66" y="24"/>
                    </a:lnTo>
                    <a:lnTo>
                      <a:pt x="26" y="38"/>
                    </a:lnTo>
                    <a:lnTo>
                      <a:pt x="12" y="44"/>
                    </a:lnTo>
                    <a:lnTo>
                      <a:pt x="4" y="52"/>
                    </a:lnTo>
                    <a:lnTo>
                      <a:pt x="4" y="52"/>
                    </a:lnTo>
                    <a:lnTo>
                      <a:pt x="0" y="58"/>
                    </a:lnTo>
                    <a:lnTo>
                      <a:pt x="0" y="66"/>
                    </a:lnTo>
                    <a:lnTo>
                      <a:pt x="4" y="76"/>
                    </a:lnTo>
                    <a:lnTo>
                      <a:pt x="8" y="84"/>
                    </a:lnTo>
                    <a:lnTo>
                      <a:pt x="18" y="100"/>
                    </a:lnTo>
                    <a:lnTo>
                      <a:pt x="24" y="104"/>
                    </a:lnTo>
                    <a:lnTo>
                      <a:pt x="28" y="106"/>
                    </a:lnTo>
                    <a:lnTo>
                      <a:pt x="28" y="106"/>
                    </a:lnTo>
                    <a:lnTo>
                      <a:pt x="54" y="106"/>
                    </a:lnTo>
                    <a:lnTo>
                      <a:pt x="102" y="102"/>
                    </a:lnTo>
                    <a:lnTo>
                      <a:pt x="128" y="98"/>
                    </a:lnTo>
                    <a:lnTo>
                      <a:pt x="150" y="94"/>
                    </a:lnTo>
                    <a:lnTo>
                      <a:pt x="168" y="88"/>
                    </a:lnTo>
                    <a:lnTo>
                      <a:pt x="174" y="84"/>
                    </a:lnTo>
                    <a:lnTo>
                      <a:pt x="176" y="80"/>
                    </a:lnTo>
                    <a:lnTo>
                      <a:pt x="176" y="80"/>
                    </a:lnTo>
                    <a:lnTo>
                      <a:pt x="178" y="70"/>
                    </a:lnTo>
                    <a:lnTo>
                      <a:pt x="176" y="58"/>
                    </a:lnTo>
                    <a:lnTo>
                      <a:pt x="172" y="44"/>
                    </a:lnTo>
                    <a:lnTo>
                      <a:pt x="168" y="30"/>
                    </a:lnTo>
                    <a:lnTo>
                      <a:pt x="162" y="16"/>
                    </a:lnTo>
                    <a:lnTo>
                      <a:pt x="154" y="6"/>
                    </a:lnTo>
                    <a:lnTo>
                      <a:pt x="148" y="0"/>
                    </a:lnTo>
                    <a:lnTo>
                      <a:pt x="144" y="0"/>
                    </a:lnTo>
                    <a:lnTo>
                      <a:pt x="14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98" name="Freeform 114"/>
              <p:cNvSpPr>
                <a:spLocks/>
              </p:cNvSpPr>
              <p:nvPr/>
            </p:nvSpPr>
            <p:spPr bwMode="auto">
              <a:xfrm>
                <a:off x="9445625" y="5683250"/>
                <a:ext cx="266700" cy="203200"/>
              </a:xfrm>
              <a:custGeom>
                <a:avLst/>
                <a:gdLst>
                  <a:gd name="T0" fmla="*/ 12 w 168"/>
                  <a:gd name="T1" fmla="*/ 8 h 128"/>
                  <a:gd name="T2" fmla="*/ 12 w 168"/>
                  <a:gd name="T3" fmla="*/ 8 h 128"/>
                  <a:gd name="T4" fmla="*/ 38 w 168"/>
                  <a:gd name="T5" fmla="*/ 6 h 128"/>
                  <a:gd name="T6" fmla="*/ 90 w 168"/>
                  <a:gd name="T7" fmla="*/ 2 h 128"/>
                  <a:gd name="T8" fmla="*/ 142 w 168"/>
                  <a:gd name="T9" fmla="*/ 0 h 128"/>
                  <a:gd name="T10" fmla="*/ 158 w 168"/>
                  <a:gd name="T11" fmla="*/ 2 h 128"/>
                  <a:gd name="T12" fmla="*/ 164 w 168"/>
                  <a:gd name="T13" fmla="*/ 4 h 128"/>
                  <a:gd name="T14" fmla="*/ 166 w 168"/>
                  <a:gd name="T15" fmla="*/ 4 h 128"/>
                  <a:gd name="T16" fmla="*/ 166 w 168"/>
                  <a:gd name="T17" fmla="*/ 4 h 128"/>
                  <a:gd name="T18" fmla="*/ 168 w 168"/>
                  <a:gd name="T19" fmla="*/ 14 h 128"/>
                  <a:gd name="T20" fmla="*/ 168 w 168"/>
                  <a:gd name="T21" fmla="*/ 26 h 128"/>
                  <a:gd name="T22" fmla="*/ 166 w 168"/>
                  <a:gd name="T23" fmla="*/ 38 h 128"/>
                  <a:gd name="T24" fmla="*/ 162 w 168"/>
                  <a:gd name="T25" fmla="*/ 50 h 128"/>
                  <a:gd name="T26" fmla="*/ 162 w 168"/>
                  <a:gd name="T27" fmla="*/ 50 h 128"/>
                  <a:gd name="T28" fmla="*/ 156 w 168"/>
                  <a:gd name="T29" fmla="*/ 60 h 128"/>
                  <a:gd name="T30" fmla="*/ 150 w 168"/>
                  <a:gd name="T31" fmla="*/ 66 h 128"/>
                  <a:gd name="T32" fmla="*/ 142 w 168"/>
                  <a:gd name="T33" fmla="*/ 70 h 128"/>
                  <a:gd name="T34" fmla="*/ 142 w 168"/>
                  <a:gd name="T35" fmla="*/ 70 h 128"/>
                  <a:gd name="T36" fmla="*/ 142 w 168"/>
                  <a:gd name="T37" fmla="*/ 98 h 128"/>
                  <a:gd name="T38" fmla="*/ 140 w 168"/>
                  <a:gd name="T39" fmla="*/ 118 h 128"/>
                  <a:gd name="T40" fmla="*/ 138 w 168"/>
                  <a:gd name="T41" fmla="*/ 124 h 128"/>
                  <a:gd name="T42" fmla="*/ 136 w 168"/>
                  <a:gd name="T43" fmla="*/ 128 h 128"/>
                  <a:gd name="T44" fmla="*/ 136 w 168"/>
                  <a:gd name="T45" fmla="*/ 128 h 128"/>
                  <a:gd name="T46" fmla="*/ 128 w 168"/>
                  <a:gd name="T47" fmla="*/ 128 h 128"/>
                  <a:gd name="T48" fmla="*/ 114 w 168"/>
                  <a:gd name="T49" fmla="*/ 128 h 128"/>
                  <a:gd name="T50" fmla="*/ 78 w 168"/>
                  <a:gd name="T51" fmla="*/ 124 h 128"/>
                  <a:gd name="T52" fmla="*/ 16 w 168"/>
                  <a:gd name="T53" fmla="*/ 118 h 128"/>
                  <a:gd name="T54" fmla="*/ 16 w 168"/>
                  <a:gd name="T55" fmla="*/ 118 h 128"/>
                  <a:gd name="T56" fmla="*/ 10 w 168"/>
                  <a:gd name="T57" fmla="*/ 114 h 128"/>
                  <a:gd name="T58" fmla="*/ 6 w 168"/>
                  <a:gd name="T59" fmla="*/ 108 h 128"/>
                  <a:gd name="T60" fmla="*/ 4 w 168"/>
                  <a:gd name="T61" fmla="*/ 98 h 128"/>
                  <a:gd name="T62" fmla="*/ 4 w 168"/>
                  <a:gd name="T63" fmla="*/ 88 h 128"/>
                  <a:gd name="T64" fmla="*/ 4 w 168"/>
                  <a:gd name="T65" fmla="*/ 70 h 128"/>
                  <a:gd name="T66" fmla="*/ 4 w 168"/>
                  <a:gd name="T67" fmla="*/ 62 h 128"/>
                  <a:gd name="T68" fmla="*/ 4 w 168"/>
                  <a:gd name="T69" fmla="*/ 62 h 128"/>
                  <a:gd name="T70" fmla="*/ 2 w 168"/>
                  <a:gd name="T71" fmla="*/ 54 h 128"/>
                  <a:gd name="T72" fmla="*/ 0 w 168"/>
                  <a:gd name="T73" fmla="*/ 36 h 128"/>
                  <a:gd name="T74" fmla="*/ 0 w 168"/>
                  <a:gd name="T75" fmla="*/ 26 h 128"/>
                  <a:gd name="T76" fmla="*/ 2 w 168"/>
                  <a:gd name="T77" fmla="*/ 18 h 128"/>
                  <a:gd name="T78" fmla="*/ 4 w 168"/>
                  <a:gd name="T79" fmla="*/ 10 h 128"/>
                  <a:gd name="T80" fmla="*/ 8 w 168"/>
                  <a:gd name="T81" fmla="*/ 8 h 128"/>
                  <a:gd name="T82" fmla="*/ 12 w 168"/>
                  <a:gd name="T83" fmla="*/ 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8" h="128">
                    <a:moveTo>
                      <a:pt x="12" y="8"/>
                    </a:moveTo>
                    <a:lnTo>
                      <a:pt x="12" y="8"/>
                    </a:lnTo>
                    <a:lnTo>
                      <a:pt x="38" y="6"/>
                    </a:lnTo>
                    <a:lnTo>
                      <a:pt x="90" y="2"/>
                    </a:lnTo>
                    <a:lnTo>
                      <a:pt x="142" y="0"/>
                    </a:lnTo>
                    <a:lnTo>
                      <a:pt x="158" y="2"/>
                    </a:lnTo>
                    <a:lnTo>
                      <a:pt x="164" y="4"/>
                    </a:lnTo>
                    <a:lnTo>
                      <a:pt x="166" y="4"/>
                    </a:lnTo>
                    <a:lnTo>
                      <a:pt x="166" y="4"/>
                    </a:lnTo>
                    <a:lnTo>
                      <a:pt x="168" y="14"/>
                    </a:lnTo>
                    <a:lnTo>
                      <a:pt x="168" y="26"/>
                    </a:lnTo>
                    <a:lnTo>
                      <a:pt x="166" y="38"/>
                    </a:lnTo>
                    <a:lnTo>
                      <a:pt x="162" y="50"/>
                    </a:lnTo>
                    <a:lnTo>
                      <a:pt x="162" y="50"/>
                    </a:lnTo>
                    <a:lnTo>
                      <a:pt x="156" y="60"/>
                    </a:lnTo>
                    <a:lnTo>
                      <a:pt x="150" y="66"/>
                    </a:lnTo>
                    <a:lnTo>
                      <a:pt x="142" y="70"/>
                    </a:lnTo>
                    <a:lnTo>
                      <a:pt x="142" y="70"/>
                    </a:lnTo>
                    <a:lnTo>
                      <a:pt x="142" y="98"/>
                    </a:lnTo>
                    <a:lnTo>
                      <a:pt x="140" y="118"/>
                    </a:lnTo>
                    <a:lnTo>
                      <a:pt x="138" y="124"/>
                    </a:lnTo>
                    <a:lnTo>
                      <a:pt x="136" y="128"/>
                    </a:lnTo>
                    <a:lnTo>
                      <a:pt x="136" y="128"/>
                    </a:lnTo>
                    <a:lnTo>
                      <a:pt x="128" y="128"/>
                    </a:lnTo>
                    <a:lnTo>
                      <a:pt x="114" y="128"/>
                    </a:lnTo>
                    <a:lnTo>
                      <a:pt x="78" y="124"/>
                    </a:lnTo>
                    <a:lnTo>
                      <a:pt x="16" y="118"/>
                    </a:lnTo>
                    <a:lnTo>
                      <a:pt x="16" y="118"/>
                    </a:lnTo>
                    <a:lnTo>
                      <a:pt x="10" y="114"/>
                    </a:lnTo>
                    <a:lnTo>
                      <a:pt x="6" y="108"/>
                    </a:lnTo>
                    <a:lnTo>
                      <a:pt x="4" y="98"/>
                    </a:lnTo>
                    <a:lnTo>
                      <a:pt x="4" y="88"/>
                    </a:lnTo>
                    <a:lnTo>
                      <a:pt x="4" y="70"/>
                    </a:lnTo>
                    <a:lnTo>
                      <a:pt x="4" y="62"/>
                    </a:lnTo>
                    <a:lnTo>
                      <a:pt x="4" y="62"/>
                    </a:lnTo>
                    <a:lnTo>
                      <a:pt x="2" y="54"/>
                    </a:lnTo>
                    <a:lnTo>
                      <a:pt x="0" y="36"/>
                    </a:lnTo>
                    <a:lnTo>
                      <a:pt x="0" y="26"/>
                    </a:lnTo>
                    <a:lnTo>
                      <a:pt x="2" y="18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12" y="8"/>
                    </a:lnTo>
                    <a:close/>
                  </a:path>
                </a:pathLst>
              </a:custGeom>
              <a:solidFill>
                <a:srgbClr val="FEE1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299" name="Freeform 115"/>
              <p:cNvSpPr>
                <a:spLocks/>
              </p:cNvSpPr>
              <p:nvPr/>
            </p:nvSpPr>
            <p:spPr bwMode="auto">
              <a:xfrm>
                <a:off x="9445625" y="5683250"/>
                <a:ext cx="266700" cy="203200"/>
              </a:xfrm>
              <a:custGeom>
                <a:avLst/>
                <a:gdLst>
                  <a:gd name="T0" fmla="*/ 12 w 168"/>
                  <a:gd name="T1" fmla="*/ 8 h 128"/>
                  <a:gd name="T2" fmla="*/ 12 w 168"/>
                  <a:gd name="T3" fmla="*/ 8 h 128"/>
                  <a:gd name="T4" fmla="*/ 38 w 168"/>
                  <a:gd name="T5" fmla="*/ 6 h 128"/>
                  <a:gd name="T6" fmla="*/ 90 w 168"/>
                  <a:gd name="T7" fmla="*/ 2 h 128"/>
                  <a:gd name="T8" fmla="*/ 142 w 168"/>
                  <a:gd name="T9" fmla="*/ 0 h 128"/>
                  <a:gd name="T10" fmla="*/ 158 w 168"/>
                  <a:gd name="T11" fmla="*/ 2 h 128"/>
                  <a:gd name="T12" fmla="*/ 164 w 168"/>
                  <a:gd name="T13" fmla="*/ 4 h 128"/>
                  <a:gd name="T14" fmla="*/ 166 w 168"/>
                  <a:gd name="T15" fmla="*/ 4 h 128"/>
                  <a:gd name="T16" fmla="*/ 166 w 168"/>
                  <a:gd name="T17" fmla="*/ 4 h 128"/>
                  <a:gd name="T18" fmla="*/ 168 w 168"/>
                  <a:gd name="T19" fmla="*/ 14 h 128"/>
                  <a:gd name="T20" fmla="*/ 168 w 168"/>
                  <a:gd name="T21" fmla="*/ 26 h 128"/>
                  <a:gd name="T22" fmla="*/ 166 w 168"/>
                  <a:gd name="T23" fmla="*/ 38 h 128"/>
                  <a:gd name="T24" fmla="*/ 162 w 168"/>
                  <a:gd name="T25" fmla="*/ 50 h 128"/>
                  <a:gd name="T26" fmla="*/ 162 w 168"/>
                  <a:gd name="T27" fmla="*/ 50 h 128"/>
                  <a:gd name="T28" fmla="*/ 156 w 168"/>
                  <a:gd name="T29" fmla="*/ 60 h 128"/>
                  <a:gd name="T30" fmla="*/ 150 w 168"/>
                  <a:gd name="T31" fmla="*/ 66 h 128"/>
                  <a:gd name="T32" fmla="*/ 142 w 168"/>
                  <a:gd name="T33" fmla="*/ 70 h 128"/>
                  <a:gd name="T34" fmla="*/ 142 w 168"/>
                  <a:gd name="T35" fmla="*/ 70 h 128"/>
                  <a:gd name="T36" fmla="*/ 142 w 168"/>
                  <a:gd name="T37" fmla="*/ 98 h 128"/>
                  <a:gd name="T38" fmla="*/ 140 w 168"/>
                  <a:gd name="T39" fmla="*/ 118 h 128"/>
                  <a:gd name="T40" fmla="*/ 138 w 168"/>
                  <a:gd name="T41" fmla="*/ 124 h 128"/>
                  <a:gd name="T42" fmla="*/ 136 w 168"/>
                  <a:gd name="T43" fmla="*/ 128 h 128"/>
                  <a:gd name="T44" fmla="*/ 136 w 168"/>
                  <a:gd name="T45" fmla="*/ 128 h 128"/>
                  <a:gd name="T46" fmla="*/ 128 w 168"/>
                  <a:gd name="T47" fmla="*/ 128 h 128"/>
                  <a:gd name="T48" fmla="*/ 114 w 168"/>
                  <a:gd name="T49" fmla="*/ 128 h 128"/>
                  <a:gd name="T50" fmla="*/ 78 w 168"/>
                  <a:gd name="T51" fmla="*/ 124 h 128"/>
                  <a:gd name="T52" fmla="*/ 16 w 168"/>
                  <a:gd name="T53" fmla="*/ 118 h 128"/>
                  <a:gd name="T54" fmla="*/ 16 w 168"/>
                  <a:gd name="T55" fmla="*/ 118 h 128"/>
                  <a:gd name="T56" fmla="*/ 10 w 168"/>
                  <a:gd name="T57" fmla="*/ 114 h 128"/>
                  <a:gd name="T58" fmla="*/ 6 w 168"/>
                  <a:gd name="T59" fmla="*/ 108 h 128"/>
                  <a:gd name="T60" fmla="*/ 4 w 168"/>
                  <a:gd name="T61" fmla="*/ 98 h 128"/>
                  <a:gd name="T62" fmla="*/ 4 w 168"/>
                  <a:gd name="T63" fmla="*/ 88 h 128"/>
                  <a:gd name="T64" fmla="*/ 4 w 168"/>
                  <a:gd name="T65" fmla="*/ 70 h 128"/>
                  <a:gd name="T66" fmla="*/ 4 w 168"/>
                  <a:gd name="T67" fmla="*/ 62 h 128"/>
                  <a:gd name="T68" fmla="*/ 4 w 168"/>
                  <a:gd name="T69" fmla="*/ 62 h 128"/>
                  <a:gd name="T70" fmla="*/ 2 w 168"/>
                  <a:gd name="T71" fmla="*/ 54 h 128"/>
                  <a:gd name="T72" fmla="*/ 0 w 168"/>
                  <a:gd name="T73" fmla="*/ 36 h 128"/>
                  <a:gd name="T74" fmla="*/ 0 w 168"/>
                  <a:gd name="T75" fmla="*/ 26 h 128"/>
                  <a:gd name="T76" fmla="*/ 2 w 168"/>
                  <a:gd name="T77" fmla="*/ 18 h 128"/>
                  <a:gd name="T78" fmla="*/ 4 w 168"/>
                  <a:gd name="T79" fmla="*/ 10 h 128"/>
                  <a:gd name="T80" fmla="*/ 8 w 168"/>
                  <a:gd name="T81" fmla="*/ 8 h 128"/>
                  <a:gd name="T82" fmla="*/ 12 w 168"/>
                  <a:gd name="T83" fmla="*/ 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8" h="128">
                    <a:moveTo>
                      <a:pt x="12" y="8"/>
                    </a:moveTo>
                    <a:lnTo>
                      <a:pt x="12" y="8"/>
                    </a:lnTo>
                    <a:lnTo>
                      <a:pt x="38" y="6"/>
                    </a:lnTo>
                    <a:lnTo>
                      <a:pt x="90" y="2"/>
                    </a:lnTo>
                    <a:lnTo>
                      <a:pt x="142" y="0"/>
                    </a:lnTo>
                    <a:lnTo>
                      <a:pt x="158" y="2"/>
                    </a:lnTo>
                    <a:lnTo>
                      <a:pt x="164" y="4"/>
                    </a:lnTo>
                    <a:lnTo>
                      <a:pt x="166" y="4"/>
                    </a:lnTo>
                    <a:lnTo>
                      <a:pt x="166" y="4"/>
                    </a:lnTo>
                    <a:lnTo>
                      <a:pt x="168" y="14"/>
                    </a:lnTo>
                    <a:lnTo>
                      <a:pt x="168" y="26"/>
                    </a:lnTo>
                    <a:lnTo>
                      <a:pt x="166" y="38"/>
                    </a:lnTo>
                    <a:lnTo>
                      <a:pt x="162" y="50"/>
                    </a:lnTo>
                    <a:lnTo>
                      <a:pt x="162" y="50"/>
                    </a:lnTo>
                    <a:lnTo>
                      <a:pt x="156" y="60"/>
                    </a:lnTo>
                    <a:lnTo>
                      <a:pt x="150" y="66"/>
                    </a:lnTo>
                    <a:lnTo>
                      <a:pt x="142" y="70"/>
                    </a:lnTo>
                    <a:lnTo>
                      <a:pt x="142" y="70"/>
                    </a:lnTo>
                    <a:lnTo>
                      <a:pt x="142" y="98"/>
                    </a:lnTo>
                    <a:lnTo>
                      <a:pt x="140" y="118"/>
                    </a:lnTo>
                    <a:lnTo>
                      <a:pt x="138" y="124"/>
                    </a:lnTo>
                    <a:lnTo>
                      <a:pt x="136" y="128"/>
                    </a:lnTo>
                    <a:lnTo>
                      <a:pt x="136" y="128"/>
                    </a:lnTo>
                    <a:lnTo>
                      <a:pt x="128" y="128"/>
                    </a:lnTo>
                    <a:lnTo>
                      <a:pt x="114" y="128"/>
                    </a:lnTo>
                    <a:lnTo>
                      <a:pt x="78" y="124"/>
                    </a:lnTo>
                    <a:lnTo>
                      <a:pt x="16" y="118"/>
                    </a:lnTo>
                    <a:lnTo>
                      <a:pt x="16" y="118"/>
                    </a:lnTo>
                    <a:lnTo>
                      <a:pt x="10" y="114"/>
                    </a:lnTo>
                    <a:lnTo>
                      <a:pt x="6" y="108"/>
                    </a:lnTo>
                    <a:lnTo>
                      <a:pt x="4" y="98"/>
                    </a:lnTo>
                    <a:lnTo>
                      <a:pt x="4" y="88"/>
                    </a:lnTo>
                    <a:lnTo>
                      <a:pt x="4" y="70"/>
                    </a:lnTo>
                    <a:lnTo>
                      <a:pt x="4" y="62"/>
                    </a:lnTo>
                    <a:lnTo>
                      <a:pt x="4" y="62"/>
                    </a:lnTo>
                    <a:lnTo>
                      <a:pt x="2" y="54"/>
                    </a:lnTo>
                    <a:lnTo>
                      <a:pt x="0" y="36"/>
                    </a:lnTo>
                    <a:lnTo>
                      <a:pt x="0" y="26"/>
                    </a:lnTo>
                    <a:lnTo>
                      <a:pt x="2" y="18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12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300" name="Freeform 116"/>
              <p:cNvSpPr>
                <a:spLocks/>
              </p:cNvSpPr>
              <p:nvPr/>
            </p:nvSpPr>
            <p:spPr bwMode="auto">
              <a:xfrm>
                <a:off x="5778500" y="5810250"/>
                <a:ext cx="1196975" cy="384175"/>
              </a:xfrm>
              <a:custGeom>
                <a:avLst/>
                <a:gdLst>
                  <a:gd name="T0" fmla="*/ 746 w 754"/>
                  <a:gd name="T1" fmla="*/ 242 h 242"/>
                  <a:gd name="T2" fmla="*/ 746 w 754"/>
                  <a:gd name="T3" fmla="*/ 242 h 242"/>
                  <a:gd name="T4" fmla="*/ 752 w 754"/>
                  <a:gd name="T5" fmla="*/ 180 h 242"/>
                  <a:gd name="T6" fmla="*/ 754 w 754"/>
                  <a:gd name="T7" fmla="*/ 132 h 242"/>
                  <a:gd name="T8" fmla="*/ 754 w 754"/>
                  <a:gd name="T9" fmla="*/ 112 h 242"/>
                  <a:gd name="T10" fmla="*/ 752 w 754"/>
                  <a:gd name="T11" fmla="*/ 98 h 242"/>
                  <a:gd name="T12" fmla="*/ 752 w 754"/>
                  <a:gd name="T13" fmla="*/ 98 h 242"/>
                  <a:gd name="T14" fmla="*/ 98 w 754"/>
                  <a:gd name="T15" fmla="*/ 0 h 242"/>
                  <a:gd name="T16" fmla="*/ 98 w 754"/>
                  <a:gd name="T17" fmla="*/ 0 h 242"/>
                  <a:gd name="T18" fmla="*/ 84 w 754"/>
                  <a:gd name="T19" fmla="*/ 0 h 242"/>
                  <a:gd name="T20" fmla="*/ 70 w 754"/>
                  <a:gd name="T21" fmla="*/ 4 h 242"/>
                  <a:gd name="T22" fmla="*/ 56 w 754"/>
                  <a:gd name="T23" fmla="*/ 12 h 242"/>
                  <a:gd name="T24" fmla="*/ 42 w 754"/>
                  <a:gd name="T25" fmla="*/ 24 h 242"/>
                  <a:gd name="T26" fmla="*/ 30 w 754"/>
                  <a:gd name="T27" fmla="*/ 38 h 242"/>
                  <a:gd name="T28" fmla="*/ 20 w 754"/>
                  <a:gd name="T29" fmla="*/ 54 h 242"/>
                  <a:gd name="T30" fmla="*/ 12 w 754"/>
                  <a:gd name="T31" fmla="*/ 72 h 242"/>
                  <a:gd name="T32" fmla="*/ 6 w 754"/>
                  <a:gd name="T33" fmla="*/ 90 h 242"/>
                  <a:gd name="T34" fmla="*/ 2 w 754"/>
                  <a:gd name="T35" fmla="*/ 110 h 242"/>
                  <a:gd name="T36" fmla="*/ 0 w 754"/>
                  <a:gd name="T37" fmla="*/ 130 h 242"/>
                  <a:gd name="T38" fmla="*/ 2 w 754"/>
                  <a:gd name="T39" fmla="*/ 148 h 242"/>
                  <a:gd name="T40" fmla="*/ 6 w 754"/>
                  <a:gd name="T41" fmla="*/ 164 h 242"/>
                  <a:gd name="T42" fmla="*/ 14 w 754"/>
                  <a:gd name="T43" fmla="*/ 180 h 242"/>
                  <a:gd name="T44" fmla="*/ 26 w 754"/>
                  <a:gd name="T45" fmla="*/ 194 h 242"/>
                  <a:gd name="T46" fmla="*/ 34 w 754"/>
                  <a:gd name="T47" fmla="*/ 198 h 242"/>
                  <a:gd name="T48" fmla="*/ 42 w 754"/>
                  <a:gd name="T49" fmla="*/ 204 h 242"/>
                  <a:gd name="T50" fmla="*/ 52 w 754"/>
                  <a:gd name="T51" fmla="*/ 208 h 242"/>
                  <a:gd name="T52" fmla="*/ 62 w 754"/>
                  <a:gd name="T53" fmla="*/ 210 h 242"/>
                  <a:gd name="T54" fmla="*/ 62 w 754"/>
                  <a:gd name="T55" fmla="*/ 210 h 242"/>
                  <a:gd name="T56" fmla="*/ 90 w 754"/>
                  <a:gd name="T57" fmla="*/ 214 h 242"/>
                  <a:gd name="T58" fmla="*/ 126 w 754"/>
                  <a:gd name="T59" fmla="*/ 218 h 242"/>
                  <a:gd name="T60" fmla="*/ 220 w 754"/>
                  <a:gd name="T61" fmla="*/ 226 h 242"/>
                  <a:gd name="T62" fmla="*/ 332 w 754"/>
                  <a:gd name="T63" fmla="*/ 232 h 242"/>
                  <a:gd name="T64" fmla="*/ 448 w 754"/>
                  <a:gd name="T65" fmla="*/ 236 h 242"/>
                  <a:gd name="T66" fmla="*/ 656 w 754"/>
                  <a:gd name="T67" fmla="*/ 240 h 242"/>
                  <a:gd name="T68" fmla="*/ 746 w 754"/>
                  <a:gd name="T69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54" h="242">
                    <a:moveTo>
                      <a:pt x="746" y="242"/>
                    </a:moveTo>
                    <a:lnTo>
                      <a:pt x="746" y="242"/>
                    </a:lnTo>
                    <a:lnTo>
                      <a:pt x="752" y="180"/>
                    </a:lnTo>
                    <a:lnTo>
                      <a:pt x="754" y="132"/>
                    </a:lnTo>
                    <a:lnTo>
                      <a:pt x="754" y="112"/>
                    </a:lnTo>
                    <a:lnTo>
                      <a:pt x="752" y="98"/>
                    </a:lnTo>
                    <a:lnTo>
                      <a:pt x="752" y="98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84" y="0"/>
                    </a:lnTo>
                    <a:lnTo>
                      <a:pt x="70" y="4"/>
                    </a:lnTo>
                    <a:lnTo>
                      <a:pt x="56" y="12"/>
                    </a:lnTo>
                    <a:lnTo>
                      <a:pt x="42" y="24"/>
                    </a:lnTo>
                    <a:lnTo>
                      <a:pt x="30" y="38"/>
                    </a:lnTo>
                    <a:lnTo>
                      <a:pt x="20" y="54"/>
                    </a:lnTo>
                    <a:lnTo>
                      <a:pt x="12" y="72"/>
                    </a:lnTo>
                    <a:lnTo>
                      <a:pt x="6" y="90"/>
                    </a:lnTo>
                    <a:lnTo>
                      <a:pt x="2" y="110"/>
                    </a:lnTo>
                    <a:lnTo>
                      <a:pt x="0" y="130"/>
                    </a:lnTo>
                    <a:lnTo>
                      <a:pt x="2" y="148"/>
                    </a:lnTo>
                    <a:lnTo>
                      <a:pt x="6" y="164"/>
                    </a:lnTo>
                    <a:lnTo>
                      <a:pt x="14" y="180"/>
                    </a:lnTo>
                    <a:lnTo>
                      <a:pt x="26" y="194"/>
                    </a:lnTo>
                    <a:lnTo>
                      <a:pt x="34" y="198"/>
                    </a:lnTo>
                    <a:lnTo>
                      <a:pt x="42" y="204"/>
                    </a:lnTo>
                    <a:lnTo>
                      <a:pt x="52" y="208"/>
                    </a:lnTo>
                    <a:lnTo>
                      <a:pt x="62" y="210"/>
                    </a:lnTo>
                    <a:lnTo>
                      <a:pt x="62" y="210"/>
                    </a:lnTo>
                    <a:lnTo>
                      <a:pt x="90" y="214"/>
                    </a:lnTo>
                    <a:lnTo>
                      <a:pt x="126" y="218"/>
                    </a:lnTo>
                    <a:lnTo>
                      <a:pt x="220" y="226"/>
                    </a:lnTo>
                    <a:lnTo>
                      <a:pt x="332" y="232"/>
                    </a:lnTo>
                    <a:lnTo>
                      <a:pt x="448" y="236"/>
                    </a:lnTo>
                    <a:lnTo>
                      <a:pt x="656" y="240"/>
                    </a:lnTo>
                    <a:lnTo>
                      <a:pt x="746" y="242"/>
                    </a:lnTo>
                    <a:close/>
                  </a:path>
                </a:pathLst>
              </a:custGeom>
              <a:solidFill>
                <a:srgbClr val="474C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301" name="Freeform 117"/>
              <p:cNvSpPr>
                <a:spLocks/>
              </p:cNvSpPr>
              <p:nvPr/>
            </p:nvSpPr>
            <p:spPr bwMode="auto">
              <a:xfrm>
                <a:off x="5778500" y="5810250"/>
                <a:ext cx="1196975" cy="384175"/>
              </a:xfrm>
              <a:custGeom>
                <a:avLst/>
                <a:gdLst>
                  <a:gd name="T0" fmla="*/ 746 w 754"/>
                  <a:gd name="T1" fmla="*/ 242 h 242"/>
                  <a:gd name="T2" fmla="*/ 746 w 754"/>
                  <a:gd name="T3" fmla="*/ 242 h 242"/>
                  <a:gd name="T4" fmla="*/ 752 w 754"/>
                  <a:gd name="T5" fmla="*/ 180 h 242"/>
                  <a:gd name="T6" fmla="*/ 754 w 754"/>
                  <a:gd name="T7" fmla="*/ 132 h 242"/>
                  <a:gd name="T8" fmla="*/ 754 w 754"/>
                  <a:gd name="T9" fmla="*/ 112 h 242"/>
                  <a:gd name="T10" fmla="*/ 752 w 754"/>
                  <a:gd name="T11" fmla="*/ 98 h 242"/>
                  <a:gd name="T12" fmla="*/ 752 w 754"/>
                  <a:gd name="T13" fmla="*/ 98 h 242"/>
                  <a:gd name="T14" fmla="*/ 98 w 754"/>
                  <a:gd name="T15" fmla="*/ 0 h 242"/>
                  <a:gd name="T16" fmla="*/ 98 w 754"/>
                  <a:gd name="T17" fmla="*/ 0 h 242"/>
                  <a:gd name="T18" fmla="*/ 84 w 754"/>
                  <a:gd name="T19" fmla="*/ 0 h 242"/>
                  <a:gd name="T20" fmla="*/ 70 w 754"/>
                  <a:gd name="T21" fmla="*/ 4 h 242"/>
                  <a:gd name="T22" fmla="*/ 56 w 754"/>
                  <a:gd name="T23" fmla="*/ 12 h 242"/>
                  <a:gd name="T24" fmla="*/ 42 w 754"/>
                  <a:gd name="T25" fmla="*/ 24 h 242"/>
                  <a:gd name="T26" fmla="*/ 30 w 754"/>
                  <a:gd name="T27" fmla="*/ 38 h 242"/>
                  <a:gd name="T28" fmla="*/ 20 w 754"/>
                  <a:gd name="T29" fmla="*/ 54 h 242"/>
                  <a:gd name="T30" fmla="*/ 12 w 754"/>
                  <a:gd name="T31" fmla="*/ 72 h 242"/>
                  <a:gd name="T32" fmla="*/ 6 w 754"/>
                  <a:gd name="T33" fmla="*/ 90 h 242"/>
                  <a:gd name="T34" fmla="*/ 2 w 754"/>
                  <a:gd name="T35" fmla="*/ 110 h 242"/>
                  <a:gd name="T36" fmla="*/ 0 w 754"/>
                  <a:gd name="T37" fmla="*/ 130 h 242"/>
                  <a:gd name="T38" fmla="*/ 2 w 754"/>
                  <a:gd name="T39" fmla="*/ 148 h 242"/>
                  <a:gd name="T40" fmla="*/ 6 w 754"/>
                  <a:gd name="T41" fmla="*/ 164 h 242"/>
                  <a:gd name="T42" fmla="*/ 14 w 754"/>
                  <a:gd name="T43" fmla="*/ 180 h 242"/>
                  <a:gd name="T44" fmla="*/ 26 w 754"/>
                  <a:gd name="T45" fmla="*/ 194 h 242"/>
                  <a:gd name="T46" fmla="*/ 34 w 754"/>
                  <a:gd name="T47" fmla="*/ 198 h 242"/>
                  <a:gd name="T48" fmla="*/ 42 w 754"/>
                  <a:gd name="T49" fmla="*/ 204 h 242"/>
                  <a:gd name="T50" fmla="*/ 52 w 754"/>
                  <a:gd name="T51" fmla="*/ 208 h 242"/>
                  <a:gd name="T52" fmla="*/ 62 w 754"/>
                  <a:gd name="T53" fmla="*/ 210 h 242"/>
                  <a:gd name="T54" fmla="*/ 62 w 754"/>
                  <a:gd name="T55" fmla="*/ 210 h 242"/>
                  <a:gd name="T56" fmla="*/ 90 w 754"/>
                  <a:gd name="T57" fmla="*/ 214 h 242"/>
                  <a:gd name="T58" fmla="*/ 126 w 754"/>
                  <a:gd name="T59" fmla="*/ 218 h 242"/>
                  <a:gd name="T60" fmla="*/ 220 w 754"/>
                  <a:gd name="T61" fmla="*/ 226 h 242"/>
                  <a:gd name="T62" fmla="*/ 332 w 754"/>
                  <a:gd name="T63" fmla="*/ 232 h 242"/>
                  <a:gd name="T64" fmla="*/ 448 w 754"/>
                  <a:gd name="T65" fmla="*/ 236 h 242"/>
                  <a:gd name="T66" fmla="*/ 656 w 754"/>
                  <a:gd name="T67" fmla="*/ 240 h 242"/>
                  <a:gd name="T68" fmla="*/ 746 w 754"/>
                  <a:gd name="T69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54" h="242">
                    <a:moveTo>
                      <a:pt x="746" y="242"/>
                    </a:moveTo>
                    <a:lnTo>
                      <a:pt x="746" y="242"/>
                    </a:lnTo>
                    <a:lnTo>
                      <a:pt x="752" y="180"/>
                    </a:lnTo>
                    <a:lnTo>
                      <a:pt x="754" y="132"/>
                    </a:lnTo>
                    <a:lnTo>
                      <a:pt x="754" y="112"/>
                    </a:lnTo>
                    <a:lnTo>
                      <a:pt x="752" y="98"/>
                    </a:lnTo>
                    <a:lnTo>
                      <a:pt x="752" y="98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84" y="0"/>
                    </a:lnTo>
                    <a:lnTo>
                      <a:pt x="70" y="4"/>
                    </a:lnTo>
                    <a:lnTo>
                      <a:pt x="56" y="12"/>
                    </a:lnTo>
                    <a:lnTo>
                      <a:pt x="42" y="24"/>
                    </a:lnTo>
                    <a:lnTo>
                      <a:pt x="30" y="38"/>
                    </a:lnTo>
                    <a:lnTo>
                      <a:pt x="20" y="54"/>
                    </a:lnTo>
                    <a:lnTo>
                      <a:pt x="12" y="72"/>
                    </a:lnTo>
                    <a:lnTo>
                      <a:pt x="6" y="90"/>
                    </a:lnTo>
                    <a:lnTo>
                      <a:pt x="2" y="110"/>
                    </a:lnTo>
                    <a:lnTo>
                      <a:pt x="0" y="130"/>
                    </a:lnTo>
                    <a:lnTo>
                      <a:pt x="2" y="148"/>
                    </a:lnTo>
                    <a:lnTo>
                      <a:pt x="6" y="164"/>
                    </a:lnTo>
                    <a:lnTo>
                      <a:pt x="14" y="180"/>
                    </a:lnTo>
                    <a:lnTo>
                      <a:pt x="26" y="194"/>
                    </a:lnTo>
                    <a:lnTo>
                      <a:pt x="34" y="198"/>
                    </a:lnTo>
                    <a:lnTo>
                      <a:pt x="42" y="204"/>
                    </a:lnTo>
                    <a:lnTo>
                      <a:pt x="52" y="208"/>
                    </a:lnTo>
                    <a:lnTo>
                      <a:pt x="62" y="210"/>
                    </a:lnTo>
                    <a:lnTo>
                      <a:pt x="62" y="210"/>
                    </a:lnTo>
                    <a:lnTo>
                      <a:pt x="90" y="214"/>
                    </a:lnTo>
                    <a:lnTo>
                      <a:pt x="126" y="218"/>
                    </a:lnTo>
                    <a:lnTo>
                      <a:pt x="220" y="226"/>
                    </a:lnTo>
                    <a:lnTo>
                      <a:pt x="332" y="232"/>
                    </a:lnTo>
                    <a:lnTo>
                      <a:pt x="448" y="236"/>
                    </a:lnTo>
                    <a:lnTo>
                      <a:pt x="656" y="240"/>
                    </a:lnTo>
                    <a:lnTo>
                      <a:pt x="746" y="24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302" name="Freeform 118"/>
              <p:cNvSpPr>
                <a:spLocks/>
              </p:cNvSpPr>
              <p:nvPr/>
            </p:nvSpPr>
            <p:spPr bwMode="auto">
              <a:xfrm>
                <a:off x="6937375" y="5800725"/>
                <a:ext cx="488950" cy="425450"/>
              </a:xfrm>
              <a:custGeom>
                <a:avLst/>
                <a:gdLst>
                  <a:gd name="T0" fmla="*/ 20 w 308"/>
                  <a:gd name="T1" fmla="*/ 108 h 268"/>
                  <a:gd name="T2" fmla="*/ 64 w 308"/>
                  <a:gd name="T3" fmla="*/ 26 h 268"/>
                  <a:gd name="T4" fmla="*/ 74 w 308"/>
                  <a:gd name="T5" fmla="*/ 2 h 268"/>
                  <a:gd name="T6" fmla="*/ 80 w 308"/>
                  <a:gd name="T7" fmla="*/ 0 h 268"/>
                  <a:gd name="T8" fmla="*/ 100 w 308"/>
                  <a:gd name="T9" fmla="*/ 2 h 268"/>
                  <a:gd name="T10" fmla="*/ 112 w 308"/>
                  <a:gd name="T11" fmla="*/ 6 h 268"/>
                  <a:gd name="T12" fmla="*/ 116 w 308"/>
                  <a:gd name="T13" fmla="*/ 10 h 268"/>
                  <a:gd name="T14" fmla="*/ 116 w 308"/>
                  <a:gd name="T15" fmla="*/ 26 h 268"/>
                  <a:gd name="T16" fmla="*/ 112 w 308"/>
                  <a:gd name="T17" fmla="*/ 70 h 268"/>
                  <a:gd name="T18" fmla="*/ 114 w 308"/>
                  <a:gd name="T19" fmla="*/ 92 h 268"/>
                  <a:gd name="T20" fmla="*/ 116 w 308"/>
                  <a:gd name="T21" fmla="*/ 94 h 268"/>
                  <a:gd name="T22" fmla="*/ 140 w 308"/>
                  <a:gd name="T23" fmla="*/ 94 h 268"/>
                  <a:gd name="T24" fmla="*/ 250 w 308"/>
                  <a:gd name="T25" fmla="*/ 72 h 268"/>
                  <a:gd name="T26" fmla="*/ 280 w 308"/>
                  <a:gd name="T27" fmla="*/ 70 h 268"/>
                  <a:gd name="T28" fmla="*/ 284 w 308"/>
                  <a:gd name="T29" fmla="*/ 72 h 268"/>
                  <a:gd name="T30" fmla="*/ 298 w 308"/>
                  <a:gd name="T31" fmla="*/ 88 h 268"/>
                  <a:gd name="T32" fmla="*/ 300 w 308"/>
                  <a:gd name="T33" fmla="*/ 102 h 268"/>
                  <a:gd name="T34" fmla="*/ 294 w 308"/>
                  <a:gd name="T35" fmla="*/ 112 h 268"/>
                  <a:gd name="T36" fmla="*/ 290 w 308"/>
                  <a:gd name="T37" fmla="*/ 118 h 268"/>
                  <a:gd name="T38" fmla="*/ 248 w 308"/>
                  <a:gd name="T39" fmla="*/ 128 h 268"/>
                  <a:gd name="T40" fmla="*/ 200 w 308"/>
                  <a:gd name="T41" fmla="*/ 140 h 268"/>
                  <a:gd name="T42" fmla="*/ 190 w 308"/>
                  <a:gd name="T43" fmla="*/ 146 h 268"/>
                  <a:gd name="T44" fmla="*/ 188 w 308"/>
                  <a:gd name="T45" fmla="*/ 150 h 268"/>
                  <a:gd name="T46" fmla="*/ 198 w 308"/>
                  <a:gd name="T47" fmla="*/ 156 h 268"/>
                  <a:gd name="T48" fmla="*/ 232 w 308"/>
                  <a:gd name="T49" fmla="*/ 164 h 268"/>
                  <a:gd name="T50" fmla="*/ 302 w 308"/>
                  <a:gd name="T51" fmla="*/ 174 h 268"/>
                  <a:gd name="T52" fmla="*/ 306 w 308"/>
                  <a:gd name="T53" fmla="*/ 176 h 268"/>
                  <a:gd name="T54" fmla="*/ 308 w 308"/>
                  <a:gd name="T55" fmla="*/ 188 h 268"/>
                  <a:gd name="T56" fmla="*/ 300 w 308"/>
                  <a:gd name="T57" fmla="*/ 210 h 268"/>
                  <a:gd name="T58" fmla="*/ 292 w 308"/>
                  <a:gd name="T59" fmla="*/ 220 h 268"/>
                  <a:gd name="T60" fmla="*/ 284 w 308"/>
                  <a:gd name="T61" fmla="*/ 222 h 268"/>
                  <a:gd name="T62" fmla="*/ 238 w 308"/>
                  <a:gd name="T63" fmla="*/ 224 h 268"/>
                  <a:gd name="T64" fmla="*/ 190 w 308"/>
                  <a:gd name="T65" fmla="*/ 228 h 268"/>
                  <a:gd name="T66" fmla="*/ 184 w 308"/>
                  <a:gd name="T67" fmla="*/ 230 h 268"/>
                  <a:gd name="T68" fmla="*/ 208 w 308"/>
                  <a:gd name="T69" fmla="*/ 224 h 268"/>
                  <a:gd name="T70" fmla="*/ 214 w 308"/>
                  <a:gd name="T71" fmla="*/ 226 h 268"/>
                  <a:gd name="T72" fmla="*/ 214 w 308"/>
                  <a:gd name="T73" fmla="*/ 234 h 268"/>
                  <a:gd name="T74" fmla="*/ 206 w 308"/>
                  <a:gd name="T75" fmla="*/ 260 h 268"/>
                  <a:gd name="T76" fmla="*/ 200 w 308"/>
                  <a:gd name="T77" fmla="*/ 268 h 268"/>
                  <a:gd name="T78" fmla="*/ 168 w 308"/>
                  <a:gd name="T79" fmla="*/ 266 h 268"/>
                  <a:gd name="T80" fmla="*/ 70 w 308"/>
                  <a:gd name="T81" fmla="*/ 256 h 268"/>
                  <a:gd name="T82" fmla="*/ 16 w 308"/>
                  <a:gd name="T83" fmla="*/ 244 h 268"/>
                  <a:gd name="T84" fmla="*/ 4 w 308"/>
                  <a:gd name="T85" fmla="*/ 236 h 268"/>
                  <a:gd name="T86" fmla="*/ 0 w 308"/>
                  <a:gd name="T87" fmla="*/ 230 h 268"/>
                  <a:gd name="T88" fmla="*/ 0 w 308"/>
                  <a:gd name="T89" fmla="*/ 206 h 268"/>
                  <a:gd name="T90" fmla="*/ 6 w 308"/>
                  <a:gd name="T91" fmla="*/ 164 h 268"/>
                  <a:gd name="T92" fmla="*/ 20 w 308"/>
                  <a:gd name="T93" fmla="*/ 10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08" h="268">
                    <a:moveTo>
                      <a:pt x="20" y="108"/>
                    </a:moveTo>
                    <a:lnTo>
                      <a:pt x="20" y="108"/>
                    </a:lnTo>
                    <a:lnTo>
                      <a:pt x="44" y="62"/>
                    </a:lnTo>
                    <a:lnTo>
                      <a:pt x="64" y="26"/>
                    </a:lnTo>
                    <a:lnTo>
                      <a:pt x="70" y="12"/>
                    </a:lnTo>
                    <a:lnTo>
                      <a:pt x="74" y="2"/>
                    </a:lnTo>
                    <a:lnTo>
                      <a:pt x="74" y="2"/>
                    </a:lnTo>
                    <a:lnTo>
                      <a:pt x="80" y="0"/>
                    </a:lnTo>
                    <a:lnTo>
                      <a:pt x="92" y="0"/>
                    </a:lnTo>
                    <a:lnTo>
                      <a:pt x="100" y="2"/>
                    </a:lnTo>
                    <a:lnTo>
                      <a:pt x="106" y="4"/>
                    </a:lnTo>
                    <a:lnTo>
                      <a:pt x="112" y="6"/>
                    </a:lnTo>
                    <a:lnTo>
                      <a:pt x="116" y="10"/>
                    </a:lnTo>
                    <a:lnTo>
                      <a:pt x="116" y="10"/>
                    </a:lnTo>
                    <a:lnTo>
                      <a:pt x="116" y="18"/>
                    </a:lnTo>
                    <a:lnTo>
                      <a:pt x="116" y="26"/>
                    </a:lnTo>
                    <a:lnTo>
                      <a:pt x="114" y="46"/>
                    </a:lnTo>
                    <a:lnTo>
                      <a:pt x="112" y="70"/>
                    </a:lnTo>
                    <a:lnTo>
                      <a:pt x="112" y="82"/>
                    </a:lnTo>
                    <a:lnTo>
                      <a:pt x="114" y="92"/>
                    </a:lnTo>
                    <a:lnTo>
                      <a:pt x="114" y="92"/>
                    </a:lnTo>
                    <a:lnTo>
                      <a:pt x="116" y="94"/>
                    </a:lnTo>
                    <a:lnTo>
                      <a:pt x="122" y="94"/>
                    </a:lnTo>
                    <a:lnTo>
                      <a:pt x="140" y="94"/>
                    </a:lnTo>
                    <a:lnTo>
                      <a:pt x="194" y="82"/>
                    </a:lnTo>
                    <a:lnTo>
                      <a:pt x="250" y="72"/>
                    </a:lnTo>
                    <a:lnTo>
                      <a:pt x="272" y="70"/>
                    </a:lnTo>
                    <a:lnTo>
                      <a:pt x="280" y="70"/>
                    </a:lnTo>
                    <a:lnTo>
                      <a:pt x="284" y="72"/>
                    </a:lnTo>
                    <a:lnTo>
                      <a:pt x="284" y="72"/>
                    </a:lnTo>
                    <a:lnTo>
                      <a:pt x="292" y="80"/>
                    </a:lnTo>
                    <a:lnTo>
                      <a:pt x="298" y="88"/>
                    </a:lnTo>
                    <a:lnTo>
                      <a:pt x="300" y="96"/>
                    </a:lnTo>
                    <a:lnTo>
                      <a:pt x="300" y="102"/>
                    </a:lnTo>
                    <a:lnTo>
                      <a:pt x="296" y="108"/>
                    </a:lnTo>
                    <a:lnTo>
                      <a:pt x="294" y="112"/>
                    </a:lnTo>
                    <a:lnTo>
                      <a:pt x="290" y="118"/>
                    </a:lnTo>
                    <a:lnTo>
                      <a:pt x="290" y="118"/>
                    </a:lnTo>
                    <a:lnTo>
                      <a:pt x="276" y="122"/>
                    </a:lnTo>
                    <a:lnTo>
                      <a:pt x="248" y="128"/>
                    </a:lnTo>
                    <a:lnTo>
                      <a:pt x="214" y="136"/>
                    </a:lnTo>
                    <a:lnTo>
                      <a:pt x="200" y="140"/>
                    </a:lnTo>
                    <a:lnTo>
                      <a:pt x="190" y="146"/>
                    </a:lnTo>
                    <a:lnTo>
                      <a:pt x="190" y="146"/>
                    </a:lnTo>
                    <a:lnTo>
                      <a:pt x="188" y="148"/>
                    </a:lnTo>
                    <a:lnTo>
                      <a:pt x="188" y="150"/>
                    </a:lnTo>
                    <a:lnTo>
                      <a:pt x="192" y="154"/>
                    </a:lnTo>
                    <a:lnTo>
                      <a:pt x="198" y="156"/>
                    </a:lnTo>
                    <a:lnTo>
                      <a:pt x="212" y="160"/>
                    </a:lnTo>
                    <a:lnTo>
                      <a:pt x="232" y="164"/>
                    </a:lnTo>
                    <a:lnTo>
                      <a:pt x="274" y="170"/>
                    </a:lnTo>
                    <a:lnTo>
                      <a:pt x="302" y="174"/>
                    </a:lnTo>
                    <a:lnTo>
                      <a:pt x="302" y="174"/>
                    </a:lnTo>
                    <a:lnTo>
                      <a:pt x="306" y="176"/>
                    </a:lnTo>
                    <a:lnTo>
                      <a:pt x="308" y="182"/>
                    </a:lnTo>
                    <a:lnTo>
                      <a:pt x="308" y="188"/>
                    </a:lnTo>
                    <a:lnTo>
                      <a:pt x="306" y="196"/>
                    </a:lnTo>
                    <a:lnTo>
                      <a:pt x="300" y="210"/>
                    </a:lnTo>
                    <a:lnTo>
                      <a:pt x="296" y="216"/>
                    </a:lnTo>
                    <a:lnTo>
                      <a:pt x="292" y="220"/>
                    </a:lnTo>
                    <a:lnTo>
                      <a:pt x="292" y="220"/>
                    </a:lnTo>
                    <a:lnTo>
                      <a:pt x="284" y="222"/>
                    </a:lnTo>
                    <a:lnTo>
                      <a:pt x="272" y="222"/>
                    </a:lnTo>
                    <a:lnTo>
                      <a:pt x="238" y="224"/>
                    </a:lnTo>
                    <a:lnTo>
                      <a:pt x="202" y="226"/>
                    </a:lnTo>
                    <a:lnTo>
                      <a:pt x="190" y="228"/>
                    </a:lnTo>
                    <a:lnTo>
                      <a:pt x="184" y="230"/>
                    </a:lnTo>
                    <a:lnTo>
                      <a:pt x="184" y="230"/>
                    </a:lnTo>
                    <a:lnTo>
                      <a:pt x="198" y="226"/>
                    </a:lnTo>
                    <a:lnTo>
                      <a:pt x="208" y="224"/>
                    </a:lnTo>
                    <a:lnTo>
                      <a:pt x="212" y="224"/>
                    </a:lnTo>
                    <a:lnTo>
                      <a:pt x="214" y="226"/>
                    </a:lnTo>
                    <a:lnTo>
                      <a:pt x="214" y="226"/>
                    </a:lnTo>
                    <a:lnTo>
                      <a:pt x="214" y="234"/>
                    </a:lnTo>
                    <a:lnTo>
                      <a:pt x="210" y="248"/>
                    </a:lnTo>
                    <a:lnTo>
                      <a:pt x="206" y="260"/>
                    </a:lnTo>
                    <a:lnTo>
                      <a:pt x="204" y="266"/>
                    </a:lnTo>
                    <a:lnTo>
                      <a:pt x="200" y="268"/>
                    </a:lnTo>
                    <a:lnTo>
                      <a:pt x="200" y="268"/>
                    </a:lnTo>
                    <a:lnTo>
                      <a:pt x="168" y="266"/>
                    </a:lnTo>
                    <a:lnTo>
                      <a:pt x="104" y="260"/>
                    </a:lnTo>
                    <a:lnTo>
                      <a:pt x="70" y="256"/>
                    </a:lnTo>
                    <a:lnTo>
                      <a:pt x="40" y="250"/>
                    </a:lnTo>
                    <a:lnTo>
                      <a:pt x="16" y="244"/>
                    </a:lnTo>
                    <a:lnTo>
                      <a:pt x="8" y="240"/>
                    </a:lnTo>
                    <a:lnTo>
                      <a:pt x="4" y="236"/>
                    </a:lnTo>
                    <a:lnTo>
                      <a:pt x="4" y="236"/>
                    </a:lnTo>
                    <a:lnTo>
                      <a:pt x="0" y="230"/>
                    </a:lnTo>
                    <a:lnTo>
                      <a:pt x="0" y="224"/>
                    </a:lnTo>
                    <a:lnTo>
                      <a:pt x="0" y="206"/>
                    </a:lnTo>
                    <a:lnTo>
                      <a:pt x="2" y="186"/>
                    </a:lnTo>
                    <a:lnTo>
                      <a:pt x="6" y="164"/>
                    </a:lnTo>
                    <a:lnTo>
                      <a:pt x="14" y="126"/>
                    </a:lnTo>
                    <a:lnTo>
                      <a:pt x="20" y="108"/>
                    </a:lnTo>
                    <a:close/>
                  </a:path>
                </a:pathLst>
              </a:custGeom>
              <a:solidFill>
                <a:srgbClr val="FEE1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303" name="Freeform 119"/>
              <p:cNvSpPr>
                <a:spLocks/>
              </p:cNvSpPr>
              <p:nvPr/>
            </p:nvSpPr>
            <p:spPr bwMode="auto">
              <a:xfrm>
                <a:off x="6937375" y="5800725"/>
                <a:ext cx="488950" cy="425450"/>
              </a:xfrm>
              <a:custGeom>
                <a:avLst/>
                <a:gdLst>
                  <a:gd name="T0" fmla="*/ 20 w 308"/>
                  <a:gd name="T1" fmla="*/ 108 h 268"/>
                  <a:gd name="T2" fmla="*/ 64 w 308"/>
                  <a:gd name="T3" fmla="*/ 26 h 268"/>
                  <a:gd name="T4" fmla="*/ 74 w 308"/>
                  <a:gd name="T5" fmla="*/ 2 h 268"/>
                  <a:gd name="T6" fmla="*/ 80 w 308"/>
                  <a:gd name="T7" fmla="*/ 0 h 268"/>
                  <a:gd name="T8" fmla="*/ 100 w 308"/>
                  <a:gd name="T9" fmla="*/ 2 h 268"/>
                  <a:gd name="T10" fmla="*/ 112 w 308"/>
                  <a:gd name="T11" fmla="*/ 6 h 268"/>
                  <a:gd name="T12" fmla="*/ 116 w 308"/>
                  <a:gd name="T13" fmla="*/ 10 h 268"/>
                  <a:gd name="T14" fmla="*/ 116 w 308"/>
                  <a:gd name="T15" fmla="*/ 26 h 268"/>
                  <a:gd name="T16" fmla="*/ 112 w 308"/>
                  <a:gd name="T17" fmla="*/ 70 h 268"/>
                  <a:gd name="T18" fmla="*/ 114 w 308"/>
                  <a:gd name="T19" fmla="*/ 92 h 268"/>
                  <a:gd name="T20" fmla="*/ 116 w 308"/>
                  <a:gd name="T21" fmla="*/ 94 h 268"/>
                  <a:gd name="T22" fmla="*/ 140 w 308"/>
                  <a:gd name="T23" fmla="*/ 94 h 268"/>
                  <a:gd name="T24" fmla="*/ 250 w 308"/>
                  <a:gd name="T25" fmla="*/ 72 h 268"/>
                  <a:gd name="T26" fmla="*/ 280 w 308"/>
                  <a:gd name="T27" fmla="*/ 70 h 268"/>
                  <a:gd name="T28" fmla="*/ 284 w 308"/>
                  <a:gd name="T29" fmla="*/ 72 h 268"/>
                  <a:gd name="T30" fmla="*/ 298 w 308"/>
                  <a:gd name="T31" fmla="*/ 88 h 268"/>
                  <a:gd name="T32" fmla="*/ 300 w 308"/>
                  <a:gd name="T33" fmla="*/ 102 h 268"/>
                  <a:gd name="T34" fmla="*/ 294 w 308"/>
                  <a:gd name="T35" fmla="*/ 112 h 268"/>
                  <a:gd name="T36" fmla="*/ 290 w 308"/>
                  <a:gd name="T37" fmla="*/ 118 h 268"/>
                  <a:gd name="T38" fmla="*/ 248 w 308"/>
                  <a:gd name="T39" fmla="*/ 128 h 268"/>
                  <a:gd name="T40" fmla="*/ 200 w 308"/>
                  <a:gd name="T41" fmla="*/ 140 h 268"/>
                  <a:gd name="T42" fmla="*/ 190 w 308"/>
                  <a:gd name="T43" fmla="*/ 146 h 268"/>
                  <a:gd name="T44" fmla="*/ 188 w 308"/>
                  <a:gd name="T45" fmla="*/ 150 h 268"/>
                  <a:gd name="T46" fmla="*/ 198 w 308"/>
                  <a:gd name="T47" fmla="*/ 156 h 268"/>
                  <a:gd name="T48" fmla="*/ 232 w 308"/>
                  <a:gd name="T49" fmla="*/ 164 h 268"/>
                  <a:gd name="T50" fmla="*/ 302 w 308"/>
                  <a:gd name="T51" fmla="*/ 174 h 268"/>
                  <a:gd name="T52" fmla="*/ 306 w 308"/>
                  <a:gd name="T53" fmla="*/ 176 h 268"/>
                  <a:gd name="T54" fmla="*/ 308 w 308"/>
                  <a:gd name="T55" fmla="*/ 188 h 268"/>
                  <a:gd name="T56" fmla="*/ 300 w 308"/>
                  <a:gd name="T57" fmla="*/ 210 h 268"/>
                  <a:gd name="T58" fmla="*/ 292 w 308"/>
                  <a:gd name="T59" fmla="*/ 220 h 268"/>
                  <a:gd name="T60" fmla="*/ 284 w 308"/>
                  <a:gd name="T61" fmla="*/ 222 h 268"/>
                  <a:gd name="T62" fmla="*/ 238 w 308"/>
                  <a:gd name="T63" fmla="*/ 224 h 268"/>
                  <a:gd name="T64" fmla="*/ 190 w 308"/>
                  <a:gd name="T65" fmla="*/ 228 h 268"/>
                  <a:gd name="T66" fmla="*/ 184 w 308"/>
                  <a:gd name="T67" fmla="*/ 230 h 268"/>
                  <a:gd name="T68" fmla="*/ 208 w 308"/>
                  <a:gd name="T69" fmla="*/ 224 h 268"/>
                  <a:gd name="T70" fmla="*/ 214 w 308"/>
                  <a:gd name="T71" fmla="*/ 226 h 268"/>
                  <a:gd name="T72" fmla="*/ 214 w 308"/>
                  <a:gd name="T73" fmla="*/ 234 h 268"/>
                  <a:gd name="T74" fmla="*/ 206 w 308"/>
                  <a:gd name="T75" fmla="*/ 260 h 268"/>
                  <a:gd name="T76" fmla="*/ 200 w 308"/>
                  <a:gd name="T77" fmla="*/ 268 h 268"/>
                  <a:gd name="T78" fmla="*/ 168 w 308"/>
                  <a:gd name="T79" fmla="*/ 266 h 268"/>
                  <a:gd name="T80" fmla="*/ 70 w 308"/>
                  <a:gd name="T81" fmla="*/ 256 h 268"/>
                  <a:gd name="T82" fmla="*/ 16 w 308"/>
                  <a:gd name="T83" fmla="*/ 244 h 268"/>
                  <a:gd name="T84" fmla="*/ 4 w 308"/>
                  <a:gd name="T85" fmla="*/ 236 h 268"/>
                  <a:gd name="T86" fmla="*/ 0 w 308"/>
                  <a:gd name="T87" fmla="*/ 230 h 268"/>
                  <a:gd name="T88" fmla="*/ 0 w 308"/>
                  <a:gd name="T89" fmla="*/ 206 h 268"/>
                  <a:gd name="T90" fmla="*/ 6 w 308"/>
                  <a:gd name="T91" fmla="*/ 164 h 268"/>
                  <a:gd name="T92" fmla="*/ 20 w 308"/>
                  <a:gd name="T93" fmla="*/ 10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08" h="268">
                    <a:moveTo>
                      <a:pt x="20" y="108"/>
                    </a:moveTo>
                    <a:lnTo>
                      <a:pt x="20" y="108"/>
                    </a:lnTo>
                    <a:lnTo>
                      <a:pt x="44" y="62"/>
                    </a:lnTo>
                    <a:lnTo>
                      <a:pt x="64" y="26"/>
                    </a:lnTo>
                    <a:lnTo>
                      <a:pt x="70" y="12"/>
                    </a:lnTo>
                    <a:lnTo>
                      <a:pt x="74" y="2"/>
                    </a:lnTo>
                    <a:lnTo>
                      <a:pt x="74" y="2"/>
                    </a:lnTo>
                    <a:lnTo>
                      <a:pt x="80" y="0"/>
                    </a:lnTo>
                    <a:lnTo>
                      <a:pt x="92" y="0"/>
                    </a:lnTo>
                    <a:lnTo>
                      <a:pt x="100" y="2"/>
                    </a:lnTo>
                    <a:lnTo>
                      <a:pt x="106" y="4"/>
                    </a:lnTo>
                    <a:lnTo>
                      <a:pt x="112" y="6"/>
                    </a:lnTo>
                    <a:lnTo>
                      <a:pt x="116" y="10"/>
                    </a:lnTo>
                    <a:lnTo>
                      <a:pt x="116" y="10"/>
                    </a:lnTo>
                    <a:lnTo>
                      <a:pt x="116" y="18"/>
                    </a:lnTo>
                    <a:lnTo>
                      <a:pt x="116" y="26"/>
                    </a:lnTo>
                    <a:lnTo>
                      <a:pt x="114" y="46"/>
                    </a:lnTo>
                    <a:lnTo>
                      <a:pt x="112" y="70"/>
                    </a:lnTo>
                    <a:lnTo>
                      <a:pt x="112" y="82"/>
                    </a:lnTo>
                    <a:lnTo>
                      <a:pt x="114" y="92"/>
                    </a:lnTo>
                    <a:lnTo>
                      <a:pt x="114" y="92"/>
                    </a:lnTo>
                    <a:lnTo>
                      <a:pt x="116" y="94"/>
                    </a:lnTo>
                    <a:lnTo>
                      <a:pt x="122" y="94"/>
                    </a:lnTo>
                    <a:lnTo>
                      <a:pt x="140" y="94"/>
                    </a:lnTo>
                    <a:lnTo>
                      <a:pt x="194" y="82"/>
                    </a:lnTo>
                    <a:lnTo>
                      <a:pt x="250" y="72"/>
                    </a:lnTo>
                    <a:lnTo>
                      <a:pt x="272" y="70"/>
                    </a:lnTo>
                    <a:lnTo>
                      <a:pt x="280" y="70"/>
                    </a:lnTo>
                    <a:lnTo>
                      <a:pt x="284" y="72"/>
                    </a:lnTo>
                    <a:lnTo>
                      <a:pt x="284" y="72"/>
                    </a:lnTo>
                    <a:lnTo>
                      <a:pt x="292" y="80"/>
                    </a:lnTo>
                    <a:lnTo>
                      <a:pt x="298" y="88"/>
                    </a:lnTo>
                    <a:lnTo>
                      <a:pt x="300" y="96"/>
                    </a:lnTo>
                    <a:lnTo>
                      <a:pt x="300" y="102"/>
                    </a:lnTo>
                    <a:lnTo>
                      <a:pt x="296" y="108"/>
                    </a:lnTo>
                    <a:lnTo>
                      <a:pt x="294" y="112"/>
                    </a:lnTo>
                    <a:lnTo>
                      <a:pt x="290" y="118"/>
                    </a:lnTo>
                    <a:lnTo>
                      <a:pt x="290" y="118"/>
                    </a:lnTo>
                    <a:lnTo>
                      <a:pt x="276" y="122"/>
                    </a:lnTo>
                    <a:lnTo>
                      <a:pt x="248" y="128"/>
                    </a:lnTo>
                    <a:lnTo>
                      <a:pt x="214" y="136"/>
                    </a:lnTo>
                    <a:lnTo>
                      <a:pt x="200" y="140"/>
                    </a:lnTo>
                    <a:lnTo>
                      <a:pt x="190" y="146"/>
                    </a:lnTo>
                    <a:lnTo>
                      <a:pt x="190" y="146"/>
                    </a:lnTo>
                    <a:lnTo>
                      <a:pt x="188" y="148"/>
                    </a:lnTo>
                    <a:lnTo>
                      <a:pt x="188" y="150"/>
                    </a:lnTo>
                    <a:lnTo>
                      <a:pt x="192" y="154"/>
                    </a:lnTo>
                    <a:lnTo>
                      <a:pt x="198" y="156"/>
                    </a:lnTo>
                    <a:lnTo>
                      <a:pt x="212" y="160"/>
                    </a:lnTo>
                    <a:lnTo>
                      <a:pt x="232" y="164"/>
                    </a:lnTo>
                    <a:lnTo>
                      <a:pt x="274" y="170"/>
                    </a:lnTo>
                    <a:lnTo>
                      <a:pt x="302" y="174"/>
                    </a:lnTo>
                    <a:lnTo>
                      <a:pt x="302" y="174"/>
                    </a:lnTo>
                    <a:lnTo>
                      <a:pt x="306" y="176"/>
                    </a:lnTo>
                    <a:lnTo>
                      <a:pt x="308" y="182"/>
                    </a:lnTo>
                    <a:lnTo>
                      <a:pt x="308" y="188"/>
                    </a:lnTo>
                    <a:lnTo>
                      <a:pt x="306" y="196"/>
                    </a:lnTo>
                    <a:lnTo>
                      <a:pt x="300" y="210"/>
                    </a:lnTo>
                    <a:lnTo>
                      <a:pt x="296" y="216"/>
                    </a:lnTo>
                    <a:lnTo>
                      <a:pt x="292" y="220"/>
                    </a:lnTo>
                    <a:lnTo>
                      <a:pt x="292" y="220"/>
                    </a:lnTo>
                    <a:lnTo>
                      <a:pt x="284" y="222"/>
                    </a:lnTo>
                    <a:lnTo>
                      <a:pt x="272" y="222"/>
                    </a:lnTo>
                    <a:lnTo>
                      <a:pt x="238" y="224"/>
                    </a:lnTo>
                    <a:lnTo>
                      <a:pt x="202" y="226"/>
                    </a:lnTo>
                    <a:lnTo>
                      <a:pt x="190" y="228"/>
                    </a:lnTo>
                    <a:lnTo>
                      <a:pt x="184" y="230"/>
                    </a:lnTo>
                    <a:lnTo>
                      <a:pt x="184" y="230"/>
                    </a:lnTo>
                    <a:lnTo>
                      <a:pt x="198" y="226"/>
                    </a:lnTo>
                    <a:lnTo>
                      <a:pt x="208" y="224"/>
                    </a:lnTo>
                    <a:lnTo>
                      <a:pt x="212" y="224"/>
                    </a:lnTo>
                    <a:lnTo>
                      <a:pt x="214" y="226"/>
                    </a:lnTo>
                    <a:lnTo>
                      <a:pt x="214" y="226"/>
                    </a:lnTo>
                    <a:lnTo>
                      <a:pt x="214" y="234"/>
                    </a:lnTo>
                    <a:lnTo>
                      <a:pt x="210" y="248"/>
                    </a:lnTo>
                    <a:lnTo>
                      <a:pt x="206" y="260"/>
                    </a:lnTo>
                    <a:lnTo>
                      <a:pt x="204" y="266"/>
                    </a:lnTo>
                    <a:lnTo>
                      <a:pt x="200" y="268"/>
                    </a:lnTo>
                    <a:lnTo>
                      <a:pt x="200" y="268"/>
                    </a:lnTo>
                    <a:lnTo>
                      <a:pt x="168" y="266"/>
                    </a:lnTo>
                    <a:lnTo>
                      <a:pt x="104" y="260"/>
                    </a:lnTo>
                    <a:lnTo>
                      <a:pt x="70" y="256"/>
                    </a:lnTo>
                    <a:lnTo>
                      <a:pt x="40" y="250"/>
                    </a:lnTo>
                    <a:lnTo>
                      <a:pt x="16" y="244"/>
                    </a:lnTo>
                    <a:lnTo>
                      <a:pt x="8" y="240"/>
                    </a:lnTo>
                    <a:lnTo>
                      <a:pt x="4" y="236"/>
                    </a:lnTo>
                    <a:lnTo>
                      <a:pt x="4" y="236"/>
                    </a:lnTo>
                    <a:lnTo>
                      <a:pt x="0" y="230"/>
                    </a:lnTo>
                    <a:lnTo>
                      <a:pt x="0" y="224"/>
                    </a:lnTo>
                    <a:lnTo>
                      <a:pt x="0" y="206"/>
                    </a:lnTo>
                    <a:lnTo>
                      <a:pt x="2" y="186"/>
                    </a:lnTo>
                    <a:lnTo>
                      <a:pt x="6" y="164"/>
                    </a:lnTo>
                    <a:lnTo>
                      <a:pt x="14" y="126"/>
                    </a:lnTo>
                    <a:lnTo>
                      <a:pt x="20" y="10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304" name="Freeform 120"/>
              <p:cNvSpPr>
                <a:spLocks/>
              </p:cNvSpPr>
              <p:nvPr/>
            </p:nvSpPr>
            <p:spPr bwMode="auto">
              <a:xfrm>
                <a:off x="6134100" y="5842000"/>
                <a:ext cx="717550" cy="104775"/>
              </a:xfrm>
              <a:custGeom>
                <a:avLst/>
                <a:gdLst>
                  <a:gd name="T0" fmla="*/ 452 w 452"/>
                  <a:gd name="T1" fmla="*/ 66 h 66"/>
                  <a:gd name="T2" fmla="*/ 452 w 452"/>
                  <a:gd name="T3" fmla="*/ 66 h 66"/>
                  <a:gd name="T4" fmla="*/ 0 w 452"/>
                  <a:gd name="T5" fmla="*/ 0 h 66"/>
                  <a:gd name="T6" fmla="*/ 0 w 452"/>
                  <a:gd name="T7" fmla="*/ 0 h 66"/>
                  <a:gd name="T8" fmla="*/ 56 w 452"/>
                  <a:gd name="T9" fmla="*/ 2 h 66"/>
                  <a:gd name="T10" fmla="*/ 116 w 452"/>
                  <a:gd name="T11" fmla="*/ 8 h 66"/>
                  <a:gd name="T12" fmla="*/ 186 w 452"/>
                  <a:gd name="T13" fmla="*/ 14 h 66"/>
                  <a:gd name="T14" fmla="*/ 262 w 452"/>
                  <a:gd name="T15" fmla="*/ 22 h 66"/>
                  <a:gd name="T16" fmla="*/ 336 w 452"/>
                  <a:gd name="T17" fmla="*/ 34 h 66"/>
                  <a:gd name="T18" fmla="*/ 370 w 452"/>
                  <a:gd name="T19" fmla="*/ 42 h 66"/>
                  <a:gd name="T20" fmla="*/ 402 w 452"/>
                  <a:gd name="T21" fmla="*/ 48 h 66"/>
                  <a:gd name="T22" fmla="*/ 428 w 452"/>
                  <a:gd name="T23" fmla="*/ 58 h 66"/>
                  <a:gd name="T24" fmla="*/ 452 w 452"/>
                  <a:gd name="T25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2" h="66">
                    <a:moveTo>
                      <a:pt x="452" y="66"/>
                    </a:moveTo>
                    <a:lnTo>
                      <a:pt x="452" y="6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56" y="2"/>
                    </a:lnTo>
                    <a:lnTo>
                      <a:pt x="116" y="8"/>
                    </a:lnTo>
                    <a:lnTo>
                      <a:pt x="186" y="14"/>
                    </a:lnTo>
                    <a:lnTo>
                      <a:pt x="262" y="22"/>
                    </a:lnTo>
                    <a:lnTo>
                      <a:pt x="336" y="34"/>
                    </a:lnTo>
                    <a:lnTo>
                      <a:pt x="370" y="42"/>
                    </a:lnTo>
                    <a:lnTo>
                      <a:pt x="402" y="48"/>
                    </a:lnTo>
                    <a:lnTo>
                      <a:pt x="428" y="58"/>
                    </a:lnTo>
                    <a:lnTo>
                      <a:pt x="452" y="66"/>
                    </a:lnTo>
                    <a:close/>
                  </a:path>
                </a:pathLst>
              </a:custGeom>
              <a:solidFill>
                <a:srgbClr val="2F3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305" name="Freeform 121"/>
              <p:cNvSpPr>
                <a:spLocks/>
              </p:cNvSpPr>
              <p:nvPr/>
            </p:nvSpPr>
            <p:spPr bwMode="auto">
              <a:xfrm>
                <a:off x="6134100" y="5842000"/>
                <a:ext cx="717550" cy="104775"/>
              </a:xfrm>
              <a:custGeom>
                <a:avLst/>
                <a:gdLst>
                  <a:gd name="T0" fmla="*/ 452 w 452"/>
                  <a:gd name="T1" fmla="*/ 66 h 66"/>
                  <a:gd name="T2" fmla="*/ 452 w 452"/>
                  <a:gd name="T3" fmla="*/ 66 h 66"/>
                  <a:gd name="T4" fmla="*/ 0 w 452"/>
                  <a:gd name="T5" fmla="*/ 0 h 66"/>
                  <a:gd name="T6" fmla="*/ 0 w 452"/>
                  <a:gd name="T7" fmla="*/ 0 h 66"/>
                  <a:gd name="T8" fmla="*/ 56 w 452"/>
                  <a:gd name="T9" fmla="*/ 2 h 66"/>
                  <a:gd name="T10" fmla="*/ 116 w 452"/>
                  <a:gd name="T11" fmla="*/ 8 h 66"/>
                  <a:gd name="T12" fmla="*/ 186 w 452"/>
                  <a:gd name="T13" fmla="*/ 14 h 66"/>
                  <a:gd name="T14" fmla="*/ 262 w 452"/>
                  <a:gd name="T15" fmla="*/ 22 h 66"/>
                  <a:gd name="T16" fmla="*/ 336 w 452"/>
                  <a:gd name="T17" fmla="*/ 34 h 66"/>
                  <a:gd name="T18" fmla="*/ 370 w 452"/>
                  <a:gd name="T19" fmla="*/ 42 h 66"/>
                  <a:gd name="T20" fmla="*/ 402 w 452"/>
                  <a:gd name="T21" fmla="*/ 48 h 66"/>
                  <a:gd name="T22" fmla="*/ 428 w 452"/>
                  <a:gd name="T23" fmla="*/ 58 h 66"/>
                  <a:gd name="T24" fmla="*/ 452 w 452"/>
                  <a:gd name="T25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2" h="66">
                    <a:moveTo>
                      <a:pt x="452" y="66"/>
                    </a:moveTo>
                    <a:lnTo>
                      <a:pt x="452" y="6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56" y="2"/>
                    </a:lnTo>
                    <a:lnTo>
                      <a:pt x="116" y="8"/>
                    </a:lnTo>
                    <a:lnTo>
                      <a:pt x="186" y="14"/>
                    </a:lnTo>
                    <a:lnTo>
                      <a:pt x="262" y="22"/>
                    </a:lnTo>
                    <a:lnTo>
                      <a:pt x="336" y="34"/>
                    </a:lnTo>
                    <a:lnTo>
                      <a:pt x="370" y="42"/>
                    </a:lnTo>
                    <a:lnTo>
                      <a:pt x="402" y="48"/>
                    </a:lnTo>
                    <a:lnTo>
                      <a:pt x="428" y="58"/>
                    </a:lnTo>
                    <a:lnTo>
                      <a:pt x="452" y="6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</p:grpSp>
      </p:grpSp>
      <p:sp>
        <p:nvSpPr>
          <p:cNvPr id="326" name="TextBox 325"/>
          <p:cNvSpPr txBox="1"/>
          <p:nvPr/>
        </p:nvSpPr>
        <p:spPr>
          <a:xfrm>
            <a:off x="1243205" y="1632095"/>
            <a:ext cx="3900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ANY SUBTITLE SHOULD JUST GO HERE IN THIS VERY TEXT FRAME OR BOX</a:t>
            </a:r>
          </a:p>
        </p:txBody>
      </p:sp>
      <p:sp>
        <p:nvSpPr>
          <p:cNvPr id="327" name="Rectangle 326"/>
          <p:cNvSpPr/>
          <p:nvPr/>
        </p:nvSpPr>
        <p:spPr>
          <a:xfrm>
            <a:off x="1243205" y="2136948"/>
            <a:ext cx="3900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id-ID" sz="1200" dirty="0">
                <a:solidFill>
                  <a:schemeClr val="accent1"/>
                </a:solidFill>
              </a:rPr>
              <a:t>Geplis dipsam </a:t>
            </a:r>
            <a:r>
              <a:rPr lang="id-ID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volorib vendian debist lignist quantium temab ium exper jobba hunsi us ut </a:t>
            </a:r>
            <a:r>
              <a:rPr lang="id-ID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enk </a:t>
            </a:r>
            <a:r>
              <a:rPr lang="id-ID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sekalihebbi lorem ipsum dolor sit amet ui ut ut yalpa custo</a:t>
            </a:r>
            <a:endParaRPr lang="id-ID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87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0" grpId="0"/>
      <p:bldP spid="81" grpId="0"/>
      <p:bldP spid="326" grpId="0"/>
      <p:bldP spid="3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670984" y="1189609"/>
            <a:ext cx="3802323" cy="3693191"/>
          </a:xfrm>
        </p:spPr>
        <p:txBody>
          <a:bodyPr/>
          <a:lstStyle/>
          <a:p>
            <a:r>
              <a:rPr lang="es-ES_tradnl" dirty="0"/>
              <a:t>03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682707" y="3270726"/>
            <a:ext cx="3969036" cy="1453673"/>
          </a:xfrm>
        </p:spPr>
        <p:txBody>
          <a:bodyPr>
            <a:normAutofit fontScale="92500"/>
          </a:bodyPr>
          <a:lstStyle/>
          <a:p>
            <a:r>
              <a:rPr lang="es-ES_tradnl" dirty="0" err="1" smtClean="0"/>
              <a:t>Phương</a:t>
            </a:r>
            <a:r>
              <a:rPr lang="es-ES_tradnl" dirty="0" smtClean="0"/>
              <a:t> </a:t>
            </a:r>
            <a:r>
              <a:rPr lang="es-ES_tradnl" dirty="0" err="1" smtClean="0"/>
              <a:t>Thức</a:t>
            </a:r>
            <a:r>
              <a:rPr lang="es-ES_tradnl" dirty="0" smtClean="0"/>
              <a:t> </a:t>
            </a:r>
            <a:r>
              <a:rPr lang="es-ES_tradnl" dirty="0" err="1" smtClean="0"/>
              <a:t>Kinh</a:t>
            </a:r>
            <a:r>
              <a:rPr lang="es-ES_tradnl" dirty="0" smtClean="0"/>
              <a:t> </a:t>
            </a:r>
            <a:r>
              <a:rPr lang="es-ES_tradnl" dirty="0" err="1" smtClean="0"/>
              <a:t>Doanh</a:t>
            </a:r>
            <a:endParaRPr lang="es-ES_tradnl" dirty="0"/>
          </a:p>
        </p:txBody>
      </p:sp>
      <p:cxnSp>
        <p:nvCxnSpPr>
          <p:cNvPr id="9" name="Conector recto 8"/>
          <p:cNvCxnSpPr/>
          <p:nvPr/>
        </p:nvCxnSpPr>
        <p:spPr>
          <a:xfrm>
            <a:off x="670985" y="3270727"/>
            <a:ext cx="3980759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377480" y="6309035"/>
            <a:ext cx="299377" cy="5489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tIns="72000" rtlCol="0" anchor="t">
            <a:noAutofit/>
          </a:bodyPr>
          <a:lstStyle/>
          <a:p>
            <a:pPr algn="ctr"/>
            <a:fld id="{935BBC0D-156C-474B-BE53-7DA8707D3EBF}" type="slidenum">
              <a:rPr lang="en-US" sz="1200">
                <a:solidFill>
                  <a:schemeClr val="bg1"/>
                </a:solidFill>
              </a:rPr>
              <a:pPr algn="ctr"/>
              <a:t>7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16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682707" y="633537"/>
            <a:ext cx="5383448" cy="796680"/>
          </a:xfrm>
        </p:spPr>
        <p:txBody>
          <a:bodyPr>
            <a:noAutofit/>
          </a:bodyPr>
          <a:lstStyle/>
          <a:p>
            <a:r>
              <a:rPr lang="es-ES_tradnl" sz="2800" dirty="0" smtClean="0"/>
              <a:t>PHƯƠNG THỨC KINH DOANH</a:t>
            </a:r>
            <a:endParaRPr lang="es-ES_tradnl" sz="2800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s-ES_tradnl" sz="2800" dirty="0" smtClean="0">
                <a:solidFill>
                  <a:schemeClr val="accent1">
                    <a:lumMod val="75000"/>
                  </a:schemeClr>
                </a:solidFill>
              </a:rPr>
              <a:t>IT </a:t>
            </a:r>
            <a:r>
              <a:rPr lang="es-ES_tradnl" sz="2800" dirty="0" err="1" smtClean="0">
                <a:solidFill>
                  <a:schemeClr val="accent1">
                    <a:lumMod val="75000"/>
                  </a:schemeClr>
                </a:solidFill>
              </a:rPr>
              <a:t>Cơ</a:t>
            </a:r>
            <a:r>
              <a:rPr lang="es-ES_tradnl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_tradnl" sz="2800" dirty="0" err="1" smtClean="0">
                <a:solidFill>
                  <a:schemeClr val="accent1">
                    <a:lumMod val="75000"/>
                  </a:schemeClr>
                </a:solidFill>
              </a:rPr>
              <a:t>Động</a:t>
            </a:r>
            <a:r>
              <a:rPr lang="es-ES_tradnl" sz="2800" dirty="0" smtClean="0">
                <a:solidFill>
                  <a:schemeClr val="accent1">
                    <a:lumMod val="75000"/>
                  </a:schemeClr>
                </a:solidFill>
              </a:rPr>
              <a:t> Company</a:t>
            </a:r>
            <a:endParaRPr lang="es-ES_tradnl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Conector recto 8"/>
          <p:cNvCxnSpPr/>
          <p:nvPr/>
        </p:nvCxnSpPr>
        <p:spPr>
          <a:xfrm>
            <a:off x="670984" y="1123501"/>
            <a:ext cx="4993216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0058"/>
          <p:cNvSpPr>
            <a:spLocks noChangeArrowheads="1"/>
          </p:cNvSpPr>
          <p:nvPr/>
        </p:nvSpPr>
        <p:spPr bwMode="auto">
          <a:xfrm>
            <a:off x="1588" y="3859247"/>
            <a:ext cx="12188825" cy="3028122"/>
          </a:xfrm>
          <a:prstGeom prst="rect">
            <a:avLst/>
          </a:prstGeom>
          <a:solidFill>
            <a:srgbClr val="6AABB1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AU" sz="900"/>
          </a:p>
        </p:txBody>
      </p:sp>
      <p:grpSp>
        <p:nvGrpSpPr>
          <p:cNvPr id="7" name="Group 6"/>
          <p:cNvGrpSpPr/>
          <p:nvPr/>
        </p:nvGrpSpPr>
        <p:grpSpPr>
          <a:xfrm>
            <a:off x="5405535" y="2178084"/>
            <a:ext cx="5729288" cy="4837113"/>
            <a:chOff x="6459538" y="2963863"/>
            <a:chExt cx="11458575" cy="9674225"/>
          </a:xfrm>
        </p:grpSpPr>
        <p:sp>
          <p:nvSpPr>
            <p:cNvPr id="8" name="AutoShape 10056"/>
            <p:cNvSpPr>
              <a:spLocks noChangeAspect="1" noChangeArrowheads="1" noTextEdit="1"/>
            </p:cNvSpPr>
            <p:nvPr/>
          </p:nvSpPr>
          <p:spPr bwMode="auto">
            <a:xfrm>
              <a:off x="6459538" y="2963863"/>
              <a:ext cx="11458575" cy="9674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0" name="Freeform 10134"/>
            <p:cNvSpPr>
              <a:spLocks/>
            </p:cNvSpPr>
            <p:nvPr/>
          </p:nvSpPr>
          <p:spPr bwMode="auto">
            <a:xfrm>
              <a:off x="8167688" y="11577638"/>
              <a:ext cx="9070975" cy="342900"/>
            </a:xfrm>
            <a:custGeom>
              <a:avLst/>
              <a:gdLst>
                <a:gd name="T0" fmla="*/ 5714 w 5714"/>
                <a:gd name="T1" fmla="*/ 108 h 216"/>
                <a:gd name="T2" fmla="*/ 5710 w 5714"/>
                <a:gd name="T3" fmla="*/ 102 h 216"/>
                <a:gd name="T4" fmla="*/ 5682 w 5714"/>
                <a:gd name="T5" fmla="*/ 92 h 216"/>
                <a:gd name="T6" fmla="*/ 5586 w 5714"/>
                <a:gd name="T7" fmla="*/ 76 h 216"/>
                <a:gd name="T8" fmla="*/ 5370 w 5714"/>
                <a:gd name="T9" fmla="*/ 56 h 216"/>
                <a:gd name="T10" fmla="*/ 5062 w 5714"/>
                <a:gd name="T11" fmla="*/ 40 h 216"/>
                <a:gd name="T12" fmla="*/ 4674 w 5714"/>
                <a:gd name="T13" fmla="*/ 24 h 216"/>
                <a:gd name="T14" fmla="*/ 3970 w 5714"/>
                <a:gd name="T15" fmla="*/ 8 h 216"/>
                <a:gd name="T16" fmla="*/ 2856 w 5714"/>
                <a:gd name="T17" fmla="*/ 0 h 216"/>
                <a:gd name="T18" fmla="*/ 2280 w 5714"/>
                <a:gd name="T19" fmla="*/ 2 h 216"/>
                <a:gd name="T20" fmla="*/ 1260 w 5714"/>
                <a:gd name="T21" fmla="*/ 18 h 216"/>
                <a:gd name="T22" fmla="*/ 836 w 5714"/>
                <a:gd name="T23" fmla="*/ 32 h 216"/>
                <a:gd name="T24" fmla="*/ 488 w 5714"/>
                <a:gd name="T25" fmla="*/ 48 h 216"/>
                <a:gd name="T26" fmla="*/ 224 w 5714"/>
                <a:gd name="T27" fmla="*/ 66 h 216"/>
                <a:gd name="T28" fmla="*/ 58 w 5714"/>
                <a:gd name="T29" fmla="*/ 86 h 216"/>
                <a:gd name="T30" fmla="*/ 14 w 5714"/>
                <a:gd name="T31" fmla="*/ 98 h 216"/>
                <a:gd name="T32" fmla="*/ 0 w 5714"/>
                <a:gd name="T33" fmla="*/ 106 h 216"/>
                <a:gd name="T34" fmla="*/ 0 w 5714"/>
                <a:gd name="T35" fmla="*/ 108 h 216"/>
                <a:gd name="T36" fmla="*/ 2 w 5714"/>
                <a:gd name="T37" fmla="*/ 114 h 216"/>
                <a:gd name="T38" fmla="*/ 32 w 5714"/>
                <a:gd name="T39" fmla="*/ 124 h 216"/>
                <a:gd name="T40" fmla="*/ 128 w 5714"/>
                <a:gd name="T41" fmla="*/ 140 h 216"/>
                <a:gd name="T42" fmla="*/ 344 w 5714"/>
                <a:gd name="T43" fmla="*/ 160 h 216"/>
                <a:gd name="T44" fmla="*/ 652 w 5714"/>
                <a:gd name="T45" fmla="*/ 176 h 216"/>
                <a:gd name="T46" fmla="*/ 1040 w 5714"/>
                <a:gd name="T47" fmla="*/ 192 h 216"/>
                <a:gd name="T48" fmla="*/ 1744 w 5714"/>
                <a:gd name="T49" fmla="*/ 208 h 216"/>
                <a:gd name="T50" fmla="*/ 2856 w 5714"/>
                <a:gd name="T51" fmla="*/ 216 h 216"/>
                <a:gd name="T52" fmla="*/ 3432 w 5714"/>
                <a:gd name="T53" fmla="*/ 214 h 216"/>
                <a:gd name="T54" fmla="*/ 4454 w 5714"/>
                <a:gd name="T55" fmla="*/ 198 h 216"/>
                <a:gd name="T56" fmla="*/ 4878 w 5714"/>
                <a:gd name="T57" fmla="*/ 184 h 216"/>
                <a:gd name="T58" fmla="*/ 5226 w 5714"/>
                <a:gd name="T59" fmla="*/ 168 h 216"/>
                <a:gd name="T60" fmla="*/ 5490 w 5714"/>
                <a:gd name="T61" fmla="*/ 150 h 216"/>
                <a:gd name="T62" fmla="*/ 5656 w 5714"/>
                <a:gd name="T63" fmla="*/ 130 h 216"/>
                <a:gd name="T64" fmla="*/ 5700 w 5714"/>
                <a:gd name="T65" fmla="*/ 120 h 216"/>
                <a:gd name="T66" fmla="*/ 5714 w 5714"/>
                <a:gd name="T67" fmla="*/ 11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14" h="216">
                  <a:moveTo>
                    <a:pt x="5714" y="108"/>
                  </a:moveTo>
                  <a:lnTo>
                    <a:pt x="5714" y="108"/>
                  </a:lnTo>
                  <a:lnTo>
                    <a:pt x="5714" y="106"/>
                  </a:lnTo>
                  <a:lnTo>
                    <a:pt x="5710" y="102"/>
                  </a:lnTo>
                  <a:lnTo>
                    <a:pt x="5700" y="98"/>
                  </a:lnTo>
                  <a:lnTo>
                    <a:pt x="5682" y="92"/>
                  </a:lnTo>
                  <a:lnTo>
                    <a:pt x="5656" y="86"/>
                  </a:lnTo>
                  <a:lnTo>
                    <a:pt x="5586" y="76"/>
                  </a:lnTo>
                  <a:lnTo>
                    <a:pt x="5490" y="66"/>
                  </a:lnTo>
                  <a:lnTo>
                    <a:pt x="5370" y="56"/>
                  </a:lnTo>
                  <a:lnTo>
                    <a:pt x="5226" y="48"/>
                  </a:lnTo>
                  <a:lnTo>
                    <a:pt x="5062" y="40"/>
                  </a:lnTo>
                  <a:lnTo>
                    <a:pt x="4878" y="32"/>
                  </a:lnTo>
                  <a:lnTo>
                    <a:pt x="4674" y="24"/>
                  </a:lnTo>
                  <a:lnTo>
                    <a:pt x="4454" y="18"/>
                  </a:lnTo>
                  <a:lnTo>
                    <a:pt x="3970" y="8"/>
                  </a:lnTo>
                  <a:lnTo>
                    <a:pt x="3432" y="2"/>
                  </a:lnTo>
                  <a:lnTo>
                    <a:pt x="2856" y="0"/>
                  </a:lnTo>
                  <a:lnTo>
                    <a:pt x="2856" y="0"/>
                  </a:lnTo>
                  <a:lnTo>
                    <a:pt x="2280" y="2"/>
                  </a:lnTo>
                  <a:lnTo>
                    <a:pt x="1744" y="8"/>
                  </a:lnTo>
                  <a:lnTo>
                    <a:pt x="1260" y="18"/>
                  </a:lnTo>
                  <a:lnTo>
                    <a:pt x="1040" y="24"/>
                  </a:lnTo>
                  <a:lnTo>
                    <a:pt x="836" y="32"/>
                  </a:lnTo>
                  <a:lnTo>
                    <a:pt x="652" y="40"/>
                  </a:lnTo>
                  <a:lnTo>
                    <a:pt x="488" y="48"/>
                  </a:lnTo>
                  <a:lnTo>
                    <a:pt x="344" y="56"/>
                  </a:lnTo>
                  <a:lnTo>
                    <a:pt x="224" y="66"/>
                  </a:lnTo>
                  <a:lnTo>
                    <a:pt x="128" y="76"/>
                  </a:lnTo>
                  <a:lnTo>
                    <a:pt x="58" y="86"/>
                  </a:lnTo>
                  <a:lnTo>
                    <a:pt x="32" y="92"/>
                  </a:lnTo>
                  <a:lnTo>
                    <a:pt x="14" y="98"/>
                  </a:lnTo>
                  <a:lnTo>
                    <a:pt x="2" y="102"/>
                  </a:lnTo>
                  <a:lnTo>
                    <a:pt x="0" y="106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14" y="120"/>
                  </a:lnTo>
                  <a:lnTo>
                    <a:pt x="32" y="124"/>
                  </a:lnTo>
                  <a:lnTo>
                    <a:pt x="58" y="130"/>
                  </a:lnTo>
                  <a:lnTo>
                    <a:pt x="128" y="140"/>
                  </a:lnTo>
                  <a:lnTo>
                    <a:pt x="224" y="150"/>
                  </a:lnTo>
                  <a:lnTo>
                    <a:pt x="344" y="160"/>
                  </a:lnTo>
                  <a:lnTo>
                    <a:pt x="488" y="168"/>
                  </a:lnTo>
                  <a:lnTo>
                    <a:pt x="652" y="176"/>
                  </a:lnTo>
                  <a:lnTo>
                    <a:pt x="836" y="184"/>
                  </a:lnTo>
                  <a:lnTo>
                    <a:pt x="1040" y="192"/>
                  </a:lnTo>
                  <a:lnTo>
                    <a:pt x="1260" y="198"/>
                  </a:lnTo>
                  <a:lnTo>
                    <a:pt x="1744" y="208"/>
                  </a:lnTo>
                  <a:lnTo>
                    <a:pt x="2280" y="214"/>
                  </a:lnTo>
                  <a:lnTo>
                    <a:pt x="2856" y="216"/>
                  </a:lnTo>
                  <a:lnTo>
                    <a:pt x="2856" y="216"/>
                  </a:lnTo>
                  <a:lnTo>
                    <a:pt x="3432" y="214"/>
                  </a:lnTo>
                  <a:lnTo>
                    <a:pt x="3970" y="208"/>
                  </a:lnTo>
                  <a:lnTo>
                    <a:pt x="4454" y="198"/>
                  </a:lnTo>
                  <a:lnTo>
                    <a:pt x="4674" y="192"/>
                  </a:lnTo>
                  <a:lnTo>
                    <a:pt x="4878" y="184"/>
                  </a:lnTo>
                  <a:lnTo>
                    <a:pt x="5062" y="176"/>
                  </a:lnTo>
                  <a:lnTo>
                    <a:pt x="5226" y="168"/>
                  </a:lnTo>
                  <a:lnTo>
                    <a:pt x="5370" y="160"/>
                  </a:lnTo>
                  <a:lnTo>
                    <a:pt x="5490" y="150"/>
                  </a:lnTo>
                  <a:lnTo>
                    <a:pt x="5586" y="140"/>
                  </a:lnTo>
                  <a:lnTo>
                    <a:pt x="5656" y="130"/>
                  </a:lnTo>
                  <a:lnTo>
                    <a:pt x="5682" y="124"/>
                  </a:lnTo>
                  <a:lnTo>
                    <a:pt x="5700" y="120"/>
                  </a:lnTo>
                  <a:lnTo>
                    <a:pt x="5710" y="114"/>
                  </a:lnTo>
                  <a:lnTo>
                    <a:pt x="5714" y="112"/>
                  </a:lnTo>
                  <a:lnTo>
                    <a:pt x="5714" y="108"/>
                  </a:lnTo>
                  <a:close/>
                </a:path>
              </a:pathLst>
            </a:custGeom>
            <a:solidFill>
              <a:srgbClr val="3879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" name="Freeform 10135"/>
            <p:cNvSpPr>
              <a:spLocks/>
            </p:cNvSpPr>
            <p:nvPr/>
          </p:nvSpPr>
          <p:spPr bwMode="auto">
            <a:xfrm>
              <a:off x="8167688" y="11577638"/>
              <a:ext cx="9070975" cy="342900"/>
            </a:xfrm>
            <a:custGeom>
              <a:avLst/>
              <a:gdLst>
                <a:gd name="T0" fmla="*/ 5714 w 5714"/>
                <a:gd name="T1" fmla="*/ 108 h 216"/>
                <a:gd name="T2" fmla="*/ 5710 w 5714"/>
                <a:gd name="T3" fmla="*/ 102 h 216"/>
                <a:gd name="T4" fmla="*/ 5682 w 5714"/>
                <a:gd name="T5" fmla="*/ 92 h 216"/>
                <a:gd name="T6" fmla="*/ 5586 w 5714"/>
                <a:gd name="T7" fmla="*/ 76 h 216"/>
                <a:gd name="T8" fmla="*/ 5370 w 5714"/>
                <a:gd name="T9" fmla="*/ 56 h 216"/>
                <a:gd name="T10" fmla="*/ 5062 w 5714"/>
                <a:gd name="T11" fmla="*/ 40 h 216"/>
                <a:gd name="T12" fmla="*/ 4674 w 5714"/>
                <a:gd name="T13" fmla="*/ 24 h 216"/>
                <a:gd name="T14" fmla="*/ 3970 w 5714"/>
                <a:gd name="T15" fmla="*/ 8 h 216"/>
                <a:gd name="T16" fmla="*/ 2856 w 5714"/>
                <a:gd name="T17" fmla="*/ 0 h 216"/>
                <a:gd name="T18" fmla="*/ 2280 w 5714"/>
                <a:gd name="T19" fmla="*/ 2 h 216"/>
                <a:gd name="T20" fmla="*/ 1260 w 5714"/>
                <a:gd name="T21" fmla="*/ 18 h 216"/>
                <a:gd name="T22" fmla="*/ 836 w 5714"/>
                <a:gd name="T23" fmla="*/ 32 h 216"/>
                <a:gd name="T24" fmla="*/ 488 w 5714"/>
                <a:gd name="T25" fmla="*/ 48 h 216"/>
                <a:gd name="T26" fmla="*/ 224 w 5714"/>
                <a:gd name="T27" fmla="*/ 66 h 216"/>
                <a:gd name="T28" fmla="*/ 58 w 5714"/>
                <a:gd name="T29" fmla="*/ 86 h 216"/>
                <a:gd name="T30" fmla="*/ 14 w 5714"/>
                <a:gd name="T31" fmla="*/ 98 h 216"/>
                <a:gd name="T32" fmla="*/ 0 w 5714"/>
                <a:gd name="T33" fmla="*/ 106 h 216"/>
                <a:gd name="T34" fmla="*/ 0 w 5714"/>
                <a:gd name="T35" fmla="*/ 108 h 216"/>
                <a:gd name="T36" fmla="*/ 2 w 5714"/>
                <a:gd name="T37" fmla="*/ 114 h 216"/>
                <a:gd name="T38" fmla="*/ 32 w 5714"/>
                <a:gd name="T39" fmla="*/ 124 h 216"/>
                <a:gd name="T40" fmla="*/ 128 w 5714"/>
                <a:gd name="T41" fmla="*/ 140 h 216"/>
                <a:gd name="T42" fmla="*/ 344 w 5714"/>
                <a:gd name="T43" fmla="*/ 160 h 216"/>
                <a:gd name="T44" fmla="*/ 652 w 5714"/>
                <a:gd name="T45" fmla="*/ 176 h 216"/>
                <a:gd name="T46" fmla="*/ 1040 w 5714"/>
                <a:gd name="T47" fmla="*/ 192 h 216"/>
                <a:gd name="T48" fmla="*/ 1744 w 5714"/>
                <a:gd name="T49" fmla="*/ 208 h 216"/>
                <a:gd name="T50" fmla="*/ 2856 w 5714"/>
                <a:gd name="T51" fmla="*/ 216 h 216"/>
                <a:gd name="T52" fmla="*/ 3432 w 5714"/>
                <a:gd name="T53" fmla="*/ 214 h 216"/>
                <a:gd name="T54" fmla="*/ 4454 w 5714"/>
                <a:gd name="T55" fmla="*/ 198 h 216"/>
                <a:gd name="T56" fmla="*/ 4878 w 5714"/>
                <a:gd name="T57" fmla="*/ 184 h 216"/>
                <a:gd name="T58" fmla="*/ 5226 w 5714"/>
                <a:gd name="T59" fmla="*/ 168 h 216"/>
                <a:gd name="T60" fmla="*/ 5490 w 5714"/>
                <a:gd name="T61" fmla="*/ 150 h 216"/>
                <a:gd name="T62" fmla="*/ 5656 w 5714"/>
                <a:gd name="T63" fmla="*/ 130 h 216"/>
                <a:gd name="T64" fmla="*/ 5700 w 5714"/>
                <a:gd name="T65" fmla="*/ 120 h 216"/>
                <a:gd name="T66" fmla="*/ 5714 w 5714"/>
                <a:gd name="T67" fmla="*/ 11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14" h="216">
                  <a:moveTo>
                    <a:pt x="5714" y="108"/>
                  </a:moveTo>
                  <a:lnTo>
                    <a:pt x="5714" y="108"/>
                  </a:lnTo>
                  <a:lnTo>
                    <a:pt x="5714" y="106"/>
                  </a:lnTo>
                  <a:lnTo>
                    <a:pt x="5710" y="102"/>
                  </a:lnTo>
                  <a:lnTo>
                    <a:pt x="5700" y="98"/>
                  </a:lnTo>
                  <a:lnTo>
                    <a:pt x="5682" y="92"/>
                  </a:lnTo>
                  <a:lnTo>
                    <a:pt x="5656" y="86"/>
                  </a:lnTo>
                  <a:lnTo>
                    <a:pt x="5586" y="76"/>
                  </a:lnTo>
                  <a:lnTo>
                    <a:pt x="5490" y="66"/>
                  </a:lnTo>
                  <a:lnTo>
                    <a:pt x="5370" y="56"/>
                  </a:lnTo>
                  <a:lnTo>
                    <a:pt x="5226" y="48"/>
                  </a:lnTo>
                  <a:lnTo>
                    <a:pt x="5062" y="40"/>
                  </a:lnTo>
                  <a:lnTo>
                    <a:pt x="4878" y="32"/>
                  </a:lnTo>
                  <a:lnTo>
                    <a:pt x="4674" y="24"/>
                  </a:lnTo>
                  <a:lnTo>
                    <a:pt x="4454" y="18"/>
                  </a:lnTo>
                  <a:lnTo>
                    <a:pt x="3970" y="8"/>
                  </a:lnTo>
                  <a:lnTo>
                    <a:pt x="3432" y="2"/>
                  </a:lnTo>
                  <a:lnTo>
                    <a:pt x="2856" y="0"/>
                  </a:lnTo>
                  <a:lnTo>
                    <a:pt x="2856" y="0"/>
                  </a:lnTo>
                  <a:lnTo>
                    <a:pt x="2280" y="2"/>
                  </a:lnTo>
                  <a:lnTo>
                    <a:pt x="1744" y="8"/>
                  </a:lnTo>
                  <a:lnTo>
                    <a:pt x="1260" y="18"/>
                  </a:lnTo>
                  <a:lnTo>
                    <a:pt x="1040" y="24"/>
                  </a:lnTo>
                  <a:lnTo>
                    <a:pt x="836" y="32"/>
                  </a:lnTo>
                  <a:lnTo>
                    <a:pt x="652" y="40"/>
                  </a:lnTo>
                  <a:lnTo>
                    <a:pt x="488" y="48"/>
                  </a:lnTo>
                  <a:lnTo>
                    <a:pt x="344" y="56"/>
                  </a:lnTo>
                  <a:lnTo>
                    <a:pt x="224" y="66"/>
                  </a:lnTo>
                  <a:lnTo>
                    <a:pt x="128" y="76"/>
                  </a:lnTo>
                  <a:lnTo>
                    <a:pt x="58" y="86"/>
                  </a:lnTo>
                  <a:lnTo>
                    <a:pt x="32" y="92"/>
                  </a:lnTo>
                  <a:lnTo>
                    <a:pt x="14" y="98"/>
                  </a:lnTo>
                  <a:lnTo>
                    <a:pt x="2" y="102"/>
                  </a:lnTo>
                  <a:lnTo>
                    <a:pt x="0" y="106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14" y="120"/>
                  </a:lnTo>
                  <a:lnTo>
                    <a:pt x="32" y="124"/>
                  </a:lnTo>
                  <a:lnTo>
                    <a:pt x="58" y="130"/>
                  </a:lnTo>
                  <a:lnTo>
                    <a:pt x="128" y="140"/>
                  </a:lnTo>
                  <a:lnTo>
                    <a:pt x="224" y="150"/>
                  </a:lnTo>
                  <a:lnTo>
                    <a:pt x="344" y="160"/>
                  </a:lnTo>
                  <a:lnTo>
                    <a:pt x="488" y="168"/>
                  </a:lnTo>
                  <a:lnTo>
                    <a:pt x="652" y="176"/>
                  </a:lnTo>
                  <a:lnTo>
                    <a:pt x="836" y="184"/>
                  </a:lnTo>
                  <a:lnTo>
                    <a:pt x="1040" y="192"/>
                  </a:lnTo>
                  <a:lnTo>
                    <a:pt x="1260" y="198"/>
                  </a:lnTo>
                  <a:lnTo>
                    <a:pt x="1744" y="208"/>
                  </a:lnTo>
                  <a:lnTo>
                    <a:pt x="2280" y="214"/>
                  </a:lnTo>
                  <a:lnTo>
                    <a:pt x="2856" y="216"/>
                  </a:lnTo>
                  <a:lnTo>
                    <a:pt x="2856" y="216"/>
                  </a:lnTo>
                  <a:lnTo>
                    <a:pt x="3432" y="214"/>
                  </a:lnTo>
                  <a:lnTo>
                    <a:pt x="3970" y="208"/>
                  </a:lnTo>
                  <a:lnTo>
                    <a:pt x="4454" y="198"/>
                  </a:lnTo>
                  <a:lnTo>
                    <a:pt x="4674" y="192"/>
                  </a:lnTo>
                  <a:lnTo>
                    <a:pt x="4878" y="184"/>
                  </a:lnTo>
                  <a:lnTo>
                    <a:pt x="5062" y="176"/>
                  </a:lnTo>
                  <a:lnTo>
                    <a:pt x="5226" y="168"/>
                  </a:lnTo>
                  <a:lnTo>
                    <a:pt x="5370" y="160"/>
                  </a:lnTo>
                  <a:lnTo>
                    <a:pt x="5490" y="150"/>
                  </a:lnTo>
                  <a:lnTo>
                    <a:pt x="5586" y="140"/>
                  </a:lnTo>
                  <a:lnTo>
                    <a:pt x="5656" y="130"/>
                  </a:lnTo>
                  <a:lnTo>
                    <a:pt x="5682" y="124"/>
                  </a:lnTo>
                  <a:lnTo>
                    <a:pt x="5700" y="120"/>
                  </a:lnTo>
                  <a:lnTo>
                    <a:pt x="5710" y="114"/>
                  </a:lnTo>
                  <a:lnTo>
                    <a:pt x="5714" y="112"/>
                  </a:lnTo>
                  <a:lnTo>
                    <a:pt x="5714" y="10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" name="Freeform 10136"/>
            <p:cNvSpPr>
              <a:spLocks/>
            </p:cNvSpPr>
            <p:nvPr/>
          </p:nvSpPr>
          <p:spPr bwMode="auto">
            <a:xfrm>
              <a:off x="6459538" y="5614988"/>
              <a:ext cx="10598150" cy="6442075"/>
            </a:xfrm>
            <a:custGeom>
              <a:avLst/>
              <a:gdLst>
                <a:gd name="T0" fmla="*/ 0 w 6676"/>
                <a:gd name="T1" fmla="*/ 3346 h 4058"/>
                <a:gd name="T2" fmla="*/ 2246 w 6676"/>
                <a:gd name="T3" fmla="*/ 1892 h 4058"/>
                <a:gd name="T4" fmla="*/ 2972 w 6676"/>
                <a:gd name="T5" fmla="*/ 2508 h 4058"/>
                <a:gd name="T6" fmla="*/ 4462 w 6676"/>
                <a:gd name="T7" fmla="*/ 1070 h 4058"/>
                <a:gd name="T8" fmla="*/ 4846 w 6676"/>
                <a:gd name="T9" fmla="*/ 1386 h 4058"/>
                <a:gd name="T10" fmla="*/ 5712 w 6676"/>
                <a:gd name="T11" fmla="*/ 642 h 4058"/>
                <a:gd name="T12" fmla="*/ 5550 w 6676"/>
                <a:gd name="T13" fmla="*/ 682 h 4058"/>
                <a:gd name="T14" fmla="*/ 5550 w 6676"/>
                <a:gd name="T15" fmla="*/ 406 h 4058"/>
                <a:gd name="T16" fmla="*/ 6676 w 6676"/>
                <a:gd name="T17" fmla="*/ 0 h 4058"/>
                <a:gd name="T18" fmla="*/ 6676 w 6676"/>
                <a:gd name="T19" fmla="*/ 276 h 4058"/>
                <a:gd name="T20" fmla="*/ 6448 w 6676"/>
                <a:gd name="T21" fmla="*/ 1266 h 4058"/>
                <a:gd name="T22" fmla="*/ 6060 w 6676"/>
                <a:gd name="T23" fmla="*/ 898 h 4058"/>
                <a:gd name="T24" fmla="*/ 4846 w 6676"/>
                <a:gd name="T25" fmla="*/ 2098 h 4058"/>
                <a:gd name="T26" fmla="*/ 4466 w 6676"/>
                <a:gd name="T27" fmla="*/ 1730 h 4058"/>
                <a:gd name="T28" fmla="*/ 3068 w 6676"/>
                <a:gd name="T29" fmla="*/ 3156 h 4058"/>
                <a:gd name="T30" fmla="*/ 2278 w 6676"/>
                <a:gd name="T31" fmla="*/ 2594 h 4058"/>
                <a:gd name="T32" fmla="*/ 436 w 6676"/>
                <a:gd name="T33" fmla="*/ 4058 h 4058"/>
                <a:gd name="T34" fmla="*/ 0 w 6676"/>
                <a:gd name="T35" fmla="*/ 3622 h 4058"/>
                <a:gd name="T36" fmla="*/ 0 w 6676"/>
                <a:gd name="T37" fmla="*/ 3346 h 4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76" h="4058">
                  <a:moveTo>
                    <a:pt x="0" y="3346"/>
                  </a:moveTo>
                  <a:lnTo>
                    <a:pt x="2246" y="1892"/>
                  </a:lnTo>
                  <a:lnTo>
                    <a:pt x="2972" y="2508"/>
                  </a:lnTo>
                  <a:lnTo>
                    <a:pt x="4462" y="1070"/>
                  </a:lnTo>
                  <a:lnTo>
                    <a:pt x="4846" y="1386"/>
                  </a:lnTo>
                  <a:lnTo>
                    <a:pt x="5712" y="642"/>
                  </a:lnTo>
                  <a:lnTo>
                    <a:pt x="5550" y="682"/>
                  </a:lnTo>
                  <a:lnTo>
                    <a:pt x="5550" y="406"/>
                  </a:lnTo>
                  <a:lnTo>
                    <a:pt x="6676" y="0"/>
                  </a:lnTo>
                  <a:lnTo>
                    <a:pt x="6676" y="276"/>
                  </a:lnTo>
                  <a:lnTo>
                    <a:pt x="6448" y="1266"/>
                  </a:lnTo>
                  <a:lnTo>
                    <a:pt x="6060" y="898"/>
                  </a:lnTo>
                  <a:lnTo>
                    <a:pt x="4846" y="2098"/>
                  </a:lnTo>
                  <a:lnTo>
                    <a:pt x="4466" y="1730"/>
                  </a:lnTo>
                  <a:lnTo>
                    <a:pt x="3068" y="3156"/>
                  </a:lnTo>
                  <a:lnTo>
                    <a:pt x="2278" y="2594"/>
                  </a:lnTo>
                  <a:lnTo>
                    <a:pt x="436" y="4058"/>
                  </a:lnTo>
                  <a:lnTo>
                    <a:pt x="0" y="3622"/>
                  </a:lnTo>
                  <a:lnTo>
                    <a:pt x="0" y="3346"/>
                  </a:lnTo>
                  <a:close/>
                </a:path>
              </a:pathLst>
            </a:custGeom>
            <a:solidFill>
              <a:srgbClr val="D42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" name="Freeform 10137"/>
            <p:cNvSpPr>
              <a:spLocks/>
            </p:cNvSpPr>
            <p:nvPr/>
          </p:nvSpPr>
          <p:spPr bwMode="auto">
            <a:xfrm>
              <a:off x="6459538" y="6053138"/>
              <a:ext cx="10598150" cy="6175375"/>
            </a:xfrm>
            <a:custGeom>
              <a:avLst/>
              <a:gdLst>
                <a:gd name="T0" fmla="*/ 0 w 6676"/>
                <a:gd name="T1" fmla="*/ 3346 h 3890"/>
                <a:gd name="T2" fmla="*/ 2246 w 6676"/>
                <a:gd name="T3" fmla="*/ 1892 h 3890"/>
                <a:gd name="T4" fmla="*/ 2972 w 6676"/>
                <a:gd name="T5" fmla="*/ 2508 h 3890"/>
                <a:gd name="T6" fmla="*/ 4462 w 6676"/>
                <a:gd name="T7" fmla="*/ 1070 h 3890"/>
                <a:gd name="T8" fmla="*/ 4846 w 6676"/>
                <a:gd name="T9" fmla="*/ 1386 h 3890"/>
                <a:gd name="T10" fmla="*/ 5778 w 6676"/>
                <a:gd name="T11" fmla="*/ 586 h 3890"/>
                <a:gd name="T12" fmla="*/ 5550 w 6676"/>
                <a:gd name="T13" fmla="*/ 406 h 3890"/>
                <a:gd name="T14" fmla="*/ 6676 w 6676"/>
                <a:gd name="T15" fmla="*/ 0 h 3890"/>
                <a:gd name="T16" fmla="*/ 6448 w 6676"/>
                <a:gd name="T17" fmla="*/ 1266 h 3890"/>
                <a:gd name="T18" fmla="*/ 6060 w 6676"/>
                <a:gd name="T19" fmla="*/ 898 h 3890"/>
                <a:gd name="T20" fmla="*/ 4846 w 6676"/>
                <a:gd name="T21" fmla="*/ 2098 h 3890"/>
                <a:gd name="T22" fmla="*/ 4466 w 6676"/>
                <a:gd name="T23" fmla="*/ 1730 h 3890"/>
                <a:gd name="T24" fmla="*/ 3068 w 6676"/>
                <a:gd name="T25" fmla="*/ 3156 h 3890"/>
                <a:gd name="T26" fmla="*/ 2218 w 6676"/>
                <a:gd name="T27" fmla="*/ 2496 h 3890"/>
                <a:gd name="T28" fmla="*/ 332 w 6676"/>
                <a:gd name="T29" fmla="*/ 3890 h 3890"/>
                <a:gd name="T30" fmla="*/ 0 w 6676"/>
                <a:gd name="T31" fmla="*/ 3346 h 3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76" h="3890">
                  <a:moveTo>
                    <a:pt x="0" y="3346"/>
                  </a:moveTo>
                  <a:lnTo>
                    <a:pt x="2246" y="1892"/>
                  </a:lnTo>
                  <a:lnTo>
                    <a:pt x="2972" y="2508"/>
                  </a:lnTo>
                  <a:lnTo>
                    <a:pt x="4462" y="1070"/>
                  </a:lnTo>
                  <a:lnTo>
                    <a:pt x="4846" y="1386"/>
                  </a:lnTo>
                  <a:lnTo>
                    <a:pt x="5778" y="586"/>
                  </a:lnTo>
                  <a:lnTo>
                    <a:pt x="5550" y="406"/>
                  </a:lnTo>
                  <a:lnTo>
                    <a:pt x="6676" y="0"/>
                  </a:lnTo>
                  <a:lnTo>
                    <a:pt x="6448" y="1266"/>
                  </a:lnTo>
                  <a:lnTo>
                    <a:pt x="6060" y="898"/>
                  </a:lnTo>
                  <a:lnTo>
                    <a:pt x="4846" y="2098"/>
                  </a:lnTo>
                  <a:lnTo>
                    <a:pt x="4466" y="1730"/>
                  </a:lnTo>
                  <a:lnTo>
                    <a:pt x="3068" y="3156"/>
                  </a:lnTo>
                  <a:lnTo>
                    <a:pt x="2218" y="2496"/>
                  </a:lnTo>
                  <a:lnTo>
                    <a:pt x="332" y="3890"/>
                  </a:lnTo>
                  <a:lnTo>
                    <a:pt x="0" y="3346"/>
                  </a:lnTo>
                  <a:close/>
                </a:path>
              </a:pathLst>
            </a:custGeom>
            <a:solidFill>
              <a:srgbClr val="AE1F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" name="Freeform 10138"/>
            <p:cNvSpPr>
              <a:spLocks/>
            </p:cNvSpPr>
            <p:nvPr/>
          </p:nvSpPr>
          <p:spPr bwMode="auto">
            <a:xfrm>
              <a:off x="12949238" y="6792913"/>
              <a:ext cx="2663825" cy="1317625"/>
            </a:xfrm>
            <a:custGeom>
              <a:avLst/>
              <a:gdLst>
                <a:gd name="T0" fmla="*/ 0 w 1678"/>
                <a:gd name="T1" fmla="*/ 788 h 830"/>
                <a:gd name="T2" fmla="*/ 120 w 1678"/>
                <a:gd name="T3" fmla="*/ 656 h 830"/>
                <a:gd name="T4" fmla="*/ 262 w 1678"/>
                <a:gd name="T5" fmla="*/ 504 h 830"/>
                <a:gd name="T6" fmla="*/ 356 w 1678"/>
                <a:gd name="T7" fmla="*/ 412 h 830"/>
                <a:gd name="T8" fmla="*/ 398 w 1678"/>
                <a:gd name="T9" fmla="*/ 382 h 830"/>
                <a:gd name="T10" fmla="*/ 410 w 1678"/>
                <a:gd name="T11" fmla="*/ 380 h 830"/>
                <a:gd name="T12" fmla="*/ 420 w 1678"/>
                <a:gd name="T13" fmla="*/ 384 h 830"/>
                <a:gd name="T14" fmla="*/ 474 w 1678"/>
                <a:gd name="T15" fmla="*/ 438 h 830"/>
                <a:gd name="T16" fmla="*/ 636 w 1678"/>
                <a:gd name="T17" fmla="*/ 612 h 830"/>
                <a:gd name="T18" fmla="*/ 688 w 1678"/>
                <a:gd name="T19" fmla="*/ 658 h 830"/>
                <a:gd name="T20" fmla="*/ 730 w 1678"/>
                <a:gd name="T21" fmla="*/ 686 h 830"/>
                <a:gd name="T22" fmla="*/ 746 w 1678"/>
                <a:gd name="T23" fmla="*/ 690 h 830"/>
                <a:gd name="T24" fmla="*/ 758 w 1678"/>
                <a:gd name="T25" fmla="*/ 686 h 830"/>
                <a:gd name="T26" fmla="*/ 1540 w 1678"/>
                <a:gd name="T27" fmla="*/ 0 h 830"/>
                <a:gd name="T28" fmla="*/ 1678 w 1678"/>
                <a:gd name="T29" fmla="*/ 108 h 830"/>
                <a:gd name="T30" fmla="*/ 1256 w 1678"/>
                <a:gd name="T31" fmla="*/ 450 h 830"/>
                <a:gd name="T32" fmla="*/ 944 w 1678"/>
                <a:gd name="T33" fmla="*/ 696 h 830"/>
                <a:gd name="T34" fmla="*/ 786 w 1678"/>
                <a:gd name="T35" fmla="*/ 814 h 830"/>
                <a:gd name="T36" fmla="*/ 758 w 1678"/>
                <a:gd name="T37" fmla="*/ 830 h 830"/>
                <a:gd name="T38" fmla="*/ 652 w 1678"/>
                <a:gd name="T39" fmla="*/ 740 h 830"/>
                <a:gd name="T40" fmla="*/ 522 w 1678"/>
                <a:gd name="T41" fmla="*/ 634 h 830"/>
                <a:gd name="T42" fmla="*/ 432 w 1678"/>
                <a:gd name="T43" fmla="*/ 572 h 830"/>
                <a:gd name="T44" fmla="*/ 388 w 1678"/>
                <a:gd name="T45" fmla="*/ 552 h 830"/>
                <a:gd name="T46" fmla="*/ 374 w 1678"/>
                <a:gd name="T47" fmla="*/ 550 h 830"/>
                <a:gd name="T48" fmla="*/ 360 w 1678"/>
                <a:gd name="T49" fmla="*/ 554 h 830"/>
                <a:gd name="T50" fmla="*/ 324 w 1678"/>
                <a:gd name="T51" fmla="*/ 576 h 830"/>
                <a:gd name="T52" fmla="*/ 250 w 1678"/>
                <a:gd name="T53" fmla="*/ 636 h 830"/>
                <a:gd name="T54" fmla="*/ 136 w 1678"/>
                <a:gd name="T55" fmla="*/ 726 h 830"/>
                <a:gd name="T56" fmla="*/ 82 w 1678"/>
                <a:gd name="T57" fmla="*/ 762 h 830"/>
                <a:gd name="T58" fmla="*/ 36 w 1678"/>
                <a:gd name="T59" fmla="*/ 786 h 830"/>
                <a:gd name="T60" fmla="*/ 16 w 1678"/>
                <a:gd name="T61" fmla="*/ 790 h 830"/>
                <a:gd name="T62" fmla="*/ 0 w 1678"/>
                <a:gd name="T63" fmla="*/ 788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78" h="830">
                  <a:moveTo>
                    <a:pt x="0" y="788"/>
                  </a:moveTo>
                  <a:lnTo>
                    <a:pt x="0" y="788"/>
                  </a:lnTo>
                  <a:lnTo>
                    <a:pt x="58" y="722"/>
                  </a:lnTo>
                  <a:lnTo>
                    <a:pt x="120" y="656"/>
                  </a:lnTo>
                  <a:lnTo>
                    <a:pt x="190" y="580"/>
                  </a:lnTo>
                  <a:lnTo>
                    <a:pt x="262" y="504"/>
                  </a:lnTo>
                  <a:lnTo>
                    <a:pt x="328" y="438"/>
                  </a:lnTo>
                  <a:lnTo>
                    <a:pt x="356" y="412"/>
                  </a:lnTo>
                  <a:lnTo>
                    <a:pt x="380" y="394"/>
                  </a:lnTo>
                  <a:lnTo>
                    <a:pt x="398" y="382"/>
                  </a:lnTo>
                  <a:lnTo>
                    <a:pt x="404" y="380"/>
                  </a:lnTo>
                  <a:lnTo>
                    <a:pt x="410" y="380"/>
                  </a:lnTo>
                  <a:lnTo>
                    <a:pt x="410" y="380"/>
                  </a:lnTo>
                  <a:lnTo>
                    <a:pt x="420" y="384"/>
                  </a:lnTo>
                  <a:lnTo>
                    <a:pt x="434" y="398"/>
                  </a:lnTo>
                  <a:lnTo>
                    <a:pt x="474" y="438"/>
                  </a:lnTo>
                  <a:lnTo>
                    <a:pt x="580" y="554"/>
                  </a:lnTo>
                  <a:lnTo>
                    <a:pt x="636" y="612"/>
                  </a:lnTo>
                  <a:lnTo>
                    <a:pt x="662" y="636"/>
                  </a:lnTo>
                  <a:lnTo>
                    <a:pt x="688" y="658"/>
                  </a:lnTo>
                  <a:lnTo>
                    <a:pt x="710" y="676"/>
                  </a:lnTo>
                  <a:lnTo>
                    <a:pt x="730" y="686"/>
                  </a:lnTo>
                  <a:lnTo>
                    <a:pt x="740" y="688"/>
                  </a:lnTo>
                  <a:lnTo>
                    <a:pt x="746" y="690"/>
                  </a:lnTo>
                  <a:lnTo>
                    <a:pt x="754" y="688"/>
                  </a:lnTo>
                  <a:lnTo>
                    <a:pt x="758" y="686"/>
                  </a:lnTo>
                  <a:lnTo>
                    <a:pt x="758" y="686"/>
                  </a:lnTo>
                  <a:lnTo>
                    <a:pt x="1540" y="0"/>
                  </a:lnTo>
                  <a:lnTo>
                    <a:pt x="1678" y="108"/>
                  </a:lnTo>
                  <a:lnTo>
                    <a:pt x="1678" y="108"/>
                  </a:lnTo>
                  <a:lnTo>
                    <a:pt x="1548" y="214"/>
                  </a:lnTo>
                  <a:lnTo>
                    <a:pt x="1256" y="450"/>
                  </a:lnTo>
                  <a:lnTo>
                    <a:pt x="1092" y="580"/>
                  </a:lnTo>
                  <a:lnTo>
                    <a:pt x="944" y="696"/>
                  </a:lnTo>
                  <a:lnTo>
                    <a:pt x="826" y="784"/>
                  </a:lnTo>
                  <a:lnTo>
                    <a:pt x="786" y="814"/>
                  </a:lnTo>
                  <a:lnTo>
                    <a:pt x="758" y="830"/>
                  </a:lnTo>
                  <a:lnTo>
                    <a:pt x="758" y="830"/>
                  </a:lnTo>
                  <a:lnTo>
                    <a:pt x="708" y="786"/>
                  </a:lnTo>
                  <a:lnTo>
                    <a:pt x="652" y="740"/>
                  </a:lnTo>
                  <a:lnTo>
                    <a:pt x="588" y="686"/>
                  </a:lnTo>
                  <a:lnTo>
                    <a:pt x="522" y="634"/>
                  </a:lnTo>
                  <a:lnTo>
                    <a:pt x="460" y="590"/>
                  </a:lnTo>
                  <a:lnTo>
                    <a:pt x="432" y="572"/>
                  </a:lnTo>
                  <a:lnTo>
                    <a:pt x="408" y="560"/>
                  </a:lnTo>
                  <a:lnTo>
                    <a:pt x="388" y="552"/>
                  </a:lnTo>
                  <a:lnTo>
                    <a:pt x="380" y="550"/>
                  </a:lnTo>
                  <a:lnTo>
                    <a:pt x="374" y="550"/>
                  </a:lnTo>
                  <a:lnTo>
                    <a:pt x="374" y="550"/>
                  </a:lnTo>
                  <a:lnTo>
                    <a:pt x="360" y="554"/>
                  </a:lnTo>
                  <a:lnTo>
                    <a:pt x="344" y="564"/>
                  </a:lnTo>
                  <a:lnTo>
                    <a:pt x="324" y="576"/>
                  </a:lnTo>
                  <a:lnTo>
                    <a:pt x="300" y="594"/>
                  </a:lnTo>
                  <a:lnTo>
                    <a:pt x="250" y="636"/>
                  </a:lnTo>
                  <a:lnTo>
                    <a:pt x="194" y="682"/>
                  </a:lnTo>
                  <a:lnTo>
                    <a:pt x="136" y="726"/>
                  </a:lnTo>
                  <a:lnTo>
                    <a:pt x="108" y="746"/>
                  </a:lnTo>
                  <a:lnTo>
                    <a:pt x="82" y="762"/>
                  </a:lnTo>
                  <a:lnTo>
                    <a:pt x="58" y="776"/>
                  </a:lnTo>
                  <a:lnTo>
                    <a:pt x="36" y="786"/>
                  </a:lnTo>
                  <a:lnTo>
                    <a:pt x="26" y="788"/>
                  </a:lnTo>
                  <a:lnTo>
                    <a:pt x="16" y="790"/>
                  </a:lnTo>
                  <a:lnTo>
                    <a:pt x="8" y="790"/>
                  </a:lnTo>
                  <a:lnTo>
                    <a:pt x="0" y="788"/>
                  </a:lnTo>
                  <a:close/>
                </a:path>
              </a:pathLst>
            </a:custGeom>
            <a:solidFill>
              <a:srgbClr val="921A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5" name="Freeform 10139"/>
            <p:cNvSpPr>
              <a:spLocks/>
            </p:cNvSpPr>
            <p:nvPr/>
          </p:nvSpPr>
          <p:spPr bwMode="auto">
            <a:xfrm>
              <a:off x="12949238" y="6792913"/>
              <a:ext cx="2663825" cy="1317625"/>
            </a:xfrm>
            <a:custGeom>
              <a:avLst/>
              <a:gdLst>
                <a:gd name="T0" fmla="*/ 0 w 1678"/>
                <a:gd name="T1" fmla="*/ 788 h 830"/>
                <a:gd name="T2" fmla="*/ 120 w 1678"/>
                <a:gd name="T3" fmla="*/ 656 h 830"/>
                <a:gd name="T4" fmla="*/ 262 w 1678"/>
                <a:gd name="T5" fmla="*/ 504 h 830"/>
                <a:gd name="T6" fmla="*/ 356 w 1678"/>
                <a:gd name="T7" fmla="*/ 412 h 830"/>
                <a:gd name="T8" fmla="*/ 398 w 1678"/>
                <a:gd name="T9" fmla="*/ 382 h 830"/>
                <a:gd name="T10" fmla="*/ 410 w 1678"/>
                <a:gd name="T11" fmla="*/ 380 h 830"/>
                <a:gd name="T12" fmla="*/ 420 w 1678"/>
                <a:gd name="T13" fmla="*/ 384 h 830"/>
                <a:gd name="T14" fmla="*/ 474 w 1678"/>
                <a:gd name="T15" fmla="*/ 438 h 830"/>
                <a:gd name="T16" fmla="*/ 636 w 1678"/>
                <a:gd name="T17" fmla="*/ 612 h 830"/>
                <a:gd name="T18" fmla="*/ 688 w 1678"/>
                <a:gd name="T19" fmla="*/ 658 h 830"/>
                <a:gd name="T20" fmla="*/ 730 w 1678"/>
                <a:gd name="T21" fmla="*/ 686 h 830"/>
                <a:gd name="T22" fmla="*/ 746 w 1678"/>
                <a:gd name="T23" fmla="*/ 690 h 830"/>
                <a:gd name="T24" fmla="*/ 758 w 1678"/>
                <a:gd name="T25" fmla="*/ 686 h 830"/>
                <a:gd name="T26" fmla="*/ 1540 w 1678"/>
                <a:gd name="T27" fmla="*/ 0 h 830"/>
                <a:gd name="T28" fmla="*/ 1678 w 1678"/>
                <a:gd name="T29" fmla="*/ 108 h 830"/>
                <a:gd name="T30" fmla="*/ 1256 w 1678"/>
                <a:gd name="T31" fmla="*/ 450 h 830"/>
                <a:gd name="T32" fmla="*/ 944 w 1678"/>
                <a:gd name="T33" fmla="*/ 696 h 830"/>
                <a:gd name="T34" fmla="*/ 786 w 1678"/>
                <a:gd name="T35" fmla="*/ 814 h 830"/>
                <a:gd name="T36" fmla="*/ 758 w 1678"/>
                <a:gd name="T37" fmla="*/ 830 h 830"/>
                <a:gd name="T38" fmla="*/ 652 w 1678"/>
                <a:gd name="T39" fmla="*/ 740 h 830"/>
                <a:gd name="T40" fmla="*/ 522 w 1678"/>
                <a:gd name="T41" fmla="*/ 634 h 830"/>
                <a:gd name="T42" fmla="*/ 432 w 1678"/>
                <a:gd name="T43" fmla="*/ 572 h 830"/>
                <a:gd name="T44" fmla="*/ 388 w 1678"/>
                <a:gd name="T45" fmla="*/ 552 h 830"/>
                <a:gd name="T46" fmla="*/ 374 w 1678"/>
                <a:gd name="T47" fmla="*/ 550 h 830"/>
                <a:gd name="T48" fmla="*/ 360 w 1678"/>
                <a:gd name="T49" fmla="*/ 554 h 830"/>
                <a:gd name="T50" fmla="*/ 324 w 1678"/>
                <a:gd name="T51" fmla="*/ 576 h 830"/>
                <a:gd name="T52" fmla="*/ 250 w 1678"/>
                <a:gd name="T53" fmla="*/ 636 h 830"/>
                <a:gd name="T54" fmla="*/ 136 w 1678"/>
                <a:gd name="T55" fmla="*/ 726 h 830"/>
                <a:gd name="T56" fmla="*/ 82 w 1678"/>
                <a:gd name="T57" fmla="*/ 762 h 830"/>
                <a:gd name="T58" fmla="*/ 36 w 1678"/>
                <a:gd name="T59" fmla="*/ 786 h 830"/>
                <a:gd name="T60" fmla="*/ 16 w 1678"/>
                <a:gd name="T61" fmla="*/ 790 h 830"/>
                <a:gd name="T62" fmla="*/ 0 w 1678"/>
                <a:gd name="T63" fmla="*/ 788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78" h="830">
                  <a:moveTo>
                    <a:pt x="0" y="788"/>
                  </a:moveTo>
                  <a:lnTo>
                    <a:pt x="0" y="788"/>
                  </a:lnTo>
                  <a:lnTo>
                    <a:pt x="58" y="722"/>
                  </a:lnTo>
                  <a:lnTo>
                    <a:pt x="120" y="656"/>
                  </a:lnTo>
                  <a:lnTo>
                    <a:pt x="190" y="580"/>
                  </a:lnTo>
                  <a:lnTo>
                    <a:pt x="262" y="504"/>
                  </a:lnTo>
                  <a:lnTo>
                    <a:pt x="328" y="438"/>
                  </a:lnTo>
                  <a:lnTo>
                    <a:pt x="356" y="412"/>
                  </a:lnTo>
                  <a:lnTo>
                    <a:pt x="380" y="394"/>
                  </a:lnTo>
                  <a:lnTo>
                    <a:pt x="398" y="382"/>
                  </a:lnTo>
                  <a:lnTo>
                    <a:pt x="404" y="380"/>
                  </a:lnTo>
                  <a:lnTo>
                    <a:pt x="410" y="380"/>
                  </a:lnTo>
                  <a:lnTo>
                    <a:pt x="410" y="380"/>
                  </a:lnTo>
                  <a:lnTo>
                    <a:pt x="420" y="384"/>
                  </a:lnTo>
                  <a:lnTo>
                    <a:pt x="434" y="398"/>
                  </a:lnTo>
                  <a:lnTo>
                    <a:pt x="474" y="438"/>
                  </a:lnTo>
                  <a:lnTo>
                    <a:pt x="580" y="554"/>
                  </a:lnTo>
                  <a:lnTo>
                    <a:pt x="636" y="612"/>
                  </a:lnTo>
                  <a:lnTo>
                    <a:pt x="662" y="636"/>
                  </a:lnTo>
                  <a:lnTo>
                    <a:pt x="688" y="658"/>
                  </a:lnTo>
                  <a:lnTo>
                    <a:pt x="710" y="676"/>
                  </a:lnTo>
                  <a:lnTo>
                    <a:pt x="730" y="686"/>
                  </a:lnTo>
                  <a:lnTo>
                    <a:pt x="740" y="688"/>
                  </a:lnTo>
                  <a:lnTo>
                    <a:pt x="746" y="690"/>
                  </a:lnTo>
                  <a:lnTo>
                    <a:pt x="754" y="688"/>
                  </a:lnTo>
                  <a:lnTo>
                    <a:pt x="758" y="686"/>
                  </a:lnTo>
                  <a:lnTo>
                    <a:pt x="758" y="686"/>
                  </a:lnTo>
                  <a:lnTo>
                    <a:pt x="1540" y="0"/>
                  </a:lnTo>
                  <a:lnTo>
                    <a:pt x="1678" y="108"/>
                  </a:lnTo>
                  <a:lnTo>
                    <a:pt x="1678" y="108"/>
                  </a:lnTo>
                  <a:lnTo>
                    <a:pt x="1548" y="214"/>
                  </a:lnTo>
                  <a:lnTo>
                    <a:pt x="1256" y="450"/>
                  </a:lnTo>
                  <a:lnTo>
                    <a:pt x="1092" y="580"/>
                  </a:lnTo>
                  <a:lnTo>
                    <a:pt x="944" y="696"/>
                  </a:lnTo>
                  <a:lnTo>
                    <a:pt x="826" y="784"/>
                  </a:lnTo>
                  <a:lnTo>
                    <a:pt x="786" y="814"/>
                  </a:lnTo>
                  <a:lnTo>
                    <a:pt x="758" y="830"/>
                  </a:lnTo>
                  <a:lnTo>
                    <a:pt x="758" y="830"/>
                  </a:lnTo>
                  <a:lnTo>
                    <a:pt x="708" y="786"/>
                  </a:lnTo>
                  <a:lnTo>
                    <a:pt x="652" y="740"/>
                  </a:lnTo>
                  <a:lnTo>
                    <a:pt x="588" y="686"/>
                  </a:lnTo>
                  <a:lnTo>
                    <a:pt x="522" y="634"/>
                  </a:lnTo>
                  <a:lnTo>
                    <a:pt x="460" y="590"/>
                  </a:lnTo>
                  <a:lnTo>
                    <a:pt x="432" y="572"/>
                  </a:lnTo>
                  <a:lnTo>
                    <a:pt x="408" y="560"/>
                  </a:lnTo>
                  <a:lnTo>
                    <a:pt x="388" y="552"/>
                  </a:lnTo>
                  <a:lnTo>
                    <a:pt x="380" y="550"/>
                  </a:lnTo>
                  <a:lnTo>
                    <a:pt x="374" y="550"/>
                  </a:lnTo>
                  <a:lnTo>
                    <a:pt x="374" y="550"/>
                  </a:lnTo>
                  <a:lnTo>
                    <a:pt x="360" y="554"/>
                  </a:lnTo>
                  <a:lnTo>
                    <a:pt x="344" y="564"/>
                  </a:lnTo>
                  <a:lnTo>
                    <a:pt x="324" y="576"/>
                  </a:lnTo>
                  <a:lnTo>
                    <a:pt x="300" y="594"/>
                  </a:lnTo>
                  <a:lnTo>
                    <a:pt x="250" y="636"/>
                  </a:lnTo>
                  <a:lnTo>
                    <a:pt x="194" y="682"/>
                  </a:lnTo>
                  <a:lnTo>
                    <a:pt x="136" y="726"/>
                  </a:lnTo>
                  <a:lnTo>
                    <a:pt x="108" y="746"/>
                  </a:lnTo>
                  <a:lnTo>
                    <a:pt x="82" y="762"/>
                  </a:lnTo>
                  <a:lnTo>
                    <a:pt x="58" y="776"/>
                  </a:lnTo>
                  <a:lnTo>
                    <a:pt x="36" y="786"/>
                  </a:lnTo>
                  <a:lnTo>
                    <a:pt x="26" y="788"/>
                  </a:lnTo>
                  <a:lnTo>
                    <a:pt x="16" y="790"/>
                  </a:lnTo>
                  <a:lnTo>
                    <a:pt x="8" y="790"/>
                  </a:lnTo>
                  <a:lnTo>
                    <a:pt x="0" y="78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7" name="Freeform 10140"/>
            <p:cNvSpPr>
              <a:spLocks/>
            </p:cNvSpPr>
            <p:nvPr/>
          </p:nvSpPr>
          <p:spPr bwMode="auto">
            <a:xfrm>
              <a:off x="15270163" y="6202363"/>
              <a:ext cx="577850" cy="358775"/>
            </a:xfrm>
            <a:custGeom>
              <a:avLst/>
              <a:gdLst>
                <a:gd name="T0" fmla="*/ 0 w 364"/>
                <a:gd name="T1" fmla="*/ 226 h 226"/>
                <a:gd name="T2" fmla="*/ 0 w 364"/>
                <a:gd name="T3" fmla="*/ 226 h 226"/>
                <a:gd name="T4" fmla="*/ 58 w 364"/>
                <a:gd name="T5" fmla="*/ 208 h 226"/>
                <a:gd name="T6" fmla="*/ 118 w 364"/>
                <a:gd name="T7" fmla="*/ 190 h 226"/>
                <a:gd name="T8" fmla="*/ 186 w 364"/>
                <a:gd name="T9" fmla="*/ 166 h 226"/>
                <a:gd name="T10" fmla="*/ 220 w 364"/>
                <a:gd name="T11" fmla="*/ 152 h 226"/>
                <a:gd name="T12" fmla="*/ 252 w 364"/>
                <a:gd name="T13" fmla="*/ 138 h 226"/>
                <a:gd name="T14" fmla="*/ 284 w 364"/>
                <a:gd name="T15" fmla="*/ 122 h 226"/>
                <a:gd name="T16" fmla="*/ 310 w 364"/>
                <a:gd name="T17" fmla="*/ 106 h 226"/>
                <a:gd name="T18" fmla="*/ 334 w 364"/>
                <a:gd name="T19" fmla="*/ 90 h 226"/>
                <a:gd name="T20" fmla="*/ 350 w 364"/>
                <a:gd name="T21" fmla="*/ 74 h 226"/>
                <a:gd name="T22" fmla="*/ 356 w 364"/>
                <a:gd name="T23" fmla="*/ 66 h 226"/>
                <a:gd name="T24" fmla="*/ 362 w 364"/>
                <a:gd name="T25" fmla="*/ 56 h 226"/>
                <a:gd name="T26" fmla="*/ 364 w 364"/>
                <a:gd name="T27" fmla="*/ 48 h 226"/>
                <a:gd name="T28" fmla="*/ 364 w 364"/>
                <a:gd name="T29" fmla="*/ 40 h 226"/>
                <a:gd name="T30" fmla="*/ 364 w 364"/>
                <a:gd name="T31" fmla="*/ 40 h 226"/>
                <a:gd name="T32" fmla="*/ 362 w 364"/>
                <a:gd name="T33" fmla="*/ 32 h 226"/>
                <a:gd name="T34" fmla="*/ 358 w 364"/>
                <a:gd name="T35" fmla="*/ 26 h 226"/>
                <a:gd name="T36" fmla="*/ 354 w 364"/>
                <a:gd name="T37" fmla="*/ 20 h 226"/>
                <a:gd name="T38" fmla="*/ 346 w 364"/>
                <a:gd name="T39" fmla="*/ 16 h 226"/>
                <a:gd name="T40" fmla="*/ 338 w 364"/>
                <a:gd name="T41" fmla="*/ 12 h 226"/>
                <a:gd name="T42" fmla="*/ 328 w 364"/>
                <a:gd name="T43" fmla="*/ 8 h 226"/>
                <a:gd name="T44" fmla="*/ 304 w 364"/>
                <a:gd name="T45" fmla="*/ 4 h 226"/>
                <a:gd name="T46" fmla="*/ 276 w 364"/>
                <a:gd name="T47" fmla="*/ 0 h 226"/>
                <a:gd name="T48" fmla="*/ 246 w 364"/>
                <a:gd name="T49" fmla="*/ 0 h 226"/>
                <a:gd name="T50" fmla="*/ 212 w 364"/>
                <a:gd name="T51" fmla="*/ 2 h 226"/>
                <a:gd name="T52" fmla="*/ 180 w 364"/>
                <a:gd name="T53" fmla="*/ 6 h 226"/>
                <a:gd name="T54" fmla="*/ 114 w 364"/>
                <a:gd name="T55" fmla="*/ 14 h 226"/>
                <a:gd name="T56" fmla="*/ 56 w 364"/>
                <a:gd name="T57" fmla="*/ 24 h 226"/>
                <a:gd name="T58" fmla="*/ 0 w 364"/>
                <a:gd name="T59" fmla="*/ 36 h 226"/>
                <a:gd name="T60" fmla="*/ 0 w 364"/>
                <a:gd name="T6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4" h="226">
                  <a:moveTo>
                    <a:pt x="0" y="226"/>
                  </a:moveTo>
                  <a:lnTo>
                    <a:pt x="0" y="226"/>
                  </a:lnTo>
                  <a:lnTo>
                    <a:pt x="58" y="208"/>
                  </a:lnTo>
                  <a:lnTo>
                    <a:pt x="118" y="190"/>
                  </a:lnTo>
                  <a:lnTo>
                    <a:pt x="186" y="166"/>
                  </a:lnTo>
                  <a:lnTo>
                    <a:pt x="220" y="152"/>
                  </a:lnTo>
                  <a:lnTo>
                    <a:pt x="252" y="138"/>
                  </a:lnTo>
                  <a:lnTo>
                    <a:pt x="284" y="122"/>
                  </a:lnTo>
                  <a:lnTo>
                    <a:pt x="310" y="106"/>
                  </a:lnTo>
                  <a:lnTo>
                    <a:pt x="334" y="90"/>
                  </a:lnTo>
                  <a:lnTo>
                    <a:pt x="350" y="74"/>
                  </a:lnTo>
                  <a:lnTo>
                    <a:pt x="356" y="66"/>
                  </a:lnTo>
                  <a:lnTo>
                    <a:pt x="362" y="56"/>
                  </a:lnTo>
                  <a:lnTo>
                    <a:pt x="364" y="48"/>
                  </a:lnTo>
                  <a:lnTo>
                    <a:pt x="364" y="40"/>
                  </a:lnTo>
                  <a:lnTo>
                    <a:pt x="364" y="40"/>
                  </a:lnTo>
                  <a:lnTo>
                    <a:pt x="362" y="32"/>
                  </a:lnTo>
                  <a:lnTo>
                    <a:pt x="358" y="26"/>
                  </a:lnTo>
                  <a:lnTo>
                    <a:pt x="354" y="20"/>
                  </a:lnTo>
                  <a:lnTo>
                    <a:pt x="346" y="16"/>
                  </a:lnTo>
                  <a:lnTo>
                    <a:pt x="338" y="12"/>
                  </a:lnTo>
                  <a:lnTo>
                    <a:pt x="328" y="8"/>
                  </a:lnTo>
                  <a:lnTo>
                    <a:pt x="304" y="4"/>
                  </a:lnTo>
                  <a:lnTo>
                    <a:pt x="276" y="0"/>
                  </a:lnTo>
                  <a:lnTo>
                    <a:pt x="246" y="0"/>
                  </a:lnTo>
                  <a:lnTo>
                    <a:pt x="212" y="2"/>
                  </a:lnTo>
                  <a:lnTo>
                    <a:pt x="180" y="6"/>
                  </a:lnTo>
                  <a:lnTo>
                    <a:pt x="114" y="14"/>
                  </a:lnTo>
                  <a:lnTo>
                    <a:pt x="56" y="24"/>
                  </a:lnTo>
                  <a:lnTo>
                    <a:pt x="0" y="36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921A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8" name="Freeform 10141"/>
            <p:cNvSpPr>
              <a:spLocks/>
            </p:cNvSpPr>
            <p:nvPr/>
          </p:nvSpPr>
          <p:spPr bwMode="auto">
            <a:xfrm>
              <a:off x="11101388" y="8199438"/>
              <a:ext cx="1260475" cy="1133475"/>
            </a:xfrm>
            <a:custGeom>
              <a:avLst/>
              <a:gdLst>
                <a:gd name="T0" fmla="*/ 362 w 794"/>
                <a:gd name="T1" fmla="*/ 714 h 714"/>
                <a:gd name="T2" fmla="*/ 0 w 794"/>
                <a:gd name="T3" fmla="*/ 662 h 714"/>
                <a:gd name="T4" fmla="*/ 274 w 794"/>
                <a:gd name="T5" fmla="*/ 548 h 714"/>
                <a:gd name="T6" fmla="*/ 164 w 794"/>
                <a:gd name="T7" fmla="*/ 172 h 714"/>
                <a:gd name="T8" fmla="*/ 430 w 794"/>
                <a:gd name="T9" fmla="*/ 382 h 714"/>
                <a:gd name="T10" fmla="*/ 466 w 794"/>
                <a:gd name="T11" fmla="*/ 0 h 714"/>
                <a:gd name="T12" fmla="*/ 554 w 794"/>
                <a:gd name="T13" fmla="*/ 288 h 714"/>
                <a:gd name="T14" fmla="*/ 794 w 794"/>
                <a:gd name="T15" fmla="*/ 0 h 714"/>
                <a:gd name="T16" fmla="*/ 672 w 794"/>
                <a:gd name="T17" fmla="*/ 446 h 714"/>
                <a:gd name="T18" fmla="*/ 362 w 794"/>
                <a:gd name="T19" fmla="*/ 714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4" h="714">
                  <a:moveTo>
                    <a:pt x="362" y="714"/>
                  </a:moveTo>
                  <a:lnTo>
                    <a:pt x="0" y="662"/>
                  </a:lnTo>
                  <a:lnTo>
                    <a:pt x="274" y="548"/>
                  </a:lnTo>
                  <a:lnTo>
                    <a:pt x="164" y="172"/>
                  </a:lnTo>
                  <a:lnTo>
                    <a:pt x="430" y="382"/>
                  </a:lnTo>
                  <a:lnTo>
                    <a:pt x="466" y="0"/>
                  </a:lnTo>
                  <a:lnTo>
                    <a:pt x="554" y="288"/>
                  </a:lnTo>
                  <a:lnTo>
                    <a:pt x="794" y="0"/>
                  </a:lnTo>
                  <a:lnTo>
                    <a:pt x="672" y="446"/>
                  </a:lnTo>
                  <a:lnTo>
                    <a:pt x="362" y="714"/>
                  </a:lnTo>
                  <a:close/>
                </a:path>
              </a:pathLst>
            </a:custGeom>
            <a:solidFill>
              <a:srgbClr val="F8E3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9" name="Freeform 10142"/>
            <p:cNvSpPr>
              <a:spLocks/>
            </p:cNvSpPr>
            <p:nvPr/>
          </p:nvSpPr>
          <p:spPr bwMode="auto">
            <a:xfrm>
              <a:off x="11809413" y="6878638"/>
              <a:ext cx="50800" cy="57150"/>
            </a:xfrm>
            <a:custGeom>
              <a:avLst/>
              <a:gdLst>
                <a:gd name="T0" fmla="*/ 32 w 32"/>
                <a:gd name="T1" fmla="*/ 0 h 36"/>
                <a:gd name="T2" fmla="*/ 32 w 32"/>
                <a:gd name="T3" fmla="*/ 0 h 36"/>
                <a:gd name="T4" fmla="*/ 24 w 32"/>
                <a:gd name="T5" fmla="*/ 10 h 36"/>
                <a:gd name="T6" fmla="*/ 0 w 32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6">
                  <a:moveTo>
                    <a:pt x="32" y="0"/>
                  </a:moveTo>
                  <a:lnTo>
                    <a:pt x="32" y="0"/>
                  </a:lnTo>
                  <a:lnTo>
                    <a:pt x="24" y="10"/>
                  </a:lnTo>
                  <a:lnTo>
                    <a:pt x="0" y="36"/>
                  </a:lnTo>
                </a:path>
              </a:pathLst>
            </a:custGeom>
            <a:noFill/>
            <a:ln w="38100">
              <a:solidFill>
                <a:srgbClr val="F8E3B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20" name="Freeform 10143"/>
            <p:cNvSpPr>
              <a:spLocks/>
            </p:cNvSpPr>
            <p:nvPr/>
          </p:nvSpPr>
          <p:spPr bwMode="auto">
            <a:xfrm>
              <a:off x="11634788" y="7046913"/>
              <a:ext cx="82550" cy="114300"/>
            </a:xfrm>
            <a:custGeom>
              <a:avLst/>
              <a:gdLst>
                <a:gd name="T0" fmla="*/ 52 w 52"/>
                <a:gd name="T1" fmla="*/ 0 h 72"/>
                <a:gd name="T2" fmla="*/ 12 w 52"/>
                <a:gd name="T3" fmla="*/ 54 h 72"/>
                <a:gd name="T4" fmla="*/ 0 w 52"/>
                <a:gd name="T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72">
                  <a:moveTo>
                    <a:pt x="52" y="0"/>
                  </a:moveTo>
                  <a:lnTo>
                    <a:pt x="12" y="54"/>
                  </a:lnTo>
                  <a:lnTo>
                    <a:pt x="0" y="72"/>
                  </a:lnTo>
                </a:path>
              </a:pathLst>
            </a:custGeom>
            <a:noFill/>
            <a:ln w="38100">
              <a:solidFill>
                <a:srgbClr val="F8E3B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21" name="Freeform 10144"/>
            <p:cNvSpPr>
              <a:spLocks/>
            </p:cNvSpPr>
            <p:nvPr/>
          </p:nvSpPr>
          <p:spPr bwMode="auto">
            <a:xfrm>
              <a:off x="11498263" y="7281863"/>
              <a:ext cx="63500" cy="123825"/>
            </a:xfrm>
            <a:custGeom>
              <a:avLst/>
              <a:gdLst>
                <a:gd name="T0" fmla="*/ 40 w 40"/>
                <a:gd name="T1" fmla="*/ 0 h 78"/>
                <a:gd name="T2" fmla="*/ 38 w 40"/>
                <a:gd name="T3" fmla="*/ 4 h 78"/>
                <a:gd name="T4" fmla="*/ 18 w 40"/>
                <a:gd name="T5" fmla="*/ 40 h 78"/>
                <a:gd name="T6" fmla="*/ 0 w 40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78">
                  <a:moveTo>
                    <a:pt x="40" y="0"/>
                  </a:moveTo>
                  <a:lnTo>
                    <a:pt x="38" y="4"/>
                  </a:lnTo>
                  <a:lnTo>
                    <a:pt x="18" y="40"/>
                  </a:lnTo>
                  <a:lnTo>
                    <a:pt x="0" y="78"/>
                  </a:lnTo>
                </a:path>
              </a:pathLst>
            </a:custGeom>
            <a:noFill/>
            <a:ln w="38100">
              <a:solidFill>
                <a:srgbClr val="F8E3B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22" name="Freeform 10145"/>
            <p:cNvSpPr>
              <a:spLocks/>
            </p:cNvSpPr>
            <p:nvPr/>
          </p:nvSpPr>
          <p:spPr bwMode="auto">
            <a:xfrm>
              <a:off x="11409363" y="7535863"/>
              <a:ext cx="38100" cy="133350"/>
            </a:xfrm>
            <a:custGeom>
              <a:avLst/>
              <a:gdLst>
                <a:gd name="T0" fmla="*/ 24 w 24"/>
                <a:gd name="T1" fmla="*/ 0 h 84"/>
                <a:gd name="T2" fmla="*/ 24 w 24"/>
                <a:gd name="T3" fmla="*/ 0 h 84"/>
                <a:gd name="T4" fmla="*/ 10 w 24"/>
                <a:gd name="T5" fmla="*/ 44 h 84"/>
                <a:gd name="T6" fmla="*/ 0 w 24"/>
                <a:gd name="T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84">
                  <a:moveTo>
                    <a:pt x="24" y="0"/>
                  </a:moveTo>
                  <a:lnTo>
                    <a:pt x="24" y="0"/>
                  </a:lnTo>
                  <a:lnTo>
                    <a:pt x="10" y="44"/>
                  </a:lnTo>
                  <a:lnTo>
                    <a:pt x="0" y="84"/>
                  </a:lnTo>
                </a:path>
              </a:pathLst>
            </a:custGeom>
            <a:noFill/>
            <a:ln w="38100">
              <a:solidFill>
                <a:srgbClr val="F8E3B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23" name="Freeform 10146"/>
            <p:cNvSpPr>
              <a:spLocks/>
            </p:cNvSpPr>
            <p:nvPr/>
          </p:nvSpPr>
          <p:spPr bwMode="auto">
            <a:xfrm>
              <a:off x="11377613" y="7805738"/>
              <a:ext cx="6350" cy="139700"/>
            </a:xfrm>
            <a:custGeom>
              <a:avLst/>
              <a:gdLst>
                <a:gd name="T0" fmla="*/ 4 w 4"/>
                <a:gd name="T1" fmla="*/ 0 h 88"/>
                <a:gd name="T2" fmla="*/ 2 w 4"/>
                <a:gd name="T3" fmla="*/ 10 h 88"/>
                <a:gd name="T4" fmla="*/ 0 w 4"/>
                <a:gd name="T5" fmla="*/ 58 h 88"/>
                <a:gd name="T6" fmla="*/ 0 w 4"/>
                <a:gd name="T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8">
                  <a:moveTo>
                    <a:pt x="4" y="0"/>
                  </a:moveTo>
                  <a:lnTo>
                    <a:pt x="2" y="10"/>
                  </a:lnTo>
                  <a:lnTo>
                    <a:pt x="0" y="58"/>
                  </a:lnTo>
                  <a:lnTo>
                    <a:pt x="0" y="88"/>
                  </a:lnTo>
                </a:path>
              </a:pathLst>
            </a:custGeom>
            <a:noFill/>
            <a:ln w="38100">
              <a:solidFill>
                <a:srgbClr val="F8E3B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24" name="Freeform 10147"/>
            <p:cNvSpPr>
              <a:spLocks/>
            </p:cNvSpPr>
            <p:nvPr/>
          </p:nvSpPr>
          <p:spPr bwMode="auto">
            <a:xfrm>
              <a:off x="11396663" y="8126413"/>
              <a:ext cx="15875" cy="73025"/>
            </a:xfrm>
            <a:custGeom>
              <a:avLst/>
              <a:gdLst>
                <a:gd name="T0" fmla="*/ 0 w 10"/>
                <a:gd name="T1" fmla="*/ 0 h 46"/>
                <a:gd name="T2" fmla="*/ 0 w 10"/>
                <a:gd name="T3" fmla="*/ 0 h 46"/>
                <a:gd name="T4" fmla="*/ 10 w 10"/>
                <a:gd name="T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6">
                  <a:moveTo>
                    <a:pt x="0" y="0"/>
                  </a:moveTo>
                  <a:lnTo>
                    <a:pt x="0" y="0"/>
                  </a:lnTo>
                  <a:lnTo>
                    <a:pt x="10" y="46"/>
                  </a:lnTo>
                </a:path>
              </a:pathLst>
            </a:custGeom>
            <a:noFill/>
            <a:ln w="38100">
              <a:solidFill>
                <a:srgbClr val="F8E3B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25" name="Freeform 10148"/>
            <p:cNvSpPr>
              <a:spLocks/>
            </p:cNvSpPr>
            <p:nvPr/>
          </p:nvSpPr>
          <p:spPr bwMode="auto">
            <a:xfrm>
              <a:off x="8167688" y="8564563"/>
              <a:ext cx="60325" cy="47625"/>
            </a:xfrm>
            <a:custGeom>
              <a:avLst/>
              <a:gdLst>
                <a:gd name="T0" fmla="*/ 0 w 38"/>
                <a:gd name="T1" fmla="*/ 30 h 30"/>
                <a:gd name="T2" fmla="*/ 0 w 38"/>
                <a:gd name="T3" fmla="*/ 30 h 30"/>
                <a:gd name="T4" fmla="*/ 38 w 38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0">
                  <a:moveTo>
                    <a:pt x="0" y="30"/>
                  </a:moveTo>
                  <a:lnTo>
                    <a:pt x="0" y="30"/>
                  </a:lnTo>
                  <a:lnTo>
                    <a:pt x="38" y="0"/>
                  </a:lnTo>
                </a:path>
              </a:pathLst>
            </a:custGeom>
            <a:noFill/>
            <a:ln w="38100">
              <a:solidFill>
                <a:srgbClr val="F8E3B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26" name="Freeform 10149"/>
            <p:cNvSpPr>
              <a:spLocks/>
            </p:cNvSpPr>
            <p:nvPr/>
          </p:nvSpPr>
          <p:spPr bwMode="auto">
            <a:xfrm>
              <a:off x="8351838" y="8402638"/>
              <a:ext cx="130175" cy="79375"/>
            </a:xfrm>
            <a:custGeom>
              <a:avLst/>
              <a:gdLst>
                <a:gd name="T0" fmla="*/ 0 w 82"/>
                <a:gd name="T1" fmla="*/ 50 h 50"/>
                <a:gd name="T2" fmla="*/ 60 w 82"/>
                <a:gd name="T3" fmla="*/ 12 h 50"/>
                <a:gd name="T4" fmla="*/ 82 w 82"/>
                <a:gd name="T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" h="50">
                  <a:moveTo>
                    <a:pt x="0" y="50"/>
                  </a:moveTo>
                  <a:lnTo>
                    <a:pt x="60" y="12"/>
                  </a:lnTo>
                  <a:lnTo>
                    <a:pt x="82" y="0"/>
                  </a:lnTo>
                </a:path>
              </a:pathLst>
            </a:custGeom>
            <a:noFill/>
            <a:ln w="38100">
              <a:solidFill>
                <a:srgbClr val="F8E3B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27" name="Freeform 10150"/>
            <p:cNvSpPr>
              <a:spLocks/>
            </p:cNvSpPr>
            <p:nvPr/>
          </p:nvSpPr>
          <p:spPr bwMode="auto">
            <a:xfrm>
              <a:off x="8615363" y="8256588"/>
              <a:ext cx="136525" cy="69850"/>
            </a:xfrm>
            <a:custGeom>
              <a:avLst/>
              <a:gdLst>
                <a:gd name="T0" fmla="*/ 0 w 86"/>
                <a:gd name="T1" fmla="*/ 44 h 44"/>
                <a:gd name="T2" fmla="*/ 46 w 86"/>
                <a:gd name="T3" fmla="*/ 20 h 44"/>
                <a:gd name="T4" fmla="*/ 86 w 86"/>
                <a:gd name="T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44">
                  <a:moveTo>
                    <a:pt x="0" y="44"/>
                  </a:moveTo>
                  <a:lnTo>
                    <a:pt x="46" y="20"/>
                  </a:lnTo>
                  <a:lnTo>
                    <a:pt x="86" y="0"/>
                  </a:lnTo>
                </a:path>
              </a:pathLst>
            </a:custGeom>
            <a:noFill/>
            <a:ln w="38100">
              <a:solidFill>
                <a:srgbClr val="F8E3B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28" name="Freeform 10151"/>
            <p:cNvSpPr>
              <a:spLocks/>
            </p:cNvSpPr>
            <p:nvPr/>
          </p:nvSpPr>
          <p:spPr bwMode="auto">
            <a:xfrm>
              <a:off x="8888413" y="8132763"/>
              <a:ext cx="139700" cy="60325"/>
            </a:xfrm>
            <a:custGeom>
              <a:avLst/>
              <a:gdLst>
                <a:gd name="T0" fmla="*/ 0 w 88"/>
                <a:gd name="T1" fmla="*/ 38 h 38"/>
                <a:gd name="T2" fmla="*/ 10 w 88"/>
                <a:gd name="T3" fmla="*/ 32 h 38"/>
                <a:gd name="T4" fmla="*/ 60 w 88"/>
                <a:gd name="T5" fmla="*/ 12 h 38"/>
                <a:gd name="T6" fmla="*/ 88 w 88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38">
                  <a:moveTo>
                    <a:pt x="0" y="38"/>
                  </a:moveTo>
                  <a:lnTo>
                    <a:pt x="10" y="32"/>
                  </a:lnTo>
                  <a:lnTo>
                    <a:pt x="60" y="12"/>
                  </a:lnTo>
                  <a:lnTo>
                    <a:pt x="88" y="0"/>
                  </a:lnTo>
                </a:path>
              </a:pathLst>
            </a:custGeom>
            <a:noFill/>
            <a:ln w="38100">
              <a:solidFill>
                <a:srgbClr val="F8E3B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29" name="Freeform 10152"/>
            <p:cNvSpPr>
              <a:spLocks/>
            </p:cNvSpPr>
            <p:nvPr/>
          </p:nvSpPr>
          <p:spPr bwMode="auto">
            <a:xfrm>
              <a:off x="9170988" y="8034338"/>
              <a:ext cx="146050" cy="44450"/>
            </a:xfrm>
            <a:custGeom>
              <a:avLst/>
              <a:gdLst>
                <a:gd name="T0" fmla="*/ 0 w 92"/>
                <a:gd name="T1" fmla="*/ 28 h 28"/>
                <a:gd name="T2" fmla="*/ 42 w 92"/>
                <a:gd name="T3" fmla="*/ 14 h 28"/>
                <a:gd name="T4" fmla="*/ 92 w 92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" h="28">
                  <a:moveTo>
                    <a:pt x="0" y="28"/>
                  </a:moveTo>
                  <a:lnTo>
                    <a:pt x="42" y="14"/>
                  </a:lnTo>
                  <a:lnTo>
                    <a:pt x="92" y="0"/>
                  </a:lnTo>
                </a:path>
              </a:pathLst>
            </a:custGeom>
            <a:noFill/>
            <a:ln w="38100">
              <a:solidFill>
                <a:srgbClr val="F8E3B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30" name="Freeform 10153"/>
            <p:cNvSpPr>
              <a:spLocks/>
            </p:cNvSpPr>
            <p:nvPr/>
          </p:nvSpPr>
          <p:spPr bwMode="auto">
            <a:xfrm>
              <a:off x="9463088" y="7964488"/>
              <a:ext cx="149225" cy="31750"/>
            </a:xfrm>
            <a:custGeom>
              <a:avLst/>
              <a:gdLst>
                <a:gd name="T0" fmla="*/ 0 w 94"/>
                <a:gd name="T1" fmla="*/ 20 h 20"/>
                <a:gd name="T2" fmla="*/ 28 w 94"/>
                <a:gd name="T3" fmla="*/ 12 h 20"/>
                <a:gd name="T4" fmla="*/ 88 w 94"/>
                <a:gd name="T5" fmla="*/ 0 h 20"/>
                <a:gd name="T6" fmla="*/ 94 w 94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20">
                  <a:moveTo>
                    <a:pt x="0" y="20"/>
                  </a:moveTo>
                  <a:lnTo>
                    <a:pt x="28" y="12"/>
                  </a:lnTo>
                  <a:lnTo>
                    <a:pt x="88" y="0"/>
                  </a:lnTo>
                  <a:lnTo>
                    <a:pt x="94" y="0"/>
                  </a:lnTo>
                </a:path>
              </a:pathLst>
            </a:custGeom>
            <a:noFill/>
            <a:ln w="38100">
              <a:solidFill>
                <a:srgbClr val="F8E3B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31" name="Freeform 10154"/>
            <p:cNvSpPr>
              <a:spLocks/>
            </p:cNvSpPr>
            <p:nvPr/>
          </p:nvSpPr>
          <p:spPr bwMode="auto">
            <a:xfrm>
              <a:off x="9764713" y="7929563"/>
              <a:ext cx="152400" cy="12700"/>
            </a:xfrm>
            <a:custGeom>
              <a:avLst/>
              <a:gdLst>
                <a:gd name="T0" fmla="*/ 0 w 96"/>
                <a:gd name="T1" fmla="*/ 8 h 8"/>
                <a:gd name="T2" fmla="*/ 20 w 96"/>
                <a:gd name="T3" fmla="*/ 4 h 8"/>
                <a:gd name="T4" fmla="*/ 82 w 96"/>
                <a:gd name="T5" fmla="*/ 0 h 8"/>
                <a:gd name="T6" fmla="*/ 96 w 9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8">
                  <a:moveTo>
                    <a:pt x="0" y="8"/>
                  </a:moveTo>
                  <a:lnTo>
                    <a:pt x="20" y="4"/>
                  </a:lnTo>
                  <a:lnTo>
                    <a:pt x="82" y="0"/>
                  </a:lnTo>
                  <a:lnTo>
                    <a:pt x="96" y="0"/>
                  </a:lnTo>
                </a:path>
              </a:pathLst>
            </a:custGeom>
            <a:noFill/>
            <a:ln w="38100">
              <a:solidFill>
                <a:srgbClr val="F8E3B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32" name="Freeform 10155"/>
            <p:cNvSpPr>
              <a:spLocks/>
            </p:cNvSpPr>
            <p:nvPr/>
          </p:nvSpPr>
          <p:spPr bwMode="auto">
            <a:xfrm>
              <a:off x="10069513" y="7926388"/>
              <a:ext cx="149225" cy="9525"/>
            </a:xfrm>
            <a:custGeom>
              <a:avLst/>
              <a:gdLst>
                <a:gd name="T0" fmla="*/ 0 w 94"/>
                <a:gd name="T1" fmla="*/ 0 h 6"/>
                <a:gd name="T2" fmla="*/ 18 w 94"/>
                <a:gd name="T3" fmla="*/ 0 h 6"/>
                <a:gd name="T4" fmla="*/ 80 w 94"/>
                <a:gd name="T5" fmla="*/ 4 h 6"/>
                <a:gd name="T6" fmla="*/ 94 w 9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6">
                  <a:moveTo>
                    <a:pt x="0" y="0"/>
                  </a:moveTo>
                  <a:lnTo>
                    <a:pt x="18" y="0"/>
                  </a:lnTo>
                  <a:lnTo>
                    <a:pt x="80" y="4"/>
                  </a:lnTo>
                  <a:lnTo>
                    <a:pt x="94" y="6"/>
                  </a:lnTo>
                </a:path>
              </a:pathLst>
            </a:custGeom>
            <a:noFill/>
            <a:ln w="38100">
              <a:solidFill>
                <a:srgbClr val="F8E3B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33" name="Freeform 10156"/>
            <p:cNvSpPr>
              <a:spLocks/>
            </p:cNvSpPr>
            <p:nvPr/>
          </p:nvSpPr>
          <p:spPr bwMode="auto">
            <a:xfrm>
              <a:off x="10371138" y="7954963"/>
              <a:ext cx="149225" cy="31750"/>
            </a:xfrm>
            <a:custGeom>
              <a:avLst/>
              <a:gdLst>
                <a:gd name="T0" fmla="*/ 0 w 94"/>
                <a:gd name="T1" fmla="*/ 0 h 20"/>
                <a:gd name="T2" fmla="*/ 20 w 94"/>
                <a:gd name="T3" fmla="*/ 2 h 20"/>
                <a:gd name="T4" fmla="*/ 84 w 94"/>
                <a:gd name="T5" fmla="*/ 18 h 20"/>
                <a:gd name="T6" fmla="*/ 94 w 94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20">
                  <a:moveTo>
                    <a:pt x="0" y="0"/>
                  </a:moveTo>
                  <a:lnTo>
                    <a:pt x="20" y="2"/>
                  </a:lnTo>
                  <a:lnTo>
                    <a:pt x="84" y="18"/>
                  </a:lnTo>
                  <a:lnTo>
                    <a:pt x="94" y="20"/>
                  </a:lnTo>
                </a:path>
              </a:pathLst>
            </a:custGeom>
            <a:noFill/>
            <a:ln w="38100">
              <a:solidFill>
                <a:srgbClr val="F8E3B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34" name="Freeform 10157"/>
            <p:cNvSpPr>
              <a:spLocks/>
            </p:cNvSpPr>
            <p:nvPr/>
          </p:nvSpPr>
          <p:spPr bwMode="auto">
            <a:xfrm>
              <a:off x="10666413" y="8031163"/>
              <a:ext cx="142875" cy="53975"/>
            </a:xfrm>
            <a:custGeom>
              <a:avLst/>
              <a:gdLst>
                <a:gd name="T0" fmla="*/ 0 w 90"/>
                <a:gd name="T1" fmla="*/ 0 h 34"/>
                <a:gd name="T2" fmla="*/ 28 w 90"/>
                <a:gd name="T3" fmla="*/ 10 h 34"/>
                <a:gd name="T4" fmla="*/ 90 w 90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34">
                  <a:moveTo>
                    <a:pt x="0" y="0"/>
                  </a:moveTo>
                  <a:lnTo>
                    <a:pt x="28" y="10"/>
                  </a:lnTo>
                  <a:lnTo>
                    <a:pt x="90" y="34"/>
                  </a:lnTo>
                </a:path>
              </a:pathLst>
            </a:custGeom>
            <a:noFill/>
            <a:ln w="38100">
              <a:solidFill>
                <a:srgbClr val="F8E3B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35" name="Freeform 10158"/>
            <p:cNvSpPr>
              <a:spLocks/>
            </p:cNvSpPr>
            <p:nvPr/>
          </p:nvSpPr>
          <p:spPr bwMode="auto">
            <a:xfrm>
              <a:off x="10942638" y="8154988"/>
              <a:ext cx="133350" cy="76200"/>
            </a:xfrm>
            <a:custGeom>
              <a:avLst/>
              <a:gdLst>
                <a:gd name="T0" fmla="*/ 0 w 84"/>
                <a:gd name="T1" fmla="*/ 0 h 48"/>
                <a:gd name="T2" fmla="*/ 46 w 84"/>
                <a:gd name="T3" fmla="*/ 24 h 48"/>
                <a:gd name="T4" fmla="*/ 84 w 84"/>
                <a:gd name="T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" h="48">
                  <a:moveTo>
                    <a:pt x="0" y="0"/>
                  </a:moveTo>
                  <a:lnTo>
                    <a:pt x="46" y="24"/>
                  </a:lnTo>
                  <a:lnTo>
                    <a:pt x="84" y="48"/>
                  </a:lnTo>
                </a:path>
              </a:pathLst>
            </a:custGeom>
            <a:noFill/>
            <a:ln w="38100">
              <a:solidFill>
                <a:srgbClr val="F8E3B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36" name="Freeform 10159"/>
            <p:cNvSpPr>
              <a:spLocks/>
            </p:cNvSpPr>
            <p:nvPr/>
          </p:nvSpPr>
          <p:spPr bwMode="auto">
            <a:xfrm>
              <a:off x="11174413" y="8301038"/>
              <a:ext cx="60325" cy="47625"/>
            </a:xfrm>
            <a:custGeom>
              <a:avLst/>
              <a:gdLst>
                <a:gd name="T0" fmla="*/ 0 w 38"/>
                <a:gd name="T1" fmla="*/ 0 h 30"/>
                <a:gd name="T2" fmla="*/ 0 w 38"/>
                <a:gd name="T3" fmla="*/ 0 h 30"/>
                <a:gd name="T4" fmla="*/ 38 w 38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0">
                  <a:moveTo>
                    <a:pt x="0" y="0"/>
                  </a:moveTo>
                  <a:lnTo>
                    <a:pt x="0" y="0"/>
                  </a:lnTo>
                  <a:lnTo>
                    <a:pt x="38" y="30"/>
                  </a:lnTo>
                </a:path>
              </a:pathLst>
            </a:custGeom>
            <a:noFill/>
            <a:ln w="38100">
              <a:solidFill>
                <a:srgbClr val="F8E3B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37" name="Freeform 10160"/>
            <p:cNvSpPr>
              <a:spLocks/>
            </p:cNvSpPr>
            <p:nvPr/>
          </p:nvSpPr>
          <p:spPr bwMode="auto">
            <a:xfrm>
              <a:off x="13758863" y="4506913"/>
              <a:ext cx="790575" cy="469900"/>
            </a:xfrm>
            <a:custGeom>
              <a:avLst/>
              <a:gdLst>
                <a:gd name="T0" fmla="*/ 0 w 498"/>
                <a:gd name="T1" fmla="*/ 0 h 296"/>
                <a:gd name="T2" fmla="*/ 0 w 498"/>
                <a:gd name="T3" fmla="*/ 0 h 296"/>
                <a:gd name="T4" fmla="*/ 60 w 498"/>
                <a:gd name="T5" fmla="*/ 16 h 296"/>
                <a:gd name="T6" fmla="*/ 126 w 498"/>
                <a:gd name="T7" fmla="*/ 36 h 296"/>
                <a:gd name="T8" fmla="*/ 202 w 498"/>
                <a:gd name="T9" fmla="*/ 60 h 296"/>
                <a:gd name="T10" fmla="*/ 244 w 498"/>
                <a:gd name="T11" fmla="*/ 76 h 296"/>
                <a:gd name="T12" fmla="*/ 286 w 498"/>
                <a:gd name="T13" fmla="*/ 92 h 296"/>
                <a:gd name="T14" fmla="*/ 328 w 498"/>
                <a:gd name="T15" fmla="*/ 110 h 296"/>
                <a:gd name="T16" fmla="*/ 368 w 498"/>
                <a:gd name="T17" fmla="*/ 130 h 296"/>
                <a:gd name="T18" fmla="*/ 406 w 498"/>
                <a:gd name="T19" fmla="*/ 150 h 296"/>
                <a:gd name="T20" fmla="*/ 440 w 498"/>
                <a:gd name="T21" fmla="*/ 172 h 296"/>
                <a:gd name="T22" fmla="*/ 472 w 498"/>
                <a:gd name="T23" fmla="*/ 194 h 296"/>
                <a:gd name="T24" fmla="*/ 498 w 498"/>
                <a:gd name="T25" fmla="*/ 218 h 296"/>
                <a:gd name="T26" fmla="*/ 498 w 498"/>
                <a:gd name="T27" fmla="*/ 218 h 296"/>
                <a:gd name="T28" fmla="*/ 484 w 498"/>
                <a:gd name="T29" fmla="*/ 236 h 296"/>
                <a:gd name="T30" fmla="*/ 468 w 498"/>
                <a:gd name="T31" fmla="*/ 252 h 296"/>
                <a:gd name="T32" fmla="*/ 448 w 498"/>
                <a:gd name="T33" fmla="*/ 270 h 296"/>
                <a:gd name="T34" fmla="*/ 438 w 498"/>
                <a:gd name="T35" fmla="*/ 278 h 296"/>
                <a:gd name="T36" fmla="*/ 426 w 498"/>
                <a:gd name="T37" fmla="*/ 284 h 296"/>
                <a:gd name="T38" fmla="*/ 412 w 498"/>
                <a:gd name="T39" fmla="*/ 290 h 296"/>
                <a:gd name="T40" fmla="*/ 400 w 498"/>
                <a:gd name="T41" fmla="*/ 294 h 296"/>
                <a:gd name="T42" fmla="*/ 386 w 498"/>
                <a:gd name="T43" fmla="*/ 296 h 296"/>
                <a:gd name="T44" fmla="*/ 372 w 498"/>
                <a:gd name="T45" fmla="*/ 296 h 296"/>
                <a:gd name="T46" fmla="*/ 356 w 498"/>
                <a:gd name="T47" fmla="*/ 292 h 296"/>
                <a:gd name="T48" fmla="*/ 342 w 498"/>
                <a:gd name="T49" fmla="*/ 284 h 296"/>
                <a:gd name="T50" fmla="*/ 342 w 498"/>
                <a:gd name="T51" fmla="*/ 284 h 296"/>
                <a:gd name="T52" fmla="*/ 256 w 498"/>
                <a:gd name="T53" fmla="*/ 226 h 296"/>
                <a:gd name="T54" fmla="*/ 200 w 498"/>
                <a:gd name="T55" fmla="*/ 188 h 296"/>
                <a:gd name="T56" fmla="*/ 142 w 498"/>
                <a:gd name="T57" fmla="*/ 144 h 296"/>
                <a:gd name="T58" fmla="*/ 88 w 498"/>
                <a:gd name="T59" fmla="*/ 102 h 296"/>
                <a:gd name="T60" fmla="*/ 64 w 498"/>
                <a:gd name="T61" fmla="*/ 82 h 296"/>
                <a:gd name="T62" fmla="*/ 42 w 498"/>
                <a:gd name="T63" fmla="*/ 62 h 296"/>
                <a:gd name="T64" fmla="*/ 26 w 498"/>
                <a:gd name="T65" fmla="*/ 44 h 296"/>
                <a:gd name="T66" fmla="*/ 12 w 498"/>
                <a:gd name="T67" fmla="*/ 26 h 296"/>
                <a:gd name="T68" fmla="*/ 4 w 498"/>
                <a:gd name="T69" fmla="*/ 12 h 296"/>
                <a:gd name="T70" fmla="*/ 2 w 498"/>
                <a:gd name="T71" fmla="*/ 6 h 296"/>
                <a:gd name="T72" fmla="*/ 0 w 498"/>
                <a:gd name="T73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8" h="296">
                  <a:moveTo>
                    <a:pt x="0" y="0"/>
                  </a:moveTo>
                  <a:lnTo>
                    <a:pt x="0" y="0"/>
                  </a:lnTo>
                  <a:lnTo>
                    <a:pt x="60" y="16"/>
                  </a:lnTo>
                  <a:lnTo>
                    <a:pt x="126" y="36"/>
                  </a:lnTo>
                  <a:lnTo>
                    <a:pt x="202" y="60"/>
                  </a:lnTo>
                  <a:lnTo>
                    <a:pt x="244" y="76"/>
                  </a:lnTo>
                  <a:lnTo>
                    <a:pt x="286" y="92"/>
                  </a:lnTo>
                  <a:lnTo>
                    <a:pt x="328" y="110"/>
                  </a:lnTo>
                  <a:lnTo>
                    <a:pt x="368" y="130"/>
                  </a:lnTo>
                  <a:lnTo>
                    <a:pt x="406" y="150"/>
                  </a:lnTo>
                  <a:lnTo>
                    <a:pt x="440" y="172"/>
                  </a:lnTo>
                  <a:lnTo>
                    <a:pt x="472" y="194"/>
                  </a:lnTo>
                  <a:lnTo>
                    <a:pt x="498" y="218"/>
                  </a:lnTo>
                  <a:lnTo>
                    <a:pt x="498" y="218"/>
                  </a:lnTo>
                  <a:lnTo>
                    <a:pt x="484" y="236"/>
                  </a:lnTo>
                  <a:lnTo>
                    <a:pt x="468" y="252"/>
                  </a:lnTo>
                  <a:lnTo>
                    <a:pt x="448" y="270"/>
                  </a:lnTo>
                  <a:lnTo>
                    <a:pt x="438" y="278"/>
                  </a:lnTo>
                  <a:lnTo>
                    <a:pt x="426" y="284"/>
                  </a:lnTo>
                  <a:lnTo>
                    <a:pt x="412" y="290"/>
                  </a:lnTo>
                  <a:lnTo>
                    <a:pt x="400" y="294"/>
                  </a:lnTo>
                  <a:lnTo>
                    <a:pt x="386" y="296"/>
                  </a:lnTo>
                  <a:lnTo>
                    <a:pt x="372" y="296"/>
                  </a:lnTo>
                  <a:lnTo>
                    <a:pt x="356" y="292"/>
                  </a:lnTo>
                  <a:lnTo>
                    <a:pt x="342" y="284"/>
                  </a:lnTo>
                  <a:lnTo>
                    <a:pt x="342" y="284"/>
                  </a:lnTo>
                  <a:lnTo>
                    <a:pt x="256" y="226"/>
                  </a:lnTo>
                  <a:lnTo>
                    <a:pt x="200" y="188"/>
                  </a:lnTo>
                  <a:lnTo>
                    <a:pt x="142" y="144"/>
                  </a:lnTo>
                  <a:lnTo>
                    <a:pt x="88" y="102"/>
                  </a:lnTo>
                  <a:lnTo>
                    <a:pt x="64" y="82"/>
                  </a:lnTo>
                  <a:lnTo>
                    <a:pt x="42" y="62"/>
                  </a:lnTo>
                  <a:lnTo>
                    <a:pt x="26" y="44"/>
                  </a:lnTo>
                  <a:lnTo>
                    <a:pt x="12" y="26"/>
                  </a:lnTo>
                  <a:lnTo>
                    <a:pt x="4" y="12"/>
                  </a:lnTo>
                  <a:lnTo>
                    <a:pt x="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38" name="Freeform 10161"/>
            <p:cNvSpPr>
              <a:spLocks/>
            </p:cNvSpPr>
            <p:nvPr/>
          </p:nvSpPr>
          <p:spPr bwMode="auto">
            <a:xfrm>
              <a:off x="13758863" y="4506913"/>
              <a:ext cx="790575" cy="469900"/>
            </a:xfrm>
            <a:custGeom>
              <a:avLst/>
              <a:gdLst>
                <a:gd name="T0" fmla="*/ 0 w 498"/>
                <a:gd name="T1" fmla="*/ 0 h 296"/>
                <a:gd name="T2" fmla="*/ 0 w 498"/>
                <a:gd name="T3" fmla="*/ 0 h 296"/>
                <a:gd name="T4" fmla="*/ 60 w 498"/>
                <a:gd name="T5" fmla="*/ 16 h 296"/>
                <a:gd name="T6" fmla="*/ 126 w 498"/>
                <a:gd name="T7" fmla="*/ 36 h 296"/>
                <a:gd name="T8" fmla="*/ 202 w 498"/>
                <a:gd name="T9" fmla="*/ 60 h 296"/>
                <a:gd name="T10" fmla="*/ 244 w 498"/>
                <a:gd name="T11" fmla="*/ 76 h 296"/>
                <a:gd name="T12" fmla="*/ 286 w 498"/>
                <a:gd name="T13" fmla="*/ 92 h 296"/>
                <a:gd name="T14" fmla="*/ 328 w 498"/>
                <a:gd name="T15" fmla="*/ 110 h 296"/>
                <a:gd name="T16" fmla="*/ 368 w 498"/>
                <a:gd name="T17" fmla="*/ 130 h 296"/>
                <a:gd name="T18" fmla="*/ 406 w 498"/>
                <a:gd name="T19" fmla="*/ 150 h 296"/>
                <a:gd name="T20" fmla="*/ 440 w 498"/>
                <a:gd name="T21" fmla="*/ 172 h 296"/>
                <a:gd name="T22" fmla="*/ 472 w 498"/>
                <a:gd name="T23" fmla="*/ 194 h 296"/>
                <a:gd name="T24" fmla="*/ 498 w 498"/>
                <a:gd name="T25" fmla="*/ 218 h 296"/>
                <a:gd name="T26" fmla="*/ 498 w 498"/>
                <a:gd name="T27" fmla="*/ 218 h 296"/>
                <a:gd name="T28" fmla="*/ 484 w 498"/>
                <a:gd name="T29" fmla="*/ 236 h 296"/>
                <a:gd name="T30" fmla="*/ 468 w 498"/>
                <a:gd name="T31" fmla="*/ 252 h 296"/>
                <a:gd name="T32" fmla="*/ 448 w 498"/>
                <a:gd name="T33" fmla="*/ 270 h 296"/>
                <a:gd name="T34" fmla="*/ 438 w 498"/>
                <a:gd name="T35" fmla="*/ 278 h 296"/>
                <a:gd name="T36" fmla="*/ 426 w 498"/>
                <a:gd name="T37" fmla="*/ 284 h 296"/>
                <a:gd name="T38" fmla="*/ 412 w 498"/>
                <a:gd name="T39" fmla="*/ 290 h 296"/>
                <a:gd name="T40" fmla="*/ 400 w 498"/>
                <a:gd name="T41" fmla="*/ 294 h 296"/>
                <a:gd name="T42" fmla="*/ 386 w 498"/>
                <a:gd name="T43" fmla="*/ 296 h 296"/>
                <a:gd name="T44" fmla="*/ 372 w 498"/>
                <a:gd name="T45" fmla="*/ 296 h 296"/>
                <a:gd name="T46" fmla="*/ 356 w 498"/>
                <a:gd name="T47" fmla="*/ 292 h 296"/>
                <a:gd name="T48" fmla="*/ 342 w 498"/>
                <a:gd name="T49" fmla="*/ 284 h 296"/>
                <a:gd name="T50" fmla="*/ 342 w 498"/>
                <a:gd name="T51" fmla="*/ 284 h 296"/>
                <a:gd name="T52" fmla="*/ 256 w 498"/>
                <a:gd name="T53" fmla="*/ 226 h 296"/>
                <a:gd name="T54" fmla="*/ 200 w 498"/>
                <a:gd name="T55" fmla="*/ 188 h 296"/>
                <a:gd name="T56" fmla="*/ 142 w 498"/>
                <a:gd name="T57" fmla="*/ 144 h 296"/>
                <a:gd name="T58" fmla="*/ 88 w 498"/>
                <a:gd name="T59" fmla="*/ 102 h 296"/>
                <a:gd name="T60" fmla="*/ 64 w 498"/>
                <a:gd name="T61" fmla="*/ 82 h 296"/>
                <a:gd name="T62" fmla="*/ 42 w 498"/>
                <a:gd name="T63" fmla="*/ 62 h 296"/>
                <a:gd name="T64" fmla="*/ 26 w 498"/>
                <a:gd name="T65" fmla="*/ 44 h 296"/>
                <a:gd name="T66" fmla="*/ 12 w 498"/>
                <a:gd name="T67" fmla="*/ 26 h 296"/>
                <a:gd name="T68" fmla="*/ 4 w 498"/>
                <a:gd name="T69" fmla="*/ 12 h 296"/>
                <a:gd name="T70" fmla="*/ 2 w 498"/>
                <a:gd name="T71" fmla="*/ 6 h 296"/>
                <a:gd name="T72" fmla="*/ 0 w 498"/>
                <a:gd name="T73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8" h="296">
                  <a:moveTo>
                    <a:pt x="0" y="0"/>
                  </a:moveTo>
                  <a:lnTo>
                    <a:pt x="0" y="0"/>
                  </a:lnTo>
                  <a:lnTo>
                    <a:pt x="60" y="16"/>
                  </a:lnTo>
                  <a:lnTo>
                    <a:pt x="126" y="36"/>
                  </a:lnTo>
                  <a:lnTo>
                    <a:pt x="202" y="60"/>
                  </a:lnTo>
                  <a:lnTo>
                    <a:pt x="244" y="76"/>
                  </a:lnTo>
                  <a:lnTo>
                    <a:pt x="286" y="92"/>
                  </a:lnTo>
                  <a:lnTo>
                    <a:pt x="328" y="110"/>
                  </a:lnTo>
                  <a:lnTo>
                    <a:pt x="368" y="130"/>
                  </a:lnTo>
                  <a:lnTo>
                    <a:pt x="406" y="150"/>
                  </a:lnTo>
                  <a:lnTo>
                    <a:pt x="440" y="172"/>
                  </a:lnTo>
                  <a:lnTo>
                    <a:pt x="472" y="194"/>
                  </a:lnTo>
                  <a:lnTo>
                    <a:pt x="498" y="218"/>
                  </a:lnTo>
                  <a:lnTo>
                    <a:pt x="498" y="218"/>
                  </a:lnTo>
                  <a:lnTo>
                    <a:pt x="484" y="236"/>
                  </a:lnTo>
                  <a:lnTo>
                    <a:pt x="468" y="252"/>
                  </a:lnTo>
                  <a:lnTo>
                    <a:pt x="448" y="270"/>
                  </a:lnTo>
                  <a:lnTo>
                    <a:pt x="438" y="278"/>
                  </a:lnTo>
                  <a:lnTo>
                    <a:pt x="426" y="284"/>
                  </a:lnTo>
                  <a:lnTo>
                    <a:pt x="412" y="290"/>
                  </a:lnTo>
                  <a:lnTo>
                    <a:pt x="400" y="294"/>
                  </a:lnTo>
                  <a:lnTo>
                    <a:pt x="386" y="296"/>
                  </a:lnTo>
                  <a:lnTo>
                    <a:pt x="372" y="296"/>
                  </a:lnTo>
                  <a:lnTo>
                    <a:pt x="356" y="292"/>
                  </a:lnTo>
                  <a:lnTo>
                    <a:pt x="342" y="284"/>
                  </a:lnTo>
                  <a:lnTo>
                    <a:pt x="342" y="284"/>
                  </a:lnTo>
                  <a:lnTo>
                    <a:pt x="256" y="226"/>
                  </a:lnTo>
                  <a:lnTo>
                    <a:pt x="200" y="188"/>
                  </a:lnTo>
                  <a:lnTo>
                    <a:pt x="142" y="144"/>
                  </a:lnTo>
                  <a:lnTo>
                    <a:pt x="88" y="102"/>
                  </a:lnTo>
                  <a:lnTo>
                    <a:pt x="64" y="82"/>
                  </a:lnTo>
                  <a:lnTo>
                    <a:pt x="42" y="62"/>
                  </a:lnTo>
                  <a:lnTo>
                    <a:pt x="26" y="44"/>
                  </a:lnTo>
                  <a:lnTo>
                    <a:pt x="12" y="26"/>
                  </a:lnTo>
                  <a:lnTo>
                    <a:pt x="4" y="12"/>
                  </a:lnTo>
                  <a:lnTo>
                    <a:pt x="2" y="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39" name="Freeform 10162"/>
            <p:cNvSpPr>
              <a:spLocks/>
            </p:cNvSpPr>
            <p:nvPr/>
          </p:nvSpPr>
          <p:spPr bwMode="auto">
            <a:xfrm>
              <a:off x="13476288" y="4084638"/>
              <a:ext cx="574675" cy="514350"/>
            </a:xfrm>
            <a:custGeom>
              <a:avLst/>
              <a:gdLst>
                <a:gd name="T0" fmla="*/ 0 w 362"/>
                <a:gd name="T1" fmla="*/ 272 h 324"/>
                <a:gd name="T2" fmla="*/ 0 w 362"/>
                <a:gd name="T3" fmla="*/ 272 h 324"/>
                <a:gd name="T4" fmla="*/ 2 w 362"/>
                <a:gd name="T5" fmla="*/ 252 h 324"/>
                <a:gd name="T6" fmla="*/ 12 w 362"/>
                <a:gd name="T7" fmla="*/ 206 h 324"/>
                <a:gd name="T8" fmla="*/ 18 w 362"/>
                <a:gd name="T9" fmla="*/ 178 h 324"/>
                <a:gd name="T10" fmla="*/ 28 w 362"/>
                <a:gd name="T11" fmla="*/ 150 h 324"/>
                <a:gd name="T12" fmla="*/ 40 w 362"/>
                <a:gd name="T13" fmla="*/ 126 h 324"/>
                <a:gd name="T14" fmla="*/ 46 w 362"/>
                <a:gd name="T15" fmla="*/ 116 h 324"/>
                <a:gd name="T16" fmla="*/ 54 w 362"/>
                <a:gd name="T17" fmla="*/ 106 h 324"/>
                <a:gd name="T18" fmla="*/ 54 w 362"/>
                <a:gd name="T19" fmla="*/ 106 h 324"/>
                <a:gd name="T20" fmla="*/ 74 w 362"/>
                <a:gd name="T21" fmla="*/ 88 h 324"/>
                <a:gd name="T22" fmla="*/ 98 w 362"/>
                <a:gd name="T23" fmla="*/ 70 h 324"/>
                <a:gd name="T24" fmla="*/ 126 w 362"/>
                <a:gd name="T25" fmla="*/ 52 h 324"/>
                <a:gd name="T26" fmla="*/ 156 w 362"/>
                <a:gd name="T27" fmla="*/ 36 h 324"/>
                <a:gd name="T28" fmla="*/ 206 w 362"/>
                <a:gd name="T29" fmla="*/ 10 h 324"/>
                <a:gd name="T30" fmla="*/ 228 w 362"/>
                <a:gd name="T31" fmla="*/ 0 h 324"/>
                <a:gd name="T32" fmla="*/ 228 w 362"/>
                <a:gd name="T33" fmla="*/ 0 h 324"/>
                <a:gd name="T34" fmla="*/ 284 w 362"/>
                <a:gd name="T35" fmla="*/ 82 h 324"/>
                <a:gd name="T36" fmla="*/ 330 w 362"/>
                <a:gd name="T37" fmla="*/ 150 h 324"/>
                <a:gd name="T38" fmla="*/ 348 w 362"/>
                <a:gd name="T39" fmla="*/ 180 h 324"/>
                <a:gd name="T40" fmla="*/ 362 w 362"/>
                <a:gd name="T41" fmla="*/ 206 h 324"/>
                <a:gd name="T42" fmla="*/ 362 w 362"/>
                <a:gd name="T43" fmla="*/ 206 h 324"/>
                <a:gd name="T44" fmla="*/ 338 w 362"/>
                <a:gd name="T45" fmla="*/ 222 h 324"/>
                <a:gd name="T46" fmla="*/ 278 w 362"/>
                <a:gd name="T47" fmla="*/ 262 h 324"/>
                <a:gd name="T48" fmla="*/ 242 w 362"/>
                <a:gd name="T49" fmla="*/ 282 h 324"/>
                <a:gd name="T50" fmla="*/ 204 w 362"/>
                <a:gd name="T51" fmla="*/ 302 h 324"/>
                <a:gd name="T52" fmla="*/ 168 w 362"/>
                <a:gd name="T53" fmla="*/ 316 h 324"/>
                <a:gd name="T54" fmla="*/ 152 w 362"/>
                <a:gd name="T55" fmla="*/ 320 h 324"/>
                <a:gd name="T56" fmla="*/ 138 w 362"/>
                <a:gd name="T57" fmla="*/ 324 h 324"/>
                <a:gd name="T58" fmla="*/ 138 w 362"/>
                <a:gd name="T59" fmla="*/ 324 h 324"/>
                <a:gd name="T60" fmla="*/ 124 w 362"/>
                <a:gd name="T61" fmla="*/ 324 h 324"/>
                <a:gd name="T62" fmla="*/ 110 w 362"/>
                <a:gd name="T63" fmla="*/ 324 h 324"/>
                <a:gd name="T64" fmla="*/ 86 w 362"/>
                <a:gd name="T65" fmla="*/ 320 h 324"/>
                <a:gd name="T66" fmla="*/ 62 w 362"/>
                <a:gd name="T67" fmla="*/ 312 h 324"/>
                <a:gd name="T68" fmla="*/ 40 w 362"/>
                <a:gd name="T69" fmla="*/ 300 h 324"/>
                <a:gd name="T70" fmla="*/ 24 w 362"/>
                <a:gd name="T71" fmla="*/ 290 h 324"/>
                <a:gd name="T72" fmla="*/ 10 w 362"/>
                <a:gd name="T73" fmla="*/ 280 h 324"/>
                <a:gd name="T74" fmla="*/ 0 w 362"/>
                <a:gd name="T75" fmla="*/ 272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324">
                  <a:moveTo>
                    <a:pt x="0" y="272"/>
                  </a:moveTo>
                  <a:lnTo>
                    <a:pt x="0" y="272"/>
                  </a:lnTo>
                  <a:lnTo>
                    <a:pt x="2" y="252"/>
                  </a:lnTo>
                  <a:lnTo>
                    <a:pt x="12" y="206"/>
                  </a:lnTo>
                  <a:lnTo>
                    <a:pt x="18" y="178"/>
                  </a:lnTo>
                  <a:lnTo>
                    <a:pt x="28" y="150"/>
                  </a:lnTo>
                  <a:lnTo>
                    <a:pt x="40" y="126"/>
                  </a:lnTo>
                  <a:lnTo>
                    <a:pt x="46" y="116"/>
                  </a:lnTo>
                  <a:lnTo>
                    <a:pt x="54" y="106"/>
                  </a:lnTo>
                  <a:lnTo>
                    <a:pt x="54" y="106"/>
                  </a:lnTo>
                  <a:lnTo>
                    <a:pt x="74" y="88"/>
                  </a:lnTo>
                  <a:lnTo>
                    <a:pt x="98" y="70"/>
                  </a:lnTo>
                  <a:lnTo>
                    <a:pt x="126" y="52"/>
                  </a:lnTo>
                  <a:lnTo>
                    <a:pt x="156" y="36"/>
                  </a:lnTo>
                  <a:lnTo>
                    <a:pt x="206" y="1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84" y="82"/>
                  </a:lnTo>
                  <a:lnTo>
                    <a:pt x="330" y="150"/>
                  </a:lnTo>
                  <a:lnTo>
                    <a:pt x="348" y="180"/>
                  </a:lnTo>
                  <a:lnTo>
                    <a:pt x="362" y="206"/>
                  </a:lnTo>
                  <a:lnTo>
                    <a:pt x="362" y="206"/>
                  </a:lnTo>
                  <a:lnTo>
                    <a:pt x="338" y="222"/>
                  </a:lnTo>
                  <a:lnTo>
                    <a:pt x="278" y="262"/>
                  </a:lnTo>
                  <a:lnTo>
                    <a:pt x="242" y="282"/>
                  </a:lnTo>
                  <a:lnTo>
                    <a:pt x="204" y="302"/>
                  </a:lnTo>
                  <a:lnTo>
                    <a:pt x="168" y="316"/>
                  </a:lnTo>
                  <a:lnTo>
                    <a:pt x="152" y="320"/>
                  </a:lnTo>
                  <a:lnTo>
                    <a:pt x="138" y="324"/>
                  </a:lnTo>
                  <a:lnTo>
                    <a:pt x="138" y="324"/>
                  </a:lnTo>
                  <a:lnTo>
                    <a:pt x="124" y="324"/>
                  </a:lnTo>
                  <a:lnTo>
                    <a:pt x="110" y="324"/>
                  </a:lnTo>
                  <a:lnTo>
                    <a:pt x="86" y="320"/>
                  </a:lnTo>
                  <a:lnTo>
                    <a:pt x="62" y="312"/>
                  </a:lnTo>
                  <a:lnTo>
                    <a:pt x="40" y="300"/>
                  </a:lnTo>
                  <a:lnTo>
                    <a:pt x="24" y="290"/>
                  </a:lnTo>
                  <a:lnTo>
                    <a:pt x="10" y="280"/>
                  </a:lnTo>
                  <a:lnTo>
                    <a:pt x="0" y="272"/>
                  </a:ln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40" name="Freeform 10163"/>
            <p:cNvSpPr>
              <a:spLocks/>
            </p:cNvSpPr>
            <p:nvPr/>
          </p:nvSpPr>
          <p:spPr bwMode="auto">
            <a:xfrm>
              <a:off x="13476288" y="4084638"/>
              <a:ext cx="574675" cy="514350"/>
            </a:xfrm>
            <a:custGeom>
              <a:avLst/>
              <a:gdLst>
                <a:gd name="T0" fmla="*/ 0 w 362"/>
                <a:gd name="T1" fmla="*/ 272 h 324"/>
                <a:gd name="T2" fmla="*/ 0 w 362"/>
                <a:gd name="T3" fmla="*/ 272 h 324"/>
                <a:gd name="T4" fmla="*/ 2 w 362"/>
                <a:gd name="T5" fmla="*/ 252 h 324"/>
                <a:gd name="T6" fmla="*/ 12 w 362"/>
                <a:gd name="T7" fmla="*/ 206 h 324"/>
                <a:gd name="T8" fmla="*/ 18 w 362"/>
                <a:gd name="T9" fmla="*/ 178 h 324"/>
                <a:gd name="T10" fmla="*/ 28 w 362"/>
                <a:gd name="T11" fmla="*/ 150 h 324"/>
                <a:gd name="T12" fmla="*/ 40 w 362"/>
                <a:gd name="T13" fmla="*/ 126 h 324"/>
                <a:gd name="T14" fmla="*/ 46 w 362"/>
                <a:gd name="T15" fmla="*/ 116 h 324"/>
                <a:gd name="T16" fmla="*/ 54 w 362"/>
                <a:gd name="T17" fmla="*/ 106 h 324"/>
                <a:gd name="T18" fmla="*/ 54 w 362"/>
                <a:gd name="T19" fmla="*/ 106 h 324"/>
                <a:gd name="T20" fmla="*/ 74 w 362"/>
                <a:gd name="T21" fmla="*/ 88 h 324"/>
                <a:gd name="T22" fmla="*/ 98 w 362"/>
                <a:gd name="T23" fmla="*/ 70 h 324"/>
                <a:gd name="T24" fmla="*/ 126 w 362"/>
                <a:gd name="T25" fmla="*/ 52 h 324"/>
                <a:gd name="T26" fmla="*/ 156 w 362"/>
                <a:gd name="T27" fmla="*/ 36 h 324"/>
                <a:gd name="T28" fmla="*/ 206 w 362"/>
                <a:gd name="T29" fmla="*/ 10 h 324"/>
                <a:gd name="T30" fmla="*/ 228 w 362"/>
                <a:gd name="T31" fmla="*/ 0 h 324"/>
                <a:gd name="T32" fmla="*/ 228 w 362"/>
                <a:gd name="T33" fmla="*/ 0 h 324"/>
                <a:gd name="T34" fmla="*/ 284 w 362"/>
                <a:gd name="T35" fmla="*/ 82 h 324"/>
                <a:gd name="T36" fmla="*/ 330 w 362"/>
                <a:gd name="T37" fmla="*/ 150 h 324"/>
                <a:gd name="T38" fmla="*/ 348 w 362"/>
                <a:gd name="T39" fmla="*/ 180 h 324"/>
                <a:gd name="T40" fmla="*/ 362 w 362"/>
                <a:gd name="T41" fmla="*/ 206 h 324"/>
                <a:gd name="T42" fmla="*/ 362 w 362"/>
                <a:gd name="T43" fmla="*/ 206 h 324"/>
                <a:gd name="T44" fmla="*/ 338 w 362"/>
                <a:gd name="T45" fmla="*/ 222 h 324"/>
                <a:gd name="T46" fmla="*/ 278 w 362"/>
                <a:gd name="T47" fmla="*/ 262 h 324"/>
                <a:gd name="T48" fmla="*/ 242 w 362"/>
                <a:gd name="T49" fmla="*/ 282 h 324"/>
                <a:gd name="T50" fmla="*/ 204 w 362"/>
                <a:gd name="T51" fmla="*/ 302 h 324"/>
                <a:gd name="T52" fmla="*/ 168 w 362"/>
                <a:gd name="T53" fmla="*/ 316 h 324"/>
                <a:gd name="T54" fmla="*/ 152 w 362"/>
                <a:gd name="T55" fmla="*/ 320 h 324"/>
                <a:gd name="T56" fmla="*/ 138 w 362"/>
                <a:gd name="T57" fmla="*/ 324 h 324"/>
                <a:gd name="T58" fmla="*/ 138 w 362"/>
                <a:gd name="T59" fmla="*/ 324 h 324"/>
                <a:gd name="T60" fmla="*/ 124 w 362"/>
                <a:gd name="T61" fmla="*/ 324 h 324"/>
                <a:gd name="T62" fmla="*/ 110 w 362"/>
                <a:gd name="T63" fmla="*/ 324 h 324"/>
                <a:gd name="T64" fmla="*/ 86 w 362"/>
                <a:gd name="T65" fmla="*/ 320 h 324"/>
                <a:gd name="T66" fmla="*/ 62 w 362"/>
                <a:gd name="T67" fmla="*/ 312 h 324"/>
                <a:gd name="T68" fmla="*/ 40 w 362"/>
                <a:gd name="T69" fmla="*/ 300 h 324"/>
                <a:gd name="T70" fmla="*/ 24 w 362"/>
                <a:gd name="T71" fmla="*/ 290 h 324"/>
                <a:gd name="T72" fmla="*/ 10 w 362"/>
                <a:gd name="T73" fmla="*/ 280 h 324"/>
                <a:gd name="T74" fmla="*/ 0 w 362"/>
                <a:gd name="T75" fmla="*/ 272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324">
                  <a:moveTo>
                    <a:pt x="0" y="272"/>
                  </a:moveTo>
                  <a:lnTo>
                    <a:pt x="0" y="272"/>
                  </a:lnTo>
                  <a:lnTo>
                    <a:pt x="2" y="252"/>
                  </a:lnTo>
                  <a:lnTo>
                    <a:pt x="12" y="206"/>
                  </a:lnTo>
                  <a:lnTo>
                    <a:pt x="18" y="178"/>
                  </a:lnTo>
                  <a:lnTo>
                    <a:pt x="28" y="150"/>
                  </a:lnTo>
                  <a:lnTo>
                    <a:pt x="40" y="126"/>
                  </a:lnTo>
                  <a:lnTo>
                    <a:pt x="46" y="116"/>
                  </a:lnTo>
                  <a:lnTo>
                    <a:pt x="54" y="106"/>
                  </a:lnTo>
                  <a:lnTo>
                    <a:pt x="54" y="106"/>
                  </a:lnTo>
                  <a:lnTo>
                    <a:pt x="74" y="88"/>
                  </a:lnTo>
                  <a:lnTo>
                    <a:pt x="98" y="70"/>
                  </a:lnTo>
                  <a:lnTo>
                    <a:pt x="126" y="52"/>
                  </a:lnTo>
                  <a:lnTo>
                    <a:pt x="156" y="36"/>
                  </a:lnTo>
                  <a:lnTo>
                    <a:pt x="206" y="1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84" y="82"/>
                  </a:lnTo>
                  <a:lnTo>
                    <a:pt x="330" y="150"/>
                  </a:lnTo>
                  <a:lnTo>
                    <a:pt x="348" y="180"/>
                  </a:lnTo>
                  <a:lnTo>
                    <a:pt x="362" y="206"/>
                  </a:lnTo>
                  <a:lnTo>
                    <a:pt x="362" y="206"/>
                  </a:lnTo>
                  <a:lnTo>
                    <a:pt x="338" y="222"/>
                  </a:lnTo>
                  <a:lnTo>
                    <a:pt x="278" y="262"/>
                  </a:lnTo>
                  <a:lnTo>
                    <a:pt x="242" y="282"/>
                  </a:lnTo>
                  <a:lnTo>
                    <a:pt x="204" y="302"/>
                  </a:lnTo>
                  <a:lnTo>
                    <a:pt x="168" y="316"/>
                  </a:lnTo>
                  <a:lnTo>
                    <a:pt x="152" y="320"/>
                  </a:lnTo>
                  <a:lnTo>
                    <a:pt x="138" y="324"/>
                  </a:lnTo>
                  <a:lnTo>
                    <a:pt x="138" y="324"/>
                  </a:lnTo>
                  <a:lnTo>
                    <a:pt x="124" y="324"/>
                  </a:lnTo>
                  <a:lnTo>
                    <a:pt x="110" y="324"/>
                  </a:lnTo>
                  <a:lnTo>
                    <a:pt x="86" y="320"/>
                  </a:lnTo>
                  <a:lnTo>
                    <a:pt x="62" y="312"/>
                  </a:lnTo>
                  <a:lnTo>
                    <a:pt x="40" y="300"/>
                  </a:lnTo>
                  <a:lnTo>
                    <a:pt x="24" y="290"/>
                  </a:lnTo>
                  <a:lnTo>
                    <a:pt x="10" y="280"/>
                  </a:lnTo>
                  <a:lnTo>
                    <a:pt x="0" y="27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41" name="Freeform 10164"/>
            <p:cNvSpPr>
              <a:spLocks/>
            </p:cNvSpPr>
            <p:nvPr/>
          </p:nvSpPr>
          <p:spPr bwMode="auto">
            <a:xfrm>
              <a:off x="13549313" y="4119563"/>
              <a:ext cx="422275" cy="377825"/>
            </a:xfrm>
            <a:custGeom>
              <a:avLst/>
              <a:gdLst>
                <a:gd name="T0" fmla="*/ 0 w 266"/>
                <a:gd name="T1" fmla="*/ 200 h 238"/>
                <a:gd name="T2" fmla="*/ 0 w 266"/>
                <a:gd name="T3" fmla="*/ 200 h 238"/>
                <a:gd name="T4" fmla="*/ 2 w 266"/>
                <a:gd name="T5" fmla="*/ 184 h 238"/>
                <a:gd name="T6" fmla="*/ 8 w 266"/>
                <a:gd name="T7" fmla="*/ 150 h 238"/>
                <a:gd name="T8" fmla="*/ 14 w 266"/>
                <a:gd name="T9" fmla="*/ 130 h 238"/>
                <a:gd name="T10" fmla="*/ 22 w 266"/>
                <a:gd name="T11" fmla="*/ 110 h 238"/>
                <a:gd name="T12" fmla="*/ 30 w 266"/>
                <a:gd name="T13" fmla="*/ 92 h 238"/>
                <a:gd name="T14" fmla="*/ 40 w 266"/>
                <a:gd name="T15" fmla="*/ 78 h 238"/>
                <a:gd name="T16" fmla="*/ 40 w 266"/>
                <a:gd name="T17" fmla="*/ 78 h 238"/>
                <a:gd name="T18" fmla="*/ 54 w 266"/>
                <a:gd name="T19" fmla="*/ 64 h 238"/>
                <a:gd name="T20" fmla="*/ 72 w 266"/>
                <a:gd name="T21" fmla="*/ 52 h 238"/>
                <a:gd name="T22" fmla="*/ 94 w 266"/>
                <a:gd name="T23" fmla="*/ 38 h 238"/>
                <a:gd name="T24" fmla="*/ 114 w 266"/>
                <a:gd name="T25" fmla="*/ 26 h 238"/>
                <a:gd name="T26" fmla="*/ 152 w 266"/>
                <a:gd name="T27" fmla="*/ 8 h 238"/>
                <a:gd name="T28" fmla="*/ 166 w 266"/>
                <a:gd name="T29" fmla="*/ 0 h 238"/>
                <a:gd name="T30" fmla="*/ 166 w 266"/>
                <a:gd name="T31" fmla="*/ 0 h 238"/>
                <a:gd name="T32" fmla="*/ 208 w 266"/>
                <a:gd name="T33" fmla="*/ 60 h 238"/>
                <a:gd name="T34" fmla="*/ 242 w 266"/>
                <a:gd name="T35" fmla="*/ 110 h 238"/>
                <a:gd name="T36" fmla="*/ 266 w 266"/>
                <a:gd name="T37" fmla="*/ 150 h 238"/>
                <a:gd name="T38" fmla="*/ 266 w 266"/>
                <a:gd name="T39" fmla="*/ 150 h 238"/>
                <a:gd name="T40" fmla="*/ 248 w 266"/>
                <a:gd name="T41" fmla="*/ 164 h 238"/>
                <a:gd name="T42" fmla="*/ 204 w 266"/>
                <a:gd name="T43" fmla="*/ 192 h 238"/>
                <a:gd name="T44" fmla="*/ 176 w 266"/>
                <a:gd name="T45" fmla="*/ 208 h 238"/>
                <a:gd name="T46" fmla="*/ 150 w 266"/>
                <a:gd name="T47" fmla="*/ 222 h 238"/>
                <a:gd name="T48" fmla="*/ 124 w 266"/>
                <a:gd name="T49" fmla="*/ 232 h 238"/>
                <a:gd name="T50" fmla="*/ 112 w 266"/>
                <a:gd name="T51" fmla="*/ 236 h 238"/>
                <a:gd name="T52" fmla="*/ 102 w 266"/>
                <a:gd name="T53" fmla="*/ 238 h 238"/>
                <a:gd name="T54" fmla="*/ 102 w 266"/>
                <a:gd name="T55" fmla="*/ 238 h 238"/>
                <a:gd name="T56" fmla="*/ 82 w 266"/>
                <a:gd name="T57" fmla="*/ 238 h 238"/>
                <a:gd name="T58" fmla="*/ 62 w 266"/>
                <a:gd name="T59" fmla="*/ 234 h 238"/>
                <a:gd name="T60" fmla="*/ 46 w 266"/>
                <a:gd name="T61" fmla="*/ 228 h 238"/>
                <a:gd name="T62" fmla="*/ 30 w 266"/>
                <a:gd name="T63" fmla="*/ 220 h 238"/>
                <a:gd name="T64" fmla="*/ 8 w 266"/>
                <a:gd name="T65" fmla="*/ 206 h 238"/>
                <a:gd name="T66" fmla="*/ 0 w 266"/>
                <a:gd name="T67" fmla="*/ 20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6" h="238">
                  <a:moveTo>
                    <a:pt x="0" y="200"/>
                  </a:moveTo>
                  <a:lnTo>
                    <a:pt x="0" y="200"/>
                  </a:lnTo>
                  <a:lnTo>
                    <a:pt x="2" y="184"/>
                  </a:lnTo>
                  <a:lnTo>
                    <a:pt x="8" y="150"/>
                  </a:lnTo>
                  <a:lnTo>
                    <a:pt x="14" y="130"/>
                  </a:lnTo>
                  <a:lnTo>
                    <a:pt x="22" y="110"/>
                  </a:lnTo>
                  <a:lnTo>
                    <a:pt x="30" y="92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54" y="64"/>
                  </a:lnTo>
                  <a:lnTo>
                    <a:pt x="72" y="52"/>
                  </a:lnTo>
                  <a:lnTo>
                    <a:pt x="94" y="38"/>
                  </a:lnTo>
                  <a:lnTo>
                    <a:pt x="114" y="26"/>
                  </a:lnTo>
                  <a:lnTo>
                    <a:pt x="152" y="8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208" y="60"/>
                  </a:lnTo>
                  <a:lnTo>
                    <a:pt x="242" y="110"/>
                  </a:lnTo>
                  <a:lnTo>
                    <a:pt x="266" y="150"/>
                  </a:lnTo>
                  <a:lnTo>
                    <a:pt x="266" y="150"/>
                  </a:lnTo>
                  <a:lnTo>
                    <a:pt x="248" y="164"/>
                  </a:lnTo>
                  <a:lnTo>
                    <a:pt x="204" y="192"/>
                  </a:lnTo>
                  <a:lnTo>
                    <a:pt x="176" y="208"/>
                  </a:lnTo>
                  <a:lnTo>
                    <a:pt x="150" y="222"/>
                  </a:lnTo>
                  <a:lnTo>
                    <a:pt x="124" y="232"/>
                  </a:lnTo>
                  <a:lnTo>
                    <a:pt x="112" y="236"/>
                  </a:lnTo>
                  <a:lnTo>
                    <a:pt x="102" y="238"/>
                  </a:lnTo>
                  <a:lnTo>
                    <a:pt x="102" y="238"/>
                  </a:lnTo>
                  <a:lnTo>
                    <a:pt x="82" y="238"/>
                  </a:lnTo>
                  <a:lnTo>
                    <a:pt x="62" y="234"/>
                  </a:lnTo>
                  <a:lnTo>
                    <a:pt x="46" y="228"/>
                  </a:lnTo>
                  <a:lnTo>
                    <a:pt x="30" y="220"/>
                  </a:lnTo>
                  <a:lnTo>
                    <a:pt x="8" y="206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D4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42" name="Freeform 10165"/>
            <p:cNvSpPr>
              <a:spLocks/>
            </p:cNvSpPr>
            <p:nvPr/>
          </p:nvSpPr>
          <p:spPr bwMode="auto">
            <a:xfrm>
              <a:off x="13549313" y="4119563"/>
              <a:ext cx="422275" cy="377825"/>
            </a:xfrm>
            <a:custGeom>
              <a:avLst/>
              <a:gdLst>
                <a:gd name="T0" fmla="*/ 0 w 266"/>
                <a:gd name="T1" fmla="*/ 200 h 238"/>
                <a:gd name="T2" fmla="*/ 0 w 266"/>
                <a:gd name="T3" fmla="*/ 200 h 238"/>
                <a:gd name="T4" fmla="*/ 2 w 266"/>
                <a:gd name="T5" fmla="*/ 184 h 238"/>
                <a:gd name="T6" fmla="*/ 8 w 266"/>
                <a:gd name="T7" fmla="*/ 150 h 238"/>
                <a:gd name="T8" fmla="*/ 14 w 266"/>
                <a:gd name="T9" fmla="*/ 130 h 238"/>
                <a:gd name="T10" fmla="*/ 22 w 266"/>
                <a:gd name="T11" fmla="*/ 110 h 238"/>
                <a:gd name="T12" fmla="*/ 30 w 266"/>
                <a:gd name="T13" fmla="*/ 92 h 238"/>
                <a:gd name="T14" fmla="*/ 40 w 266"/>
                <a:gd name="T15" fmla="*/ 78 h 238"/>
                <a:gd name="T16" fmla="*/ 40 w 266"/>
                <a:gd name="T17" fmla="*/ 78 h 238"/>
                <a:gd name="T18" fmla="*/ 54 w 266"/>
                <a:gd name="T19" fmla="*/ 64 h 238"/>
                <a:gd name="T20" fmla="*/ 72 w 266"/>
                <a:gd name="T21" fmla="*/ 52 h 238"/>
                <a:gd name="T22" fmla="*/ 94 w 266"/>
                <a:gd name="T23" fmla="*/ 38 h 238"/>
                <a:gd name="T24" fmla="*/ 114 w 266"/>
                <a:gd name="T25" fmla="*/ 26 h 238"/>
                <a:gd name="T26" fmla="*/ 152 w 266"/>
                <a:gd name="T27" fmla="*/ 8 h 238"/>
                <a:gd name="T28" fmla="*/ 166 w 266"/>
                <a:gd name="T29" fmla="*/ 0 h 238"/>
                <a:gd name="T30" fmla="*/ 166 w 266"/>
                <a:gd name="T31" fmla="*/ 0 h 238"/>
                <a:gd name="T32" fmla="*/ 208 w 266"/>
                <a:gd name="T33" fmla="*/ 60 h 238"/>
                <a:gd name="T34" fmla="*/ 242 w 266"/>
                <a:gd name="T35" fmla="*/ 110 h 238"/>
                <a:gd name="T36" fmla="*/ 266 w 266"/>
                <a:gd name="T37" fmla="*/ 150 h 238"/>
                <a:gd name="T38" fmla="*/ 266 w 266"/>
                <a:gd name="T39" fmla="*/ 150 h 238"/>
                <a:gd name="T40" fmla="*/ 248 w 266"/>
                <a:gd name="T41" fmla="*/ 164 h 238"/>
                <a:gd name="T42" fmla="*/ 204 w 266"/>
                <a:gd name="T43" fmla="*/ 192 h 238"/>
                <a:gd name="T44" fmla="*/ 176 w 266"/>
                <a:gd name="T45" fmla="*/ 208 h 238"/>
                <a:gd name="T46" fmla="*/ 150 w 266"/>
                <a:gd name="T47" fmla="*/ 222 h 238"/>
                <a:gd name="T48" fmla="*/ 124 w 266"/>
                <a:gd name="T49" fmla="*/ 232 h 238"/>
                <a:gd name="T50" fmla="*/ 112 w 266"/>
                <a:gd name="T51" fmla="*/ 236 h 238"/>
                <a:gd name="T52" fmla="*/ 102 w 266"/>
                <a:gd name="T53" fmla="*/ 238 h 238"/>
                <a:gd name="T54" fmla="*/ 102 w 266"/>
                <a:gd name="T55" fmla="*/ 238 h 238"/>
                <a:gd name="T56" fmla="*/ 82 w 266"/>
                <a:gd name="T57" fmla="*/ 238 h 238"/>
                <a:gd name="T58" fmla="*/ 62 w 266"/>
                <a:gd name="T59" fmla="*/ 234 h 238"/>
                <a:gd name="T60" fmla="*/ 46 w 266"/>
                <a:gd name="T61" fmla="*/ 228 h 238"/>
                <a:gd name="T62" fmla="*/ 30 w 266"/>
                <a:gd name="T63" fmla="*/ 220 h 238"/>
                <a:gd name="T64" fmla="*/ 8 w 266"/>
                <a:gd name="T65" fmla="*/ 206 h 238"/>
                <a:gd name="T66" fmla="*/ 0 w 266"/>
                <a:gd name="T67" fmla="*/ 20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6" h="238">
                  <a:moveTo>
                    <a:pt x="0" y="200"/>
                  </a:moveTo>
                  <a:lnTo>
                    <a:pt x="0" y="200"/>
                  </a:lnTo>
                  <a:lnTo>
                    <a:pt x="2" y="184"/>
                  </a:lnTo>
                  <a:lnTo>
                    <a:pt x="8" y="150"/>
                  </a:lnTo>
                  <a:lnTo>
                    <a:pt x="14" y="130"/>
                  </a:lnTo>
                  <a:lnTo>
                    <a:pt x="22" y="110"/>
                  </a:lnTo>
                  <a:lnTo>
                    <a:pt x="30" y="92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54" y="64"/>
                  </a:lnTo>
                  <a:lnTo>
                    <a:pt x="72" y="52"/>
                  </a:lnTo>
                  <a:lnTo>
                    <a:pt x="94" y="38"/>
                  </a:lnTo>
                  <a:lnTo>
                    <a:pt x="114" y="26"/>
                  </a:lnTo>
                  <a:lnTo>
                    <a:pt x="152" y="8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208" y="60"/>
                  </a:lnTo>
                  <a:lnTo>
                    <a:pt x="242" y="110"/>
                  </a:lnTo>
                  <a:lnTo>
                    <a:pt x="266" y="150"/>
                  </a:lnTo>
                  <a:lnTo>
                    <a:pt x="266" y="150"/>
                  </a:lnTo>
                  <a:lnTo>
                    <a:pt x="248" y="164"/>
                  </a:lnTo>
                  <a:lnTo>
                    <a:pt x="204" y="192"/>
                  </a:lnTo>
                  <a:lnTo>
                    <a:pt x="176" y="208"/>
                  </a:lnTo>
                  <a:lnTo>
                    <a:pt x="150" y="222"/>
                  </a:lnTo>
                  <a:lnTo>
                    <a:pt x="124" y="232"/>
                  </a:lnTo>
                  <a:lnTo>
                    <a:pt x="112" y="236"/>
                  </a:lnTo>
                  <a:lnTo>
                    <a:pt x="102" y="238"/>
                  </a:lnTo>
                  <a:lnTo>
                    <a:pt x="102" y="238"/>
                  </a:lnTo>
                  <a:lnTo>
                    <a:pt x="82" y="238"/>
                  </a:lnTo>
                  <a:lnTo>
                    <a:pt x="62" y="234"/>
                  </a:lnTo>
                  <a:lnTo>
                    <a:pt x="46" y="228"/>
                  </a:lnTo>
                  <a:lnTo>
                    <a:pt x="30" y="220"/>
                  </a:lnTo>
                  <a:lnTo>
                    <a:pt x="8" y="206"/>
                  </a:lnTo>
                  <a:lnTo>
                    <a:pt x="0" y="2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43" name="Freeform 10166"/>
            <p:cNvSpPr>
              <a:spLocks/>
            </p:cNvSpPr>
            <p:nvPr/>
          </p:nvSpPr>
          <p:spPr bwMode="auto">
            <a:xfrm>
              <a:off x="13717588" y="4144963"/>
              <a:ext cx="241300" cy="327025"/>
            </a:xfrm>
            <a:custGeom>
              <a:avLst/>
              <a:gdLst>
                <a:gd name="T0" fmla="*/ 0 w 152"/>
                <a:gd name="T1" fmla="*/ 0 h 206"/>
                <a:gd name="T2" fmla="*/ 0 w 152"/>
                <a:gd name="T3" fmla="*/ 0 h 206"/>
                <a:gd name="T4" fmla="*/ 18 w 152"/>
                <a:gd name="T5" fmla="*/ 26 h 206"/>
                <a:gd name="T6" fmla="*/ 58 w 152"/>
                <a:gd name="T7" fmla="*/ 88 h 206"/>
                <a:gd name="T8" fmla="*/ 108 w 152"/>
                <a:gd name="T9" fmla="*/ 156 h 206"/>
                <a:gd name="T10" fmla="*/ 132 w 152"/>
                <a:gd name="T11" fmla="*/ 186 h 206"/>
                <a:gd name="T12" fmla="*/ 152 w 152"/>
                <a:gd name="T13" fmla="*/ 206 h 206"/>
                <a:gd name="T14" fmla="*/ 152 w 152"/>
                <a:gd name="T15" fmla="*/ 206 h 206"/>
                <a:gd name="T16" fmla="*/ 132 w 152"/>
                <a:gd name="T17" fmla="*/ 188 h 206"/>
                <a:gd name="T18" fmla="*/ 110 w 152"/>
                <a:gd name="T19" fmla="*/ 168 h 206"/>
                <a:gd name="T20" fmla="*/ 86 w 152"/>
                <a:gd name="T21" fmla="*/ 142 h 206"/>
                <a:gd name="T22" fmla="*/ 60 w 152"/>
                <a:gd name="T23" fmla="*/ 110 h 206"/>
                <a:gd name="T24" fmla="*/ 34 w 152"/>
                <a:gd name="T25" fmla="*/ 74 h 206"/>
                <a:gd name="T26" fmla="*/ 24 w 152"/>
                <a:gd name="T27" fmla="*/ 56 h 206"/>
                <a:gd name="T28" fmla="*/ 14 w 152"/>
                <a:gd name="T29" fmla="*/ 38 h 206"/>
                <a:gd name="T30" fmla="*/ 6 w 152"/>
                <a:gd name="T31" fmla="*/ 20 h 206"/>
                <a:gd name="T32" fmla="*/ 0 w 152"/>
                <a:gd name="T33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206">
                  <a:moveTo>
                    <a:pt x="0" y="0"/>
                  </a:moveTo>
                  <a:lnTo>
                    <a:pt x="0" y="0"/>
                  </a:lnTo>
                  <a:lnTo>
                    <a:pt x="18" y="26"/>
                  </a:lnTo>
                  <a:lnTo>
                    <a:pt x="58" y="88"/>
                  </a:lnTo>
                  <a:lnTo>
                    <a:pt x="108" y="156"/>
                  </a:lnTo>
                  <a:lnTo>
                    <a:pt x="132" y="186"/>
                  </a:lnTo>
                  <a:lnTo>
                    <a:pt x="152" y="206"/>
                  </a:lnTo>
                  <a:lnTo>
                    <a:pt x="152" y="206"/>
                  </a:lnTo>
                  <a:lnTo>
                    <a:pt x="132" y="188"/>
                  </a:lnTo>
                  <a:lnTo>
                    <a:pt x="110" y="168"/>
                  </a:lnTo>
                  <a:lnTo>
                    <a:pt x="86" y="142"/>
                  </a:lnTo>
                  <a:lnTo>
                    <a:pt x="60" y="110"/>
                  </a:lnTo>
                  <a:lnTo>
                    <a:pt x="34" y="74"/>
                  </a:lnTo>
                  <a:lnTo>
                    <a:pt x="24" y="56"/>
                  </a:lnTo>
                  <a:lnTo>
                    <a:pt x="14" y="38"/>
                  </a:lnTo>
                  <a:lnTo>
                    <a:pt x="6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4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44" name="Freeform 10167"/>
            <p:cNvSpPr>
              <a:spLocks/>
            </p:cNvSpPr>
            <p:nvPr/>
          </p:nvSpPr>
          <p:spPr bwMode="auto">
            <a:xfrm>
              <a:off x="13717588" y="4144963"/>
              <a:ext cx="241300" cy="327025"/>
            </a:xfrm>
            <a:custGeom>
              <a:avLst/>
              <a:gdLst>
                <a:gd name="T0" fmla="*/ 0 w 152"/>
                <a:gd name="T1" fmla="*/ 0 h 206"/>
                <a:gd name="T2" fmla="*/ 0 w 152"/>
                <a:gd name="T3" fmla="*/ 0 h 206"/>
                <a:gd name="T4" fmla="*/ 18 w 152"/>
                <a:gd name="T5" fmla="*/ 26 h 206"/>
                <a:gd name="T6" fmla="*/ 58 w 152"/>
                <a:gd name="T7" fmla="*/ 88 h 206"/>
                <a:gd name="T8" fmla="*/ 108 w 152"/>
                <a:gd name="T9" fmla="*/ 156 h 206"/>
                <a:gd name="T10" fmla="*/ 132 w 152"/>
                <a:gd name="T11" fmla="*/ 186 h 206"/>
                <a:gd name="T12" fmla="*/ 152 w 152"/>
                <a:gd name="T13" fmla="*/ 206 h 206"/>
                <a:gd name="T14" fmla="*/ 152 w 152"/>
                <a:gd name="T15" fmla="*/ 206 h 206"/>
                <a:gd name="T16" fmla="*/ 132 w 152"/>
                <a:gd name="T17" fmla="*/ 188 h 206"/>
                <a:gd name="T18" fmla="*/ 110 w 152"/>
                <a:gd name="T19" fmla="*/ 168 h 206"/>
                <a:gd name="T20" fmla="*/ 86 w 152"/>
                <a:gd name="T21" fmla="*/ 142 h 206"/>
                <a:gd name="T22" fmla="*/ 60 w 152"/>
                <a:gd name="T23" fmla="*/ 110 h 206"/>
                <a:gd name="T24" fmla="*/ 34 w 152"/>
                <a:gd name="T25" fmla="*/ 74 h 206"/>
                <a:gd name="T26" fmla="*/ 24 w 152"/>
                <a:gd name="T27" fmla="*/ 56 h 206"/>
                <a:gd name="T28" fmla="*/ 14 w 152"/>
                <a:gd name="T29" fmla="*/ 38 h 206"/>
                <a:gd name="T30" fmla="*/ 6 w 152"/>
                <a:gd name="T31" fmla="*/ 20 h 206"/>
                <a:gd name="T32" fmla="*/ 0 w 152"/>
                <a:gd name="T33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206">
                  <a:moveTo>
                    <a:pt x="0" y="0"/>
                  </a:moveTo>
                  <a:lnTo>
                    <a:pt x="0" y="0"/>
                  </a:lnTo>
                  <a:lnTo>
                    <a:pt x="18" y="26"/>
                  </a:lnTo>
                  <a:lnTo>
                    <a:pt x="58" y="88"/>
                  </a:lnTo>
                  <a:lnTo>
                    <a:pt x="108" y="156"/>
                  </a:lnTo>
                  <a:lnTo>
                    <a:pt x="132" y="186"/>
                  </a:lnTo>
                  <a:lnTo>
                    <a:pt x="152" y="206"/>
                  </a:lnTo>
                  <a:lnTo>
                    <a:pt x="152" y="206"/>
                  </a:lnTo>
                  <a:lnTo>
                    <a:pt x="132" y="188"/>
                  </a:lnTo>
                  <a:lnTo>
                    <a:pt x="110" y="168"/>
                  </a:lnTo>
                  <a:lnTo>
                    <a:pt x="86" y="142"/>
                  </a:lnTo>
                  <a:lnTo>
                    <a:pt x="60" y="110"/>
                  </a:lnTo>
                  <a:lnTo>
                    <a:pt x="34" y="74"/>
                  </a:lnTo>
                  <a:lnTo>
                    <a:pt x="24" y="56"/>
                  </a:lnTo>
                  <a:lnTo>
                    <a:pt x="14" y="38"/>
                  </a:lnTo>
                  <a:lnTo>
                    <a:pt x="6" y="2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45" name="Freeform 10168"/>
            <p:cNvSpPr>
              <a:spLocks/>
            </p:cNvSpPr>
            <p:nvPr/>
          </p:nvSpPr>
          <p:spPr bwMode="auto">
            <a:xfrm>
              <a:off x="12253913" y="6265863"/>
              <a:ext cx="1127125" cy="1130300"/>
            </a:xfrm>
            <a:custGeom>
              <a:avLst/>
              <a:gdLst>
                <a:gd name="T0" fmla="*/ 710 w 710"/>
                <a:gd name="T1" fmla="*/ 382 h 712"/>
                <a:gd name="T2" fmla="*/ 698 w 710"/>
                <a:gd name="T3" fmla="*/ 454 h 712"/>
                <a:gd name="T4" fmla="*/ 672 w 710"/>
                <a:gd name="T5" fmla="*/ 518 h 712"/>
                <a:gd name="T6" fmla="*/ 634 w 710"/>
                <a:gd name="T7" fmla="*/ 576 h 712"/>
                <a:gd name="T8" fmla="*/ 588 w 710"/>
                <a:gd name="T9" fmla="*/ 626 h 712"/>
                <a:gd name="T10" fmla="*/ 532 w 710"/>
                <a:gd name="T11" fmla="*/ 664 h 712"/>
                <a:gd name="T12" fmla="*/ 470 w 710"/>
                <a:gd name="T13" fmla="*/ 692 h 712"/>
                <a:gd name="T14" fmla="*/ 402 w 710"/>
                <a:gd name="T15" fmla="*/ 708 h 712"/>
                <a:gd name="T16" fmla="*/ 330 w 710"/>
                <a:gd name="T17" fmla="*/ 710 h 712"/>
                <a:gd name="T18" fmla="*/ 294 w 710"/>
                <a:gd name="T19" fmla="*/ 706 h 712"/>
                <a:gd name="T20" fmla="*/ 224 w 710"/>
                <a:gd name="T21" fmla="*/ 686 h 712"/>
                <a:gd name="T22" fmla="*/ 164 w 710"/>
                <a:gd name="T23" fmla="*/ 654 h 712"/>
                <a:gd name="T24" fmla="*/ 110 w 710"/>
                <a:gd name="T25" fmla="*/ 612 h 712"/>
                <a:gd name="T26" fmla="*/ 66 w 710"/>
                <a:gd name="T27" fmla="*/ 560 h 712"/>
                <a:gd name="T28" fmla="*/ 32 w 710"/>
                <a:gd name="T29" fmla="*/ 502 h 712"/>
                <a:gd name="T30" fmla="*/ 10 w 710"/>
                <a:gd name="T31" fmla="*/ 436 h 712"/>
                <a:gd name="T32" fmla="*/ 0 w 710"/>
                <a:gd name="T33" fmla="*/ 366 h 712"/>
                <a:gd name="T34" fmla="*/ 2 w 710"/>
                <a:gd name="T35" fmla="*/ 330 h 712"/>
                <a:gd name="T36" fmla="*/ 14 w 710"/>
                <a:gd name="T37" fmla="*/ 258 h 712"/>
                <a:gd name="T38" fmla="*/ 40 w 710"/>
                <a:gd name="T39" fmla="*/ 194 h 712"/>
                <a:gd name="T40" fmla="*/ 76 w 710"/>
                <a:gd name="T41" fmla="*/ 136 h 712"/>
                <a:gd name="T42" fmla="*/ 124 w 710"/>
                <a:gd name="T43" fmla="*/ 86 h 712"/>
                <a:gd name="T44" fmla="*/ 180 w 710"/>
                <a:gd name="T45" fmla="*/ 48 h 712"/>
                <a:gd name="T46" fmla="*/ 242 w 710"/>
                <a:gd name="T47" fmla="*/ 20 h 712"/>
                <a:gd name="T48" fmla="*/ 310 w 710"/>
                <a:gd name="T49" fmla="*/ 4 h 712"/>
                <a:gd name="T50" fmla="*/ 382 w 710"/>
                <a:gd name="T51" fmla="*/ 2 h 712"/>
                <a:gd name="T52" fmla="*/ 418 w 710"/>
                <a:gd name="T53" fmla="*/ 6 h 712"/>
                <a:gd name="T54" fmla="*/ 486 w 710"/>
                <a:gd name="T55" fmla="*/ 26 h 712"/>
                <a:gd name="T56" fmla="*/ 548 w 710"/>
                <a:gd name="T57" fmla="*/ 56 h 712"/>
                <a:gd name="T58" fmla="*/ 602 w 710"/>
                <a:gd name="T59" fmla="*/ 100 h 712"/>
                <a:gd name="T60" fmla="*/ 646 w 710"/>
                <a:gd name="T61" fmla="*/ 150 h 712"/>
                <a:gd name="T62" fmla="*/ 680 w 710"/>
                <a:gd name="T63" fmla="*/ 210 h 712"/>
                <a:gd name="T64" fmla="*/ 702 w 710"/>
                <a:gd name="T65" fmla="*/ 276 h 712"/>
                <a:gd name="T66" fmla="*/ 710 w 710"/>
                <a:gd name="T67" fmla="*/ 346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10" h="712">
                  <a:moveTo>
                    <a:pt x="710" y="382"/>
                  </a:moveTo>
                  <a:lnTo>
                    <a:pt x="710" y="382"/>
                  </a:lnTo>
                  <a:lnTo>
                    <a:pt x="706" y="418"/>
                  </a:lnTo>
                  <a:lnTo>
                    <a:pt x="698" y="454"/>
                  </a:lnTo>
                  <a:lnTo>
                    <a:pt x="686" y="486"/>
                  </a:lnTo>
                  <a:lnTo>
                    <a:pt x="672" y="518"/>
                  </a:lnTo>
                  <a:lnTo>
                    <a:pt x="654" y="548"/>
                  </a:lnTo>
                  <a:lnTo>
                    <a:pt x="634" y="576"/>
                  </a:lnTo>
                  <a:lnTo>
                    <a:pt x="612" y="602"/>
                  </a:lnTo>
                  <a:lnTo>
                    <a:pt x="588" y="626"/>
                  </a:lnTo>
                  <a:lnTo>
                    <a:pt x="560" y="646"/>
                  </a:lnTo>
                  <a:lnTo>
                    <a:pt x="532" y="664"/>
                  </a:lnTo>
                  <a:lnTo>
                    <a:pt x="502" y="680"/>
                  </a:lnTo>
                  <a:lnTo>
                    <a:pt x="470" y="692"/>
                  </a:lnTo>
                  <a:lnTo>
                    <a:pt x="436" y="702"/>
                  </a:lnTo>
                  <a:lnTo>
                    <a:pt x="402" y="708"/>
                  </a:lnTo>
                  <a:lnTo>
                    <a:pt x="366" y="712"/>
                  </a:lnTo>
                  <a:lnTo>
                    <a:pt x="330" y="710"/>
                  </a:lnTo>
                  <a:lnTo>
                    <a:pt x="330" y="710"/>
                  </a:lnTo>
                  <a:lnTo>
                    <a:pt x="294" y="706"/>
                  </a:lnTo>
                  <a:lnTo>
                    <a:pt x="258" y="698"/>
                  </a:lnTo>
                  <a:lnTo>
                    <a:pt x="224" y="686"/>
                  </a:lnTo>
                  <a:lnTo>
                    <a:pt x="194" y="672"/>
                  </a:lnTo>
                  <a:lnTo>
                    <a:pt x="164" y="654"/>
                  </a:lnTo>
                  <a:lnTo>
                    <a:pt x="136" y="634"/>
                  </a:lnTo>
                  <a:lnTo>
                    <a:pt x="110" y="612"/>
                  </a:lnTo>
                  <a:lnTo>
                    <a:pt x="86" y="588"/>
                  </a:lnTo>
                  <a:lnTo>
                    <a:pt x="66" y="560"/>
                  </a:lnTo>
                  <a:lnTo>
                    <a:pt x="48" y="532"/>
                  </a:lnTo>
                  <a:lnTo>
                    <a:pt x="32" y="502"/>
                  </a:lnTo>
                  <a:lnTo>
                    <a:pt x="18" y="470"/>
                  </a:lnTo>
                  <a:lnTo>
                    <a:pt x="10" y="436"/>
                  </a:lnTo>
                  <a:lnTo>
                    <a:pt x="4" y="402"/>
                  </a:lnTo>
                  <a:lnTo>
                    <a:pt x="0" y="366"/>
                  </a:lnTo>
                  <a:lnTo>
                    <a:pt x="2" y="330"/>
                  </a:lnTo>
                  <a:lnTo>
                    <a:pt x="2" y="330"/>
                  </a:lnTo>
                  <a:lnTo>
                    <a:pt x="6" y="294"/>
                  </a:lnTo>
                  <a:lnTo>
                    <a:pt x="14" y="258"/>
                  </a:lnTo>
                  <a:lnTo>
                    <a:pt x="26" y="226"/>
                  </a:lnTo>
                  <a:lnTo>
                    <a:pt x="40" y="194"/>
                  </a:lnTo>
                  <a:lnTo>
                    <a:pt x="56" y="164"/>
                  </a:lnTo>
                  <a:lnTo>
                    <a:pt x="76" y="136"/>
                  </a:lnTo>
                  <a:lnTo>
                    <a:pt x="100" y="110"/>
                  </a:lnTo>
                  <a:lnTo>
                    <a:pt x="124" y="86"/>
                  </a:lnTo>
                  <a:lnTo>
                    <a:pt x="150" y="66"/>
                  </a:lnTo>
                  <a:lnTo>
                    <a:pt x="180" y="48"/>
                  </a:lnTo>
                  <a:lnTo>
                    <a:pt x="210" y="32"/>
                  </a:lnTo>
                  <a:lnTo>
                    <a:pt x="242" y="20"/>
                  </a:lnTo>
                  <a:lnTo>
                    <a:pt x="276" y="10"/>
                  </a:lnTo>
                  <a:lnTo>
                    <a:pt x="310" y="4"/>
                  </a:lnTo>
                  <a:lnTo>
                    <a:pt x="346" y="0"/>
                  </a:lnTo>
                  <a:lnTo>
                    <a:pt x="382" y="2"/>
                  </a:lnTo>
                  <a:lnTo>
                    <a:pt x="382" y="2"/>
                  </a:lnTo>
                  <a:lnTo>
                    <a:pt x="418" y="6"/>
                  </a:lnTo>
                  <a:lnTo>
                    <a:pt x="454" y="14"/>
                  </a:lnTo>
                  <a:lnTo>
                    <a:pt x="486" y="26"/>
                  </a:lnTo>
                  <a:lnTo>
                    <a:pt x="518" y="40"/>
                  </a:lnTo>
                  <a:lnTo>
                    <a:pt x="548" y="56"/>
                  </a:lnTo>
                  <a:lnTo>
                    <a:pt x="576" y="76"/>
                  </a:lnTo>
                  <a:lnTo>
                    <a:pt x="602" y="100"/>
                  </a:lnTo>
                  <a:lnTo>
                    <a:pt x="624" y="124"/>
                  </a:lnTo>
                  <a:lnTo>
                    <a:pt x="646" y="150"/>
                  </a:lnTo>
                  <a:lnTo>
                    <a:pt x="664" y="180"/>
                  </a:lnTo>
                  <a:lnTo>
                    <a:pt x="680" y="210"/>
                  </a:lnTo>
                  <a:lnTo>
                    <a:pt x="692" y="242"/>
                  </a:lnTo>
                  <a:lnTo>
                    <a:pt x="702" y="276"/>
                  </a:lnTo>
                  <a:lnTo>
                    <a:pt x="708" y="310"/>
                  </a:lnTo>
                  <a:lnTo>
                    <a:pt x="710" y="346"/>
                  </a:lnTo>
                  <a:lnTo>
                    <a:pt x="710" y="382"/>
                  </a:lnTo>
                  <a:close/>
                </a:path>
              </a:pathLst>
            </a:custGeom>
            <a:solidFill>
              <a:srgbClr val="2A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46" name="Freeform 10169"/>
            <p:cNvSpPr>
              <a:spLocks/>
            </p:cNvSpPr>
            <p:nvPr/>
          </p:nvSpPr>
          <p:spPr bwMode="auto">
            <a:xfrm>
              <a:off x="12253913" y="6265863"/>
              <a:ext cx="1127125" cy="1130300"/>
            </a:xfrm>
            <a:custGeom>
              <a:avLst/>
              <a:gdLst>
                <a:gd name="T0" fmla="*/ 710 w 710"/>
                <a:gd name="T1" fmla="*/ 382 h 712"/>
                <a:gd name="T2" fmla="*/ 698 w 710"/>
                <a:gd name="T3" fmla="*/ 454 h 712"/>
                <a:gd name="T4" fmla="*/ 672 w 710"/>
                <a:gd name="T5" fmla="*/ 518 h 712"/>
                <a:gd name="T6" fmla="*/ 634 w 710"/>
                <a:gd name="T7" fmla="*/ 576 h 712"/>
                <a:gd name="T8" fmla="*/ 588 w 710"/>
                <a:gd name="T9" fmla="*/ 626 h 712"/>
                <a:gd name="T10" fmla="*/ 532 w 710"/>
                <a:gd name="T11" fmla="*/ 664 h 712"/>
                <a:gd name="T12" fmla="*/ 470 w 710"/>
                <a:gd name="T13" fmla="*/ 692 h 712"/>
                <a:gd name="T14" fmla="*/ 402 w 710"/>
                <a:gd name="T15" fmla="*/ 708 h 712"/>
                <a:gd name="T16" fmla="*/ 330 w 710"/>
                <a:gd name="T17" fmla="*/ 710 h 712"/>
                <a:gd name="T18" fmla="*/ 294 w 710"/>
                <a:gd name="T19" fmla="*/ 706 h 712"/>
                <a:gd name="T20" fmla="*/ 224 w 710"/>
                <a:gd name="T21" fmla="*/ 686 h 712"/>
                <a:gd name="T22" fmla="*/ 164 w 710"/>
                <a:gd name="T23" fmla="*/ 654 h 712"/>
                <a:gd name="T24" fmla="*/ 110 w 710"/>
                <a:gd name="T25" fmla="*/ 612 h 712"/>
                <a:gd name="T26" fmla="*/ 66 w 710"/>
                <a:gd name="T27" fmla="*/ 560 h 712"/>
                <a:gd name="T28" fmla="*/ 32 w 710"/>
                <a:gd name="T29" fmla="*/ 502 h 712"/>
                <a:gd name="T30" fmla="*/ 10 w 710"/>
                <a:gd name="T31" fmla="*/ 436 h 712"/>
                <a:gd name="T32" fmla="*/ 0 w 710"/>
                <a:gd name="T33" fmla="*/ 366 h 712"/>
                <a:gd name="T34" fmla="*/ 2 w 710"/>
                <a:gd name="T35" fmla="*/ 330 h 712"/>
                <a:gd name="T36" fmla="*/ 14 w 710"/>
                <a:gd name="T37" fmla="*/ 258 h 712"/>
                <a:gd name="T38" fmla="*/ 40 w 710"/>
                <a:gd name="T39" fmla="*/ 194 h 712"/>
                <a:gd name="T40" fmla="*/ 76 w 710"/>
                <a:gd name="T41" fmla="*/ 136 h 712"/>
                <a:gd name="T42" fmla="*/ 124 w 710"/>
                <a:gd name="T43" fmla="*/ 86 h 712"/>
                <a:gd name="T44" fmla="*/ 180 w 710"/>
                <a:gd name="T45" fmla="*/ 48 h 712"/>
                <a:gd name="T46" fmla="*/ 242 w 710"/>
                <a:gd name="T47" fmla="*/ 20 h 712"/>
                <a:gd name="T48" fmla="*/ 310 w 710"/>
                <a:gd name="T49" fmla="*/ 4 h 712"/>
                <a:gd name="T50" fmla="*/ 382 w 710"/>
                <a:gd name="T51" fmla="*/ 2 h 712"/>
                <a:gd name="T52" fmla="*/ 418 w 710"/>
                <a:gd name="T53" fmla="*/ 6 h 712"/>
                <a:gd name="T54" fmla="*/ 486 w 710"/>
                <a:gd name="T55" fmla="*/ 26 h 712"/>
                <a:gd name="T56" fmla="*/ 548 w 710"/>
                <a:gd name="T57" fmla="*/ 56 h 712"/>
                <a:gd name="T58" fmla="*/ 602 w 710"/>
                <a:gd name="T59" fmla="*/ 100 h 712"/>
                <a:gd name="T60" fmla="*/ 646 w 710"/>
                <a:gd name="T61" fmla="*/ 150 h 712"/>
                <a:gd name="T62" fmla="*/ 680 w 710"/>
                <a:gd name="T63" fmla="*/ 210 h 712"/>
                <a:gd name="T64" fmla="*/ 702 w 710"/>
                <a:gd name="T65" fmla="*/ 276 h 712"/>
                <a:gd name="T66" fmla="*/ 710 w 710"/>
                <a:gd name="T67" fmla="*/ 346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10" h="712">
                  <a:moveTo>
                    <a:pt x="710" y="382"/>
                  </a:moveTo>
                  <a:lnTo>
                    <a:pt x="710" y="382"/>
                  </a:lnTo>
                  <a:lnTo>
                    <a:pt x="706" y="418"/>
                  </a:lnTo>
                  <a:lnTo>
                    <a:pt x="698" y="454"/>
                  </a:lnTo>
                  <a:lnTo>
                    <a:pt x="686" y="486"/>
                  </a:lnTo>
                  <a:lnTo>
                    <a:pt x="672" y="518"/>
                  </a:lnTo>
                  <a:lnTo>
                    <a:pt x="654" y="548"/>
                  </a:lnTo>
                  <a:lnTo>
                    <a:pt x="634" y="576"/>
                  </a:lnTo>
                  <a:lnTo>
                    <a:pt x="612" y="602"/>
                  </a:lnTo>
                  <a:lnTo>
                    <a:pt x="588" y="626"/>
                  </a:lnTo>
                  <a:lnTo>
                    <a:pt x="560" y="646"/>
                  </a:lnTo>
                  <a:lnTo>
                    <a:pt x="532" y="664"/>
                  </a:lnTo>
                  <a:lnTo>
                    <a:pt x="502" y="680"/>
                  </a:lnTo>
                  <a:lnTo>
                    <a:pt x="470" y="692"/>
                  </a:lnTo>
                  <a:lnTo>
                    <a:pt x="436" y="702"/>
                  </a:lnTo>
                  <a:lnTo>
                    <a:pt x="402" y="708"/>
                  </a:lnTo>
                  <a:lnTo>
                    <a:pt x="366" y="712"/>
                  </a:lnTo>
                  <a:lnTo>
                    <a:pt x="330" y="710"/>
                  </a:lnTo>
                  <a:lnTo>
                    <a:pt x="330" y="710"/>
                  </a:lnTo>
                  <a:lnTo>
                    <a:pt x="294" y="706"/>
                  </a:lnTo>
                  <a:lnTo>
                    <a:pt x="258" y="698"/>
                  </a:lnTo>
                  <a:lnTo>
                    <a:pt x="224" y="686"/>
                  </a:lnTo>
                  <a:lnTo>
                    <a:pt x="194" y="672"/>
                  </a:lnTo>
                  <a:lnTo>
                    <a:pt x="164" y="654"/>
                  </a:lnTo>
                  <a:lnTo>
                    <a:pt x="136" y="634"/>
                  </a:lnTo>
                  <a:lnTo>
                    <a:pt x="110" y="612"/>
                  </a:lnTo>
                  <a:lnTo>
                    <a:pt x="86" y="588"/>
                  </a:lnTo>
                  <a:lnTo>
                    <a:pt x="66" y="560"/>
                  </a:lnTo>
                  <a:lnTo>
                    <a:pt x="48" y="532"/>
                  </a:lnTo>
                  <a:lnTo>
                    <a:pt x="32" y="502"/>
                  </a:lnTo>
                  <a:lnTo>
                    <a:pt x="18" y="470"/>
                  </a:lnTo>
                  <a:lnTo>
                    <a:pt x="10" y="436"/>
                  </a:lnTo>
                  <a:lnTo>
                    <a:pt x="4" y="402"/>
                  </a:lnTo>
                  <a:lnTo>
                    <a:pt x="0" y="366"/>
                  </a:lnTo>
                  <a:lnTo>
                    <a:pt x="2" y="330"/>
                  </a:lnTo>
                  <a:lnTo>
                    <a:pt x="2" y="330"/>
                  </a:lnTo>
                  <a:lnTo>
                    <a:pt x="6" y="294"/>
                  </a:lnTo>
                  <a:lnTo>
                    <a:pt x="14" y="258"/>
                  </a:lnTo>
                  <a:lnTo>
                    <a:pt x="26" y="226"/>
                  </a:lnTo>
                  <a:lnTo>
                    <a:pt x="40" y="194"/>
                  </a:lnTo>
                  <a:lnTo>
                    <a:pt x="56" y="164"/>
                  </a:lnTo>
                  <a:lnTo>
                    <a:pt x="76" y="136"/>
                  </a:lnTo>
                  <a:lnTo>
                    <a:pt x="100" y="110"/>
                  </a:lnTo>
                  <a:lnTo>
                    <a:pt x="124" y="86"/>
                  </a:lnTo>
                  <a:lnTo>
                    <a:pt x="150" y="66"/>
                  </a:lnTo>
                  <a:lnTo>
                    <a:pt x="180" y="48"/>
                  </a:lnTo>
                  <a:lnTo>
                    <a:pt x="210" y="32"/>
                  </a:lnTo>
                  <a:lnTo>
                    <a:pt x="242" y="20"/>
                  </a:lnTo>
                  <a:lnTo>
                    <a:pt x="276" y="10"/>
                  </a:lnTo>
                  <a:lnTo>
                    <a:pt x="310" y="4"/>
                  </a:lnTo>
                  <a:lnTo>
                    <a:pt x="346" y="0"/>
                  </a:lnTo>
                  <a:lnTo>
                    <a:pt x="382" y="2"/>
                  </a:lnTo>
                  <a:lnTo>
                    <a:pt x="382" y="2"/>
                  </a:lnTo>
                  <a:lnTo>
                    <a:pt x="418" y="6"/>
                  </a:lnTo>
                  <a:lnTo>
                    <a:pt x="454" y="14"/>
                  </a:lnTo>
                  <a:lnTo>
                    <a:pt x="486" y="26"/>
                  </a:lnTo>
                  <a:lnTo>
                    <a:pt x="518" y="40"/>
                  </a:lnTo>
                  <a:lnTo>
                    <a:pt x="548" y="56"/>
                  </a:lnTo>
                  <a:lnTo>
                    <a:pt x="576" y="76"/>
                  </a:lnTo>
                  <a:lnTo>
                    <a:pt x="602" y="100"/>
                  </a:lnTo>
                  <a:lnTo>
                    <a:pt x="624" y="124"/>
                  </a:lnTo>
                  <a:lnTo>
                    <a:pt x="646" y="150"/>
                  </a:lnTo>
                  <a:lnTo>
                    <a:pt x="664" y="180"/>
                  </a:lnTo>
                  <a:lnTo>
                    <a:pt x="680" y="210"/>
                  </a:lnTo>
                  <a:lnTo>
                    <a:pt x="692" y="242"/>
                  </a:lnTo>
                  <a:lnTo>
                    <a:pt x="702" y="276"/>
                  </a:lnTo>
                  <a:lnTo>
                    <a:pt x="708" y="310"/>
                  </a:lnTo>
                  <a:lnTo>
                    <a:pt x="710" y="346"/>
                  </a:lnTo>
                  <a:lnTo>
                    <a:pt x="710" y="3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47" name="Freeform 10170"/>
            <p:cNvSpPr>
              <a:spLocks/>
            </p:cNvSpPr>
            <p:nvPr/>
          </p:nvSpPr>
          <p:spPr bwMode="auto">
            <a:xfrm>
              <a:off x="12399963" y="6411913"/>
              <a:ext cx="838200" cy="838200"/>
            </a:xfrm>
            <a:custGeom>
              <a:avLst/>
              <a:gdLst>
                <a:gd name="T0" fmla="*/ 526 w 528"/>
                <a:gd name="T1" fmla="*/ 284 h 528"/>
                <a:gd name="T2" fmla="*/ 518 w 528"/>
                <a:gd name="T3" fmla="*/ 336 h 528"/>
                <a:gd name="T4" fmla="*/ 498 w 528"/>
                <a:gd name="T5" fmla="*/ 384 h 528"/>
                <a:gd name="T6" fmla="*/ 470 w 528"/>
                <a:gd name="T7" fmla="*/ 428 h 528"/>
                <a:gd name="T8" fmla="*/ 436 w 528"/>
                <a:gd name="T9" fmla="*/ 464 h 528"/>
                <a:gd name="T10" fmla="*/ 394 w 528"/>
                <a:gd name="T11" fmla="*/ 492 h 528"/>
                <a:gd name="T12" fmla="*/ 348 w 528"/>
                <a:gd name="T13" fmla="*/ 514 h 528"/>
                <a:gd name="T14" fmla="*/ 298 w 528"/>
                <a:gd name="T15" fmla="*/ 526 h 528"/>
                <a:gd name="T16" fmla="*/ 244 w 528"/>
                <a:gd name="T17" fmla="*/ 526 h 528"/>
                <a:gd name="T18" fmla="*/ 218 w 528"/>
                <a:gd name="T19" fmla="*/ 524 h 528"/>
                <a:gd name="T20" fmla="*/ 166 w 528"/>
                <a:gd name="T21" fmla="*/ 510 h 528"/>
                <a:gd name="T22" fmla="*/ 120 w 528"/>
                <a:gd name="T23" fmla="*/ 486 h 528"/>
                <a:gd name="T24" fmla="*/ 82 w 528"/>
                <a:gd name="T25" fmla="*/ 454 h 528"/>
                <a:gd name="T26" fmla="*/ 48 w 528"/>
                <a:gd name="T27" fmla="*/ 416 h 528"/>
                <a:gd name="T28" fmla="*/ 24 w 528"/>
                <a:gd name="T29" fmla="*/ 372 h 528"/>
                <a:gd name="T30" fmla="*/ 6 w 528"/>
                <a:gd name="T31" fmla="*/ 324 h 528"/>
                <a:gd name="T32" fmla="*/ 0 w 528"/>
                <a:gd name="T33" fmla="*/ 272 h 528"/>
                <a:gd name="T34" fmla="*/ 0 w 528"/>
                <a:gd name="T35" fmla="*/ 244 h 528"/>
                <a:gd name="T36" fmla="*/ 10 w 528"/>
                <a:gd name="T37" fmla="*/ 192 h 528"/>
                <a:gd name="T38" fmla="*/ 28 w 528"/>
                <a:gd name="T39" fmla="*/ 144 h 528"/>
                <a:gd name="T40" fmla="*/ 56 w 528"/>
                <a:gd name="T41" fmla="*/ 100 h 528"/>
                <a:gd name="T42" fmla="*/ 92 w 528"/>
                <a:gd name="T43" fmla="*/ 64 h 528"/>
                <a:gd name="T44" fmla="*/ 132 w 528"/>
                <a:gd name="T45" fmla="*/ 34 h 528"/>
                <a:gd name="T46" fmla="*/ 180 w 528"/>
                <a:gd name="T47" fmla="*/ 14 h 528"/>
                <a:gd name="T48" fmla="*/ 230 w 528"/>
                <a:gd name="T49" fmla="*/ 2 h 528"/>
                <a:gd name="T50" fmla="*/ 284 w 528"/>
                <a:gd name="T51" fmla="*/ 0 h 528"/>
                <a:gd name="T52" fmla="*/ 310 w 528"/>
                <a:gd name="T53" fmla="*/ 4 h 528"/>
                <a:gd name="T54" fmla="*/ 360 w 528"/>
                <a:gd name="T55" fmla="*/ 18 h 528"/>
                <a:gd name="T56" fmla="*/ 406 w 528"/>
                <a:gd name="T57" fmla="*/ 42 h 528"/>
                <a:gd name="T58" fmla="*/ 446 w 528"/>
                <a:gd name="T59" fmla="*/ 74 h 528"/>
                <a:gd name="T60" fmla="*/ 480 w 528"/>
                <a:gd name="T61" fmla="*/ 112 h 528"/>
                <a:gd name="T62" fmla="*/ 504 w 528"/>
                <a:gd name="T63" fmla="*/ 156 h 528"/>
                <a:gd name="T64" fmla="*/ 520 w 528"/>
                <a:gd name="T65" fmla="*/ 204 h 528"/>
                <a:gd name="T66" fmla="*/ 528 w 528"/>
                <a:gd name="T67" fmla="*/ 256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8" h="528">
                  <a:moveTo>
                    <a:pt x="526" y="284"/>
                  </a:moveTo>
                  <a:lnTo>
                    <a:pt x="526" y="284"/>
                  </a:lnTo>
                  <a:lnTo>
                    <a:pt x="524" y="310"/>
                  </a:lnTo>
                  <a:lnTo>
                    <a:pt x="518" y="336"/>
                  </a:lnTo>
                  <a:lnTo>
                    <a:pt x="508" y="360"/>
                  </a:lnTo>
                  <a:lnTo>
                    <a:pt x="498" y="384"/>
                  </a:lnTo>
                  <a:lnTo>
                    <a:pt x="486" y="406"/>
                  </a:lnTo>
                  <a:lnTo>
                    <a:pt x="470" y="428"/>
                  </a:lnTo>
                  <a:lnTo>
                    <a:pt x="454" y="446"/>
                  </a:lnTo>
                  <a:lnTo>
                    <a:pt x="436" y="464"/>
                  </a:lnTo>
                  <a:lnTo>
                    <a:pt x="416" y="480"/>
                  </a:lnTo>
                  <a:lnTo>
                    <a:pt x="394" y="492"/>
                  </a:lnTo>
                  <a:lnTo>
                    <a:pt x="372" y="504"/>
                  </a:lnTo>
                  <a:lnTo>
                    <a:pt x="348" y="514"/>
                  </a:lnTo>
                  <a:lnTo>
                    <a:pt x="324" y="520"/>
                  </a:lnTo>
                  <a:lnTo>
                    <a:pt x="298" y="526"/>
                  </a:lnTo>
                  <a:lnTo>
                    <a:pt x="270" y="528"/>
                  </a:lnTo>
                  <a:lnTo>
                    <a:pt x="244" y="526"/>
                  </a:lnTo>
                  <a:lnTo>
                    <a:pt x="244" y="526"/>
                  </a:lnTo>
                  <a:lnTo>
                    <a:pt x="218" y="524"/>
                  </a:lnTo>
                  <a:lnTo>
                    <a:pt x="192" y="518"/>
                  </a:lnTo>
                  <a:lnTo>
                    <a:pt x="166" y="510"/>
                  </a:lnTo>
                  <a:lnTo>
                    <a:pt x="144" y="498"/>
                  </a:lnTo>
                  <a:lnTo>
                    <a:pt x="120" y="486"/>
                  </a:lnTo>
                  <a:lnTo>
                    <a:pt x="100" y="470"/>
                  </a:lnTo>
                  <a:lnTo>
                    <a:pt x="82" y="454"/>
                  </a:lnTo>
                  <a:lnTo>
                    <a:pt x="64" y="436"/>
                  </a:lnTo>
                  <a:lnTo>
                    <a:pt x="48" y="416"/>
                  </a:lnTo>
                  <a:lnTo>
                    <a:pt x="34" y="394"/>
                  </a:lnTo>
                  <a:lnTo>
                    <a:pt x="24" y="372"/>
                  </a:lnTo>
                  <a:lnTo>
                    <a:pt x="14" y="348"/>
                  </a:lnTo>
                  <a:lnTo>
                    <a:pt x="6" y="324"/>
                  </a:lnTo>
                  <a:lnTo>
                    <a:pt x="2" y="298"/>
                  </a:lnTo>
                  <a:lnTo>
                    <a:pt x="0" y="272"/>
                  </a:lnTo>
                  <a:lnTo>
                    <a:pt x="0" y="244"/>
                  </a:lnTo>
                  <a:lnTo>
                    <a:pt x="0" y="244"/>
                  </a:lnTo>
                  <a:lnTo>
                    <a:pt x="4" y="218"/>
                  </a:lnTo>
                  <a:lnTo>
                    <a:pt x="10" y="192"/>
                  </a:lnTo>
                  <a:lnTo>
                    <a:pt x="18" y="166"/>
                  </a:lnTo>
                  <a:lnTo>
                    <a:pt x="28" y="144"/>
                  </a:lnTo>
                  <a:lnTo>
                    <a:pt x="42" y="122"/>
                  </a:lnTo>
                  <a:lnTo>
                    <a:pt x="56" y="100"/>
                  </a:lnTo>
                  <a:lnTo>
                    <a:pt x="74" y="82"/>
                  </a:lnTo>
                  <a:lnTo>
                    <a:pt x="92" y="64"/>
                  </a:lnTo>
                  <a:lnTo>
                    <a:pt x="112" y="48"/>
                  </a:lnTo>
                  <a:lnTo>
                    <a:pt x="132" y="34"/>
                  </a:lnTo>
                  <a:lnTo>
                    <a:pt x="156" y="24"/>
                  </a:lnTo>
                  <a:lnTo>
                    <a:pt x="180" y="14"/>
                  </a:lnTo>
                  <a:lnTo>
                    <a:pt x="204" y="6"/>
                  </a:lnTo>
                  <a:lnTo>
                    <a:pt x="230" y="2"/>
                  </a:lnTo>
                  <a:lnTo>
                    <a:pt x="256" y="0"/>
                  </a:lnTo>
                  <a:lnTo>
                    <a:pt x="284" y="0"/>
                  </a:lnTo>
                  <a:lnTo>
                    <a:pt x="284" y="0"/>
                  </a:lnTo>
                  <a:lnTo>
                    <a:pt x="310" y="4"/>
                  </a:lnTo>
                  <a:lnTo>
                    <a:pt x="336" y="10"/>
                  </a:lnTo>
                  <a:lnTo>
                    <a:pt x="360" y="18"/>
                  </a:lnTo>
                  <a:lnTo>
                    <a:pt x="384" y="30"/>
                  </a:lnTo>
                  <a:lnTo>
                    <a:pt x="406" y="42"/>
                  </a:lnTo>
                  <a:lnTo>
                    <a:pt x="428" y="56"/>
                  </a:lnTo>
                  <a:lnTo>
                    <a:pt x="446" y="74"/>
                  </a:lnTo>
                  <a:lnTo>
                    <a:pt x="464" y="92"/>
                  </a:lnTo>
                  <a:lnTo>
                    <a:pt x="480" y="112"/>
                  </a:lnTo>
                  <a:lnTo>
                    <a:pt x="492" y="134"/>
                  </a:lnTo>
                  <a:lnTo>
                    <a:pt x="504" y="156"/>
                  </a:lnTo>
                  <a:lnTo>
                    <a:pt x="514" y="180"/>
                  </a:lnTo>
                  <a:lnTo>
                    <a:pt x="520" y="204"/>
                  </a:lnTo>
                  <a:lnTo>
                    <a:pt x="526" y="230"/>
                  </a:lnTo>
                  <a:lnTo>
                    <a:pt x="528" y="256"/>
                  </a:lnTo>
                  <a:lnTo>
                    <a:pt x="526" y="284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48" name="Freeform 10171"/>
            <p:cNvSpPr>
              <a:spLocks/>
            </p:cNvSpPr>
            <p:nvPr/>
          </p:nvSpPr>
          <p:spPr bwMode="auto">
            <a:xfrm>
              <a:off x="12399963" y="6411913"/>
              <a:ext cx="838200" cy="838200"/>
            </a:xfrm>
            <a:custGeom>
              <a:avLst/>
              <a:gdLst>
                <a:gd name="T0" fmla="*/ 526 w 528"/>
                <a:gd name="T1" fmla="*/ 284 h 528"/>
                <a:gd name="T2" fmla="*/ 518 w 528"/>
                <a:gd name="T3" fmla="*/ 336 h 528"/>
                <a:gd name="T4" fmla="*/ 498 w 528"/>
                <a:gd name="T5" fmla="*/ 384 h 528"/>
                <a:gd name="T6" fmla="*/ 470 w 528"/>
                <a:gd name="T7" fmla="*/ 428 h 528"/>
                <a:gd name="T8" fmla="*/ 436 w 528"/>
                <a:gd name="T9" fmla="*/ 464 h 528"/>
                <a:gd name="T10" fmla="*/ 394 w 528"/>
                <a:gd name="T11" fmla="*/ 492 h 528"/>
                <a:gd name="T12" fmla="*/ 348 w 528"/>
                <a:gd name="T13" fmla="*/ 514 h 528"/>
                <a:gd name="T14" fmla="*/ 298 w 528"/>
                <a:gd name="T15" fmla="*/ 526 h 528"/>
                <a:gd name="T16" fmla="*/ 244 w 528"/>
                <a:gd name="T17" fmla="*/ 526 h 528"/>
                <a:gd name="T18" fmla="*/ 218 w 528"/>
                <a:gd name="T19" fmla="*/ 524 h 528"/>
                <a:gd name="T20" fmla="*/ 166 w 528"/>
                <a:gd name="T21" fmla="*/ 510 h 528"/>
                <a:gd name="T22" fmla="*/ 120 w 528"/>
                <a:gd name="T23" fmla="*/ 486 h 528"/>
                <a:gd name="T24" fmla="*/ 82 w 528"/>
                <a:gd name="T25" fmla="*/ 454 h 528"/>
                <a:gd name="T26" fmla="*/ 48 w 528"/>
                <a:gd name="T27" fmla="*/ 416 h 528"/>
                <a:gd name="T28" fmla="*/ 24 w 528"/>
                <a:gd name="T29" fmla="*/ 372 h 528"/>
                <a:gd name="T30" fmla="*/ 6 w 528"/>
                <a:gd name="T31" fmla="*/ 324 h 528"/>
                <a:gd name="T32" fmla="*/ 0 w 528"/>
                <a:gd name="T33" fmla="*/ 272 h 528"/>
                <a:gd name="T34" fmla="*/ 0 w 528"/>
                <a:gd name="T35" fmla="*/ 244 h 528"/>
                <a:gd name="T36" fmla="*/ 10 w 528"/>
                <a:gd name="T37" fmla="*/ 192 h 528"/>
                <a:gd name="T38" fmla="*/ 28 w 528"/>
                <a:gd name="T39" fmla="*/ 144 h 528"/>
                <a:gd name="T40" fmla="*/ 56 w 528"/>
                <a:gd name="T41" fmla="*/ 100 h 528"/>
                <a:gd name="T42" fmla="*/ 92 w 528"/>
                <a:gd name="T43" fmla="*/ 64 h 528"/>
                <a:gd name="T44" fmla="*/ 132 w 528"/>
                <a:gd name="T45" fmla="*/ 34 h 528"/>
                <a:gd name="T46" fmla="*/ 180 w 528"/>
                <a:gd name="T47" fmla="*/ 14 h 528"/>
                <a:gd name="T48" fmla="*/ 230 w 528"/>
                <a:gd name="T49" fmla="*/ 2 h 528"/>
                <a:gd name="T50" fmla="*/ 284 w 528"/>
                <a:gd name="T51" fmla="*/ 0 h 528"/>
                <a:gd name="T52" fmla="*/ 310 w 528"/>
                <a:gd name="T53" fmla="*/ 4 h 528"/>
                <a:gd name="T54" fmla="*/ 360 w 528"/>
                <a:gd name="T55" fmla="*/ 18 h 528"/>
                <a:gd name="T56" fmla="*/ 406 w 528"/>
                <a:gd name="T57" fmla="*/ 42 h 528"/>
                <a:gd name="T58" fmla="*/ 446 w 528"/>
                <a:gd name="T59" fmla="*/ 74 h 528"/>
                <a:gd name="T60" fmla="*/ 480 w 528"/>
                <a:gd name="T61" fmla="*/ 112 h 528"/>
                <a:gd name="T62" fmla="*/ 504 w 528"/>
                <a:gd name="T63" fmla="*/ 156 h 528"/>
                <a:gd name="T64" fmla="*/ 520 w 528"/>
                <a:gd name="T65" fmla="*/ 204 h 528"/>
                <a:gd name="T66" fmla="*/ 528 w 528"/>
                <a:gd name="T67" fmla="*/ 256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8" h="528">
                  <a:moveTo>
                    <a:pt x="526" y="284"/>
                  </a:moveTo>
                  <a:lnTo>
                    <a:pt x="526" y="284"/>
                  </a:lnTo>
                  <a:lnTo>
                    <a:pt x="524" y="310"/>
                  </a:lnTo>
                  <a:lnTo>
                    <a:pt x="518" y="336"/>
                  </a:lnTo>
                  <a:lnTo>
                    <a:pt x="508" y="360"/>
                  </a:lnTo>
                  <a:lnTo>
                    <a:pt x="498" y="384"/>
                  </a:lnTo>
                  <a:lnTo>
                    <a:pt x="486" y="406"/>
                  </a:lnTo>
                  <a:lnTo>
                    <a:pt x="470" y="428"/>
                  </a:lnTo>
                  <a:lnTo>
                    <a:pt x="454" y="446"/>
                  </a:lnTo>
                  <a:lnTo>
                    <a:pt x="436" y="464"/>
                  </a:lnTo>
                  <a:lnTo>
                    <a:pt x="416" y="480"/>
                  </a:lnTo>
                  <a:lnTo>
                    <a:pt x="394" y="492"/>
                  </a:lnTo>
                  <a:lnTo>
                    <a:pt x="372" y="504"/>
                  </a:lnTo>
                  <a:lnTo>
                    <a:pt x="348" y="514"/>
                  </a:lnTo>
                  <a:lnTo>
                    <a:pt x="324" y="520"/>
                  </a:lnTo>
                  <a:lnTo>
                    <a:pt x="298" y="526"/>
                  </a:lnTo>
                  <a:lnTo>
                    <a:pt x="270" y="528"/>
                  </a:lnTo>
                  <a:lnTo>
                    <a:pt x="244" y="526"/>
                  </a:lnTo>
                  <a:lnTo>
                    <a:pt x="244" y="526"/>
                  </a:lnTo>
                  <a:lnTo>
                    <a:pt x="218" y="524"/>
                  </a:lnTo>
                  <a:lnTo>
                    <a:pt x="192" y="518"/>
                  </a:lnTo>
                  <a:lnTo>
                    <a:pt x="166" y="510"/>
                  </a:lnTo>
                  <a:lnTo>
                    <a:pt x="144" y="498"/>
                  </a:lnTo>
                  <a:lnTo>
                    <a:pt x="120" y="486"/>
                  </a:lnTo>
                  <a:lnTo>
                    <a:pt x="100" y="470"/>
                  </a:lnTo>
                  <a:lnTo>
                    <a:pt x="82" y="454"/>
                  </a:lnTo>
                  <a:lnTo>
                    <a:pt x="64" y="436"/>
                  </a:lnTo>
                  <a:lnTo>
                    <a:pt x="48" y="416"/>
                  </a:lnTo>
                  <a:lnTo>
                    <a:pt x="34" y="394"/>
                  </a:lnTo>
                  <a:lnTo>
                    <a:pt x="24" y="372"/>
                  </a:lnTo>
                  <a:lnTo>
                    <a:pt x="14" y="348"/>
                  </a:lnTo>
                  <a:lnTo>
                    <a:pt x="6" y="324"/>
                  </a:lnTo>
                  <a:lnTo>
                    <a:pt x="2" y="298"/>
                  </a:lnTo>
                  <a:lnTo>
                    <a:pt x="0" y="272"/>
                  </a:lnTo>
                  <a:lnTo>
                    <a:pt x="0" y="244"/>
                  </a:lnTo>
                  <a:lnTo>
                    <a:pt x="0" y="244"/>
                  </a:lnTo>
                  <a:lnTo>
                    <a:pt x="4" y="218"/>
                  </a:lnTo>
                  <a:lnTo>
                    <a:pt x="10" y="192"/>
                  </a:lnTo>
                  <a:lnTo>
                    <a:pt x="18" y="166"/>
                  </a:lnTo>
                  <a:lnTo>
                    <a:pt x="28" y="144"/>
                  </a:lnTo>
                  <a:lnTo>
                    <a:pt x="42" y="122"/>
                  </a:lnTo>
                  <a:lnTo>
                    <a:pt x="56" y="100"/>
                  </a:lnTo>
                  <a:lnTo>
                    <a:pt x="74" y="82"/>
                  </a:lnTo>
                  <a:lnTo>
                    <a:pt x="92" y="64"/>
                  </a:lnTo>
                  <a:lnTo>
                    <a:pt x="112" y="48"/>
                  </a:lnTo>
                  <a:lnTo>
                    <a:pt x="132" y="34"/>
                  </a:lnTo>
                  <a:lnTo>
                    <a:pt x="156" y="24"/>
                  </a:lnTo>
                  <a:lnTo>
                    <a:pt x="180" y="14"/>
                  </a:lnTo>
                  <a:lnTo>
                    <a:pt x="204" y="6"/>
                  </a:lnTo>
                  <a:lnTo>
                    <a:pt x="230" y="2"/>
                  </a:lnTo>
                  <a:lnTo>
                    <a:pt x="256" y="0"/>
                  </a:lnTo>
                  <a:lnTo>
                    <a:pt x="284" y="0"/>
                  </a:lnTo>
                  <a:lnTo>
                    <a:pt x="284" y="0"/>
                  </a:lnTo>
                  <a:lnTo>
                    <a:pt x="310" y="4"/>
                  </a:lnTo>
                  <a:lnTo>
                    <a:pt x="336" y="10"/>
                  </a:lnTo>
                  <a:lnTo>
                    <a:pt x="360" y="18"/>
                  </a:lnTo>
                  <a:lnTo>
                    <a:pt x="384" y="30"/>
                  </a:lnTo>
                  <a:lnTo>
                    <a:pt x="406" y="42"/>
                  </a:lnTo>
                  <a:lnTo>
                    <a:pt x="428" y="56"/>
                  </a:lnTo>
                  <a:lnTo>
                    <a:pt x="446" y="74"/>
                  </a:lnTo>
                  <a:lnTo>
                    <a:pt x="464" y="92"/>
                  </a:lnTo>
                  <a:lnTo>
                    <a:pt x="480" y="112"/>
                  </a:lnTo>
                  <a:lnTo>
                    <a:pt x="492" y="134"/>
                  </a:lnTo>
                  <a:lnTo>
                    <a:pt x="504" y="156"/>
                  </a:lnTo>
                  <a:lnTo>
                    <a:pt x="514" y="180"/>
                  </a:lnTo>
                  <a:lnTo>
                    <a:pt x="520" y="204"/>
                  </a:lnTo>
                  <a:lnTo>
                    <a:pt x="526" y="230"/>
                  </a:lnTo>
                  <a:lnTo>
                    <a:pt x="528" y="256"/>
                  </a:lnTo>
                  <a:lnTo>
                    <a:pt x="526" y="2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49" name="Freeform 10172"/>
            <p:cNvSpPr>
              <a:spLocks/>
            </p:cNvSpPr>
            <p:nvPr/>
          </p:nvSpPr>
          <p:spPr bwMode="auto">
            <a:xfrm>
              <a:off x="12460288" y="6472238"/>
              <a:ext cx="717550" cy="717550"/>
            </a:xfrm>
            <a:custGeom>
              <a:avLst/>
              <a:gdLst>
                <a:gd name="T0" fmla="*/ 452 w 452"/>
                <a:gd name="T1" fmla="*/ 242 h 452"/>
                <a:gd name="T2" fmla="*/ 444 w 452"/>
                <a:gd name="T3" fmla="*/ 288 h 452"/>
                <a:gd name="T4" fmla="*/ 426 w 452"/>
                <a:gd name="T5" fmla="*/ 330 h 452"/>
                <a:gd name="T6" fmla="*/ 404 w 452"/>
                <a:gd name="T7" fmla="*/ 366 h 452"/>
                <a:gd name="T8" fmla="*/ 374 w 452"/>
                <a:gd name="T9" fmla="*/ 398 h 452"/>
                <a:gd name="T10" fmla="*/ 338 w 452"/>
                <a:gd name="T11" fmla="*/ 422 h 452"/>
                <a:gd name="T12" fmla="*/ 298 w 452"/>
                <a:gd name="T13" fmla="*/ 440 h 452"/>
                <a:gd name="T14" fmla="*/ 254 w 452"/>
                <a:gd name="T15" fmla="*/ 450 h 452"/>
                <a:gd name="T16" fmla="*/ 208 w 452"/>
                <a:gd name="T17" fmla="*/ 452 h 452"/>
                <a:gd name="T18" fmla="*/ 186 w 452"/>
                <a:gd name="T19" fmla="*/ 448 h 452"/>
                <a:gd name="T20" fmla="*/ 142 w 452"/>
                <a:gd name="T21" fmla="*/ 436 h 452"/>
                <a:gd name="T22" fmla="*/ 104 w 452"/>
                <a:gd name="T23" fmla="*/ 416 h 452"/>
                <a:gd name="T24" fmla="*/ 70 w 452"/>
                <a:gd name="T25" fmla="*/ 390 h 452"/>
                <a:gd name="T26" fmla="*/ 40 w 452"/>
                <a:gd name="T27" fmla="*/ 356 h 452"/>
                <a:gd name="T28" fmla="*/ 20 w 452"/>
                <a:gd name="T29" fmla="*/ 318 h 452"/>
                <a:gd name="T30" fmla="*/ 6 w 452"/>
                <a:gd name="T31" fmla="*/ 276 h 452"/>
                <a:gd name="T32" fmla="*/ 0 w 452"/>
                <a:gd name="T33" fmla="*/ 232 h 452"/>
                <a:gd name="T34" fmla="*/ 0 w 452"/>
                <a:gd name="T35" fmla="*/ 208 h 452"/>
                <a:gd name="T36" fmla="*/ 8 w 452"/>
                <a:gd name="T37" fmla="*/ 164 h 452"/>
                <a:gd name="T38" fmla="*/ 24 w 452"/>
                <a:gd name="T39" fmla="*/ 122 h 452"/>
                <a:gd name="T40" fmla="*/ 48 w 452"/>
                <a:gd name="T41" fmla="*/ 86 h 452"/>
                <a:gd name="T42" fmla="*/ 78 w 452"/>
                <a:gd name="T43" fmla="*/ 54 h 452"/>
                <a:gd name="T44" fmla="*/ 114 w 452"/>
                <a:gd name="T45" fmla="*/ 30 h 452"/>
                <a:gd name="T46" fmla="*/ 154 w 452"/>
                <a:gd name="T47" fmla="*/ 12 h 452"/>
                <a:gd name="T48" fmla="*/ 196 w 452"/>
                <a:gd name="T49" fmla="*/ 2 h 452"/>
                <a:gd name="T50" fmla="*/ 242 w 452"/>
                <a:gd name="T51" fmla="*/ 0 h 452"/>
                <a:gd name="T52" fmla="*/ 266 w 452"/>
                <a:gd name="T53" fmla="*/ 4 h 452"/>
                <a:gd name="T54" fmla="*/ 308 w 452"/>
                <a:gd name="T55" fmla="*/ 16 h 452"/>
                <a:gd name="T56" fmla="*/ 348 w 452"/>
                <a:gd name="T57" fmla="*/ 36 h 452"/>
                <a:gd name="T58" fmla="*/ 382 w 452"/>
                <a:gd name="T59" fmla="*/ 62 h 452"/>
                <a:gd name="T60" fmla="*/ 410 w 452"/>
                <a:gd name="T61" fmla="*/ 96 h 452"/>
                <a:gd name="T62" fmla="*/ 432 w 452"/>
                <a:gd name="T63" fmla="*/ 134 h 452"/>
                <a:gd name="T64" fmla="*/ 446 w 452"/>
                <a:gd name="T65" fmla="*/ 174 h 452"/>
                <a:gd name="T66" fmla="*/ 452 w 452"/>
                <a:gd name="T67" fmla="*/ 22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2" h="452">
                  <a:moveTo>
                    <a:pt x="452" y="242"/>
                  </a:moveTo>
                  <a:lnTo>
                    <a:pt x="452" y="242"/>
                  </a:lnTo>
                  <a:lnTo>
                    <a:pt x="448" y="266"/>
                  </a:lnTo>
                  <a:lnTo>
                    <a:pt x="444" y="288"/>
                  </a:lnTo>
                  <a:lnTo>
                    <a:pt x="436" y="308"/>
                  </a:lnTo>
                  <a:lnTo>
                    <a:pt x="426" y="330"/>
                  </a:lnTo>
                  <a:lnTo>
                    <a:pt x="416" y="348"/>
                  </a:lnTo>
                  <a:lnTo>
                    <a:pt x="404" y="366"/>
                  </a:lnTo>
                  <a:lnTo>
                    <a:pt x="388" y="382"/>
                  </a:lnTo>
                  <a:lnTo>
                    <a:pt x="374" y="398"/>
                  </a:lnTo>
                  <a:lnTo>
                    <a:pt x="356" y="410"/>
                  </a:lnTo>
                  <a:lnTo>
                    <a:pt x="338" y="422"/>
                  </a:lnTo>
                  <a:lnTo>
                    <a:pt x="318" y="432"/>
                  </a:lnTo>
                  <a:lnTo>
                    <a:pt x="298" y="440"/>
                  </a:lnTo>
                  <a:lnTo>
                    <a:pt x="276" y="446"/>
                  </a:lnTo>
                  <a:lnTo>
                    <a:pt x="254" y="450"/>
                  </a:lnTo>
                  <a:lnTo>
                    <a:pt x="232" y="452"/>
                  </a:lnTo>
                  <a:lnTo>
                    <a:pt x="208" y="452"/>
                  </a:lnTo>
                  <a:lnTo>
                    <a:pt x="208" y="452"/>
                  </a:lnTo>
                  <a:lnTo>
                    <a:pt x="186" y="448"/>
                  </a:lnTo>
                  <a:lnTo>
                    <a:pt x="164" y="444"/>
                  </a:lnTo>
                  <a:lnTo>
                    <a:pt x="142" y="436"/>
                  </a:lnTo>
                  <a:lnTo>
                    <a:pt x="122" y="426"/>
                  </a:lnTo>
                  <a:lnTo>
                    <a:pt x="104" y="416"/>
                  </a:lnTo>
                  <a:lnTo>
                    <a:pt x="86" y="404"/>
                  </a:lnTo>
                  <a:lnTo>
                    <a:pt x="70" y="390"/>
                  </a:lnTo>
                  <a:lnTo>
                    <a:pt x="54" y="374"/>
                  </a:lnTo>
                  <a:lnTo>
                    <a:pt x="40" y="356"/>
                  </a:lnTo>
                  <a:lnTo>
                    <a:pt x="30" y="338"/>
                  </a:lnTo>
                  <a:lnTo>
                    <a:pt x="20" y="318"/>
                  </a:lnTo>
                  <a:lnTo>
                    <a:pt x="12" y="298"/>
                  </a:lnTo>
                  <a:lnTo>
                    <a:pt x="6" y="276"/>
                  </a:lnTo>
                  <a:lnTo>
                    <a:pt x="2" y="254"/>
                  </a:lnTo>
                  <a:lnTo>
                    <a:pt x="0" y="232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4" y="186"/>
                  </a:lnTo>
                  <a:lnTo>
                    <a:pt x="8" y="164"/>
                  </a:lnTo>
                  <a:lnTo>
                    <a:pt x="16" y="142"/>
                  </a:lnTo>
                  <a:lnTo>
                    <a:pt x="24" y="122"/>
                  </a:lnTo>
                  <a:lnTo>
                    <a:pt x="36" y="104"/>
                  </a:lnTo>
                  <a:lnTo>
                    <a:pt x="48" y="86"/>
                  </a:lnTo>
                  <a:lnTo>
                    <a:pt x="62" y="70"/>
                  </a:lnTo>
                  <a:lnTo>
                    <a:pt x="78" y="54"/>
                  </a:lnTo>
                  <a:lnTo>
                    <a:pt x="96" y="42"/>
                  </a:lnTo>
                  <a:lnTo>
                    <a:pt x="114" y="30"/>
                  </a:lnTo>
                  <a:lnTo>
                    <a:pt x="134" y="20"/>
                  </a:lnTo>
                  <a:lnTo>
                    <a:pt x="154" y="12"/>
                  </a:lnTo>
                  <a:lnTo>
                    <a:pt x="174" y="6"/>
                  </a:lnTo>
                  <a:lnTo>
                    <a:pt x="196" y="2"/>
                  </a:lnTo>
                  <a:lnTo>
                    <a:pt x="220" y="0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266" y="4"/>
                  </a:lnTo>
                  <a:lnTo>
                    <a:pt x="288" y="8"/>
                  </a:lnTo>
                  <a:lnTo>
                    <a:pt x="308" y="16"/>
                  </a:lnTo>
                  <a:lnTo>
                    <a:pt x="328" y="24"/>
                  </a:lnTo>
                  <a:lnTo>
                    <a:pt x="348" y="36"/>
                  </a:lnTo>
                  <a:lnTo>
                    <a:pt x="366" y="48"/>
                  </a:lnTo>
                  <a:lnTo>
                    <a:pt x="382" y="62"/>
                  </a:lnTo>
                  <a:lnTo>
                    <a:pt x="396" y="78"/>
                  </a:lnTo>
                  <a:lnTo>
                    <a:pt x="410" y="96"/>
                  </a:lnTo>
                  <a:lnTo>
                    <a:pt x="422" y="114"/>
                  </a:lnTo>
                  <a:lnTo>
                    <a:pt x="432" y="134"/>
                  </a:lnTo>
                  <a:lnTo>
                    <a:pt x="440" y="154"/>
                  </a:lnTo>
                  <a:lnTo>
                    <a:pt x="446" y="174"/>
                  </a:lnTo>
                  <a:lnTo>
                    <a:pt x="450" y="196"/>
                  </a:lnTo>
                  <a:lnTo>
                    <a:pt x="452" y="220"/>
                  </a:lnTo>
                  <a:lnTo>
                    <a:pt x="452" y="242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50" name="Freeform 10173"/>
            <p:cNvSpPr>
              <a:spLocks/>
            </p:cNvSpPr>
            <p:nvPr/>
          </p:nvSpPr>
          <p:spPr bwMode="auto">
            <a:xfrm>
              <a:off x="12460288" y="6472238"/>
              <a:ext cx="717550" cy="717550"/>
            </a:xfrm>
            <a:custGeom>
              <a:avLst/>
              <a:gdLst>
                <a:gd name="T0" fmla="*/ 452 w 452"/>
                <a:gd name="T1" fmla="*/ 242 h 452"/>
                <a:gd name="T2" fmla="*/ 444 w 452"/>
                <a:gd name="T3" fmla="*/ 288 h 452"/>
                <a:gd name="T4" fmla="*/ 426 w 452"/>
                <a:gd name="T5" fmla="*/ 330 h 452"/>
                <a:gd name="T6" fmla="*/ 404 w 452"/>
                <a:gd name="T7" fmla="*/ 366 h 452"/>
                <a:gd name="T8" fmla="*/ 374 w 452"/>
                <a:gd name="T9" fmla="*/ 398 h 452"/>
                <a:gd name="T10" fmla="*/ 338 w 452"/>
                <a:gd name="T11" fmla="*/ 422 h 452"/>
                <a:gd name="T12" fmla="*/ 298 w 452"/>
                <a:gd name="T13" fmla="*/ 440 h 452"/>
                <a:gd name="T14" fmla="*/ 254 w 452"/>
                <a:gd name="T15" fmla="*/ 450 h 452"/>
                <a:gd name="T16" fmla="*/ 208 w 452"/>
                <a:gd name="T17" fmla="*/ 452 h 452"/>
                <a:gd name="T18" fmla="*/ 186 w 452"/>
                <a:gd name="T19" fmla="*/ 448 h 452"/>
                <a:gd name="T20" fmla="*/ 142 w 452"/>
                <a:gd name="T21" fmla="*/ 436 h 452"/>
                <a:gd name="T22" fmla="*/ 104 w 452"/>
                <a:gd name="T23" fmla="*/ 416 h 452"/>
                <a:gd name="T24" fmla="*/ 70 w 452"/>
                <a:gd name="T25" fmla="*/ 390 h 452"/>
                <a:gd name="T26" fmla="*/ 40 w 452"/>
                <a:gd name="T27" fmla="*/ 356 h 452"/>
                <a:gd name="T28" fmla="*/ 20 w 452"/>
                <a:gd name="T29" fmla="*/ 318 h 452"/>
                <a:gd name="T30" fmla="*/ 6 w 452"/>
                <a:gd name="T31" fmla="*/ 276 h 452"/>
                <a:gd name="T32" fmla="*/ 0 w 452"/>
                <a:gd name="T33" fmla="*/ 232 h 452"/>
                <a:gd name="T34" fmla="*/ 0 w 452"/>
                <a:gd name="T35" fmla="*/ 208 h 452"/>
                <a:gd name="T36" fmla="*/ 8 w 452"/>
                <a:gd name="T37" fmla="*/ 164 h 452"/>
                <a:gd name="T38" fmla="*/ 24 w 452"/>
                <a:gd name="T39" fmla="*/ 122 h 452"/>
                <a:gd name="T40" fmla="*/ 48 w 452"/>
                <a:gd name="T41" fmla="*/ 86 h 452"/>
                <a:gd name="T42" fmla="*/ 78 w 452"/>
                <a:gd name="T43" fmla="*/ 54 h 452"/>
                <a:gd name="T44" fmla="*/ 114 w 452"/>
                <a:gd name="T45" fmla="*/ 30 h 452"/>
                <a:gd name="T46" fmla="*/ 154 w 452"/>
                <a:gd name="T47" fmla="*/ 12 h 452"/>
                <a:gd name="T48" fmla="*/ 196 w 452"/>
                <a:gd name="T49" fmla="*/ 2 h 452"/>
                <a:gd name="T50" fmla="*/ 242 w 452"/>
                <a:gd name="T51" fmla="*/ 0 h 452"/>
                <a:gd name="T52" fmla="*/ 266 w 452"/>
                <a:gd name="T53" fmla="*/ 4 h 452"/>
                <a:gd name="T54" fmla="*/ 308 w 452"/>
                <a:gd name="T55" fmla="*/ 16 h 452"/>
                <a:gd name="T56" fmla="*/ 348 w 452"/>
                <a:gd name="T57" fmla="*/ 36 h 452"/>
                <a:gd name="T58" fmla="*/ 382 w 452"/>
                <a:gd name="T59" fmla="*/ 62 h 452"/>
                <a:gd name="T60" fmla="*/ 410 w 452"/>
                <a:gd name="T61" fmla="*/ 96 h 452"/>
                <a:gd name="T62" fmla="*/ 432 w 452"/>
                <a:gd name="T63" fmla="*/ 134 h 452"/>
                <a:gd name="T64" fmla="*/ 446 w 452"/>
                <a:gd name="T65" fmla="*/ 174 h 452"/>
                <a:gd name="T66" fmla="*/ 452 w 452"/>
                <a:gd name="T67" fmla="*/ 22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2" h="452">
                  <a:moveTo>
                    <a:pt x="452" y="242"/>
                  </a:moveTo>
                  <a:lnTo>
                    <a:pt x="452" y="242"/>
                  </a:lnTo>
                  <a:lnTo>
                    <a:pt x="448" y="266"/>
                  </a:lnTo>
                  <a:lnTo>
                    <a:pt x="444" y="288"/>
                  </a:lnTo>
                  <a:lnTo>
                    <a:pt x="436" y="308"/>
                  </a:lnTo>
                  <a:lnTo>
                    <a:pt x="426" y="330"/>
                  </a:lnTo>
                  <a:lnTo>
                    <a:pt x="416" y="348"/>
                  </a:lnTo>
                  <a:lnTo>
                    <a:pt x="404" y="366"/>
                  </a:lnTo>
                  <a:lnTo>
                    <a:pt x="388" y="382"/>
                  </a:lnTo>
                  <a:lnTo>
                    <a:pt x="374" y="398"/>
                  </a:lnTo>
                  <a:lnTo>
                    <a:pt x="356" y="410"/>
                  </a:lnTo>
                  <a:lnTo>
                    <a:pt x="338" y="422"/>
                  </a:lnTo>
                  <a:lnTo>
                    <a:pt x="318" y="432"/>
                  </a:lnTo>
                  <a:lnTo>
                    <a:pt x="298" y="440"/>
                  </a:lnTo>
                  <a:lnTo>
                    <a:pt x="276" y="446"/>
                  </a:lnTo>
                  <a:lnTo>
                    <a:pt x="254" y="450"/>
                  </a:lnTo>
                  <a:lnTo>
                    <a:pt x="232" y="452"/>
                  </a:lnTo>
                  <a:lnTo>
                    <a:pt x="208" y="452"/>
                  </a:lnTo>
                  <a:lnTo>
                    <a:pt x="208" y="452"/>
                  </a:lnTo>
                  <a:lnTo>
                    <a:pt x="186" y="448"/>
                  </a:lnTo>
                  <a:lnTo>
                    <a:pt x="164" y="444"/>
                  </a:lnTo>
                  <a:lnTo>
                    <a:pt x="142" y="436"/>
                  </a:lnTo>
                  <a:lnTo>
                    <a:pt x="122" y="426"/>
                  </a:lnTo>
                  <a:lnTo>
                    <a:pt x="104" y="416"/>
                  </a:lnTo>
                  <a:lnTo>
                    <a:pt x="86" y="404"/>
                  </a:lnTo>
                  <a:lnTo>
                    <a:pt x="70" y="390"/>
                  </a:lnTo>
                  <a:lnTo>
                    <a:pt x="54" y="374"/>
                  </a:lnTo>
                  <a:lnTo>
                    <a:pt x="40" y="356"/>
                  </a:lnTo>
                  <a:lnTo>
                    <a:pt x="30" y="338"/>
                  </a:lnTo>
                  <a:lnTo>
                    <a:pt x="20" y="318"/>
                  </a:lnTo>
                  <a:lnTo>
                    <a:pt x="12" y="298"/>
                  </a:lnTo>
                  <a:lnTo>
                    <a:pt x="6" y="276"/>
                  </a:lnTo>
                  <a:lnTo>
                    <a:pt x="2" y="254"/>
                  </a:lnTo>
                  <a:lnTo>
                    <a:pt x="0" y="232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4" y="186"/>
                  </a:lnTo>
                  <a:lnTo>
                    <a:pt x="8" y="164"/>
                  </a:lnTo>
                  <a:lnTo>
                    <a:pt x="16" y="142"/>
                  </a:lnTo>
                  <a:lnTo>
                    <a:pt x="24" y="122"/>
                  </a:lnTo>
                  <a:lnTo>
                    <a:pt x="36" y="104"/>
                  </a:lnTo>
                  <a:lnTo>
                    <a:pt x="48" y="86"/>
                  </a:lnTo>
                  <a:lnTo>
                    <a:pt x="62" y="70"/>
                  </a:lnTo>
                  <a:lnTo>
                    <a:pt x="78" y="54"/>
                  </a:lnTo>
                  <a:lnTo>
                    <a:pt x="96" y="42"/>
                  </a:lnTo>
                  <a:lnTo>
                    <a:pt x="114" y="30"/>
                  </a:lnTo>
                  <a:lnTo>
                    <a:pt x="134" y="20"/>
                  </a:lnTo>
                  <a:lnTo>
                    <a:pt x="154" y="12"/>
                  </a:lnTo>
                  <a:lnTo>
                    <a:pt x="174" y="6"/>
                  </a:lnTo>
                  <a:lnTo>
                    <a:pt x="196" y="2"/>
                  </a:lnTo>
                  <a:lnTo>
                    <a:pt x="220" y="0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266" y="4"/>
                  </a:lnTo>
                  <a:lnTo>
                    <a:pt x="288" y="8"/>
                  </a:lnTo>
                  <a:lnTo>
                    <a:pt x="308" y="16"/>
                  </a:lnTo>
                  <a:lnTo>
                    <a:pt x="328" y="24"/>
                  </a:lnTo>
                  <a:lnTo>
                    <a:pt x="348" y="36"/>
                  </a:lnTo>
                  <a:lnTo>
                    <a:pt x="366" y="48"/>
                  </a:lnTo>
                  <a:lnTo>
                    <a:pt x="382" y="62"/>
                  </a:lnTo>
                  <a:lnTo>
                    <a:pt x="396" y="78"/>
                  </a:lnTo>
                  <a:lnTo>
                    <a:pt x="410" y="96"/>
                  </a:lnTo>
                  <a:lnTo>
                    <a:pt x="422" y="114"/>
                  </a:lnTo>
                  <a:lnTo>
                    <a:pt x="432" y="134"/>
                  </a:lnTo>
                  <a:lnTo>
                    <a:pt x="440" y="154"/>
                  </a:lnTo>
                  <a:lnTo>
                    <a:pt x="446" y="174"/>
                  </a:lnTo>
                  <a:lnTo>
                    <a:pt x="450" y="196"/>
                  </a:lnTo>
                  <a:lnTo>
                    <a:pt x="452" y="220"/>
                  </a:lnTo>
                  <a:lnTo>
                    <a:pt x="452" y="2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51" name="Freeform 10174"/>
            <p:cNvSpPr>
              <a:spLocks/>
            </p:cNvSpPr>
            <p:nvPr/>
          </p:nvSpPr>
          <p:spPr bwMode="auto">
            <a:xfrm>
              <a:off x="12685713" y="6697663"/>
              <a:ext cx="266700" cy="266700"/>
            </a:xfrm>
            <a:custGeom>
              <a:avLst/>
              <a:gdLst>
                <a:gd name="T0" fmla="*/ 168 w 168"/>
                <a:gd name="T1" fmla="*/ 90 h 168"/>
                <a:gd name="T2" fmla="*/ 168 w 168"/>
                <a:gd name="T3" fmla="*/ 90 h 168"/>
                <a:gd name="T4" fmla="*/ 166 w 168"/>
                <a:gd name="T5" fmla="*/ 108 h 168"/>
                <a:gd name="T6" fmla="*/ 160 w 168"/>
                <a:gd name="T7" fmla="*/ 122 h 168"/>
                <a:gd name="T8" fmla="*/ 150 w 168"/>
                <a:gd name="T9" fmla="*/ 136 h 168"/>
                <a:gd name="T10" fmla="*/ 138 w 168"/>
                <a:gd name="T11" fmla="*/ 148 h 168"/>
                <a:gd name="T12" fmla="*/ 126 w 168"/>
                <a:gd name="T13" fmla="*/ 158 h 168"/>
                <a:gd name="T14" fmla="*/ 110 w 168"/>
                <a:gd name="T15" fmla="*/ 164 h 168"/>
                <a:gd name="T16" fmla="*/ 94 w 168"/>
                <a:gd name="T17" fmla="*/ 168 h 168"/>
                <a:gd name="T18" fmla="*/ 78 w 168"/>
                <a:gd name="T19" fmla="*/ 168 h 168"/>
                <a:gd name="T20" fmla="*/ 78 w 168"/>
                <a:gd name="T21" fmla="*/ 168 h 168"/>
                <a:gd name="T22" fmla="*/ 60 w 168"/>
                <a:gd name="T23" fmla="*/ 166 h 168"/>
                <a:gd name="T24" fmla="*/ 44 w 168"/>
                <a:gd name="T25" fmla="*/ 160 h 168"/>
                <a:gd name="T26" fmla="*/ 32 w 168"/>
                <a:gd name="T27" fmla="*/ 150 h 168"/>
                <a:gd name="T28" fmla="*/ 20 w 168"/>
                <a:gd name="T29" fmla="*/ 140 h 168"/>
                <a:gd name="T30" fmla="*/ 10 w 168"/>
                <a:gd name="T31" fmla="*/ 126 h 168"/>
                <a:gd name="T32" fmla="*/ 4 w 168"/>
                <a:gd name="T33" fmla="*/ 110 h 168"/>
                <a:gd name="T34" fmla="*/ 0 w 168"/>
                <a:gd name="T35" fmla="*/ 94 h 168"/>
                <a:gd name="T36" fmla="*/ 0 w 168"/>
                <a:gd name="T37" fmla="*/ 78 h 168"/>
                <a:gd name="T38" fmla="*/ 0 w 168"/>
                <a:gd name="T39" fmla="*/ 78 h 168"/>
                <a:gd name="T40" fmla="*/ 2 w 168"/>
                <a:gd name="T41" fmla="*/ 60 h 168"/>
                <a:gd name="T42" fmla="*/ 8 w 168"/>
                <a:gd name="T43" fmla="*/ 46 h 168"/>
                <a:gd name="T44" fmla="*/ 18 w 168"/>
                <a:gd name="T45" fmla="*/ 32 h 168"/>
                <a:gd name="T46" fmla="*/ 28 w 168"/>
                <a:gd name="T47" fmla="*/ 20 h 168"/>
                <a:gd name="T48" fmla="*/ 42 w 168"/>
                <a:gd name="T49" fmla="*/ 10 h 168"/>
                <a:gd name="T50" fmla="*/ 56 w 168"/>
                <a:gd name="T51" fmla="*/ 4 h 168"/>
                <a:gd name="T52" fmla="*/ 72 w 168"/>
                <a:gd name="T53" fmla="*/ 0 h 168"/>
                <a:gd name="T54" fmla="*/ 90 w 168"/>
                <a:gd name="T55" fmla="*/ 0 h 168"/>
                <a:gd name="T56" fmla="*/ 90 w 168"/>
                <a:gd name="T57" fmla="*/ 0 h 168"/>
                <a:gd name="T58" fmla="*/ 106 w 168"/>
                <a:gd name="T59" fmla="*/ 2 h 168"/>
                <a:gd name="T60" fmla="*/ 122 w 168"/>
                <a:gd name="T61" fmla="*/ 8 h 168"/>
                <a:gd name="T62" fmla="*/ 136 w 168"/>
                <a:gd name="T63" fmla="*/ 18 h 168"/>
                <a:gd name="T64" fmla="*/ 148 w 168"/>
                <a:gd name="T65" fmla="*/ 28 h 168"/>
                <a:gd name="T66" fmla="*/ 158 w 168"/>
                <a:gd name="T67" fmla="*/ 42 h 168"/>
                <a:gd name="T68" fmla="*/ 164 w 168"/>
                <a:gd name="T69" fmla="*/ 56 h 168"/>
                <a:gd name="T70" fmla="*/ 168 w 168"/>
                <a:gd name="T71" fmla="*/ 72 h 168"/>
                <a:gd name="T72" fmla="*/ 168 w 168"/>
                <a:gd name="T73" fmla="*/ 9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8" h="168">
                  <a:moveTo>
                    <a:pt x="168" y="90"/>
                  </a:moveTo>
                  <a:lnTo>
                    <a:pt x="168" y="90"/>
                  </a:lnTo>
                  <a:lnTo>
                    <a:pt x="166" y="108"/>
                  </a:lnTo>
                  <a:lnTo>
                    <a:pt x="160" y="122"/>
                  </a:lnTo>
                  <a:lnTo>
                    <a:pt x="150" y="136"/>
                  </a:lnTo>
                  <a:lnTo>
                    <a:pt x="138" y="148"/>
                  </a:lnTo>
                  <a:lnTo>
                    <a:pt x="126" y="158"/>
                  </a:lnTo>
                  <a:lnTo>
                    <a:pt x="110" y="164"/>
                  </a:lnTo>
                  <a:lnTo>
                    <a:pt x="94" y="168"/>
                  </a:lnTo>
                  <a:lnTo>
                    <a:pt x="78" y="168"/>
                  </a:lnTo>
                  <a:lnTo>
                    <a:pt x="78" y="168"/>
                  </a:lnTo>
                  <a:lnTo>
                    <a:pt x="60" y="166"/>
                  </a:lnTo>
                  <a:lnTo>
                    <a:pt x="44" y="160"/>
                  </a:lnTo>
                  <a:lnTo>
                    <a:pt x="32" y="150"/>
                  </a:lnTo>
                  <a:lnTo>
                    <a:pt x="20" y="140"/>
                  </a:lnTo>
                  <a:lnTo>
                    <a:pt x="10" y="126"/>
                  </a:lnTo>
                  <a:lnTo>
                    <a:pt x="4" y="110"/>
                  </a:lnTo>
                  <a:lnTo>
                    <a:pt x="0" y="94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2" y="60"/>
                  </a:lnTo>
                  <a:lnTo>
                    <a:pt x="8" y="46"/>
                  </a:lnTo>
                  <a:lnTo>
                    <a:pt x="18" y="32"/>
                  </a:lnTo>
                  <a:lnTo>
                    <a:pt x="28" y="20"/>
                  </a:lnTo>
                  <a:lnTo>
                    <a:pt x="42" y="10"/>
                  </a:lnTo>
                  <a:lnTo>
                    <a:pt x="56" y="4"/>
                  </a:lnTo>
                  <a:lnTo>
                    <a:pt x="72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06" y="2"/>
                  </a:lnTo>
                  <a:lnTo>
                    <a:pt x="122" y="8"/>
                  </a:lnTo>
                  <a:lnTo>
                    <a:pt x="136" y="18"/>
                  </a:lnTo>
                  <a:lnTo>
                    <a:pt x="148" y="28"/>
                  </a:lnTo>
                  <a:lnTo>
                    <a:pt x="158" y="42"/>
                  </a:lnTo>
                  <a:lnTo>
                    <a:pt x="164" y="56"/>
                  </a:lnTo>
                  <a:lnTo>
                    <a:pt x="168" y="72"/>
                  </a:lnTo>
                  <a:lnTo>
                    <a:pt x="168" y="9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52" name="Freeform 10175"/>
            <p:cNvSpPr>
              <a:spLocks/>
            </p:cNvSpPr>
            <p:nvPr/>
          </p:nvSpPr>
          <p:spPr bwMode="auto">
            <a:xfrm>
              <a:off x="12685713" y="6697663"/>
              <a:ext cx="266700" cy="266700"/>
            </a:xfrm>
            <a:custGeom>
              <a:avLst/>
              <a:gdLst>
                <a:gd name="T0" fmla="*/ 168 w 168"/>
                <a:gd name="T1" fmla="*/ 90 h 168"/>
                <a:gd name="T2" fmla="*/ 168 w 168"/>
                <a:gd name="T3" fmla="*/ 90 h 168"/>
                <a:gd name="T4" fmla="*/ 166 w 168"/>
                <a:gd name="T5" fmla="*/ 108 h 168"/>
                <a:gd name="T6" fmla="*/ 160 w 168"/>
                <a:gd name="T7" fmla="*/ 122 h 168"/>
                <a:gd name="T8" fmla="*/ 150 w 168"/>
                <a:gd name="T9" fmla="*/ 136 h 168"/>
                <a:gd name="T10" fmla="*/ 138 w 168"/>
                <a:gd name="T11" fmla="*/ 148 h 168"/>
                <a:gd name="T12" fmla="*/ 126 w 168"/>
                <a:gd name="T13" fmla="*/ 158 h 168"/>
                <a:gd name="T14" fmla="*/ 110 w 168"/>
                <a:gd name="T15" fmla="*/ 164 h 168"/>
                <a:gd name="T16" fmla="*/ 94 w 168"/>
                <a:gd name="T17" fmla="*/ 168 h 168"/>
                <a:gd name="T18" fmla="*/ 78 w 168"/>
                <a:gd name="T19" fmla="*/ 168 h 168"/>
                <a:gd name="T20" fmla="*/ 78 w 168"/>
                <a:gd name="T21" fmla="*/ 168 h 168"/>
                <a:gd name="T22" fmla="*/ 60 w 168"/>
                <a:gd name="T23" fmla="*/ 166 h 168"/>
                <a:gd name="T24" fmla="*/ 44 w 168"/>
                <a:gd name="T25" fmla="*/ 160 h 168"/>
                <a:gd name="T26" fmla="*/ 32 w 168"/>
                <a:gd name="T27" fmla="*/ 150 h 168"/>
                <a:gd name="T28" fmla="*/ 20 w 168"/>
                <a:gd name="T29" fmla="*/ 140 h 168"/>
                <a:gd name="T30" fmla="*/ 10 w 168"/>
                <a:gd name="T31" fmla="*/ 126 h 168"/>
                <a:gd name="T32" fmla="*/ 4 w 168"/>
                <a:gd name="T33" fmla="*/ 110 h 168"/>
                <a:gd name="T34" fmla="*/ 0 w 168"/>
                <a:gd name="T35" fmla="*/ 94 h 168"/>
                <a:gd name="T36" fmla="*/ 0 w 168"/>
                <a:gd name="T37" fmla="*/ 78 h 168"/>
                <a:gd name="T38" fmla="*/ 0 w 168"/>
                <a:gd name="T39" fmla="*/ 78 h 168"/>
                <a:gd name="T40" fmla="*/ 2 w 168"/>
                <a:gd name="T41" fmla="*/ 60 h 168"/>
                <a:gd name="T42" fmla="*/ 8 w 168"/>
                <a:gd name="T43" fmla="*/ 46 h 168"/>
                <a:gd name="T44" fmla="*/ 18 w 168"/>
                <a:gd name="T45" fmla="*/ 32 h 168"/>
                <a:gd name="T46" fmla="*/ 28 w 168"/>
                <a:gd name="T47" fmla="*/ 20 h 168"/>
                <a:gd name="T48" fmla="*/ 42 w 168"/>
                <a:gd name="T49" fmla="*/ 10 h 168"/>
                <a:gd name="T50" fmla="*/ 56 w 168"/>
                <a:gd name="T51" fmla="*/ 4 h 168"/>
                <a:gd name="T52" fmla="*/ 72 w 168"/>
                <a:gd name="T53" fmla="*/ 0 h 168"/>
                <a:gd name="T54" fmla="*/ 90 w 168"/>
                <a:gd name="T55" fmla="*/ 0 h 168"/>
                <a:gd name="T56" fmla="*/ 90 w 168"/>
                <a:gd name="T57" fmla="*/ 0 h 168"/>
                <a:gd name="T58" fmla="*/ 106 w 168"/>
                <a:gd name="T59" fmla="*/ 2 h 168"/>
                <a:gd name="T60" fmla="*/ 122 w 168"/>
                <a:gd name="T61" fmla="*/ 8 h 168"/>
                <a:gd name="T62" fmla="*/ 136 w 168"/>
                <a:gd name="T63" fmla="*/ 18 h 168"/>
                <a:gd name="T64" fmla="*/ 148 w 168"/>
                <a:gd name="T65" fmla="*/ 28 h 168"/>
                <a:gd name="T66" fmla="*/ 158 w 168"/>
                <a:gd name="T67" fmla="*/ 42 h 168"/>
                <a:gd name="T68" fmla="*/ 164 w 168"/>
                <a:gd name="T69" fmla="*/ 56 h 168"/>
                <a:gd name="T70" fmla="*/ 168 w 168"/>
                <a:gd name="T71" fmla="*/ 72 h 168"/>
                <a:gd name="T72" fmla="*/ 168 w 168"/>
                <a:gd name="T73" fmla="*/ 9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8" h="168">
                  <a:moveTo>
                    <a:pt x="168" y="90"/>
                  </a:moveTo>
                  <a:lnTo>
                    <a:pt x="168" y="90"/>
                  </a:lnTo>
                  <a:lnTo>
                    <a:pt x="166" y="108"/>
                  </a:lnTo>
                  <a:lnTo>
                    <a:pt x="160" y="122"/>
                  </a:lnTo>
                  <a:lnTo>
                    <a:pt x="150" y="136"/>
                  </a:lnTo>
                  <a:lnTo>
                    <a:pt x="138" y="148"/>
                  </a:lnTo>
                  <a:lnTo>
                    <a:pt x="126" y="158"/>
                  </a:lnTo>
                  <a:lnTo>
                    <a:pt x="110" y="164"/>
                  </a:lnTo>
                  <a:lnTo>
                    <a:pt x="94" y="168"/>
                  </a:lnTo>
                  <a:lnTo>
                    <a:pt x="78" y="168"/>
                  </a:lnTo>
                  <a:lnTo>
                    <a:pt x="78" y="168"/>
                  </a:lnTo>
                  <a:lnTo>
                    <a:pt x="60" y="166"/>
                  </a:lnTo>
                  <a:lnTo>
                    <a:pt x="44" y="160"/>
                  </a:lnTo>
                  <a:lnTo>
                    <a:pt x="32" y="150"/>
                  </a:lnTo>
                  <a:lnTo>
                    <a:pt x="20" y="140"/>
                  </a:lnTo>
                  <a:lnTo>
                    <a:pt x="10" y="126"/>
                  </a:lnTo>
                  <a:lnTo>
                    <a:pt x="4" y="110"/>
                  </a:lnTo>
                  <a:lnTo>
                    <a:pt x="0" y="94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2" y="60"/>
                  </a:lnTo>
                  <a:lnTo>
                    <a:pt x="8" y="46"/>
                  </a:lnTo>
                  <a:lnTo>
                    <a:pt x="18" y="32"/>
                  </a:lnTo>
                  <a:lnTo>
                    <a:pt x="28" y="20"/>
                  </a:lnTo>
                  <a:lnTo>
                    <a:pt x="42" y="10"/>
                  </a:lnTo>
                  <a:lnTo>
                    <a:pt x="56" y="4"/>
                  </a:lnTo>
                  <a:lnTo>
                    <a:pt x="72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06" y="2"/>
                  </a:lnTo>
                  <a:lnTo>
                    <a:pt x="122" y="8"/>
                  </a:lnTo>
                  <a:lnTo>
                    <a:pt x="136" y="18"/>
                  </a:lnTo>
                  <a:lnTo>
                    <a:pt x="148" y="28"/>
                  </a:lnTo>
                  <a:lnTo>
                    <a:pt x="158" y="42"/>
                  </a:lnTo>
                  <a:lnTo>
                    <a:pt x="164" y="56"/>
                  </a:lnTo>
                  <a:lnTo>
                    <a:pt x="168" y="72"/>
                  </a:lnTo>
                  <a:lnTo>
                    <a:pt x="168" y="9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53" name="Freeform 10176"/>
            <p:cNvSpPr>
              <a:spLocks/>
            </p:cNvSpPr>
            <p:nvPr/>
          </p:nvSpPr>
          <p:spPr bwMode="auto">
            <a:xfrm>
              <a:off x="12485688" y="6472238"/>
              <a:ext cx="396875" cy="406400"/>
            </a:xfrm>
            <a:custGeom>
              <a:avLst/>
              <a:gdLst>
                <a:gd name="T0" fmla="*/ 0 w 250"/>
                <a:gd name="T1" fmla="*/ 50 h 256"/>
                <a:gd name="T2" fmla="*/ 196 w 250"/>
                <a:gd name="T3" fmla="*/ 256 h 256"/>
                <a:gd name="T4" fmla="*/ 250 w 250"/>
                <a:gd name="T5" fmla="*/ 210 h 256"/>
                <a:gd name="T6" fmla="*/ 60 w 250"/>
                <a:gd name="T7" fmla="*/ 0 h 256"/>
                <a:gd name="T8" fmla="*/ 0 w 250"/>
                <a:gd name="T9" fmla="*/ 5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256">
                  <a:moveTo>
                    <a:pt x="0" y="50"/>
                  </a:moveTo>
                  <a:lnTo>
                    <a:pt x="196" y="256"/>
                  </a:lnTo>
                  <a:lnTo>
                    <a:pt x="250" y="210"/>
                  </a:lnTo>
                  <a:lnTo>
                    <a:pt x="6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54" name="Freeform 10177"/>
            <p:cNvSpPr>
              <a:spLocks/>
            </p:cNvSpPr>
            <p:nvPr/>
          </p:nvSpPr>
          <p:spPr bwMode="auto">
            <a:xfrm>
              <a:off x="12742863" y="6754813"/>
              <a:ext cx="152400" cy="152400"/>
            </a:xfrm>
            <a:custGeom>
              <a:avLst/>
              <a:gdLst>
                <a:gd name="T0" fmla="*/ 96 w 96"/>
                <a:gd name="T1" fmla="*/ 52 h 96"/>
                <a:gd name="T2" fmla="*/ 96 w 96"/>
                <a:gd name="T3" fmla="*/ 52 h 96"/>
                <a:gd name="T4" fmla="*/ 94 w 96"/>
                <a:gd name="T5" fmla="*/ 62 h 96"/>
                <a:gd name="T6" fmla="*/ 90 w 96"/>
                <a:gd name="T7" fmla="*/ 70 h 96"/>
                <a:gd name="T8" fmla="*/ 86 w 96"/>
                <a:gd name="T9" fmla="*/ 78 h 96"/>
                <a:gd name="T10" fmla="*/ 80 w 96"/>
                <a:gd name="T11" fmla="*/ 84 h 96"/>
                <a:gd name="T12" fmla="*/ 72 w 96"/>
                <a:gd name="T13" fmla="*/ 90 h 96"/>
                <a:gd name="T14" fmla="*/ 64 w 96"/>
                <a:gd name="T15" fmla="*/ 94 h 96"/>
                <a:gd name="T16" fmla="*/ 54 w 96"/>
                <a:gd name="T17" fmla="*/ 96 h 96"/>
                <a:gd name="T18" fmla="*/ 44 w 96"/>
                <a:gd name="T19" fmla="*/ 96 h 96"/>
                <a:gd name="T20" fmla="*/ 44 w 96"/>
                <a:gd name="T21" fmla="*/ 96 h 96"/>
                <a:gd name="T22" fmla="*/ 34 w 96"/>
                <a:gd name="T23" fmla="*/ 94 h 96"/>
                <a:gd name="T24" fmla="*/ 26 w 96"/>
                <a:gd name="T25" fmla="*/ 90 h 96"/>
                <a:gd name="T26" fmla="*/ 18 w 96"/>
                <a:gd name="T27" fmla="*/ 86 h 96"/>
                <a:gd name="T28" fmla="*/ 10 w 96"/>
                <a:gd name="T29" fmla="*/ 80 h 96"/>
                <a:gd name="T30" fmla="*/ 6 w 96"/>
                <a:gd name="T31" fmla="*/ 72 h 96"/>
                <a:gd name="T32" fmla="*/ 2 w 96"/>
                <a:gd name="T33" fmla="*/ 64 h 96"/>
                <a:gd name="T34" fmla="*/ 0 w 96"/>
                <a:gd name="T35" fmla="*/ 54 h 96"/>
                <a:gd name="T36" fmla="*/ 0 w 96"/>
                <a:gd name="T37" fmla="*/ 44 h 96"/>
                <a:gd name="T38" fmla="*/ 0 w 96"/>
                <a:gd name="T39" fmla="*/ 44 h 96"/>
                <a:gd name="T40" fmla="*/ 2 w 96"/>
                <a:gd name="T41" fmla="*/ 34 h 96"/>
                <a:gd name="T42" fmla="*/ 4 w 96"/>
                <a:gd name="T43" fmla="*/ 26 h 96"/>
                <a:gd name="T44" fmla="*/ 10 w 96"/>
                <a:gd name="T45" fmla="*/ 18 h 96"/>
                <a:gd name="T46" fmla="*/ 16 w 96"/>
                <a:gd name="T47" fmla="*/ 12 h 96"/>
                <a:gd name="T48" fmla="*/ 24 w 96"/>
                <a:gd name="T49" fmla="*/ 6 h 96"/>
                <a:gd name="T50" fmla="*/ 32 w 96"/>
                <a:gd name="T51" fmla="*/ 2 h 96"/>
                <a:gd name="T52" fmla="*/ 42 w 96"/>
                <a:gd name="T53" fmla="*/ 0 h 96"/>
                <a:gd name="T54" fmla="*/ 52 w 96"/>
                <a:gd name="T55" fmla="*/ 0 h 96"/>
                <a:gd name="T56" fmla="*/ 52 w 96"/>
                <a:gd name="T57" fmla="*/ 0 h 96"/>
                <a:gd name="T58" fmla="*/ 60 w 96"/>
                <a:gd name="T59" fmla="*/ 2 h 96"/>
                <a:gd name="T60" fmla="*/ 70 w 96"/>
                <a:gd name="T61" fmla="*/ 4 h 96"/>
                <a:gd name="T62" fmla="*/ 78 w 96"/>
                <a:gd name="T63" fmla="*/ 10 h 96"/>
                <a:gd name="T64" fmla="*/ 84 w 96"/>
                <a:gd name="T65" fmla="*/ 16 h 96"/>
                <a:gd name="T66" fmla="*/ 90 w 96"/>
                <a:gd name="T67" fmla="*/ 24 h 96"/>
                <a:gd name="T68" fmla="*/ 94 w 96"/>
                <a:gd name="T69" fmla="*/ 32 h 96"/>
                <a:gd name="T70" fmla="*/ 96 w 96"/>
                <a:gd name="T71" fmla="*/ 42 h 96"/>
                <a:gd name="T72" fmla="*/ 96 w 96"/>
                <a:gd name="T73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6" h="96">
                  <a:moveTo>
                    <a:pt x="96" y="52"/>
                  </a:moveTo>
                  <a:lnTo>
                    <a:pt x="96" y="52"/>
                  </a:lnTo>
                  <a:lnTo>
                    <a:pt x="94" y="62"/>
                  </a:lnTo>
                  <a:lnTo>
                    <a:pt x="90" y="70"/>
                  </a:lnTo>
                  <a:lnTo>
                    <a:pt x="86" y="78"/>
                  </a:lnTo>
                  <a:lnTo>
                    <a:pt x="80" y="84"/>
                  </a:lnTo>
                  <a:lnTo>
                    <a:pt x="72" y="90"/>
                  </a:lnTo>
                  <a:lnTo>
                    <a:pt x="64" y="94"/>
                  </a:lnTo>
                  <a:lnTo>
                    <a:pt x="54" y="96"/>
                  </a:lnTo>
                  <a:lnTo>
                    <a:pt x="44" y="96"/>
                  </a:lnTo>
                  <a:lnTo>
                    <a:pt x="44" y="96"/>
                  </a:lnTo>
                  <a:lnTo>
                    <a:pt x="34" y="94"/>
                  </a:lnTo>
                  <a:lnTo>
                    <a:pt x="26" y="90"/>
                  </a:lnTo>
                  <a:lnTo>
                    <a:pt x="18" y="86"/>
                  </a:lnTo>
                  <a:lnTo>
                    <a:pt x="10" y="80"/>
                  </a:lnTo>
                  <a:lnTo>
                    <a:pt x="6" y="72"/>
                  </a:lnTo>
                  <a:lnTo>
                    <a:pt x="2" y="64"/>
                  </a:lnTo>
                  <a:lnTo>
                    <a:pt x="0" y="5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" y="34"/>
                  </a:lnTo>
                  <a:lnTo>
                    <a:pt x="4" y="26"/>
                  </a:lnTo>
                  <a:lnTo>
                    <a:pt x="10" y="18"/>
                  </a:lnTo>
                  <a:lnTo>
                    <a:pt x="16" y="12"/>
                  </a:lnTo>
                  <a:lnTo>
                    <a:pt x="24" y="6"/>
                  </a:lnTo>
                  <a:lnTo>
                    <a:pt x="32" y="2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0" y="2"/>
                  </a:lnTo>
                  <a:lnTo>
                    <a:pt x="70" y="4"/>
                  </a:lnTo>
                  <a:lnTo>
                    <a:pt x="78" y="10"/>
                  </a:lnTo>
                  <a:lnTo>
                    <a:pt x="84" y="16"/>
                  </a:lnTo>
                  <a:lnTo>
                    <a:pt x="90" y="24"/>
                  </a:lnTo>
                  <a:lnTo>
                    <a:pt x="94" y="32"/>
                  </a:lnTo>
                  <a:lnTo>
                    <a:pt x="96" y="42"/>
                  </a:lnTo>
                  <a:lnTo>
                    <a:pt x="96" y="52"/>
                  </a:lnTo>
                  <a:close/>
                </a:path>
              </a:pathLst>
            </a:custGeom>
            <a:solidFill>
              <a:srgbClr val="D1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55" name="Freeform 10178"/>
            <p:cNvSpPr>
              <a:spLocks/>
            </p:cNvSpPr>
            <p:nvPr/>
          </p:nvSpPr>
          <p:spPr bwMode="auto">
            <a:xfrm>
              <a:off x="12742863" y="6754813"/>
              <a:ext cx="152400" cy="152400"/>
            </a:xfrm>
            <a:custGeom>
              <a:avLst/>
              <a:gdLst>
                <a:gd name="T0" fmla="*/ 96 w 96"/>
                <a:gd name="T1" fmla="*/ 52 h 96"/>
                <a:gd name="T2" fmla="*/ 96 w 96"/>
                <a:gd name="T3" fmla="*/ 52 h 96"/>
                <a:gd name="T4" fmla="*/ 94 w 96"/>
                <a:gd name="T5" fmla="*/ 62 h 96"/>
                <a:gd name="T6" fmla="*/ 90 w 96"/>
                <a:gd name="T7" fmla="*/ 70 h 96"/>
                <a:gd name="T8" fmla="*/ 86 w 96"/>
                <a:gd name="T9" fmla="*/ 78 h 96"/>
                <a:gd name="T10" fmla="*/ 80 w 96"/>
                <a:gd name="T11" fmla="*/ 84 h 96"/>
                <a:gd name="T12" fmla="*/ 72 w 96"/>
                <a:gd name="T13" fmla="*/ 90 h 96"/>
                <a:gd name="T14" fmla="*/ 64 w 96"/>
                <a:gd name="T15" fmla="*/ 94 h 96"/>
                <a:gd name="T16" fmla="*/ 54 w 96"/>
                <a:gd name="T17" fmla="*/ 96 h 96"/>
                <a:gd name="T18" fmla="*/ 44 w 96"/>
                <a:gd name="T19" fmla="*/ 96 h 96"/>
                <a:gd name="T20" fmla="*/ 44 w 96"/>
                <a:gd name="T21" fmla="*/ 96 h 96"/>
                <a:gd name="T22" fmla="*/ 34 w 96"/>
                <a:gd name="T23" fmla="*/ 94 h 96"/>
                <a:gd name="T24" fmla="*/ 26 w 96"/>
                <a:gd name="T25" fmla="*/ 90 h 96"/>
                <a:gd name="T26" fmla="*/ 18 w 96"/>
                <a:gd name="T27" fmla="*/ 86 h 96"/>
                <a:gd name="T28" fmla="*/ 10 w 96"/>
                <a:gd name="T29" fmla="*/ 80 h 96"/>
                <a:gd name="T30" fmla="*/ 6 w 96"/>
                <a:gd name="T31" fmla="*/ 72 h 96"/>
                <a:gd name="T32" fmla="*/ 2 w 96"/>
                <a:gd name="T33" fmla="*/ 64 h 96"/>
                <a:gd name="T34" fmla="*/ 0 w 96"/>
                <a:gd name="T35" fmla="*/ 54 h 96"/>
                <a:gd name="T36" fmla="*/ 0 w 96"/>
                <a:gd name="T37" fmla="*/ 44 h 96"/>
                <a:gd name="T38" fmla="*/ 0 w 96"/>
                <a:gd name="T39" fmla="*/ 44 h 96"/>
                <a:gd name="T40" fmla="*/ 2 w 96"/>
                <a:gd name="T41" fmla="*/ 34 h 96"/>
                <a:gd name="T42" fmla="*/ 4 w 96"/>
                <a:gd name="T43" fmla="*/ 26 h 96"/>
                <a:gd name="T44" fmla="*/ 10 w 96"/>
                <a:gd name="T45" fmla="*/ 18 h 96"/>
                <a:gd name="T46" fmla="*/ 16 w 96"/>
                <a:gd name="T47" fmla="*/ 12 h 96"/>
                <a:gd name="T48" fmla="*/ 24 w 96"/>
                <a:gd name="T49" fmla="*/ 6 h 96"/>
                <a:gd name="T50" fmla="*/ 32 w 96"/>
                <a:gd name="T51" fmla="*/ 2 h 96"/>
                <a:gd name="T52" fmla="*/ 42 w 96"/>
                <a:gd name="T53" fmla="*/ 0 h 96"/>
                <a:gd name="T54" fmla="*/ 52 w 96"/>
                <a:gd name="T55" fmla="*/ 0 h 96"/>
                <a:gd name="T56" fmla="*/ 52 w 96"/>
                <a:gd name="T57" fmla="*/ 0 h 96"/>
                <a:gd name="T58" fmla="*/ 60 w 96"/>
                <a:gd name="T59" fmla="*/ 2 h 96"/>
                <a:gd name="T60" fmla="*/ 70 w 96"/>
                <a:gd name="T61" fmla="*/ 4 h 96"/>
                <a:gd name="T62" fmla="*/ 78 w 96"/>
                <a:gd name="T63" fmla="*/ 10 h 96"/>
                <a:gd name="T64" fmla="*/ 84 w 96"/>
                <a:gd name="T65" fmla="*/ 16 h 96"/>
                <a:gd name="T66" fmla="*/ 90 w 96"/>
                <a:gd name="T67" fmla="*/ 24 h 96"/>
                <a:gd name="T68" fmla="*/ 94 w 96"/>
                <a:gd name="T69" fmla="*/ 32 h 96"/>
                <a:gd name="T70" fmla="*/ 96 w 96"/>
                <a:gd name="T71" fmla="*/ 42 h 96"/>
                <a:gd name="T72" fmla="*/ 96 w 96"/>
                <a:gd name="T73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6" h="96">
                  <a:moveTo>
                    <a:pt x="96" y="52"/>
                  </a:moveTo>
                  <a:lnTo>
                    <a:pt x="96" y="52"/>
                  </a:lnTo>
                  <a:lnTo>
                    <a:pt x="94" y="62"/>
                  </a:lnTo>
                  <a:lnTo>
                    <a:pt x="90" y="70"/>
                  </a:lnTo>
                  <a:lnTo>
                    <a:pt x="86" y="78"/>
                  </a:lnTo>
                  <a:lnTo>
                    <a:pt x="80" y="84"/>
                  </a:lnTo>
                  <a:lnTo>
                    <a:pt x="72" y="90"/>
                  </a:lnTo>
                  <a:lnTo>
                    <a:pt x="64" y="94"/>
                  </a:lnTo>
                  <a:lnTo>
                    <a:pt x="54" y="96"/>
                  </a:lnTo>
                  <a:lnTo>
                    <a:pt x="44" y="96"/>
                  </a:lnTo>
                  <a:lnTo>
                    <a:pt x="44" y="96"/>
                  </a:lnTo>
                  <a:lnTo>
                    <a:pt x="34" y="94"/>
                  </a:lnTo>
                  <a:lnTo>
                    <a:pt x="26" y="90"/>
                  </a:lnTo>
                  <a:lnTo>
                    <a:pt x="18" y="86"/>
                  </a:lnTo>
                  <a:lnTo>
                    <a:pt x="10" y="80"/>
                  </a:lnTo>
                  <a:lnTo>
                    <a:pt x="6" y="72"/>
                  </a:lnTo>
                  <a:lnTo>
                    <a:pt x="2" y="64"/>
                  </a:lnTo>
                  <a:lnTo>
                    <a:pt x="0" y="5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" y="34"/>
                  </a:lnTo>
                  <a:lnTo>
                    <a:pt x="4" y="26"/>
                  </a:lnTo>
                  <a:lnTo>
                    <a:pt x="10" y="18"/>
                  </a:lnTo>
                  <a:lnTo>
                    <a:pt x="16" y="12"/>
                  </a:lnTo>
                  <a:lnTo>
                    <a:pt x="24" y="6"/>
                  </a:lnTo>
                  <a:lnTo>
                    <a:pt x="32" y="2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0" y="2"/>
                  </a:lnTo>
                  <a:lnTo>
                    <a:pt x="70" y="4"/>
                  </a:lnTo>
                  <a:lnTo>
                    <a:pt x="78" y="10"/>
                  </a:lnTo>
                  <a:lnTo>
                    <a:pt x="84" y="16"/>
                  </a:lnTo>
                  <a:lnTo>
                    <a:pt x="90" y="24"/>
                  </a:lnTo>
                  <a:lnTo>
                    <a:pt x="94" y="32"/>
                  </a:lnTo>
                  <a:lnTo>
                    <a:pt x="96" y="42"/>
                  </a:lnTo>
                  <a:lnTo>
                    <a:pt x="96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56" name="Freeform 10179"/>
            <p:cNvSpPr>
              <a:spLocks/>
            </p:cNvSpPr>
            <p:nvPr/>
          </p:nvSpPr>
          <p:spPr bwMode="auto">
            <a:xfrm>
              <a:off x="14409738" y="4706938"/>
              <a:ext cx="1130300" cy="1127125"/>
            </a:xfrm>
            <a:custGeom>
              <a:avLst/>
              <a:gdLst>
                <a:gd name="T0" fmla="*/ 710 w 712"/>
                <a:gd name="T1" fmla="*/ 382 h 710"/>
                <a:gd name="T2" fmla="*/ 698 w 712"/>
                <a:gd name="T3" fmla="*/ 452 h 710"/>
                <a:gd name="T4" fmla="*/ 672 w 712"/>
                <a:gd name="T5" fmla="*/ 518 h 710"/>
                <a:gd name="T6" fmla="*/ 636 w 712"/>
                <a:gd name="T7" fmla="*/ 574 h 710"/>
                <a:gd name="T8" fmla="*/ 588 w 712"/>
                <a:gd name="T9" fmla="*/ 624 h 710"/>
                <a:gd name="T10" fmla="*/ 532 w 712"/>
                <a:gd name="T11" fmla="*/ 664 h 710"/>
                <a:gd name="T12" fmla="*/ 470 w 712"/>
                <a:gd name="T13" fmla="*/ 692 h 710"/>
                <a:gd name="T14" fmla="*/ 402 w 712"/>
                <a:gd name="T15" fmla="*/ 708 h 710"/>
                <a:gd name="T16" fmla="*/ 330 w 712"/>
                <a:gd name="T17" fmla="*/ 710 h 710"/>
                <a:gd name="T18" fmla="*/ 294 w 712"/>
                <a:gd name="T19" fmla="*/ 704 h 710"/>
                <a:gd name="T20" fmla="*/ 226 w 712"/>
                <a:gd name="T21" fmla="*/ 686 h 710"/>
                <a:gd name="T22" fmla="*/ 164 w 712"/>
                <a:gd name="T23" fmla="*/ 654 h 710"/>
                <a:gd name="T24" fmla="*/ 110 w 712"/>
                <a:gd name="T25" fmla="*/ 612 h 710"/>
                <a:gd name="T26" fmla="*/ 66 w 712"/>
                <a:gd name="T27" fmla="*/ 560 h 710"/>
                <a:gd name="T28" fmla="*/ 32 w 712"/>
                <a:gd name="T29" fmla="*/ 500 h 710"/>
                <a:gd name="T30" fmla="*/ 10 w 712"/>
                <a:gd name="T31" fmla="*/ 434 h 710"/>
                <a:gd name="T32" fmla="*/ 0 w 712"/>
                <a:gd name="T33" fmla="*/ 364 h 710"/>
                <a:gd name="T34" fmla="*/ 2 w 712"/>
                <a:gd name="T35" fmla="*/ 328 h 710"/>
                <a:gd name="T36" fmla="*/ 14 w 712"/>
                <a:gd name="T37" fmla="*/ 258 h 710"/>
                <a:gd name="T38" fmla="*/ 40 w 712"/>
                <a:gd name="T39" fmla="*/ 192 h 710"/>
                <a:gd name="T40" fmla="*/ 78 w 712"/>
                <a:gd name="T41" fmla="*/ 134 h 710"/>
                <a:gd name="T42" fmla="*/ 124 w 712"/>
                <a:gd name="T43" fmla="*/ 86 h 710"/>
                <a:gd name="T44" fmla="*/ 180 w 712"/>
                <a:gd name="T45" fmla="*/ 46 h 710"/>
                <a:gd name="T46" fmla="*/ 242 w 712"/>
                <a:gd name="T47" fmla="*/ 18 h 710"/>
                <a:gd name="T48" fmla="*/ 310 w 712"/>
                <a:gd name="T49" fmla="*/ 2 h 710"/>
                <a:gd name="T50" fmla="*/ 382 w 712"/>
                <a:gd name="T51" fmla="*/ 0 h 710"/>
                <a:gd name="T52" fmla="*/ 418 w 712"/>
                <a:gd name="T53" fmla="*/ 4 h 710"/>
                <a:gd name="T54" fmla="*/ 486 w 712"/>
                <a:gd name="T55" fmla="*/ 24 h 710"/>
                <a:gd name="T56" fmla="*/ 548 w 712"/>
                <a:gd name="T57" fmla="*/ 56 h 710"/>
                <a:gd name="T58" fmla="*/ 602 w 712"/>
                <a:gd name="T59" fmla="*/ 98 h 710"/>
                <a:gd name="T60" fmla="*/ 646 w 712"/>
                <a:gd name="T61" fmla="*/ 150 h 710"/>
                <a:gd name="T62" fmla="*/ 680 w 712"/>
                <a:gd name="T63" fmla="*/ 210 h 710"/>
                <a:gd name="T64" fmla="*/ 702 w 712"/>
                <a:gd name="T65" fmla="*/ 274 h 710"/>
                <a:gd name="T66" fmla="*/ 712 w 712"/>
                <a:gd name="T67" fmla="*/ 344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12" h="710">
                  <a:moveTo>
                    <a:pt x="710" y="382"/>
                  </a:moveTo>
                  <a:lnTo>
                    <a:pt x="710" y="382"/>
                  </a:lnTo>
                  <a:lnTo>
                    <a:pt x="706" y="418"/>
                  </a:lnTo>
                  <a:lnTo>
                    <a:pt x="698" y="452"/>
                  </a:lnTo>
                  <a:lnTo>
                    <a:pt x="686" y="486"/>
                  </a:lnTo>
                  <a:lnTo>
                    <a:pt x="672" y="518"/>
                  </a:lnTo>
                  <a:lnTo>
                    <a:pt x="654" y="546"/>
                  </a:lnTo>
                  <a:lnTo>
                    <a:pt x="636" y="574"/>
                  </a:lnTo>
                  <a:lnTo>
                    <a:pt x="612" y="600"/>
                  </a:lnTo>
                  <a:lnTo>
                    <a:pt x="588" y="624"/>
                  </a:lnTo>
                  <a:lnTo>
                    <a:pt x="560" y="644"/>
                  </a:lnTo>
                  <a:lnTo>
                    <a:pt x="532" y="664"/>
                  </a:lnTo>
                  <a:lnTo>
                    <a:pt x="502" y="678"/>
                  </a:lnTo>
                  <a:lnTo>
                    <a:pt x="470" y="692"/>
                  </a:lnTo>
                  <a:lnTo>
                    <a:pt x="436" y="700"/>
                  </a:lnTo>
                  <a:lnTo>
                    <a:pt x="402" y="708"/>
                  </a:lnTo>
                  <a:lnTo>
                    <a:pt x="366" y="710"/>
                  </a:lnTo>
                  <a:lnTo>
                    <a:pt x="330" y="710"/>
                  </a:lnTo>
                  <a:lnTo>
                    <a:pt x="330" y="710"/>
                  </a:lnTo>
                  <a:lnTo>
                    <a:pt x="294" y="704"/>
                  </a:lnTo>
                  <a:lnTo>
                    <a:pt x="258" y="696"/>
                  </a:lnTo>
                  <a:lnTo>
                    <a:pt x="226" y="686"/>
                  </a:lnTo>
                  <a:lnTo>
                    <a:pt x="194" y="670"/>
                  </a:lnTo>
                  <a:lnTo>
                    <a:pt x="164" y="654"/>
                  </a:lnTo>
                  <a:lnTo>
                    <a:pt x="136" y="634"/>
                  </a:lnTo>
                  <a:lnTo>
                    <a:pt x="110" y="612"/>
                  </a:lnTo>
                  <a:lnTo>
                    <a:pt x="86" y="586"/>
                  </a:lnTo>
                  <a:lnTo>
                    <a:pt x="66" y="560"/>
                  </a:lnTo>
                  <a:lnTo>
                    <a:pt x="48" y="530"/>
                  </a:lnTo>
                  <a:lnTo>
                    <a:pt x="32" y="500"/>
                  </a:lnTo>
                  <a:lnTo>
                    <a:pt x="20" y="468"/>
                  </a:lnTo>
                  <a:lnTo>
                    <a:pt x="10" y="434"/>
                  </a:lnTo>
                  <a:lnTo>
                    <a:pt x="4" y="400"/>
                  </a:lnTo>
                  <a:lnTo>
                    <a:pt x="0" y="364"/>
                  </a:lnTo>
                  <a:lnTo>
                    <a:pt x="2" y="328"/>
                  </a:lnTo>
                  <a:lnTo>
                    <a:pt x="2" y="328"/>
                  </a:lnTo>
                  <a:lnTo>
                    <a:pt x="6" y="292"/>
                  </a:lnTo>
                  <a:lnTo>
                    <a:pt x="14" y="258"/>
                  </a:lnTo>
                  <a:lnTo>
                    <a:pt x="26" y="224"/>
                  </a:lnTo>
                  <a:lnTo>
                    <a:pt x="40" y="192"/>
                  </a:lnTo>
                  <a:lnTo>
                    <a:pt x="58" y="162"/>
                  </a:lnTo>
                  <a:lnTo>
                    <a:pt x="78" y="134"/>
                  </a:lnTo>
                  <a:lnTo>
                    <a:pt x="100" y="108"/>
                  </a:lnTo>
                  <a:lnTo>
                    <a:pt x="124" y="86"/>
                  </a:lnTo>
                  <a:lnTo>
                    <a:pt x="152" y="64"/>
                  </a:lnTo>
                  <a:lnTo>
                    <a:pt x="180" y="46"/>
                  </a:lnTo>
                  <a:lnTo>
                    <a:pt x="210" y="30"/>
                  </a:lnTo>
                  <a:lnTo>
                    <a:pt x="242" y="18"/>
                  </a:lnTo>
                  <a:lnTo>
                    <a:pt x="276" y="8"/>
                  </a:lnTo>
                  <a:lnTo>
                    <a:pt x="310" y="2"/>
                  </a:lnTo>
                  <a:lnTo>
                    <a:pt x="346" y="0"/>
                  </a:lnTo>
                  <a:lnTo>
                    <a:pt x="382" y="0"/>
                  </a:lnTo>
                  <a:lnTo>
                    <a:pt x="382" y="0"/>
                  </a:lnTo>
                  <a:lnTo>
                    <a:pt x="418" y="4"/>
                  </a:lnTo>
                  <a:lnTo>
                    <a:pt x="454" y="12"/>
                  </a:lnTo>
                  <a:lnTo>
                    <a:pt x="486" y="24"/>
                  </a:lnTo>
                  <a:lnTo>
                    <a:pt x="518" y="38"/>
                  </a:lnTo>
                  <a:lnTo>
                    <a:pt x="548" y="56"/>
                  </a:lnTo>
                  <a:lnTo>
                    <a:pt x="576" y="76"/>
                  </a:lnTo>
                  <a:lnTo>
                    <a:pt x="602" y="98"/>
                  </a:lnTo>
                  <a:lnTo>
                    <a:pt x="626" y="122"/>
                  </a:lnTo>
                  <a:lnTo>
                    <a:pt x="646" y="150"/>
                  </a:lnTo>
                  <a:lnTo>
                    <a:pt x="664" y="178"/>
                  </a:lnTo>
                  <a:lnTo>
                    <a:pt x="680" y="210"/>
                  </a:lnTo>
                  <a:lnTo>
                    <a:pt x="692" y="242"/>
                  </a:lnTo>
                  <a:lnTo>
                    <a:pt x="702" y="274"/>
                  </a:lnTo>
                  <a:lnTo>
                    <a:pt x="708" y="310"/>
                  </a:lnTo>
                  <a:lnTo>
                    <a:pt x="712" y="344"/>
                  </a:lnTo>
                  <a:lnTo>
                    <a:pt x="710" y="382"/>
                  </a:lnTo>
                  <a:close/>
                </a:path>
              </a:pathLst>
            </a:custGeom>
            <a:solidFill>
              <a:srgbClr val="2A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57" name="Freeform 10180"/>
            <p:cNvSpPr>
              <a:spLocks/>
            </p:cNvSpPr>
            <p:nvPr/>
          </p:nvSpPr>
          <p:spPr bwMode="auto">
            <a:xfrm>
              <a:off x="14409738" y="4706938"/>
              <a:ext cx="1130300" cy="1127125"/>
            </a:xfrm>
            <a:custGeom>
              <a:avLst/>
              <a:gdLst>
                <a:gd name="T0" fmla="*/ 710 w 712"/>
                <a:gd name="T1" fmla="*/ 382 h 710"/>
                <a:gd name="T2" fmla="*/ 698 w 712"/>
                <a:gd name="T3" fmla="*/ 452 h 710"/>
                <a:gd name="T4" fmla="*/ 672 w 712"/>
                <a:gd name="T5" fmla="*/ 518 h 710"/>
                <a:gd name="T6" fmla="*/ 636 w 712"/>
                <a:gd name="T7" fmla="*/ 574 h 710"/>
                <a:gd name="T8" fmla="*/ 588 w 712"/>
                <a:gd name="T9" fmla="*/ 624 h 710"/>
                <a:gd name="T10" fmla="*/ 532 w 712"/>
                <a:gd name="T11" fmla="*/ 664 h 710"/>
                <a:gd name="T12" fmla="*/ 470 w 712"/>
                <a:gd name="T13" fmla="*/ 692 h 710"/>
                <a:gd name="T14" fmla="*/ 402 w 712"/>
                <a:gd name="T15" fmla="*/ 708 h 710"/>
                <a:gd name="T16" fmla="*/ 330 w 712"/>
                <a:gd name="T17" fmla="*/ 710 h 710"/>
                <a:gd name="T18" fmla="*/ 294 w 712"/>
                <a:gd name="T19" fmla="*/ 704 h 710"/>
                <a:gd name="T20" fmla="*/ 226 w 712"/>
                <a:gd name="T21" fmla="*/ 686 h 710"/>
                <a:gd name="T22" fmla="*/ 164 w 712"/>
                <a:gd name="T23" fmla="*/ 654 h 710"/>
                <a:gd name="T24" fmla="*/ 110 w 712"/>
                <a:gd name="T25" fmla="*/ 612 h 710"/>
                <a:gd name="T26" fmla="*/ 66 w 712"/>
                <a:gd name="T27" fmla="*/ 560 h 710"/>
                <a:gd name="T28" fmla="*/ 32 w 712"/>
                <a:gd name="T29" fmla="*/ 500 h 710"/>
                <a:gd name="T30" fmla="*/ 10 w 712"/>
                <a:gd name="T31" fmla="*/ 434 h 710"/>
                <a:gd name="T32" fmla="*/ 0 w 712"/>
                <a:gd name="T33" fmla="*/ 364 h 710"/>
                <a:gd name="T34" fmla="*/ 2 w 712"/>
                <a:gd name="T35" fmla="*/ 328 h 710"/>
                <a:gd name="T36" fmla="*/ 14 w 712"/>
                <a:gd name="T37" fmla="*/ 258 h 710"/>
                <a:gd name="T38" fmla="*/ 40 w 712"/>
                <a:gd name="T39" fmla="*/ 192 h 710"/>
                <a:gd name="T40" fmla="*/ 78 w 712"/>
                <a:gd name="T41" fmla="*/ 134 h 710"/>
                <a:gd name="T42" fmla="*/ 124 w 712"/>
                <a:gd name="T43" fmla="*/ 86 h 710"/>
                <a:gd name="T44" fmla="*/ 180 w 712"/>
                <a:gd name="T45" fmla="*/ 46 h 710"/>
                <a:gd name="T46" fmla="*/ 242 w 712"/>
                <a:gd name="T47" fmla="*/ 18 h 710"/>
                <a:gd name="T48" fmla="*/ 310 w 712"/>
                <a:gd name="T49" fmla="*/ 2 h 710"/>
                <a:gd name="T50" fmla="*/ 382 w 712"/>
                <a:gd name="T51" fmla="*/ 0 h 710"/>
                <a:gd name="T52" fmla="*/ 418 w 712"/>
                <a:gd name="T53" fmla="*/ 4 h 710"/>
                <a:gd name="T54" fmla="*/ 486 w 712"/>
                <a:gd name="T55" fmla="*/ 24 h 710"/>
                <a:gd name="T56" fmla="*/ 548 w 712"/>
                <a:gd name="T57" fmla="*/ 56 h 710"/>
                <a:gd name="T58" fmla="*/ 602 w 712"/>
                <a:gd name="T59" fmla="*/ 98 h 710"/>
                <a:gd name="T60" fmla="*/ 646 w 712"/>
                <a:gd name="T61" fmla="*/ 150 h 710"/>
                <a:gd name="T62" fmla="*/ 680 w 712"/>
                <a:gd name="T63" fmla="*/ 210 h 710"/>
                <a:gd name="T64" fmla="*/ 702 w 712"/>
                <a:gd name="T65" fmla="*/ 274 h 710"/>
                <a:gd name="T66" fmla="*/ 712 w 712"/>
                <a:gd name="T67" fmla="*/ 344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12" h="710">
                  <a:moveTo>
                    <a:pt x="710" y="382"/>
                  </a:moveTo>
                  <a:lnTo>
                    <a:pt x="710" y="382"/>
                  </a:lnTo>
                  <a:lnTo>
                    <a:pt x="706" y="418"/>
                  </a:lnTo>
                  <a:lnTo>
                    <a:pt x="698" y="452"/>
                  </a:lnTo>
                  <a:lnTo>
                    <a:pt x="686" y="486"/>
                  </a:lnTo>
                  <a:lnTo>
                    <a:pt x="672" y="518"/>
                  </a:lnTo>
                  <a:lnTo>
                    <a:pt x="654" y="546"/>
                  </a:lnTo>
                  <a:lnTo>
                    <a:pt x="636" y="574"/>
                  </a:lnTo>
                  <a:lnTo>
                    <a:pt x="612" y="600"/>
                  </a:lnTo>
                  <a:lnTo>
                    <a:pt x="588" y="624"/>
                  </a:lnTo>
                  <a:lnTo>
                    <a:pt x="560" y="644"/>
                  </a:lnTo>
                  <a:lnTo>
                    <a:pt x="532" y="664"/>
                  </a:lnTo>
                  <a:lnTo>
                    <a:pt x="502" y="678"/>
                  </a:lnTo>
                  <a:lnTo>
                    <a:pt x="470" y="692"/>
                  </a:lnTo>
                  <a:lnTo>
                    <a:pt x="436" y="700"/>
                  </a:lnTo>
                  <a:lnTo>
                    <a:pt x="402" y="708"/>
                  </a:lnTo>
                  <a:lnTo>
                    <a:pt x="366" y="710"/>
                  </a:lnTo>
                  <a:lnTo>
                    <a:pt x="330" y="710"/>
                  </a:lnTo>
                  <a:lnTo>
                    <a:pt x="330" y="710"/>
                  </a:lnTo>
                  <a:lnTo>
                    <a:pt x="294" y="704"/>
                  </a:lnTo>
                  <a:lnTo>
                    <a:pt x="258" y="696"/>
                  </a:lnTo>
                  <a:lnTo>
                    <a:pt x="226" y="686"/>
                  </a:lnTo>
                  <a:lnTo>
                    <a:pt x="194" y="670"/>
                  </a:lnTo>
                  <a:lnTo>
                    <a:pt x="164" y="654"/>
                  </a:lnTo>
                  <a:lnTo>
                    <a:pt x="136" y="634"/>
                  </a:lnTo>
                  <a:lnTo>
                    <a:pt x="110" y="612"/>
                  </a:lnTo>
                  <a:lnTo>
                    <a:pt x="86" y="586"/>
                  </a:lnTo>
                  <a:lnTo>
                    <a:pt x="66" y="560"/>
                  </a:lnTo>
                  <a:lnTo>
                    <a:pt x="48" y="530"/>
                  </a:lnTo>
                  <a:lnTo>
                    <a:pt x="32" y="500"/>
                  </a:lnTo>
                  <a:lnTo>
                    <a:pt x="20" y="468"/>
                  </a:lnTo>
                  <a:lnTo>
                    <a:pt x="10" y="434"/>
                  </a:lnTo>
                  <a:lnTo>
                    <a:pt x="4" y="400"/>
                  </a:lnTo>
                  <a:lnTo>
                    <a:pt x="0" y="364"/>
                  </a:lnTo>
                  <a:lnTo>
                    <a:pt x="2" y="328"/>
                  </a:lnTo>
                  <a:lnTo>
                    <a:pt x="2" y="328"/>
                  </a:lnTo>
                  <a:lnTo>
                    <a:pt x="6" y="292"/>
                  </a:lnTo>
                  <a:lnTo>
                    <a:pt x="14" y="258"/>
                  </a:lnTo>
                  <a:lnTo>
                    <a:pt x="26" y="224"/>
                  </a:lnTo>
                  <a:lnTo>
                    <a:pt x="40" y="192"/>
                  </a:lnTo>
                  <a:lnTo>
                    <a:pt x="58" y="162"/>
                  </a:lnTo>
                  <a:lnTo>
                    <a:pt x="78" y="134"/>
                  </a:lnTo>
                  <a:lnTo>
                    <a:pt x="100" y="108"/>
                  </a:lnTo>
                  <a:lnTo>
                    <a:pt x="124" y="86"/>
                  </a:lnTo>
                  <a:lnTo>
                    <a:pt x="152" y="64"/>
                  </a:lnTo>
                  <a:lnTo>
                    <a:pt x="180" y="46"/>
                  </a:lnTo>
                  <a:lnTo>
                    <a:pt x="210" y="30"/>
                  </a:lnTo>
                  <a:lnTo>
                    <a:pt x="242" y="18"/>
                  </a:lnTo>
                  <a:lnTo>
                    <a:pt x="276" y="8"/>
                  </a:lnTo>
                  <a:lnTo>
                    <a:pt x="310" y="2"/>
                  </a:lnTo>
                  <a:lnTo>
                    <a:pt x="346" y="0"/>
                  </a:lnTo>
                  <a:lnTo>
                    <a:pt x="382" y="0"/>
                  </a:lnTo>
                  <a:lnTo>
                    <a:pt x="382" y="0"/>
                  </a:lnTo>
                  <a:lnTo>
                    <a:pt x="418" y="4"/>
                  </a:lnTo>
                  <a:lnTo>
                    <a:pt x="454" y="12"/>
                  </a:lnTo>
                  <a:lnTo>
                    <a:pt x="486" y="24"/>
                  </a:lnTo>
                  <a:lnTo>
                    <a:pt x="518" y="38"/>
                  </a:lnTo>
                  <a:lnTo>
                    <a:pt x="548" y="56"/>
                  </a:lnTo>
                  <a:lnTo>
                    <a:pt x="576" y="76"/>
                  </a:lnTo>
                  <a:lnTo>
                    <a:pt x="602" y="98"/>
                  </a:lnTo>
                  <a:lnTo>
                    <a:pt x="626" y="122"/>
                  </a:lnTo>
                  <a:lnTo>
                    <a:pt x="646" y="150"/>
                  </a:lnTo>
                  <a:lnTo>
                    <a:pt x="664" y="178"/>
                  </a:lnTo>
                  <a:lnTo>
                    <a:pt x="680" y="210"/>
                  </a:lnTo>
                  <a:lnTo>
                    <a:pt x="692" y="242"/>
                  </a:lnTo>
                  <a:lnTo>
                    <a:pt x="702" y="274"/>
                  </a:lnTo>
                  <a:lnTo>
                    <a:pt x="708" y="310"/>
                  </a:lnTo>
                  <a:lnTo>
                    <a:pt x="712" y="344"/>
                  </a:lnTo>
                  <a:lnTo>
                    <a:pt x="710" y="3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58" name="Freeform 10181"/>
            <p:cNvSpPr>
              <a:spLocks/>
            </p:cNvSpPr>
            <p:nvPr/>
          </p:nvSpPr>
          <p:spPr bwMode="auto">
            <a:xfrm>
              <a:off x="14555788" y="4852988"/>
              <a:ext cx="838200" cy="835025"/>
            </a:xfrm>
            <a:custGeom>
              <a:avLst/>
              <a:gdLst>
                <a:gd name="T0" fmla="*/ 528 w 528"/>
                <a:gd name="T1" fmla="*/ 282 h 526"/>
                <a:gd name="T2" fmla="*/ 518 w 528"/>
                <a:gd name="T3" fmla="*/ 334 h 526"/>
                <a:gd name="T4" fmla="*/ 498 w 528"/>
                <a:gd name="T5" fmla="*/ 384 h 526"/>
                <a:gd name="T6" fmla="*/ 472 w 528"/>
                <a:gd name="T7" fmla="*/ 426 h 526"/>
                <a:gd name="T8" fmla="*/ 436 w 528"/>
                <a:gd name="T9" fmla="*/ 462 h 526"/>
                <a:gd name="T10" fmla="*/ 394 w 528"/>
                <a:gd name="T11" fmla="*/ 492 h 526"/>
                <a:gd name="T12" fmla="*/ 348 w 528"/>
                <a:gd name="T13" fmla="*/ 512 h 526"/>
                <a:gd name="T14" fmla="*/ 298 w 528"/>
                <a:gd name="T15" fmla="*/ 524 h 526"/>
                <a:gd name="T16" fmla="*/ 244 w 528"/>
                <a:gd name="T17" fmla="*/ 526 h 526"/>
                <a:gd name="T18" fmla="*/ 218 w 528"/>
                <a:gd name="T19" fmla="*/ 522 h 526"/>
                <a:gd name="T20" fmla="*/ 168 w 528"/>
                <a:gd name="T21" fmla="*/ 508 h 526"/>
                <a:gd name="T22" fmla="*/ 122 w 528"/>
                <a:gd name="T23" fmla="*/ 484 h 526"/>
                <a:gd name="T24" fmla="*/ 82 w 528"/>
                <a:gd name="T25" fmla="*/ 454 h 526"/>
                <a:gd name="T26" fmla="*/ 48 w 528"/>
                <a:gd name="T27" fmla="*/ 414 h 526"/>
                <a:gd name="T28" fmla="*/ 24 w 528"/>
                <a:gd name="T29" fmla="*/ 370 h 526"/>
                <a:gd name="T30" fmla="*/ 8 w 528"/>
                <a:gd name="T31" fmla="*/ 322 h 526"/>
                <a:gd name="T32" fmla="*/ 0 w 528"/>
                <a:gd name="T33" fmla="*/ 270 h 526"/>
                <a:gd name="T34" fmla="*/ 2 w 528"/>
                <a:gd name="T35" fmla="*/ 244 h 526"/>
                <a:gd name="T36" fmla="*/ 10 w 528"/>
                <a:gd name="T37" fmla="*/ 190 h 526"/>
                <a:gd name="T38" fmla="*/ 30 w 528"/>
                <a:gd name="T39" fmla="*/ 142 h 526"/>
                <a:gd name="T40" fmla="*/ 56 w 528"/>
                <a:gd name="T41" fmla="*/ 100 h 526"/>
                <a:gd name="T42" fmla="*/ 92 w 528"/>
                <a:gd name="T43" fmla="*/ 62 h 526"/>
                <a:gd name="T44" fmla="*/ 134 w 528"/>
                <a:gd name="T45" fmla="*/ 34 h 526"/>
                <a:gd name="T46" fmla="*/ 180 w 528"/>
                <a:gd name="T47" fmla="*/ 12 h 526"/>
                <a:gd name="T48" fmla="*/ 230 w 528"/>
                <a:gd name="T49" fmla="*/ 2 h 526"/>
                <a:gd name="T50" fmla="*/ 284 w 528"/>
                <a:gd name="T51" fmla="*/ 0 h 526"/>
                <a:gd name="T52" fmla="*/ 310 w 528"/>
                <a:gd name="T53" fmla="*/ 4 h 526"/>
                <a:gd name="T54" fmla="*/ 362 w 528"/>
                <a:gd name="T55" fmla="*/ 18 h 526"/>
                <a:gd name="T56" fmla="*/ 406 w 528"/>
                <a:gd name="T57" fmla="*/ 40 h 526"/>
                <a:gd name="T58" fmla="*/ 446 w 528"/>
                <a:gd name="T59" fmla="*/ 72 h 526"/>
                <a:gd name="T60" fmla="*/ 480 w 528"/>
                <a:gd name="T61" fmla="*/ 110 h 526"/>
                <a:gd name="T62" fmla="*/ 504 w 528"/>
                <a:gd name="T63" fmla="*/ 154 h 526"/>
                <a:gd name="T64" fmla="*/ 522 w 528"/>
                <a:gd name="T65" fmla="*/ 204 h 526"/>
                <a:gd name="T66" fmla="*/ 528 w 528"/>
                <a:gd name="T67" fmla="*/ 25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8" h="526">
                  <a:moveTo>
                    <a:pt x="528" y="282"/>
                  </a:moveTo>
                  <a:lnTo>
                    <a:pt x="528" y="282"/>
                  </a:lnTo>
                  <a:lnTo>
                    <a:pt x="524" y="310"/>
                  </a:lnTo>
                  <a:lnTo>
                    <a:pt x="518" y="334"/>
                  </a:lnTo>
                  <a:lnTo>
                    <a:pt x="510" y="360"/>
                  </a:lnTo>
                  <a:lnTo>
                    <a:pt x="498" y="384"/>
                  </a:lnTo>
                  <a:lnTo>
                    <a:pt x="486" y="406"/>
                  </a:lnTo>
                  <a:lnTo>
                    <a:pt x="472" y="426"/>
                  </a:lnTo>
                  <a:lnTo>
                    <a:pt x="454" y="446"/>
                  </a:lnTo>
                  <a:lnTo>
                    <a:pt x="436" y="462"/>
                  </a:lnTo>
                  <a:lnTo>
                    <a:pt x="416" y="478"/>
                  </a:lnTo>
                  <a:lnTo>
                    <a:pt x="394" y="492"/>
                  </a:lnTo>
                  <a:lnTo>
                    <a:pt x="372" y="504"/>
                  </a:lnTo>
                  <a:lnTo>
                    <a:pt x="348" y="512"/>
                  </a:lnTo>
                  <a:lnTo>
                    <a:pt x="324" y="520"/>
                  </a:lnTo>
                  <a:lnTo>
                    <a:pt x="298" y="524"/>
                  </a:lnTo>
                  <a:lnTo>
                    <a:pt x="272" y="526"/>
                  </a:lnTo>
                  <a:lnTo>
                    <a:pt x="244" y="526"/>
                  </a:lnTo>
                  <a:lnTo>
                    <a:pt x="244" y="526"/>
                  </a:lnTo>
                  <a:lnTo>
                    <a:pt x="218" y="522"/>
                  </a:lnTo>
                  <a:lnTo>
                    <a:pt x="192" y="516"/>
                  </a:lnTo>
                  <a:lnTo>
                    <a:pt x="168" y="508"/>
                  </a:lnTo>
                  <a:lnTo>
                    <a:pt x="144" y="498"/>
                  </a:lnTo>
                  <a:lnTo>
                    <a:pt x="122" y="484"/>
                  </a:lnTo>
                  <a:lnTo>
                    <a:pt x="100" y="470"/>
                  </a:lnTo>
                  <a:lnTo>
                    <a:pt x="82" y="454"/>
                  </a:lnTo>
                  <a:lnTo>
                    <a:pt x="64" y="434"/>
                  </a:lnTo>
                  <a:lnTo>
                    <a:pt x="48" y="414"/>
                  </a:lnTo>
                  <a:lnTo>
                    <a:pt x="34" y="394"/>
                  </a:lnTo>
                  <a:lnTo>
                    <a:pt x="24" y="370"/>
                  </a:lnTo>
                  <a:lnTo>
                    <a:pt x="14" y="346"/>
                  </a:lnTo>
                  <a:lnTo>
                    <a:pt x="8" y="322"/>
                  </a:lnTo>
                  <a:lnTo>
                    <a:pt x="2" y="296"/>
                  </a:lnTo>
                  <a:lnTo>
                    <a:pt x="0" y="270"/>
                  </a:lnTo>
                  <a:lnTo>
                    <a:pt x="2" y="244"/>
                  </a:lnTo>
                  <a:lnTo>
                    <a:pt x="2" y="244"/>
                  </a:lnTo>
                  <a:lnTo>
                    <a:pt x="4" y="216"/>
                  </a:lnTo>
                  <a:lnTo>
                    <a:pt x="10" y="190"/>
                  </a:lnTo>
                  <a:lnTo>
                    <a:pt x="18" y="166"/>
                  </a:lnTo>
                  <a:lnTo>
                    <a:pt x="30" y="142"/>
                  </a:lnTo>
                  <a:lnTo>
                    <a:pt x="42" y="120"/>
                  </a:lnTo>
                  <a:lnTo>
                    <a:pt x="56" y="100"/>
                  </a:lnTo>
                  <a:lnTo>
                    <a:pt x="74" y="80"/>
                  </a:lnTo>
                  <a:lnTo>
                    <a:pt x="92" y="62"/>
                  </a:lnTo>
                  <a:lnTo>
                    <a:pt x="112" y="48"/>
                  </a:lnTo>
                  <a:lnTo>
                    <a:pt x="134" y="34"/>
                  </a:lnTo>
                  <a:lnTo>
                    <a:pt x="156" y="22"/>
                  </a:lnTo>
                  <a:lnTo>
                    <a:pt x="180" y="12"/>
                  </a:lnTo>
                  <a:lnTo>
                    <a:pt x="204" y="6"/>
                  </a:lnTo>
                  <a:lnTo>
                    <a:pt x="230" y="2"/>
                  </a:lnTo>
                  <a:lnTo>
                    <a:pt x="256" y="0"/>
                  </a:lnTo>
                  <a:lnTo>
                    <a:pt x="284" y="0"/>
                  </a:lnTo>
                  <a:lnTo>
                    <a:pt x="284" y="0"/>
                  </a:lnTo>
                  <a:lnTo>
                    <a:pt x="310" y="4"/>
                  </a:lnTo>
                  <a:lnTo>
                    <a:pt x="336" y="10"/>
                  </a:lnTo>
                  <a:lnTo>
                    <a:pt x="362" y="18"/>
                  </a:lnTo>
                  <a:lnTo>
                    <a:pt x="384" y="28"/>
                  </a:lnTo>
                  <a:lnTo>
                    <a:pt x="406" y="40"/>
                  </a:lnTo>
                  <a:lnTo>
                    <a:pt x="428" y="56"/>
                  </a:lnTo>
                  <a:lnTo>
                    <a:pt x="446" y="72"/>
                  </a:lnTo>
                  <a:lnTo>
                    <a:pt x="464" y="90"/>
                  </a:lnTo>
                  <a:lnTo>
                    <a:pt x="480" y="110"/>
                  </a:lnTo>
                  <a:lnTo>
                    <a:pt x="494" y="132"/>
                  </a:lnTo>
                  <a:lnTo>
                    <a:pt x="504" y="154"/>
                  </a:lnTo>
                  <a:lnTo>
                    <a:pt x="514" y="178"/>
                  </a:lnTo>
                  <a:lnTo>
                    <a:pt x="522" y="204"/>
                  </a:lnTo>
                  <a:lnTo>
                    <a:pt x="526" y="228"/>
                  </a:lnTo>
                  <a:lnTo>
                    <a:pt x="528" y="256"/>
                  </a:lnTo>
                  <a:lnTo>
                    <a:pt x="528" y="282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59" name="Freeform 10182"/>
            <p:cNvSpPr>
              <a:spLocks/>
            </p:cNvSpPr>
            <p:nvPr/>
          </p:nvSpPr>
          <p:spPr bwMode="auto">
            <a:xfrm>
              <a:off x="14555788" y="4852988"/>
              <a:ext cx="838200" cy="835025"/>
            </a:xfrm>
            <a:custGeom>
              <a:avLst/>
              <a:gdLst>
                <a:gd name="T0" fmla="*/ 528 w 528"/>
                <a:gd name="T1" fmla="*/ 282 h 526"/>
                <a:gd name="T2" fmla="*/ 518 w 528"/>
                <a:gd name="T3" fmla="*/ 334 h 526"/>
                <a:gd name="T4" fmla="*/ 498 w 528"/>
                <a:gd name="T5" fmla="*/ 384 h 526"/>
                <a:gd name="T6" fmla="*/ 472 w 528"/>
                <a:gd name="T7" fmla="*/ 426 h 526"/>
                <a:gd name="T8" fmla="*/ 436 w 528"/>
                <a:gd name="T9" fmla="*/ 462 h 526"/>
                <a:gd name="T10" fmla="*/ 394 w 528"/>
                <a:gd name="T11" fmla="*/ 492 h 526"/>
                <a:gd name="T12" fmla="*/ 348 w 528"/>
                <a:gd name="T13" fmla="*/ 512 h 526"/>
                <a:gd name="T14" fmla="*/ 298 w 528"/>
                <a:gd name="T15" fmla="*/ 524 h 526"/>
                <a:gd name="T16" fmla="*/ 244 w 528"/>
                <a:gd name="T17" fmla="*/ 526 h 526"/>
                <a:gd name="T18" fmla="*/ 218 w 528"/>
                <a:gd name="T19" fmla="*/ 522 h 526"/>
                <a:gd name="T20" fmla="*/ 168 w 528"/>
                <a:gd name="T21" fmla="*/ 508 h 526"/>
                <a:gd name="T22" fmla="*/ 122 w 528"/>
                <a:gd name="T23" fmla="*/ 484 h 526"/>
                <a:gd name="T24" fmla="*/ 82 w 528"/>
                <a:gd name="T25" fmla="*/ 454 h 526"/>
                <a:gd name="T26" fmla="*/ 48 w 528"/>
                <a:gd name="T27" fmla="*/ 414 h 526"/>
                <a:gd name="T28" fmla="*/ 24 w 528"/>
                <a:gd name="T29" fmla="*/ 370 h 526"/>
                <a:gd name="T30" fmla="*/ 8 w 528"/>
                <a:gd name="T31" fmla="*/ 322 h 526"/>
                <a:gd name="T32" fmla="*/ 0 w 528"/>
                <a:gd name="T33" fmla="*/ 270 h 526"/>
                <a:gd name="T34" fmla="*/ 2 w 528"/>
                <a:gd name="T35" fmla="*/ 244 h 526"/>
                <a:gd name="T36" fmla="*/ 10 w 528"/>
                <a:gd name="T37" fmla="*/ 190 h 526"/>
                <a:gd name="T38" fmla="*/ 30 w 528"/>
                <a:gd name="T39" fmla="*/ 142 h 526"/>
                <a:gd name="T40" fmla="*/ 56 w 528"/>
                <a:gd name="T41" fmla="*/ 100 h 526"/>
                <a:gd name="T42" fmla="*/ 92 w 528"/>
                <a:gd name="T43" fmla="*/ 62 h 526"/>
                <a:gd name="T44" fmla="*/ 134 w 528"/>
                <a:gd name="T45" fmla="*/ 34 h 526"/>
                <a:gd name="T46" fmla="*/ 180 w 528"/>
                <a:gd name="T47" fmla="*/ 12 h 526"/>
                <a:gd name="T48" fmla="*/ 230 w 528"/>
                <a:gd name="T49" fmla="*/ 2 h 526"/>
                <a:gd name="T50" fmla="*/ 284 w 528"/>
                <a:gd name="T51" fmla="*/ 0 h 526"/>
                <a:gd name="T52" fmla="*/ 310 w 528"/>
                <a:gd name="T53" fmla="*/ 4 h 526"/>
                <a:gd name="T54" fmla="*/ 362 w 528"/>
                <a:gd name="T55" fmla="*/ 18 h 526"/>
                <a:gd name="T56" fmla="*/ 406 w 528"/>
                <a:gd name="T57" fmla="*/ 40 h 526"/>
                <a:gd name="T58" fmla="*/ 446 w 528"/>
                <a:gd name="T59" fmla="*/ 72 h 526"/>
                <a:gd name="T60" fmla="*/ 480 w 528"/>
                <a:gd name="T61" fmla="*/ 110 h 526"/>
                <a:gd name="T62" fmla="*/ 504 w 528"/>
                <a:gd name="T63" fmla="*/ 154 h 526"/>
                <a:gd name="T64" fmla="*/ 522 w 528"/>
                <a:gd name="T65" fmla="*/ 204 h 526"/>
                <a:gd name="T66" fmla="*/ 528 w 528"/>
                <a:gd name="T67" fmla="*/ 25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8" h="526">
                  <a:moveTo>
                    <a:pt x="528" y="282"/>
                  </a:moveTo>
                  <a:lnTo>
                    <a:pt x="528" y="282"/>
                  </a:lnTo>
                  <a:lnTo>
                    <a:pt x="524" y="310"/>
                  </a:lnTo>
                  <a:lnTo>
                    <a:pt x="518" y="334"/>
                  </a:lnTo>
                  <a:lnTo>
                    <a:pt x="510" y="360"/>
                  </a:lnTo>
                  <a:lnTo>
                    <a:pt x="498" y="384"/>
                  </a:lnTo>
                  <a:lnTo>
                    <a:pt x="486" y="406"/>
                  </a:lnTo>
                  <a:lnTo>
                    <a:pt x="472" y="426"/>
                  </a:lnTo>
                  <a:lnTo>
                    <a:pt x="454" y="446"/>
                  </a:lnTo>
                  <a:lnTo>
                    <a:pt x="436" y="462"/>
                  </a:lnTo>
                  <a:lnTo>
                    <a:pt x="416" y="478"/>
                  </a:lnTo>
                  <a:lnTo>
                    <a:pt x="394" y="492"/>
                  </a:lnTo>
                  <a:lnTo>
                    <a:pt x="372" y="504"/>
                  </a:lnTo>
                  <a:lnTo>
                    <a:pt x="348" y="512"/>
                  </a:lnTo>
                  <a:lnTo>
                    <a:pt x="324" y="520"/>
                  </a:lnTo>
                  <a:lnTo>
                    <a:pt x="298" y="524"/>
                  </a:lnTo>
                  <a:lnTo>
                    <a:pt x="272" y="526"/>
                  </a:lnTo>
                  <a:lnTo>
                    <a:pt x="244" y="526"/>
                  </a:lnTo>
                  <a:lnTo>
                    <a:pt x="244" y="526"/>
                  </a:lnTo>
                  <a:lnTo>
                    <a:pt x="218" y="522"/>
                  </a:lnTo>
                  <a:lnTo>
                    <a:pt x="192" y="516"/>
                  </a:lnTo>
                  <a:lnTo>
                    <a:pt x="168" y="508"/>
                  </a:lnTo>
                  <a:lnTo>
                    <a:pt x="144" y="498"/>
                  </a:lnTo>
                  <a:lnTo>
                    <a:pt x="122" y="484"/>
                  </a:lnTo>
                  <a:lnTo>
                    <a:pt x="100" y="470"/>
                  </a:lnTo>
                  <a:lnTo>
                    <a:pt x="82" y="454"/>
                  </a:lnTo>
                  <a:lnTo>
                    <a:pt x="64" y="434"/>
                  </a:lnTo>
                  <a:lnTo>
                    <a:pt x="48" y="414"/>
                  </a:lnTo>
                  <a:lnTo>
                    <a:pt x="34" y="394"/>
                  </a:lnTo>
                  <a:lnTo>
                    <a:pt x="24" y="370"/>
                  </a:lnTo>
                  <a:lnTo>
                    <a:pt x="14" y="346"/>
                  </a:lnTo>
                  <a:lnTo>
                    <a:pt x="8" y="322"/>
                  </a:lnTo>
                  <a:lnTo>
                    <a:pt x="2" y="296"/>
                  </a:lnTo>
                  <a:lnTo>
                    <a:pt x="0" y="270"/>
                  </a:lnTo>
                  <a:lnTo>
                    <a:pt x="2" y="244"/>
                  </a:lnTo>
                  <a:lnTo>
                    <a:pt x="2" y="244"/>
                  </a:lnTo>
                  <a:lnTo>
                    <a:pt x="4" y="216"/>
                  </a:lnTo>
                  <a:lnTo>
                    <a:pt x="10" y="190"/>
                  </a:lnTo>
                  <a:lnTo>
                    <a:pt x="18" y="166"/>
                  </a:lnTo>
                  <a:lnTo>
                    <a:pt x="30" y="142"/>
                  </a:lnTo>
                  <a:lnTo>
                    <a:pt x="42" y="120"/>
                  </a:lnTo>
                  <a:lnTo>
                    <a:pt x="56" y="100"/>
                  </a:lnTo>
                  <a:lnTo>
                    <a:pt x="74" y="80"/>
                  </a:lnTo>
                  <a:lnTo>
                    <a:pt x="92" y="62"/>
                  </a:lnTo>
                  <a:lnTo>
                    <a:pt x="112" y="48"/>
                  </a:lnTo>
                  <a:lnTo>
                    <a:pt x="134" y="34"/>
                  </a:lnTo>
                  <a:lnTo>
                    <a:pt x="156" y="22"/>
                  </a:lnTo>
                  <a:lnTo>
                    <a:pt x="180" y="12"/>
                  </a:lnTo>
                  <a:lnTo>
                    <a:pt x="204" y="6"/>
                  </a:lnTo>
                  <a:lnTo>
                    <a:pt x="230" y="2"/>
                  </a:lnTo>
                  <a:lnTo>
                    <a:pt x="256" y="0"/>
                  </a:lnTo>
                  <a:lnTo>
                    <a:pt x="284" y="0"/>
                  </a:lnTo>
                  <a:lnTo>
                    <a:pt x="284" y="0"/>
                  </a:lnTo>
                  <a:lnTo>
                    <a:pt x="310" y="4"/>
                  </a:lnTo>
                  <a:lnTo>
                    <a:pt x="336" y="10"/>
                  </a:lnTo>
                  <a:lnTo>
                    <a:pt x="362" y="18"/>
                  </a:lnTo>
                  <a:lnTo>
                    <a:pt x="384" y="28"/>
                  </a:lnTo>
                  <a:lnTo>
                    <a:pt x="406" y="40"/>
                  </a:lnTo>
                  <a:lnTo>
                    <a:pt x="428" y="56"/>
                  </a:lnTo>
                  <a:lnTo>
                    <a:pt x="446" y="72"/>
                  </a:lnTo>
                  <a:lnTo>
                    <a:pt x="464" y="90"/>
                  </a:lnTo>
                  <a:lnTo>
                    <a:pt x="480" y="110"/>
                  </a:lnTo>
                  <a:lnTo>
                    <a:pt x="494" y="132"/>
                  </a:lnTo>
                  <a:lnTo>
                    <a:pt x="504" y="154"/>
                  </a:lnTo>
                  <a:lnTo>
                    <a:pt x="514" y="178"/>
                  </a:lnTo>
                  <a:lnTo>
                    <a:pt x="522" y="204"/>
                  </a:lnTo>
                  <a:lnTo>
                    <a:pt x="526" y="228"/>
                  </a:lnTo>
                  <a:lnTo>
                    <a:pt x="528" y="256"/>
                  </a:lnTo>
                  <a:lnTo>
                    <a:pt x="528" y="2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60" name="Freeform 10183"/>
            <p:cNvSpPr>
              <a:spLocks/>
            </p:cNvSpPr>
            <p:nvPr/>
          </p:nvSpPr>
          <p:spPr bwMode="auto">
            <a:xfrm>
              <a:off x="14616113" y="4910138"/>
              <a:ext cx="717550" cy="717550"/>
            </a:xfrm>
            <a:custGeom>
              <a:avLst/>
              <a:gdLst>
                <a:gd name="T0" fmla="*/ 452 w 452"/>
                <a:gd name="T1" fmla="*/ 244 h 452"/>
                <a:gd name="T2" fmla="*/ 444 w 452"/>
                <a:gd name="T3" fmla="*/ 288 h 452"/>
                <a:gd name="T4" fmla="*/ 428 w 452"/>
                <a:gd name="T5" fmla="*/ 330 h 452"/>
                <a:gd name="T6" fmla="*/ 404 w 452"/>
                <a:gd name="T7" fmla="*/ 366 h 452"/>
                <a:gd name="T8" fmla="*/ 374 w 452"/>
                <a:gd name="T9" fmla="*/ 398 h 452"/>
                <a:gd name="T10" fmla="*/ 338 w 452"/>
                <a:gd name="T11" fmla="*/ 424 h 452"/>
                <a:gd name="T12" fmla="*/ 298 w 452"/>
                <a:gd name="T13" fmla="*/ 440 h 452"/>
                <a:gd name="T14" fmla="*/ 254 w 452"/>
                <a:gd name="T15" fmla="*/ 450 h 452"/>
                <a:gd name="T16" fmla="*/ 210 w 452"/>
                <a:gd name="T17" fmla="*/ 452 h 452"/>
                <a:gd name="T18" fmla="*/ 186 w 452"/>
                <a:gd name="T19" fmla="*/ 450 h 452"/>
                <a:gd name="T20" fmla="*/ 142 w 452"/>
                <a:gd name="T21" fmla="*/ 436 h 452"/>
                <a:gd name="T22" fmla="*/ 104 w 452"/>
                <a:gd name="T23" fmla="*/ 416 h 452"/>
                <a:gd name="T24" fmla="*/ 70 w 452"/>
                <a:gd name="T25" fmla="*/ 390 h 452"/>
                <a:gd name="T26" fmla="*/ 42 w 452"/>
                <a:gd name="T27" fmla="*/ 358 h 452"/>
                <a:gd name="T28" fmla="*/ 20 w 452"/>
                <a:gd name="T29" fmla="*/ 320 h 452"/>
                <a:gd name="T30" fmla="*/ 6 w 452"/>
                <a:gd name="T31" fmla="*/ 278 h 452"/>
                <a:gd name="T32" fmla="*/ 0 w 452"/>
                <a:gd name="T33" fmla="*/ 232 h 452"/>
                <a:gd name="T34" fmla="*/ 0 w 452"/>
                <a:gd name="T35" fmla="*/ 210 h 452"/>
                <a:gd name="T36" fmla="*/ 8 w 452"/>
                <a:gd name="T37" fmla="*/ 164 h 452"/>
                <a:gd name="T38" fmla="*/ 24 w 452"/>
                <a:gd name="T39" fmla="*/ 124 h 452"/>
                <a:gd name="T40" fmla="*/ 48 w 452"/>
                <a:gd name="T41" fmla="*/ 86 h 452"/>
                <a:gd name="T42" fmla="*/ 78 w 452"/>
                <a:gd name="T43" fmla="*/ 56 h 452"/>
                <a:gd name="T44" fmla="*/ 114 w 452"/>
                <a:gd name="T45" fmla="*/ 30 h 452"/>
                <a:gd name="T46" fmla="*/ 154 w 452"/>
                <a:gd name="T47" fmla="*/ 12 h 452"/>
                <a:gd name="T48" fmla="*/ 198 w 452"/>
                <a:gd name="T49" fmla="*/ 2 h 452"/>
                <a:gd name="T50" fmla="*/ 242 w 452"/>
                <a:gd name="T51" fmla="*/ 2 h 452"/>
                <a:gd name="T52" fmla="*/ 266 w 452"/>
                <a:gd name="T53" fmla="*/ 4 h 452"/>
                <a:gd name="T54" fmla="*/ 310 w 452"/>
                <a:gd name="T55" fmla="*/ 16 h 452"/>
                <a:gd name="T56" fmla="*/ 348 w 452"/>
                <a:gd name="T57" fmla="*/ 36 h 452"/>
                <a:gd name="T58" fmla="*/ 382 w 452"/>
                <a:gd name="T59" fmla="*/ 64 h 452"/>
                <a:gd name="T60" fmla="*/ 410 w 452"/>
                <a:gd name="T61" fmla="*/ 96 h 452"/>
                <a:gd name="T62" fmla="*/ 432 w 452"/>
                <a:gd name="T63" fmla="*/ 134 h 452"/>
                <a:gd name="T64" fmla="*/ 446 w 452"/>
                <a:gd name="T65" fmla="*/ 176 h 452"/>
                <a:gd name="T66" fmla="*/ 452 w 452"/>
                <a:gd name="T67" fmla="*/ 22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2" h="452">
                  <a:moveTo>
                    <a:pt x="452" y="244"/>
                  </a:moveTo>
                  <a:lnTo>
                    <a:pt x="452" y="244"/>
                  </a:lnTo>
                  <a:lnTo>
                    <a:pt x="448" y="266"/>
                  </a:lnTo>
                  <a:lnTo>
                    <a:pt x="444" y="288"/>
                  </a:lnTo>
                  <a:lnTo>
                    <a:pt x="436" y="310"/>
                  </a:lnTo>
                  <a:lnTo>
                    <a:pt x="428" y="330"/>
                  </a:lnTo>
                  <a:lnTo>
                    <a:pt x="416" y="348"/>
                  </a:lnTo>
                  <a:lnTo>
                    <a:pt x="404" y="366"/>
                  </a:lnTo>
                  <a:lnTo>
                    <a:pt x="390" y="384"/>
                  </a:lnTo>
                  <a:lnTo>
                    <a:pt x="374" y="398"/>
                  </a:lnTo>
                  <a:lnTo>
                    <a:pt x="356" y="412"/>
                  </a:lnTo>
                  <a:lnTo>
                    <a:pt x="338" y="424"/>
                  </a:lnTo>
                  <a:lnTo>
                    <a:pt x="318" y="432"/>
                  </a:lnTo>
                  <a:lnTo>
                    <a:pt x="298" y="440"/>
                  </a:lnTo>
                  <a:lnTo>
                    <a:pt x="276" y="446"/>
                  </a:lnTo>
                  <a:lnTo>
                    <a:pt x="254" y="450"/>
                  </a:lnTo>
                  <a:lnTo>
                    <a:pt x="232" y="452"/>
                  </a:lnTo>
                  <a:lnTo>
                    <a:pt x="210" y="452"/>
                  </a:lnTo>
                  <a:lnTo>
                    <a:pt x="210" y="452"/>
                  </a:lnTo>
                  <a:lnTo>
                    <a:pt x="186" y="450"/>
                  </a:lnTo>
                  <a:lnTo>
                    <a:pt x="164" y="444"/>
                  </a:lnTo>
                  <a:lnTo>
                    <a:pt x="142" y="436"/>
                  </a:lnTo>
                  <a:lnTo>
                    <a:pt x="122" y="428"/>
                  </a:lnTo>
                  <a:lnTo>
                    <a:pt x="104" y="416"/>
                  </a:lnTo>
                  <a:lnTo>
                    <a:pt x="86" y="404"/>
                  </a:lnTo>
                  <a:lnTo>
                    <a:pt x="70" y="390"/>
                  </a:lnTo>
                  <a:lnTo>
                    <a:pt x="54" y="374"/>
                  </a:lnTo>
                  <a:lnTo>
                    <a:pt x="42" y="358"/>
                  </a:lnTo>
                  <a:lnTo>
                    <a:pt x="30" y="338"/>
                  </a:lnTo>
                  <a:lnTo>
                    <a:pt x="20" y="320"/>
                  </a:lnTo>
                  <a:lnTo>
                    <a:pt x="12" y="298"/>
                  </a:lnTo>
                  <a:lnTo>
                    <a:pt x="6" y="278"/>
                  </a:lnTo>
                  <a:lnTo>
                    <a:pt x="2" y="256"/>
                  </a:lnTo>
                  <a:lnTo>
                    <a:pt x="0" y="232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4" y="186"/>
                  </a:lnTo>
                  <a:lnTo>
                    <a:pt x="8" y="164"/>
                  </a:lnTo>
                  <a:lnTo>
                    <a:pt x="16" y="144"/>
                  </a:lnTo>
                  <a:lnTo>
                    <a:pt x="24" y="124"/>
                  </a:lnTo>
                  <a:lnTo>
                    <a:pt x="36" y="104"/>
                  </a:lnTo>
                  <a:lnTo>
                    <a:pt x="48" y="86"/>
                  </a:lnTo>
                  <a:lnTo>
                    <a:pt x="62" y="70"/>
                  </a:lnTo>
                  <a:lnTo>
                    <a:pt x="78" y="56"/>
                  </a:lnTo>
                  <a:lnTo>
                    <a:pt x="96" y="42"/>
                  </a:lnTo>
                  <a:lnTo>
                    <a:pt x="114" y="30"/>
                  </a:lnTo>
                  <a:lnTo>
                    <a:pt x="134" y="20"/>
                  </a:lnTo>
                  <a:lnTo>
                    <a:pt x="154" y="12"/>
                  </a:lnTo>
                  <a:lnTo>
                    <a:pt x="176" y="6"/>
                  </a:lnTo>
                  <a:lnTo>
                    <a:pt x="198" y="2"/>
                  </a:lnTo>
                  <a:lnTo>
                    <a:pt x="220" y="0"/>
                  </a:lnTo>
                  <a:lnTo>
                    <a:pt x="242" y="2"/>
                  </a:lnTo>
                  <a:lnTo>
                    <a:pt x="242" y="2"/>
                  </a:lnTo>
                  <a:lnTo>
                    <a:pt x="266" y="4"/>
                  </a:lnTo>
                  <a:lnTo>
                    <a:pt x="288" y="10"/>
                  </a:lnTo>
                  <a:lnTo>
                    <a:pt x="310" y="16"/>
                  </a:lnTo>
                  <a:lnTo>
                    <a:pt x="330" y="26"/>
                  </a:lnTo>
                  <a:lnTo>
                    <a:pt x="348" y="36"/>
                  </a:lnTo>
                  <a:lnTo>
                    <a:pt x="366" y="50"/>
                  </a:lnTo>
                  <a:lnTo>
                    <a:pt x="382" y="64"/>
                  </a:lnTo>
                  <a:lnTo>
                    <a:pt x="398" y="80"/>
                  </a:lnTo>
                  <a:lnTo>
                    <a:pt x="410" y="96"/>
                  </a:lnTo>
                  <a:lnTo>
                    <a:pt x="422" y="114"/>
                  </a:lnTo>
                  <a:lnTo>
                    <a:pt x="432" y="134"/>
                  </a:lnTo>
                  <a:lnTo>
                    <a:pt x="440" y="154"/>
                  </a:lnTo>
                  <a:lnTo>
                    <a:pt x="446" y="176"/>
                  </a:lnTo>
                  <a:lnTo>
                    <a:pt x="450" y="198"/>
                  </a:lnTo>
                  <a:lnTo>
                    <a:pt x="452" y="220"/>
                  </a:lnTo>
                  <a:lnTo>
                    <a:pt x="452" y="244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61" name="Freeform 10184"/>
            <p:cNvSpPr>
              <a:spLocks/>
            </p:cNvSpPr>
            <p:nvPr/>
          </p:nvSpPr>
          <p:spPr bwMode="auto">
            <a:xfrm>
              <a:off x="14616113" y="4910138"/>
              <a:ext cx="717550" cy="717550"/>
            </a:xfrm>
            <a:custGeom>
              <a:avLst/>
              <a:gdLst>
                <a:gd name="T0" fmla="*/ 452 w 452"/>
                <a:gd name="T1" fmla="*/ 244 h 452"/>
                <a:gd name="T2" fmla="*/ 444 w 452"/>
                <a:gd name="T3" fmla="*/ 288 h 452"/>
                <a:gd name="T4" fmla="*/ 428 w 452"/>
                <a:gd name="T5" fmla="*/ 330 h 452"/>
                <a:gd name="T6" fmla="*/ 404 w 452"/>
                <a:gd name="T7" fmla="*/ 366 h 452"/>
                <a:gd name="T8" fmla="*/ 374 w 452"/>
                <a:gd name="T9" fmla="*/ 398 h 452"/>
                <a:gd name="T10" fmla="*/ 338 w 452"/>
                <a:gd name="T11" fmla="*/ 424 h 452"/>
                <a:gd name="T12" fmla="*/ 298 w 452"/>
                <a:gd name="T13" fmla="*/ 440 h 452"/>
                <a:gd name="T14" fmla="*/ 254 w 452"/>
                <a:gd name="T15" fmla="*/ 450 h 452"/>
                <a:gd name="T16" fmla="*/ 210 w 452"/>
                <a:gd name="T17" fmla="*/ 452 h 452"/>
                <a:gd name="T18" fmla="*/ 186 w 452"/>
                <a:gd name="T19" fmla="*/ 450 h 452"/>
                <a:gd name="T20" fmla="*/ 142 w 452"/>
                <a:gd name="T21" fmla="*/ 436 h 452"/>
                <a:gd name="T22" fmla="*/ 104 w 452"/>
                <a:gd name="T23" fmla="*/ 416 h 452"/>
                <a:gd name="T24" fmla="*/ 70 w 452"/>
                <a:gd name="T25" fmla="*/ 390 h 452"/>
                <a:gd name="T26" fmla="*/ 42 w 452"/>
                <a:gd name="T27" fmla="*/ 358 h 452"/>
                <a:gd name="T28" fmla="*/ 20 w 452"/>
                <a:gd name="T29" fmla="*/ 320 h 452"/>
                <a:gd name="T30" fmla="*/ 6 w 452"/>
                <a:gd name="T31" fmla="*/ 278 h 452"/>
                <a:gd name="T32" fmla="*/ 0 w 452"/>
                <a:gd name="T33" fmla="*/ 232 h 452"/>
                <a:gd name="T34" fmla="*/ 0 w 452"/>
                <a:gd name="T35" fmla="*/ 210 h 452"/>
                <a:gd name="T36" fmla="*/ 8 w 452"/>
                <a:gd name="T37" fmla="*/ 164 h 452"/>
                <a:gd name="T38" fmla="*/ 24 w 452"/>
                <a:gd name="T39" fmla="*/ 124 h 452"/>
                <a:gd name="T40" fmla="*/ 48 w 452"/>
                <a:gd name="T41" fmla="*/ 86 h 452"/>
                <a:gd name="T42" fmla="*/ 78 w 452"/>
                <a:gd name="T43" fmla="*/ 56 h 452"/>
                <a:gd name="T44" fmla="*/ 114 w 452"/>
                <a:gd name="T45" fmla="*/ 30 h 452"/>
                <a:gd name="T46" fmla="*/ 154 w 452"/>
                <a:gd name="T47" fmla="*/ 12 h 452"/>
                <a:gd name="T48" fmla="*/ 198 w 452"/>
                <a:gd name="T49" fmla="*/ 2 h 452"/>
                <a:gd name="T50" fmla="*/ 242 w 452"/>
                <a:gd name="T51" fmla="*/ 2 h 452"/>
                <a:gd name="T52" fmla="*/ 266 w 452"/>
                <a:gd name="T53" fmla="*/ 4 h 452"/>
                <a:gd name="T54" fmla="*/ 310 w 452"/>
                <a:gd name="T55" fmla="*/ 16 h 452"/>
                <a:gd name="T56" fmla="*/ 348 w 452"/>
                <a:gd name="T57" fmla="*/ 36 h 452"/>
                <a:gd name="T58" fmla="*/ 382 w 452"/>
                <a:gd name="T59" fmla="*/ 64 h 452"/>
                <a:gd name="T60" fmla="*/ 410 w 452"/>
                <a:gd name="T61" fmla="*/ 96 h 452"/>
                <a:gd name="T62" fmla="*/ 432 w 452"/>
                <a:gd name="T63" fmla="*/ 134 h 452"/>
                <a:gd name="T64" fmla="*/ 446 w 452"/>
                <a:gd name="T65" fmla="*/ 176 h 452"/>
                <a:gd name="T66" fmla="*/ 452 w 452"/>
                <a:gd name="T67" fmla="*/ 22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2" h="452">
                  <a:moveTo>
                    <a:pt x="452" y="244"/>
                  </a:moveTo>
                  <a:lnTo>
                    <a:pt x="452" y="244"/>
                  </a:lnTo>
                  <a:lnTo>
                    <a:pt x="448" y="266"/>
                  </a:lnTo>
                  <a:lnTo>
                    <a:pt x="444" y="288"/>
                  </a:lnTo>
                  <a:lnTo>
                    <a:pt x="436" y="310"/>
                  </a:lnTo>
                  <a:lnTo>
                    <a:pt x="428" y="330"/>
                  </a:lnTo>
                  <a:lnTo>
                    <a:pt x="416" y="348"/>
                  </a:lnTo>
                  <a:lnTo>
                    <a:pt x="404" y="366"/>
                  </a:lnTo>
                  <a:lnTo>
                    <a:pt x="390" y="384"/>
                  </a:lnTo>
                  <a:lnTo>
                    <a:pt x="374" y="398"/>
                  </a:lnTo>
                  <a:lnTo>
                    <a:pt x="356" y="412"/>
                  </a:lnTo>
                  <a:lnTo>
                    <a:pt x="338" y="424"/>
                  </a:lnTo>
                  <a:lnTo>
                    <a:pt x="318" y="432"/>
                  </a:lnTo>
                  <a:lnTo>
                    <a:pt x="298" y="440"/>
                  </a:lnTo>
                  <a:lnTo>
                    <a:pt x="276" y="446"/>
                  </a:lnTo>
                  <a:lnTo>
                    <a:pt x="254" y="450"/>
                  </a:lnTo>
                  <a:lnTo>
                    <a:pt x="232" y="452"/>
                  </a:lnTo>
                  <a:lnTo>
                    <a:pt x="210" y="452"/>
                  </a:lnTo>
                  <a:lnTo>
                    <a:pt x="210" y="452"/>
                  </a:lnTo>
                  <a:lnTo>
                    <a:pt x="186" y="450"/>
                  </a:lnTo>
                  <a:lnTo>
                    <a:pt x="164" y="444"/>
                  </a:lnTo>
                  <a:lnTo>
                    <a:pt x="142" y="436"/>
                  </a:lnTo>
                  <a:lnTo>
                    <a:pt x="122" y="428"/>
                  </a:lnTo>
                  <a:lnTo>
                    <a:pt x="104" y="416"/>
                  </a:lnTo>
                  <a:lnTo>
                    <a:pt x="86" y="404"/>
                  </a:lnTo>
                  <a:lnTo>
                    <a:pt x="70" y="390"/>
                  </a:lnTo>
                  <a:lnTo>
                    <a:pt x="54" y="374"/>
                  </a:lnTo>
                  <a:lnTo>
                    <a:pt x="42" y="358"/>
                  </a:lnTo>
                  <a:lnTo>
                    <a:pt x="30" y="338"/>
                  </a:lnTo>
                  <a:lnTo>
                    <a:pt x="20" y="320"/>
                  </a:lnTo>
                  <a:lnTo>
                    <a:pt x="12" y="298"/>
                  </a:lnTo>
                  <a:lnTo>
                    <a:pt x="6" y="278"/>
                  </a:lnTo>
                  <a:lnTo>
                    <a:pt x="2" y="256"/>
                  </a:lnTo>
                  <a:lnTo>
                    <a:pt x="0" y="232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4" y="186"/>
                  </a:lnTo>
                  <a:lnTo>
                    <a:pt x="8" y="164"/>
                  </a:lnTo>
                  <a:lnTo>
                    <a:pt x="16" y="144"/>
                  </a:lnTo>
                  <a:lnTo>
                    <a:pt x="24" y="124"/>
                  </a:lnTo>
                  <a:lnTo>
                    <a:pt x="36" y="104"/>
                  </a:lnTo>
                  <a:lnTo>
                    <a:pt x="48" y="86"/>
                  </a:lnTo>
                  <a:lnTo>
                    <a:pt x="62" y="70"/>
                  </a:lnTo>
                  <a:lnTo>
                    <a:pt x="78" y="56"/>
                  </a:lnTo>
                  <a:lnTo>
                    <a:pt x="96" y="42"/>
                  </a:lnTo>
                  <a:lnTo>
                    <a:pt x="114" y="30"/>
                  </a:lnTo>
                  <a:lnTo>
                    <a:pt x="134" y="20"/>
                  </a:lnTo>
                  <a:lnTo>
                    <a:pt x="154" y="12"/>
                  </a:lnTo>
                  <a:lnTo>
                    <a:pt x="176" y="6"/>
                  </a:lnTo>
                  <a:lnTo>
                    <a:pt x="198" y="2"/>
                  </a:lnTo>
                  <a:lnTo>
                    <a:pt x="220" y="0"/>
                  </a:lnTo>
                  <a:lnTo>
                    <a:pt x="242" y="2"/>
                  </a:lnTo>
                  <a:lnTo>
                    <a:pt x="242" y="2"/>
                  </a:lnTo>
                  <a:lnTo>
                    <a:pt x="266" y="4"/>
                  </a:lnTo>
                  <a:lnTo>
                    <a:pt x="288" y="10"/>
                  </a:lnTo>
                  <a:lnTo>
                    <a:pt x="310" y="16"/>
                  </a:lnTo>
                  <a:lnTo>
                    <a:pt x="330" y="26"/>
                  </a:lnTo>
                  <a:lnTo>
                    <a:pt x="348" y="36"/>
                  </a:lnTo>
                  <a:lnTo>
                    <a:pt x="366" y="50"/>
                  </a:lnTo>
                  <a:lnTo>
                    <a:pt x="382" y="64"/>
                  </a:lnTo>
                  <a:lnTo>
                    <a:pt x="398" y="80"/>
                  </a:lnTo>
                  <a:lnTo>
                    <a:pt x="410" y="96"/>
                  </a:lnTo>
                  <a:lnTo>
                    <a:pt x="422" y="114"/>
                  </a:lnTo>
                  <a:lnTo>
                    <a:pt x="432" y="134"/>
                  </a:lnTo>
                  <a:lnTo>
                    <a:pt x="440" y="154"/>
                  </a:lnTo>
                  <a:lnTo>
                    <a:pt x="446" y="176"/>
                  </a:lnTo>
                  <a:lnTo>
                    <a:pt x="450" y="198"/>
                  </a:lnTo>
                  <a:lnTo>
                    <a:pt x="452" y="220"/>
                  </a:lnTo>
                  <a:lnTo>
                    <a:pt x="452" y="2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62" name="Freeform 10185"/>
            <p:cNvSpPr>
              <a:spLocks/>
            </p:cNvSpPr>
            <p:nvPr/>
          </p:nvSpPr>
          <p:spPr bwMode="auto">
            <a:xfrm>
              <a:off x="14841538" y="5135563"/>
              <a:ext cx="266700" cy="269875"/>
            </a:xfrm>
            <a:custGeom>
              <a:avLst/>
              <a:gdLst>
                <a:gd name="T0" fmla="*/ 168 w 168"/>
                <a:gd name="T1" fmla="*/ 92 h 170"/>
                <a:gd name="T2" fmla="*/ 168 w 168"/>
                <a:gd name="T3" fmla="*/ 92 h 170"/>
                <a:gd name="T4" fmla="*/ 166 w 168"/>
                <a:gd name="T5" fmla="*/ 108 h 170"/>
                <a:gd name="T6" fmla="*/ 160 w 168"/>
                <a:gd name="T7" fmla="*/ 124 h 170"/>
                <a:gd name="T8" fmla="*/ 150 w 168"/>
                <a:gd name="T9" fmla="*/ 138 h 170"/>
                <a:gd name="T10" fmla="*/ 140 w 168"/>
                <a:gd name="T11" fmla="*/ 148 h 170"/>
                <a:gd name="T12" fmla="*/ 126 w 168"/>
                <a:gd name="T13" fmla="*/ 158 h 170"/>
                <a:gd name="T14" fmla="*/ 112 w 168"/>
                <a:gd name="T15" fmla="*/ 166 h 170"/>
                <a:gd name="T16" fmla="*/ 94 w 168"/>
                <a:gd name="T17" fmla="*/ 168 h 170"/>
                <a:gd name="T18" fmla="*/ 78 w 168"/>
                <a:gd name="T19" fmla="*/ 170 h 170"/>
                <a:gd name="T20" fmla="*/ 78 w 168"/>
                <a:gd name="T21" fmla="*/ 170 h 170"/>
                <a:gd name="T22" fmla="*/ 60 w 168"/>
                <a:gd name="T23" fmla="*/ 166 h 170"/>
                <a:gd name="T24" fmla="*/ 46 w 168"/>
                <a:gd name="T25" fmla="*/ 160 h 170"/>
                <a:gd name="T26" fmla="*/ 32 w 168"/>
                <a:gd name="T27" fmla="*/ 152 h 170"/>
                <a:gd name="T28" fmla="*/ 20 w 168"/>
                <a:gd name="T29" fmla="*/ 140 h 170"/>
                <a:gd name="T30" fmla="*/ 10 w 168"/>
                <a:gd name="T31" fmla="*/ 126 h 170"/>
                <a:gd name="T32" fmla="*/ 4 w 168"/>
                <a:gd name="T33" fmla="*/ 112 h 170"/>
                <a:gd name="T34" fmla="*/ 0 w 168"/>
                <a:gd name="T35" fmla="*/ 96 h 170"/>
                <a:gd name="T36" fmla="*/ 0 w 168"/>
                <a:gd name="T37" fmla="*/ 78 h 170"/>
                <a:gd name="T38" fmla="*/ 0 w 168"/>
                <a:gd name="T39" fmla="*/ 78 h 170"/>
                <a:gd name="T40" fmla="*/ 2 w 168"/>
                <a:gd name="T41" fmla="*/ 62 h 170"/>
                <a:gd name="T42" fmla="*/ 8 w 168"/>
                <a:gd name="T43" fmla="*/ 46 h 170"/>
                <a:gd name="T44" fmla="*/ 18 w 168"/>
                <a:gd name="T45" fmla="*/ 32 h 170"/>
                <a:gd name="T46" fmla="*/ 28 w 168"/>
                <a:gd name="T47" fmla="*/ 20 h 170"/>
                <a:gd name="T48" fmla="*/ 42 w 168"/>
                <a:gd name="T49" fmla="*/ 12 h 170"/>
                <a:gd name="T50" fmla="*/ 56 w 168"/>
                <a:gd name="T51" fmla="*/ 4 h 170"/>
                <a:gd name="T52" fmla="*/ 74 w 168"/>
                <a:gd name="T53" fmla="*/ 0 h 170"/>
                <a:gd name="T54" fmla="*/ 90 w 168"/>
                <a:gd name="T55" fmla="*/ 0 h 170"/>
                <a:gd name="T56" fmla="*/ 90 w 168"/>
                <a:gd name="T57" fmla="*/ 0 h 170"/>
                <a:gd name="T58" fmla="*/ 108 w 168"/>
                <a:gd name="T59" fmla="*/ 4 h 170"/>
                <a:gd name="T60" fmla="*/ 122 w 168"/>
                <a:gd name="T61" fmla="*/ 10 h 170"/>
                <a:gd name="T62" fmla="*/ 136 w 168"/>
                <a:gd name="T63" fmla="*/ 18 h 170"/>
                <a:gd name="T64" fmla="*/ 148 w 168"/>
                <a:gd name="T65" fmla="*/ 30 h 170"/>
                <a:gd name="T66" fmla="*/ 158 w 168"/>
                <a:gd name="T67" fmla="*/ 42 h 170"/>
                <a:gd name="T68" fmla="*/ 164 w 168"/>
                <a:gd name="T69" fmla="*/ 58 h 170"/>
                <a:gd name="T70" fmla="*/ 168 w 168"/>
                <a:gd name="T71" fmla="*/ 74 h 170"/>
                <a:gd name="T72" fmla="*/ 168 w 168"/>
                <a:gd name="T73" fmla="*/ 9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8" h="170">
                  <a:moveTo>
                    <a:pt x="168" y="92"/>
                  </a:moveTo>
                  <a:lnTo>
                    <a:pt x="168" y="92"/>
                  </a:lnTo>
                  <a:lnTo>
                    <a:pt x="166" y="108"/>
                  </a:lnTo>
                  <a:lnTo>
                    <a:pt x="160" y="124"/>
                  </a:lnTo>
                  <a:lnTo>
                    <a:pt x="150" y="138"/>
                  </a:lnTo>
                  <a:lnTo>
                    <a:pt x="140" y="148"/>
                  </a:lnTo>
                  <a:lnTo>
                    <a:pt x="126" y="158"/>
                  </a:lnTo>
                  <a:lnTo>
                    <a:pt x="112" y="166"/>
                  </a:lnTo>
                  <a:lnTo>
                    <a:pt x="94" y="168"/>
                  </a:lnTo>
                  <a:lnTo>
                    <a:pt x="78" y="170"/>
                  </a:lnTo>
                  <a:lnTo>
                    <a:pt x="78" y="170"/>
                  </a:lnTo>
                  <a:lnTo>
                    <a:pt x="60" y="166"/>
                  </a:lnTo>
                  <a:lnTo>
                    <a:pt x="46" y="160"/>
                  </a:lnTo>
                  <a:lnTo>
                    <a:pt x="32" y="152"/>
                  </a:lnTo>
                  <a:lnTo>
                    <a:pt x="20" y="140"/>
                  </a:lnTo>
                  <a:lnTo>
                    <a:pt x="10" y="126"/>
                  </a:lnTo>
                  <a:lnTo>
                    <a:pt x="4" y="112"/>
                  </a:lnTo>
                  <a:lnTo>
                    <a:pt x="0" y="96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2" y="62"/>
                  </a:lnTo>
                  <a:lnTo>
                    <a:pt x="8" y="46"/>
                  </a:lnTo>
                  <a:lnTo>
                    <a:pt x="18" y="32"/>
                  </a:lnTo>
                  <a:lnTo>
                    <a:pt x="28" y="20"/>
                  </a:lnTo>
                  <a:lnTo>
                    <a:pt x="42" y="12"/>
                  </a:lnTo>
                  <a:lnTo>
                    <a:pt x="56" y="4"/>
                  </a:lnTo>
                  <a:lnTo>
                    <a:pt x="74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08" y="4"/>
                  </a:lnTo>
                  <a:lnTo>
                    <a:pt x="122" y="10"/>
                  </a:lnTo>
                  <a:lnTo>
                    <a:pt x="136" y="18"/>
                  </a:lnTo>
                  <a:lnTo>
                    <a:pt x="148" y="30"/>
                  </a:lnTo>
                  <a:lnTo>
                    <a:pt x="158" y="42"/>
                  </a:lnTo>
                  <a:lnTo>
                    <a:pt x="164" y="58"/>
                  </a:lnTo>
                  <a:lnTo>
                    <a:pt x="168" y="74"/>
                  </a:lnTo>
                  <a:lnTo>
                    <a:pt x="168" y="92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63" name="Freeform 10186"/>
            <p:cNvSpPr>
              <a:spLocks/>
            </p:cNvSpPr>
            <p:nvPr/>
          </p:nvSpPr>
          <p:spPr bwMode="auto">
            <a:xfrm>
              <a:off x="14841538" y="5135563"/>
              <a:ext cx="266700" cy="269875"/>
            </a:xfrm>
            <a:custGeom>
              <a:avLst/>
              <a:gdLst>
                <a:gd name="T0" fmla="*/ 168 w 168"/>
                <a:gd name="T1" fmla="*/ 92 h 170"/>
                <a:gd name="T2" fmla="*/ 168 w 168"/>
                <a:gd name="T3" fmla="*/ 92 h 170"/>
                <a:gd name="T4" fmla="*/ 166 w 168"/>
                <a:gd name="T5" fmla="*/ 108 h 170"/>
                <a:gd name="T6" fmla="*/ 160 w 168"/>
                <a:gd name="T7" fmla="*/ 124 h 170"/>
                <a:gd name="T8" fmla="*/ 150 w 168"/>
                <a:gd name="T9" fmla="*/ 138 h 170"/>
                <a:gd name="T10" fmla="*/ 140 w 168"/>
                <a:gd name="T11" fmla="*/ 148 h 170"/>
                <a:gd name="T12" fmla="*/ 126 w 168"/>
                <a:gd name="T13" fmla="*/ 158 h 170"/>
                <a:gd name="T14" fmla="*/ 112 w 168"/>
                <a:gd name="T15" fmla="*/ 166 h 170"/>
                <a:gd name="T16" fmla="*/ 94 w 168"/>
                <a:gd name="T17" fmla="*/ 168 h 170"/>
                <a:gd name="T18" fmla="*/ 78 w 168"/>
                <a:gd name="T19" fmla="*/ 170 h 170"/>
                <a:gd name="T20" fmla="*/ 78 w 168"/>
                <a:gd name="T21" fmla="*/ 170 h 170"/>
                <a:gd name="T22" fmla="*/ 60 w 168"/>
                <a:gd name="T23" fmla="*/ 166 h 170"/>
                <a:gd name="T24" fmla="*/ 46 w 168"/>
                <a:gd name="T25" fmla="*/ 160 h 170"/>
                <a:gd name="T26" fmla="*/ 32 w 168"/>
                <a:gd name="T27" fmla="*/ 152 h 170"/>
                <a:gd name="T28" fmla="*/ 20 w 168"/>
                <a:gd name="T29" fmla="*/ 140 h 170"/>
                <a:gd name="T30" fmla="*/ 10 w 168"/>
                <a:gd name="T31" fmla="*/ 126 h 170"/>
                <a:gd name="T32" fmla="*/ 4 w 168"/>
                <a:gd name="T33" fmla="*/ 112 h 170"/>
                <a:gd name="T34" fmla="*/ 0 w 168"/>
                <a:gd name="T35" fmla="*/ 96 h 170"/>
                <a:gd name="T36" fmla="*/ 0 w 168"/>
                <a:gd name="T37" fmla="*/ 78 h 170"/>
                <a:gd name="T38" fmla="*/ 0 w 168"/>
                <a:gd name="T39" fmla="*/ 78 h 170"/>
                <a:gd name="T40" fmla="*/ 2 w 168"/>
                <a:gd name="T41" fmla="*/ 62 h 170"/>
                <a:gd name="T42" fmla="*/ 8 w 168"/>
                <a:gd name="T43" fmla="*/ 46 h 170"/>
                <a:gd name="T44" fmla="*/ 18 w 168"/>
                <a:gd name="T45" fmla="*/ 32 h 170"/>
                <a:gd name="T46" fmla="*/ 28 w 168"/>
                <a:gd name="T47" fmla="*/ 20 h 170"/>
                <a:gd name="T48" fmla="*/ 42 w 168"/>
                <a:gd name="T49" fmla="*/ 12 h 170"/>
                <a:gd name="T50" fmla="*/ 56 w 168"/>
                <a:gd name="T51" fmla="*/ 4 h 170"/>
                <a:gd name="T52" fmla="*/ 74 w 168"/>
                <a:gd name="T53" fmla="*/ 0 h 170"/>
                <a:gd name="T54" fmla="*/ 90 w 168"/>
                <a:gd name="T55" fmla="*/ 0 h 170"/>
                <a:gd name="T56" fmla="*/ 90 w 168"/>
                <a:gd name="T57" fmla="*/ 0 h 170"/>
                <a:gd name="T58" fmla="*/ 108 w 168"/>
                <a:gd name="T59" fmla="*/ 4 h 170"/>
                <a:gd name="T60" fmla="*/ 122 w 168"/>
                <a:gd name="T61" fmla="*/ 10 h 170"/>
                <a:gd name="T62" fmla="*/ 136 w 168"/>
                <a:gd name="T63" fmla="*/ 18 h 170"/>
                <a:gd name="T64" fmla="*/ 148 w 168"/>
                <a:gd name="T65" fmla="*/ 30 h 170"/>
                <a:gd name="T66" fmla="*/ 158 w 168"/>
                <a:gd name="T67" fmla="*/ 42 h 170"/>
                <a:gd name="T68" fmla="*/ 164 w 168"/>
                <a:gd name="T69" fmla="*/ 58 h 170"/>
                <a:gd name="T70" fmla="*/ 168 w 168"/>
                <a:gd name="T71" fmla="*/ 74 h 170"/>
                <a:gd name="T72" fmla="*/ 168 w 168"/>
                <a:gd name="T73" fmla="*/ 9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8" h="170">
                  <a:moveTo>
                    <a:pt x="168" y="92"/>
                  </a:moveTo>
                  <a:lnTo>
                    <a:pt x="168" y="92"/>
                  </a:lnTo>
                  <a:lnTo>
                    <a:pt x="166" y="108"/>
                  </a:lnTo>
                  <a:lnTo>
                    <a:pt x="160" y="124"/>
                  </a:lnTo>
                  <a:lnTo>
                    <a:pt x="150" y="138"/>
                  </a:lnTo>
                  <a:lnTo>
                    <a:pt x="140" y="148"/>
                  </a:lnTo>
                  <a:lnTo>
                    <a:pt x="126" y="158"/>
                  </a:lnTo>
                  <a:lnTo>
                    <a:pt x="112" y="166"/>
                  </a:lnTo>
                  <a:lnTo>
                    <a:pt x="94" y="168"/>
                  </a:lnTo>
                  <a:lnTo>
                    <a:pt x="78" y="170"/>
                  </a:lnTo>
                  <a:lnTo>
                    <a:pt x="78" y="170"/>
                  </a:lnTo>
                  <a:lnTo>
                    <a:pt x="60" y="166"/>
                  </a:lnTo>
                  <a:lnTo>
                    <a:pt x="46" y="160"/>
                  </a:lnTo>
                  <a:lnTo>
                    <a:pt x="32" y="152"/>
                  </a:lnTo>
                  <a:lnTo>
                    <a:pt x="20" y="140"/>
                  </a:lnTo>
                  <a:lnTo>
                    <a:pt x="10" y="126"/>
                  </a:lnTo>
                  <a:lnTo>
                    <a:pt x="4" y="112"/>
                  </a:lnTo>
                  <a:lnTo>
                    <a:pt x="0" y="96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2" y="62"/>
                  </a:lnTo>
                  <a:lnTo>
                    <a:pt x="8" y="46"/>
                  </a:lnTo>
                  <a:lnTo>
                    <a:pt x="18" y="32"/>
                  </a:lnTo>
                  <a:lnTo>
                    <a:pt x="28" y="20"/>
                  </a:lnTo>
                  <a:lnTo>
                    <a:pt x="42" y="12"/>
                  </a:lnTo>
                  <a:lnTo>
                    <a:pt x="56" y="4"/>
                  </a:lnTo>
                  <a:lnTo>
                    <a:pt x="74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08" y="4"/>
                  </a:lnTo>
                  <a:lnTo>
                    <a:pt x="122" y="10"/>
                  </a:lnTo>
                  <a:lnTo>
                    <a:pt x="136" y="18"/>
                  </a:lnTo>
                  <a:lnTo>
                    <a:pt x="148" y="30"/>
                  </a:lnTo>
                  <a:lnTo>
                    <a:pt x="158" y="42"/>
                  </a:lnTo>
                  <a:lnTo>
                    <a:pt x="164" y="58"/>
                  </a:lnTo>
                  <a:lnTo>
                    <a:pt x="168" y="74"/>
                  </a:lnTo>
                  <a:lnTo>
                    <a:pt x="168" y="9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64" name="Freeform 10187"/>
            <p:cNvSpPr>
              <a:spLocks/>
            </p:cNvSpPr>
            <p:nvPr/>
          </p:nvSpPr>
          <p:spPr bwMode="auto">
            <a:xfrm>
              <a:off x="14644688" y="4913313"/>
              <a:ext cx="393700" cy="406400"/>
            </a:xfrm>
            <a:custGeom>
              <a:avLst/>
              <a:gdLst>
                <a:gd name="T0" fmla="*/ 0 w 248"/>
                <a:gd name="T1" fmla="*/ 50 h 256"/>
                <a:gd name="T2" fmla="*/ 194 w 248"/>
                <a:gd name="T3" fmla="*/ 256 h 256"/>
                <a:gd name="T4" fmla="*/ 248 w 248"/>
                <a:gd name="T5" fmla="*/ 210 h 256"/>
                <a:gd name="T6" fmla="*/ 60 w 248"/>
                <a:gd name="T7" fmla="*/ 0 h 256"/>
                <a:gd name="T8" fmla="*/ 0 w 248"/>
                <a:gd name="T9" fmla="*/ 5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56">
                  <a:moveTo>
                    <a:pt x="0" y="50"/>
                  </a:moveTo>
                  <a:lnTo>
                    <a:pt x="194" y="256"/>
                  </a:lnTo>
                  <a:lnTo>
                    <a:pt x="248" y="210"/>
                  </a:lnTo>
                  <a:lnTo>
                    <a:pt x="6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65" name="Freeform 10188"/>
            <p:cNvSpPr>
              <a:spLocks/>
            </p:cNvSpPr>
            <p:nvPr/>
          </p:nvSpPr>
          <p:spPr bwMode="auto">
            <a:xfrm>
              <a:off x="14898688" y="5192713"/>
              <a:ext cx="152400" cy="152400"/>
            </a:xfrm>
            <a:custGeom>
              <a:avLst/>
              <a:gdLst>
                <a:gd name="T0" fmla="*/ 96 w 96"/>
                <a:gd name="T1" fmla="*/ 52 h 96"/>
                <a:gd name="T2" fmla="*/ 96 w 96"/>
                <a:gd name="T3" fmla="*/ 52 h 96"/>
                <a:gd name="T4" fmla="*/ 94 w 96"/>
                <a:gd name="T5" fmla="*/ 62 h 96"/>
                <a:gd name="T6" fmla="*/ 92 w 96"/>
                <a:gd name="T7" fmla="*/ 70 h 96"/>
                <a:gd name="T8" fmla="*/ 86 w 96"/>
                <a:gd name="T9" fmla="*/ 78 h 96"/>
                <a:gd name="T10" fmla="*/ 80 w 96"/>
                <a:gd name="T11" fmla="*/ 86 h 96"/>
                <a:gd name="T12" fmla="*/ 72 w 96"/>
                <a:gd name="T13" fmla="*/ 90 h 96"/>
                <a:gd name="T14" fmla="*/ 64 w 96"/>
                <a:gd name="T15" fmla="*/ 94 h 96"/>
                <a:gd name="T16" fmla="*/ 54 w 96"/>
                <a:gd name="T17" fmla="*/ 96 h 96"/>
                <a:gd name="T18" fmla="*/ 44 w 96"/>
                <a:gd name="T19" fmla="*/ 96 h 96"/>
                <a:gd name="T20" fmla="*/ 44 w 96"/>
                <a:gd name="T21" fmla="*/ 96 h 96"/>
                <a:gd name="T22" fmla="*/ 34 w 96"/>
                <a:gd name="T23" fmla="*/ 96 h 96"/>
                <a:gd name="T24" fmla="*/ 26 w 96"/>
                <a:gd name="T25" fmla="*/ 92 h 96"/>
                <a:gd name="T26" fmla="*/ 18 w 96"/>
                <a:gd name="T27" fmla="*/ 86 h 96"/>
                <a:gd name="T28" fmla="*/ 12 w 96"/>
                <a:gd name="T29" fmla="*/ 80 h 96"/>
                <a:gd name="T30" fmla="*/ 6 w 96"/>
                <a:gd name="T31" fmla="*/ 72 h 96"/>
                <a:gd name="T32" fmla="*/ 2 w 96"/>
                <a:gd name="T33" fmla="*/ 64 h 96"/>
                <a:gd name="T34" fmla="*/ 0 w 96"/>
                <a:gd name="T35" fmla="*/ 54 h 96"/>
                <a:gd name="T36" fmla="*/ 0 w 96"/>
                <a:gd name="T37" fmla="*/ 46 h 96"/>
                <a:gd name="T38" fmla="*/ 0 w 96"/>
                <a:gd name="T39" fmla="*/ 46 h 96"/>
                <a:gd name="T40" fmla="*/ 2 w 96"/>
                <a:gd name="T41" fmla="*/ 36 h 96"/>
                <a:gd name="T42" fmla="*/ 4 w 96"/>
                <a:gd name="T43" fmla="*/ 26 h 96"/>
                <a:gd name="T44" fmla="*/ 10 w 96"/>
                <a:gd name="T45" fmla="*/ 18 h 96"/>
                <a:gd name="T46" fmla="*/ 16 w 96"/>
                <a:gd name="T47" fmla="*/ 12 h 96"/>
                <a:gd name="T48" fmla="*/ 24 w 96"/>
                <a:gd name="T49" fmla="*/ 6 h 96"/>
                <a:gd name="T50" fmla="*/ 32 w 96"/>
                <a:gd name="T51" fmla="*/ 2 h 96"/>
                <a:gd name="T52" fmla="*/ 42 w 96"/>
                <a:gd name="T53" fmla="*/ 0 h 96"/>
                <a:gd name="T54" fmla="*/ 52 w 96"/>
                <a:gd name="T55" fmla="*/ 0 h 96"/>
                <a:gd name="T56" fmla="*/ 52 w 96"/>
                <a:gd name="T57" fmla="*/ 0 h 96"/>
                <a:gd name="T58" fmla="*/ 62 w 96"/>
                <a:gd name="T59" fmla="*/ 2 h 96"/>
                <a:gd name="T60" fmla="*/ 70 w 96"/>
                <a:gd name="T61" fmla="*/ 6 h 96"/>
                <a:gd name="T62" fmla="*/ 78 w 96"/>
                <a:gd name="T63" fmla="*/ 10 h 96"/>
                <a:gd name="T64" fmla="*/ 84 w 96"/>
                <a:gd name="T65" fmla="*/ 18 h 96"/>
                <a:gd name="T66" fmla="*/ 90 w 96"/>
                <a:gd name="T67" fmla="*/ 24 h 96"/>
                <a:gd name="T68" fmla="*/ 94 w 96"/>
                <a:gd name="T69" fmla="*/ 34 h 96"/>
                <a:gd name="T70" fmla="*/ 96 w 96"/>
                <a:gd name="T71" fmla="*/ 42 h 96"/>
                <a:gd name="T72" fmla="*/ 96 w 96"/>
                <a:gd name="T73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6" h="96">
                  <a:moveTo>
                    <a:pt x="96" y="52"/>
                  </a:moveTo>
                  <a:lnTo>
                    <a:pt x="96" y="52"/>
                  </a:lnTo>
                  <a:lnTo>
                    <a:pt x="94" y="62"/>
                  </a:lnTo>
                  <a:lnTo>
                    <a:pt x="92" y="70"/>
                  </a:lnTo>
                  <a:lnTo>
                    <a:pt x="86" y="78"/>
                  </a:lnTo>
                  <a:lnTo>
                    <a:pt x="80" y="86"/>
                  </a:lnTo>
                  <a:lnTo>
                    <a:pt x="72" y="90"/>
                  </a:lnTo>
                  <a:lnTo>
                    <a:pt x="64" y="94"/>
                  </a:lnTo>
                  <a:lnTo>
                    <a:pt x="54" y="96"/>
                  </a:lnTo>
                  <a:lnTo>
                    <a:pt x="44" y="96"/>
                  </a:lnTo>
                  <a:lnTo>
                    <a:pt x="44" y="96"/>
                  </a:lnTo>
                  <a:lnTo>
                    <a:pt x="34" y="96"/>
                  </a:lnTo>
                  <a:lnTo>
                    <a:pt x="26" y="92"/>
                  </a:lnTo>
                  <a:lnTo>
                    <a:pt x="18" y="86"/>
                  </a:lnTo>
                  <a:lnTo>
                    <a:pt x="12" y="80"/>
                  </a:lnTo>
                  <a:lnTo>
                    <a:pt x="6" y="72"/>
                  </a:lnTo>
                  <a:lnTo>
                    <a:pt x="2" y="64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4" y="26"/>
                  </a:lnTo>
                  <a:lnTo>
                    <a:pt x="10" y="18"/>
                  </a:lnTo>
                  <a:lnTo>
                    <a:pt x="16" y="12"/>
                  </a:lnTo>
                  <a:lnTo>
                    <a:pt x="24" y="6"/>
                  </a:lnTo>
                  <a:lnTo>
                    <a:pt x="32" y="2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2" y="2"/>
                  </a:lnTo>
                  <a:lnTo>
                    <a:pt x="70" y="6"/>
                  </a:lnTo>
                  <a:lnTo>
                    <a:pt x="78" y="10"/>
                  </a:lnTo>
                  <a:lnTo>
                    <a:pt x="84" y="18"/>
                  </a:lnTo>
                  <a:lnTo>
                    <a:pt x="90" y="24"/>
                  </a:lnTo>
                  <a:lnTo>
                    <a:pt x="94" y="34"/>
                  </a:lnTo>
                  <a:lnTo>
                    <a:pt x="96" y="42"/>
                  </a:lnTo>
                  <a:lnTo>
                    <a:pt x="96" y="52"/>
                  </a:lnTo>
                  <a:close/>
                </a:path>
              </a:pathLst>
            </a:custGeom>
            <a:solidFill>
              <a:srgbClr val="D1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66" name="Freeform 10189"/>
            <p:cNvSpPr>
              <a:spLocks/>
            </p:cNvSpPr>
            <p:nvPr/>
          </p:nvSpPr>
          <p:spPr bwMode="auto">
            <a:xfrm>
              <a:off x="14898688" y="5192713"/>
              <a:ext cx="152400" cy="152400"/>
            </a:xfrm>
            <a:custGeom>
              <a:avLst/>
              <a:gdLst>
                <a:gd name="T0" fmla="*/ 96 w 96"/>
                <a:gd name="T1" fmla="*/ 52 h 96"/>
                <a:gd name="T2" fmla="*/ 96 w 96"/>
                <a:gd name="T3" fmla="*/ 52 h 96"/>
                <a:gd name="T4" fmla="*/ 94 w 96"/>
                <a:gd name="T5" fmla="*/ 62 h 96"/>
                <a:gd name="T6" fmla="*/ 92 w 96"/>
                <a:gd name="T7" fmla="*/ 70 h 96"/>
                <a:gd name="T8" fmla="*/ 86 w 96"/>
                <a:gd name="T9" fmla="*/ 78 h 96"/>
                <a:gd name="T10" fmla="*/ 80 w 96"/>
                <a:gd name="T11" fmla="*/ 86 h 96"/>
                <a:gd name="T12" fmla="*/ 72 w 96"/>
                <a:gd name="T13" fmla="*/ 90 h 96"/>
                <a:gd name="T14" fmla="*/ 64 w 96"/>
                <a:gd name="T15" fmla="*/ 94 h 96"/>
                <a:gd name="T16" fmla="*/ 54 w 96"/>
                <a:gd name="T17" fmla="*/ 96 h 96"/>
                <a:gd name="T18" fmla="*/ 44 w 96"/>
                <a:gd name="T19" fmla="*/ 96 h 96"/>
                <a:gd name="T20" fmla="*/ 44 w 96"/>
                <a:gd name="T21" fmla="*/ 96 h 96"/>
                <a:gd name="T22" fmla="*/ 34 w 96"/>
                <a:gd name="T23" fmla="*/ 96 h 96"/>
                <a:gd name="T24" fmla="*/ 26 w 96"/>
                <a:gd name="T25" fmla="*/ 92 h 96"/>
                <a:gd name="T26" fmla="*/ 18 w 96"/>
                <a:gd name="T27" fmla="*/ 86 h 96"/>
                <a:gd name="T28" fmla="*/ 12 w 96"/>
                <a:gd name="T29" fmla="*/ 80 h 96"/>
                <a:gd name="T30" fmla="*/ 6 w 96"/>
                <a:gd name="T31" fmla="*/ 72 h 96"/>
                <a:gd name="T32" fmla="*/ 2 w 96"/>
                <a:gd name="T33" fmla="*/ 64 h 96"/>
                <a:gd name="T34" fmla="*/ 0 w 96"/>
                <a:gd name="T35" fmla="*/ 54 h 96"/>
                <a:gd name="T36" fmla="*/ 0 w 96"/>
                <a:gd name="T37" fmla="*/ 46 h 96"/>
                <a:gd name="T38" fmla="*/ 0 w 96"/>
                <a:gd name="T39" fmla="*/ 46 h 96"/>
                <a:gd name="T40" fmla="*/ 2 w 96"/>
                <a:gd name="T41" fmla="*/ 36 h 96"/>
                <a:gd name="T42" fmla="*/ 4 w 96"/>
                <a:gd name="T43" fmla="*/ 26 h 96"/>
                <a:gd name="T44" fmla="*/ 10 w 96"/>
                <a:gd name="T45" fmla="*/ 18 h 96"/>
                <a:gd name="T46" fmla="*/ 16 w 96"/>
                <a:gd name="T47" fmla="*/ 12 h 96"/>
                <a:gd name="T48" fmla="*/ 24 w 96"/>
                <a:gd name="T49" fmla="*/ 6 h 96"/>
                <a:gd name="T50" fmla="*/ 32 w 96"/>
                <a:gd name="T51" fmla="*/ 2 h 96"/>
                <a:gd name="T52" fmla="*/ 42 w 96"/>
                <a:gd name="T53" fmla="*/ 0 h 96"/>
                <a:gd name="T54" fmla="*/ 52 w 96"/>
                <a:gd name="T55" fmla="*/ 0 h 96"/>
                <a:gd name="T56" fmla="*/ 52 w 96"/>
                <a:gd name="T57" fmla="*/ 0 h 96"/>
                <a:gd name="T58" fmla="*/ 62 w 96"/>
                <a:gd name="T59" fmla="*/ 2 h 96"/>
                <a:gd name="T60" fmla="*/ 70 w 96"/>
                <a:gd name="T61" fmla="*/ 6 h 96"/>
                <a:gd name="T62" fmla="*/ 78 w 96"/>
                <a:gd name="T63" fmla="*/ 10 h 96"/>
                <a:gd name="T64" fmla="*/ 84 w 96"/>
                <a:gd name="T65" fmla="*/ 18 h 96"/>
                <a:gd name="T66" fmla="*/ 90 w 96"/>
                <a:gd name="T67" fmla="*/ 24 h 96"/>
                <a:gd name="T68" fmla="*/ 94 w 96"/>
                <a:gd name="T69" fmla="*/ 34 h 96"/>
                <a:gd name="T70" fmla="*/ 96 w 96"/>
                <a:gd name="T71" fmla="*/ 42 h 96"/>
                <a:gd name="T72" fmla="*/ 96 w 96"/>
                <a:gd name="T73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6" h="96">
                  <a:moveTo>
                    <a:pt x="96" y="52"/>
                  </a:moveTo>
                  <a:lnTo>
                    <a:pt x="96" y="52"/>
                  </a:lnTo>
                  <a:lnTo>
                    <a:pt x="94" y="62"/>
                  </a:lnTo>
                  <a:lnTo>
                    <a:pt x="92" y="70"/>
                  </a:lnTo>
                  <a:lnTo>
                    <a:pt x="86" y="78"/>
                  </a:lnTo>
                  <a:lnTo>
                    <a:pt x="80" y="86"/>
                  </a:lnTo>
                  <a:lnTo>
                    <a:pt x="72" y="90"/>
                  </a:lnTo>
                  <a:lnTo>
                    <a:pt x="64" y="94"/>
                  </a:lnTo>
                  <a:lnTo>
                    <a:pt x="54" y="96"/>
                  </a:lnTo>
                  <a:lnTo>
                    <a:pt x="44" y="96"/>
                  </a:lnTo>
                  <a:lnTo>
                    <a:pt x="44" y="96"/>
                  </a:lnTo>
                  <a:lnTo>
                    <a:pt x="34" y="96"/>
                  </a:lnTo>
                  <a:lnTo>
                    <a:pt x="26" y="92"/>
                  </a:lnTo>
                  <a:lnTo>
                    <a:pt x="18" y="86"/>
                  </a:lnTo>
                  <a:lnTo>
                    <a:pt x="12" y="80"/>
                  </a:lnTo>
                  <a:lnTo>
                    <a:pt x="6" y="72"/>
                  </a:lnTo>
                  <a:lnTo>
                    <a:pt x="2" y="64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4" y="26"/>
                  </a:lnTo>
                  <a:lnTo>
                    <a:pt x="10" y="18"/>
                  </a:lnTo>
                  <a:lnTo>
                    <a:pt x="16" y="12"/>
                  </a:lnTo>
                  <a:lnTo>
                    <a:pt x="24" y="6"/>
                  </a:lnTo>
                  <a:lnTo>
                    <a:pt x="32" y="2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2" y="2"/>
                  </a:lnTo>
                  <a:lnTo>
                    <a:pt x="70" y="6"/>
                  </a:lnTo>
                  <a:lnTo>
                    <a:pt x="78" y="10"/>
                  </a:lnTo>
                  <a:lnTo>
                    <a:pt x="84" y="18"/>
                  </a:lnTo>
                  <a:lnTo>
                    <a:pt x="90" y="24"/>
                  </a:lnTo>
                  <a:lnTo>
                    <a:pt x="94" y="34"/>
                  </a:lnTo>
                  <a:lnTo>
                    <a:pt x="96" y="42"/>
                  </a:lnTo>
                  <a:lnTo>
                    <a:pt x="96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67" name="Freeform 10190"/>
            <p:cNvSpPr>
              <a:spLocks/>
            </p:cNvSpPr>
            <p:nvPr/>
          </p:nvSpPr>
          <p:spPr bwMode="auto">
            <a:xfrm>
              <a:off x="11980863" y="4424363"/>
              <a:ext cx="2508250" cy="2149475"/>
            </a:xfrm>
            <a:custGeom>
              <a:avLst/>
              <a:gdLst>
                <a:gd name="T0" fmla="*/ 478 w 1580"/>
                <a:gd name="T1" fmla="*/ 808 h 1354"/>
                <a:gd name="T2" fmla="*/ 568 w 1580"/>
                <a:gd name="T3" fmla="*/ 838 h 1354"/>
                <a:gd name="T4" fmla="*/ 610 w 1580"/>
                <a:gd name="T5" fmla="*/ 864 h 1354"/>
                <a:gd name="T6" fmla="*/ 764 w 1580"/>
                <a:gd name="T7" fmla="*/ 1038 h 1354"/>
                <a:gd name="T8" fmla="*/ 892 w 1580"/>
                <a:gd name="T9" fmla="*/ 1184 h 1354"/>
                <a:gd name="T10" fmla="*/ 902 w 1580"/>
                <a:gd name="T11" fmla="*/ 1190 h 1354"/>
                <a:gd name="T12" fmla="*/ 948 w 1580"/>
                <a:gd name="T13" fmla="*/ 1166 h 1354"/>
                <a:gd name="T14" fmla="*/ 1130 w 1580"/>
                <a:gd name="T15" fmla="*/ 1036 h 1354"/>
                <a:gd name="T16" fmla="*/ 1318 w 1580"/>
                <a:gd name="T17" fmla="*/ 882 h 1354"/>
                <a:gd name="T18" fmla="*/ 1378 w 1580"/>
                <a:gd name="T19" fmla="*/ 822 h 1354"/>
                <a:gd name="T20" fmla="*/ 1384 w 1580"/>
                <a:gd name="T21" fmla="*/ 802 h 1354"/>
                <a:gd name="T22" fmla="*/ 1392 w 1580"/>
                <a:gd name="T23" fmla="*/ 694 h 1354"/>
                <a:gd name="T24" fmla="*/ 1368 w 1580"/>
                <a:gd name="T25" fmla="*/ 560 h 1354"/>
                <a:gd name="T26" fmla="*/ 1338 w 1580"/>
                <a:gd name="T27" fmla="*/ 470 h 1354"/>
                <a:gd name="T28" fmla="*/ 1294 w 1580"/>
                <a:gd name="T29" fmla="*/ 382 h 1354"/>
                <a:gd name="T30" fmla="*/ 1232 w 1580"/>
                <a:gd name="T31" fmla="*/ 294 h 1354"/>
                <a:gd name="T32" fmla="*/ 1148 w 1580"/>
                <a:gd name="T33" fmla="*/ 216 h 1354"/>
                <a:gd name="T34" fmla="*/ 1046 w 1580"/>
                <a:gd name="T35" fmla="*/ 150 h 1354"/>
                <a:gd name="T36" fmla="*/ 918 w 1580"/>
                <a:gd name="T37" fmla="*/ 102 h 1354"/>
                <a:gd name="T38" fmla="*/ 860 w 1580"/>
                <a:gd name="T39" fmla="*/ 88 h 1354"/>
                <a:gd name="T40" fmla="*/ 830 w 1580"/>
                <a:gd name="T41" fmla="*/ 72 h 1354"/>
                <a:gd name="T42" fmla="*/ 820 w 1580"/>
                <a:gd name="T43" fmla="*/ 54 h 1354"/>
                <a:gd name="T44" fmla="*/ 820 w 1580"/>
                <a:gd name="T45" fmla="*/ 26 h 1354"/>
                <a:gd name="T46" fmla="*/ 828 w 1580"/>
                <a:gd name="T47" fmla="*/ 8 h 1354"/>
                <a:gd name="T48" fmla="*/ 848 w 1580"/>
                <a:gd name="T49" fmla="*/ 0 h 1354"/>
                <a:gd name="T50" fmla="*/ 886 w 1580"/>
                <a:gd name="T51" fmla="*/ 14 h 1354"/>
                <a:gd name="T52" fmla="*/ 910 w 1580"/>
                <a:gd name="T53" fmla="*/ 32 h 1354"/>
                <a:gd name="T54" fmla="*/ 1010 w 1580"/>
                <a:gd name="T55" fmla="*/ 50 h 1354"/>
                <a:gd name="T56" fmla="*/ 1140 w 1580"/>
                <a:gd name="T57" fmla="*/ 88 h 1354"/>
                <a:gd name="T58" fmla="*/ 1296 w 1580"/>
                <a:gd name="T59" fmla="*/ 156 h 1354"/>
                <a:gd name="T60" fmla="*/ 1432 w 1580"/>
                <a:gd name="T61" fmla="*/ 242 h 1354"/>
                <a:gd name="T62" fmla="*/ 1512 w 1580"/>
                <a:gd name="T63" fmla="*/ 308 h 1354"/>
                <a:gd name="T64" fmla="*/ 1562 w 1580"/>
                <a:gd name="T65" fmla="*/ 360 h 1354"/>
                <a:gd name="T66" fmla="*/ 1578 w 1580"/>
                <a:gd name="T67" fmla="*/ 630 h 1354"/>
                <a:gd name="T68" fmla="*/ 1580 w 1580"/>
                <a:gd name="T69" fmla="*/ 766 h 1354"/>
                <a:gd name="T70" fmla="*/ 1570 w 1580"/>
                <a:gd name="T71" fmla="*/ 788 h 1354"/>
                <a:gd name="T72" fmla="*/ 1378 w 1580"/>
                <a:gd name="T73" fmla="*/ 950 h 1354"/>
                <a:gd name="T74" fmla="*/ 1016 w 1580"/>
                <a:gd name="T75" fmla="*/ 1230 h 1354"/>
                <a:gd name="T76" fmla="*/ 844 w 1580"/>
                <a:gd name="T77" fmla="*/ 1354 h 1354"/>
                <a:gd name="T78" fmla="*/ 770 w 1580"/>
                <a:gd name="T79" fmla="*/ 1306 h 1354"/>
                <a:gd name="T80" fmla="*/ 690 w 1580"/>
                <a:gd name="T81" fmla="*/ 1276 h 1354"/>
                <a:gd name="T82" fmla="*/ 622 w 1580"/>
                <a:gd name="T83" fmla="*/ 1266 h 1354"/>
                <a:gd name="T84" fmla="*/ 544 w 1580"/>
                <a:gd name="T85" fmla="*/ 1272 h 1354"/>
                <a:gd name="T86" fmla="*/ 328 w 1580"/>
                <a:gd name="T87" fmla="*/ 1272 h 1354"/>
                <a:gd name="T88" fmla="*/ 172 w 1580"/>
                <a:gd name="T89" fmla="*/ 1254 h 1354"/>
                <a:gd name="T90" fmla="*/ 124 w 1580"/>
                <a:gd name="T91" fmla="*/ 1238 h 1354"/>
                <a:gd name="T92" fmla="*/ 80 w 1580"/>
                <a:gd name="T93" fmla="*/ 1182 h 1354"/>
                <a:gd name="T94" fmla="*/ 30 w 1580"/>
                <a:gd name="T95" fmla="*/ 1086 h 1354"/>
                <a:gd name="T96" fmla="*/ 6 w 1580"/>
                <a:gd name="T97" fmla="*/ 1006 h 1354"/>
                <a:gd name="T98" fmla="*/ 2 w 1580"/>
                <a:gd name="T99" fmla="*/ 926 h 1354"/>
                <a:gd name="T100" fmla="*/ 16 w 1580"/>
                <a:gd name="T101" fmla="*/ 880 h 1354"/>
                <a:gd name="T102" fmla="*/ 32 w 1580"/>
                <a:gd name="T103" fmla="*/ 860 h 1354"/>
                <a:gd name="T104" fmla="*/ 82 w 1580"/>
                <a:gd name="T105" fmla="*/ 832 h 1354"/>
                <a:gd name="T106" fmla="*/ 186 w 1580"/>
                <a:gd name="T107" fmla="*/ 806 h 1354"/>
                <a:gd name="T108" fmla="*/ 338 w 1580"/>
                <a:gd name="T109" fmla="*/ 798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80" h="1354">
                  <a:moveTo>
                    <a:pt x="462" y="804"/>
                  </a:moveTo>
                  <a:lnTo>
                    <a:pt x="462" y="804"/>
                  </a:lnTo>
                  <a:lnTo>
                    <a:pt x="478" y="808"/>
                  </a:lnTo>
                  <a:lnTo>
                    <a:pt x="518" y="818"/>
                  </a:lnTo>
                  <a:lnTo>
                    <a:pt x="542" y="826"/>
                  </a:lnTo>
                  <a:lnTo>
                    <a:pt x="568" y="838"/>
                  </a:lnTo>
                  <a:lnTo>
                    <a:pt x="590" y="850"/>
                  </a:lnTo>
                  <a:lnTo>
                    <a:pt x="610" y="864"/>
                  </a:lnTo>
                  <a:lnTo>
                    <a:pt x="610" y="864"/>
                  </a:lnTo>
                  <a:lnTo>
                    <a:pt x="636" y="890"/>
                  </a:lnTo>
                  <a:lnTo>
                    <a:pt x="672" y="932"/>
                  </a:lnTo>
                  <a:lnTo>
                    <a:pt x="764" y="1038"/>
                  </a:lnTo>
                  <a:lnTo>
                    <a:pt x="852" y="1140"/>
                  </a:lnTo>
                  <a:lnTo>
                    <a:pt x="882" y="1174"/>
                  </a:lnTo>
                  <a:lnTo>
                    <a:pt x="892" y="1184"/>
                  </a:lnTo>
                  <a:lnTo>
                    <a:pt x="898" y="1190"/>
                  </a:lnTo>
                  <a:lnTo>
                    <a:pt x="898" y="1190"/>
                  </a:lnTo>
                  <a:lnTo>
                    <a:pt x="902" y="1190"/>
                  </a:lnTo>
                  <a:lnTo>
                    <a:pt x="908" y="1188"/>
                  </a:lnTo>
                  <a:lnTo>
                    <a:pt x="924" y="1180"/>
                  </a:lnTo>
                  <a:lnTo>
                    <a:pt x="948" y="1166"/>
                  </a:lnTo>
                  <a:lnTo>
                    <a:pt x="976" y="1146"/>
                  </a:lnTo>
                  <a:lnTo>
                    <a:pt x="1048" y="1096"/>
                  </a:lnTo>
                  <a:lnTo>
                    <a:pt x="1130" y="1036"/>
                  </a:lnTo>
                  <a:lnTo>
                    <a:pt x="1212" y="972"/>
                  </a:lnTo>
                  <a:lnTo>
                    <a:pt x="1288" y="910"/>
                  </a:lnTo>
                  <a:lnTo>
                    <a:pt x="1318" y="882"/>
                  </a:lnTo>
                  <a:lnTo>
                    <a:pt x="1346" y="858"/>
                  </a:lnTo>
                  <a:lnTo>
                    <a:pt x="1366" y="838"/>
                  </a:lnTo>
                  <a:lnTo>
                    <a:pt x="1378" y="822"/>
                  </a:lnTo>
                  <a:lnTo>
                    <a:pt x="1378" y="822"/>
                  </a:lnTo>
                  <a:lnTo>
                    <a:pt x="1382" y="814"/>
                  </a:lnTo>
                  <a:lnTo>
                    <a:pt x="1384" y="802"/>
                  </a:lnTo>
                  <a:lnTo>
                    <a:pt x="1390" y="774"/>
                  </a:lnTo>
                  <a:lnTo>
                    <a:pt x="1392" y="738"/>
                  </a:lnTo>
                  <a:lnTo>
                    <a:pt x="1392" y="694"/>
                  </a:lnTo>
                  <a:lnTo>
                    <a:pt x="1386" y="644"/>
                  </a:lnTo>
                  <a:lnTo>
                    <a:pt x="1376" y="588"/>
                  </a:lnTo>
                  <a:lnTo>
                    <a:pt x="1368" y="560"/>
                  </a:lnTo>
                  <a:lnTo>
                    <a:pt x="1360" y="530"/>
                  </a:lnTo>
                  <a:lnTo>
                    <a:pt x="1350" y="500"/>
                  </a:lnTo>
                  <a:lnTo>
                    <a:pt x="1338" y="470"/>
                  </a:lnTo>
                  <a:lnTo>
                    <a:pt x="1326" y="440"/>
                  </a:lnTo>
                  <a:lnTo>
                    <a:pt x="1310" y="410"/>
                  </a:lnTo>
                  <a:lnTo>
                    <a:pt x="1294" y="382"/>
                  </a:lnTo>
                  <a:lnTo>
                    <a:pt x="1274" y="352"/>
                  </a:lnTo>
                  <a:lnTo>
                    <a:pt x="1254" y="322"/>
                  </a:lnTo>
                  <a:lnTo>
                    <a:pt x="1232" y="294"/>
                  </a:lnTo>
                  <a:lnTo>
                    <a:pt x="1206" y="268"/>
                  </a:lnTo>
                  <a:lnTo>
                    <a:pt x="1178" y="242"/>
                  </a:lnTo>
                  <a:lnTo>
                    <a:pt x="1148" y="216"/>
                  </a:lnTo>
                  <a:lnTo>
                    <a:pt x="1116" y="192"/>
                  </a:lnTo>
                  <a:lnTo>
                    <a:pt x="1082" y="170"/>
                  </a:lnTo>
                  <a:lnTo>
                    <a:pt x="1046" y="150"/>
                  </a:lnTo>
                  <a:lnTo>
                    <a:pt x="1006" y="132"/>
                  </a:lnTo>
                  <a:lnTo>
                    <a:pt x="962" y="116"/>
                  </a:lnTo>
                  <a:lnTo>
                    <a:pt x="918" y="102"/>
                  </a:lnTo>
                  <a:lnTo>
                    <a:pt x="870" y="90"/>
                  </a:lnTo>
                  <a:lnTo>
                    <a:pt x="870" y="90"/>
                  </a:lnTo>
                  <a:lnTo>
                    <a:pt x="860" y="88"/>
                  </a:lnTo>
                  <a:lnTo>
                    <a:pt x="850" y="86"/>
                  </a:lnTo>
                  <a:lnTo>
                    <a:pt x="840" y="80"/>
                  </a:lnTo>
                  <a:lnTo>
                    <a:pt x="830" y="72"/>
                  </a:lnTo>
                  <a:lnTo>
                    <a:pt x="824" y="66"/>
                  </a:lnTo>
                  <a:lnTo>
                    <a:pt x="822" y="60"/>
                  </a:lnTo>
                  <a:lnTo>
                    <a:pt x="820" y="54"/>
                  </a:lnTo>
                  <a:lnTo>
                    <a:pt x="818" y="44"/>
                  </a:lnTo>
                  <a:lnTo>
                    <a:pt x="818" y="36"/>
                  </a:lnTo>
                  <a:lnTo>
                    <a:pt x="820" y="26"/>
                  </a:lnTo>
                  <a:lnTo>
                    <a:pt x="820" y="26"/>
                  </a:lnTo>
                  <a:lnTo>
                    <a:pt x="824" y="16"/>
                  </a:lnTo>
                  <a:lnTo>
                    <a:pt x="828" y="8"/>
                  </a:lnTo>
                  <a:lnTo>
                    <a:pt x="834" y="4"/>
                  </a:lnTo>
                  <a:lnTo>
                    <a:pt x="840" y="2"/>
                  </a:lnTo>
                  <a:lnTo>
                    <a:pt x="848" y="0"/>
                  </a:lnTo>
                  <a:lnTo>
                    <a:pt x="856" y="2"/>
                  </a:lnTo>
                  <a:lnTo>
                    <a:pt x="872" y="6"/>
                  </a:lnTo>
                  <a:lnTo>
                    <a:pt x="886" y="14"/>
                  </a:lnTo>
                  <a:lnTo>
                    <a:pt x="898" y="22"/>
                  </a:lnTo>
                  <a:lnTo>
                    <a:pt x="910" y="32"/>
                  </a:lnTo>
                  <a:lnTo>
                    <a:pt x="910" y="32"/>
                  </a:lnTo>
                  <a:lnTo>
                    <a:pt x="928" y="34"/>
                  </a:lnTo>
                  <a:lnTo>
                    <a:pt x="976" y="42"/>
                  </a:lnTo>
                  <a:lnTo>
                    <a:pt x="1010" y="50"/>
                  </a:lnTo>
                  <a:lnTo>
                    <a:pt x="1048" y="60"/>
                  </a:lnTo>
                  <a:lnTo>
                    <a:pt x="1092" y="72"/>
                  </a:lnTo>
                  <a:lnTo>
                    <a:pt x="1140" y="88"/>
                  </a:lnTo>
                  <a:lnTo>
                    <a:pt x="1190" y="108"/>
                  </a:lnTo>
                  <a:lnTo>
                    <a:pt x="1242" y="130"/>
                  </a:lnTo>
                  <a:lnTo>
                    <a:pt x="1296" y="156"/>
                  </a:lnTo>
                  <a:lnTo>
                    <a:pt x="1350" y="188"/>
                  </a:lnTo>
                  <a:lnTo>
                    <a:pt x="1406" y="224"/>
                  </a:lnTo>
                  <a:lnTo>
                    <a:pt x="1432" y="242"/>
                  </a:lnTo>
                  <a:lnTo>
                    <a:pt x="1460" y="264"/>
                  </a:lnTo>
                  <a:lnTo>
                    <a:pt x="1486" y="286"/>
                  </a:lnTo>
                  <a:lnTo>
                    <a:pt x="1512" y="308"/>
                  </a:lnTo>
                  <a:lnTo>
                    <a:pt x="1536" y="334"/>
                  </a:lnTo>
                  <a:lnTo>
                    <a:pt x="1562" y="360"/>
                  </a:lnTo>
                  <a:lnTo>
                    <a:pt x="1562" y="360"/>
                  </a:lnTo>
                  <a:lnTo>
                    <a:pt x="1566" y="420"/>
                  </a:lnTo>
                  <a:lnTo>
                    <a:pt x="1574" y="556"/>
                  </a:lnTo>
                  <a:lnTo>
                    <a:pt x="1578" y="630"/>
                  </a:lnTo>
                  <a:lnTo>
                    <a:pt x="1580" y="698"/>
                  </a:lnTo>
                  <a:lnTo>
                    <a:pt x="1580" y="750"/>
                  </a:lnTo>
                  <a:lnTo>
                    <a:pt x="1580" y="766"/>
                  </a:lnTo>
                  <a:lnTo>
                    <a:pt x="1578" y="778"/>
                  </a:lnTo>
                  <a:lnTo>
                    <a:pt x="1578" y="778"/>
                  </a:lnTo>
                  <a:lnTo>
                    <a:pt x="1570" y="788"/>
                  </a:lnTo>
                  <a:lnTo>
                    <a:pt x="1548" y="808"/>
                  </a:lnTo>
                  <a:lnTo>
                    <a:pt x="1478" y="868"/>
                  </a:lnTo>
                  <a:lnTo>
                    <a:pt x="1378" y="950"/>
                  </a:lnTo>
                  <a:lnTo>
                    <a:pt x="1260" y="1044"/>
                  </a:lnTo>
                  <a:lnTo>
                    <a:pt x="1136" y="1140"/>
                  </a:lnTo>
                  <a:lnTo>
                    <a:pt x="1016" y="1230"/>
                  </a:lnTo>
                  <a:lnTo>
                    <a:pt x="916" y="1304"/>
                  </a:lnTo>
                  <a:lnTo>
                    <a:pt x="844" y="1354"/>
                  </a:lnTo>
                  <a:lnTo>
                    <a:pt x="844" y="1354"/>
                  </a:lnTo>
                  <a:lnTo>
                    <a:pt x="824" y="1338"/>
                  </a:lnTo>
                  <a:lnTo>
                    <a:pt x="800" y="1322"/>
                  </a:lnTo>
                  <a:lnTo>
                    <a:pt x="770" y="1306"/>
                  </a:lnTo>
                  <a:lnTo>
                    <a:pt x="732" y="1288"/>
                  </a:lnTo>
                  <a:lnTo>
                    <a:pt x="712" y="1282"/>
                  </a:lnTo>
                  <a:lnTo>
                    <a:pt x="690" y="1276"/>
                  </a:lnTo>
                  <a:lnTo>
                    <a:pt x="668" y="1270"/>
                  </a:lnTo>
                  <a:lnTo>
                    <a:pt x="646" y="1268"/>
                  </a:lnTo>
                  <a:lnTo>
                    <a:pt x="622" y="1266"/>
                  </a:lnTo>
                  <a:lnTo>
                    <a:pt x="598" y="1268"/>
                  </a:lnTo>
                  <a:lnTo>
                    <a:pt x="598" y="1268"/>
                  </a:lnTo>
                  <a:lnTo>
                    <a:pt x="544" y="1272"/>
                  </a:lnTo>
                  <a:lnTo>
                    <a:pt x="476" y="1274"/>
                  </a:lnTo>
                  <a:lnTo>
                    <a:pt x="402" y="1274"/>
                  </a:lnTo>
                  <a:lnTo>
                    <a:pt x="328" y="1272"/>
                  </a:lnTo>
                  <a:lnTo>
                    <a:pt x="258" y="1266"/>
                  </a:lnTo>
                  <a:lnTo>
                    <a:pt x="196" y="1260"/>
                  </a:lnTo>
                  <a:lnTo>
                    <a:pt x="172" y="1254"/>
                  </a:lnTo>
                  <a:lnTo>
                    <a:pt x="150" y="1250"/>
                  </a:lnTo>
                  <a:lnTo>
                    <a:pt x="134" y="1244"/>
                  </a:lnTo>
                  <a:lnTo>
                    <a:pt x="124" y="1238"/>
                  </a:lnTo>
                  <a:lnTo>
                    <a:pt x="124" y="1238"/>
                  </a:lnTo>
                  <a:lnTo>
                    <a:pt x="104" y="1216"/>
                  </a:lnTo>
                  <a:lnTo>
                    <a:pt x="80" y="1182"/>
                  </a:lnTo>
                  <a:lnTo>
                    <a:pt x="54" y="1138"/>
                  </a:lnTo>
                  <a:lnTo>
                    <a:pt x="42" y="1112"/>
                  </a:lnTo>
                  <a:lnTo>
                    <a:pt x="30" y="1086"/>
                  </a:lnTo>
                  <a:lnTo>
                    <a:pt x="20" y="1060"/>
                  </a:lnTo>
                  <a:lnTo>
                    <a:pt x="12" y="1032"/>
                  </a:lnTo>
                  <a:lnTo>
                    <a:pt x="6" y="1006"/>
                  </a:lnTo>
                  <a:lnTo>
                    <a:pt x="0" y="978"/>
                  </a:lnTo>
                  <a:lnTo>
                    <a:pt x="0" y="952"/>
                  </a:lnTo>
                  <a:lnTo>
                    <a:pt x="2" y="926"/>
                  </a:lnTo>
                  <a:lnTo>
                    <a:pt x="8" y="902"/>
                  </a:lnTo>
                  <a:lnTo>
                    <a:pt x="12" y="890"/>
                  </a:lnTo>
                  <a:lnTo>
                    <a:pt x="16" y="880"/>
                  </a:lnTo>
                  <a:lnTo>
                    <a:pt x="16" y="880"/>
                  </a:lnTo>
                  <a:lnTo>
                    <a:pt x="24" y="870"/>
                  </a:lnTo>
                  <a:lnTo>
                    <a:pt x="32" y="860"/>
                  </a:lnTo>
                  <a:lnTo>
                    <a:pt x="42" y="852"/>
                  </a:lnTo>
                  <a:lnTo>
                    <a:pt x="54" y="844"/>
                  </a:lnTo>
                  <a:lnTo>
                    <a:pt x="82" y="832"/>
                  </a:lnTo>
                  <a:lnTo>
                    <a:pt x="114" y="820"/>
                  </a:lnTo>
                  <a:lnTo>
                    <a:pt x="148" y="812"/>
                  </a:lnTo>
                  <a:lnTo>
                    <a:pt x="186" y="806"/>
                  </a:lnTo>
                  <a:lnTo>
                    <a:pt x="224" y="802"/>
                  </a:lnTo>
                  <a:lnTo>
                    <a:pt x="264" y="800"/>
                  </a:lnTo>
                  <a:lnTo>
                    <a:pt x="338" y="798"/>
                  </a:lnTo>
                  <a:lnTo>
                    <a:pt x="402" y="800"/>
                  </a:lnTo>
                  <a:lnTo>
                    <a:pt x="462" y="804"/>
                  </a:lnTo>
                  <a:close/>
                </a:path>
              </a:pathLst>
            </a:custGeom>
            <a:solidFill>
              <a:srgbClr val="E2A7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68" name="Freeform 10191"/>
            <p:cNvSpPr>
              <a:spLocks/>
            </p:cNvSpPr>
            <p:nvPr/>
          </p:nvSpPr>
          <p:spPr bwMode="auto">
            <a:xfrm>
              <a:off x="11980863" y="4424363"/>
              <a:ext cx="2508250" cy="2149475"/>
            </a:xfrm>
            <a:custGeom>
              <a:avLst/>
              <a:gdLst>
                <a:gd name="T0" fmla="*/ 478 w 1580"/>
                <a:gd name="T1" fmla="*/ 808 h 1354"/>
                <a:gd name="T2" fmla="*/ 568 w 1580"/>
                <a:gd name="T3" fmla="*/ 838 h 1354"/>
                <a:gd name="T4" fmla="*/ 610 w 1580"/>
                <a:gd name="T5" fmla="*/ 864 h 1354"/>
                <a:gd name="T6" fmla="*/ 764 w 1580"/>
                <a:gd name="T7" fmla="*/ 1038 h 1354"/>
                <a:gd name="T8" fmla="*/ 892 w 1580"/>
                <a:gd name="T9" fmla="*/ 1184 h 1354"/>
                <a:gd name="T10" fmla="*/ 902 w 1580"/>
                <a:gd name="T11" fmla="*/ 1190 h 1354"/>
                <a:gd name="T12" fmla="*/ 948 w 1580"/>
                <a:gd name="T13" fmla="*/ 1166 h 1354"/>
                <a:gd name="T14" fmla="*/ 1130 w 1580"/>
                <a:gd name="T15" fmla="*/ 1036 h 1354"/>
                <a:gd name="T16" fmla="*/ 1318 w 1580"/>
                <a:gd name="T17" fmla="*/ 882 h 1354"/>
                <a:gd name="T18" fmla="*/ 1378 w 1580"/>
                <a:gd name="T19" fmla="*/ 822 h 1354"/>
                <a:gd name="T20" fmla="*/ 1384 w 1580"/>
                <a:gd name="T21" fmla="*/ 802 h 1354"/>
                <a:gd name="T22" fmla="*/ 1392 w 1580"/>
                <a:gd name="T23" fmla="*/ 694 h 1354"/>
                <a:gd name="T24" fmla="*/ 1368 w 1580"/>
                <a:gd name="T25" fmla="*/ 560 h 1354"/>
                <a:gd name="T26" fmla="*/ 1338 w 1580"/>
                <a:gd name="T27" fmla="*/ 470 h 1354"/>
                <a:gd name="T28" fmla="*/ 1294 w 1580"/>
                <a:gd name="T29" fmla="*/ 382 h 1354"/>
                <a:gd name="T30" fmla="*/ 1232 w 1580"/>
                <a:gd name="T31" fmla="*/ 294 h 1354"/>
                <a:gd name="T32" fmla="*/ 1148 w 1580"/>
                <a:gd name="T33" fmla="*/ 216 h 1354"/>
                <a:gd name="T34" fmla="*/ 1046 w 1580"/>
                <a:gd name="T35" fmla="*/ 150 h 1354"/>
                <a:gd name="T36" fmla="*/ 918 w 1580"/>
                <a:gd name="T37" fmla="*/ 102 h 1354"/>
                <a:gd name="T38" fmla="*/ 860 w 1580"/>
                <a:gd name="T39" fmla="*/ 88 h 1354"/>
                <a:gd name="T40" fmla="*/ 830 w 1580"/>
                <a:gd name="T41" fmla="*/ 72 h 1354"/>
                <a:gd name="T42" fmla="*/ 820 w 1580"/>
                <a:gd name="T43" fmla="*/ 54 h 1354"/>
                <a:gd name="T44" fmla="*/ 820 w 1580"/>
                <a:gd name="T45" fmla="*/ 26 h 1354"/>
                <a:gd name="T46" fmla="*/ 828 w 1580"/>
                <a:gd name="T47" fmla="*/ 8 h 1354"/>
                <a:gd name="T48" fmla="*/ 848 w 1580"/>
                <a:gd name="T49" fmla="*/ 0 h 1354"/>
                <a:gd name="T50" fmla="*/ 886 w 1580"/>
                <a:gd name="T51" fmla="*/ 14 h 1354"/>
                <a:gd name="T52" fmla="*/ 910 w 1580"/>
                <a:gd name="T53" fmla="*/ 32 h 1354"/>
                <a:gd name="T54" fmla="*/ 1010 w 1580"/>
                <a:gd name="T55" fmla="*/ 50 h 1354"/>
                <a:gd name="T56" fmla="*/ 1140 w 1580"/>
                <a:gd name="T57" fmla="*/ 88 h 1354"/>
                <a:gd name="T58" fmla="*/ 1296 w 1580"/>
                <a:gd name="T59" fmla="*/ 156 h 1354"/>
                <a:gd name="T60" fmla="*/ 1432 w 1580"/>
                <a:gd name="T61" fmla="*/ 242 h 1354"/>
                <a:gd name="T62" fmla="*/ 1512 w 1580"/>
                <a:gd name="T63" fmla="*/ 308 h 1354"/>
                <a:gd name="T64" fmla="*/ 1562 w 1580"/>
                <a:gd name="T65" fmla="*/ 360 h 1354"/>
                <a:gd name="T66" fmla="*/ 1578 w 1580"/>
                <a:gd name="T67" fmla="*/ 630 h 1354"/>
                <a:gd name="T68" fmla="*/ 1580 w 1580"/>
                <a:gd name="T69" fmla="*/ 766 h 1354"/>
                <a:gd name="T70" fmla="*/ 1570 w 1580"/>
                <a:gd name="T71" fmla="*/ 788 h 1354"/>
                <a:gd name="T72" fmla="*/ 1378 w 1580"/>
                <a:gd name="T73" fmla="*/ 950 h 1354"/>
                <a:gd name="T74" fmla="*/ 1016 w 1580"/>
                <a:gd name="T75" fmla="*/ 1230 h 1354"/>
                <a:gd name="T76" fmla="*/ 844 w 1580"/>
                <a:gd name="T77" fmla="*/ 1354 h 1354"/>
                <a:gd name="T78" fmla="*/ 770 w 1580"/>
                <a:gd name="T79" fmla="*/ 1306 h 1354"/>
                <a:gd name="T80" fmla="*/ 690 w 1580"/>
                <a:gd name="T81" fmla="*/ 1276 h 1354"/>
                <a:gd name="T82" fmla="*/ 622 w 1580"/>
                <a:gd name="T83" fmla="*/ 1266 h 1354"/>
                <a:gd name="T84" fmla="*/ 544 w 1580"/>
                <a:gd name="T85" fmla="*/ 1272 h 1354"/>
                <a:gd name="T86" fmla="*/ 328 w 1580"/>
                <a:gd name="T87" fmla="*/ 1272 h 1354"/>
                <a:gd name="T88" fmla="*/ 172 w 1580"/>
                <a:gd name="T89" fmla="*/ 1254 h 1354"/>
                <a:gd name="T90" fmla="*/ 124 w 1580"/>
                <a:gd name="T91" fmla="*/ 1238 h 1354"/>
                <a:gd name="T92" fmla="*/ 80 w 1580"/>
                <a:gd name="T93" fmla="*/ 1182 h 1354"/>
                <a:gd name="T94" fmla="*/ 30 w 1580"/>
                <a:gd name="T95" fmla="*/ 1086 h 1354"/>
                <a:gd name="T96" fmla="*/ 6 w 1580"/>
                <a:gd name="T97" fmla="*/ 1006 h 1354"/>
                <a:gd name="T98" fmla="*/ 2 w 1580"/>
                <a:gd name="T99" fmla="*/ 926 h 1354"/>
                <a:gd name="T100" fmla="*/ 16 w 1580"/>
                <a:gd name="T101" fmla="*/ 880 h 1354"/>
                <a:gd name="T102" fmla="*/ 32 w 1580"/>
                <a:gd name="T103" fmla="*/ 860 h 1354"/>
                <a:gd name="T104" fmla="*/ 82 w 1580"/>
                <a:gd name="T105" fmla="*/ 832 h 1354"/>
                <a:gd name="T106" fmla="*/ 186 w 1580"/>
                <a:gd name="T107" fmla="*/ 806 h 1354"/>
                <a:gd name="T108" fmla="*/ 338 w 1580"/>
                <a:gd name="T109" fmla="*/ 798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80" h="1354">
                  <a:moveTo>
                    <a:pt x="462" y="804"/>
                  </a:moveTo>
                  <a:lnTo>
                    <a:pt x="462" y="804"/>
                  </a:lnTo>
                  <a:lnTo>
                    <a:pt x="478" y="808"/>
                  </a:lnTo>
                  <a:lnTo>
                    <a:pt x="518" y="818"/>
                  </a:lnTo>
                  <a:lnTo>
                    <a:pt x="542" y="826"/>
                  </a:lnTo>
                  <a:lnTo>
                    <a:pt x="568" y="838"/>
                  </a:lnTo>
                  <a:lnTo>
                    <a:pt x="590" y="850"/>
                  </a:lnTo>
                  <a:lnTo>
                    <a:pt x="610" y="864"/>
                  </a:lnTo>
                  <a:lnTo>
                    <a:pt x="610" y="864"/>
                  </a:lnTo>
                  <a:lnTo>
                    <a:pt x="636" y="890"/>
                  </a:lnTo>
                  <a:lnTo>
                    <a:pt x="672" y="932"/>
                  </a:lnTo>
                  <a:lnTo>
                    <a:pt x="764" y="1038"/>
                  </a:lnTo>
                  <a:lnTo>
                    <a:pt x="852" y="1140"/>
                  </a:lnTo>
                  <a:lnTo>
                    <a:pt x="882" y="1174"/>
                  </a:lnTo>
                  <a:lnTo>
                    <a:pt x="892" y="1184"/>
                  </a:lnTo>
                  <a:lnTo>
                    <a:pt x="898" y="1190"/>
                  </a:lnTo>
                  <a:lnTo>
                    <a:pt x="898" y="1190"/>
                  </a:lnTo>
                  <a:lnTo>
                    <a:pt x="902" y="1190"/>
                  </a:lnTo>
                  <a:lnTo>
                    <a:pt x="908" y="1188"/>
                  </a:lnTo>
                  <a:lnTo>
                    <a:pt x="924" y="1180"/>
                  </a:lnTo>
                  <a:lnTo>
                    <a:pt x="948" y="1166"/>
                  </a:lnTo>
                  <a:lnTo>
                    <a:pt x="976" y="1146"/>
                  </a:lnTo>
                  <a:lnTo>
                    <a:pt x="1048" y="1096"/>
                  </a:lnTo>
                  <a:lnTo>
                    <a:pt x="1130" y="1036"/>
                  </a:lnTo>
                  <a:lnTo>
                    <a:pt x="1212" y="972"/>
                  </a:lnTo>
                  <a:lnTo>
                    <a:pt x="1288" y="910"/>
                  </a:lnTo>
                  <a:lnTo>
                    <a:pt x="1318" y="882"/>
                  </a:lnTo>
                  <a:lnTo>
                    <a:pt x="1346" y="858"/>
                  </a:lnTo>
                  <a:lnTo>
                    <a:pt x="1366" y="838"/>
                  </a:lnTo>
                  <a:lnTo>
                    <a:pt x="1378" y="822"/>
                  </a:lnTo>
                  <a:lnTo>
                    <a:pt x="1378" y="822"/>
                  </a:lnTo>
                  <a:lnTo>
                    <a:pt x="1382" y="814"/>
                  </a:lnTo>
                  <a:lnTo>
                    <a:pt x="1384" y="802"/>
                  </a:lnTo>
                  <a:lnTo>
                    <a:pt x="1390" y="774"/>
                  </a:lnTo>
                  <a:lnTo>
                    <a:pt x="1392" y="738"/>
                  </a:lnTo>
                  <a:lnTo>
                    <a:pt x="1392" y="694"/>
                  </a:lnTo>
                  <a:lnTo>
                    <a:pt x="1386" y="644"/>
                  </a:lnTo>
                  <a:lnTo>
                    <a:pt x="1376" y="588"/>
                  </a:lnTo>
                  <a:lnTo>
                    <a:pt x="1368" y="560"/>
                  </a:lnTo>
                  <a:lnTo>
                    <a:pt x="1360" y="530"/>
                  </a:lnTo>
                  <a:lnTo>
                    <a:pt x="1350" y="500"/>
                  </a:lnTo>
                  <a:lnTo>
                    <a:pt x="1338" y="470"/>
                  </a:lnTo>
                  <a:lnTo>
                    <a:pt x="1326" y="440"/>
                  </a:lnTo>
                  <a:lnTo>
                    <a:pt x="1310" y="410"/>
                  </a:lnTo>
                  <a:lnTo>
                    <a:pt x="1294" y="382"/>
                  </a:lnTo>
                  <a:lnTo>
                    <a:pt x="1274" y="352"/>
                  </a:lnTo>
                  <a:lnTo>
                    <a:pt x="1254" y="322"/>
                  </a:lnTo>
                  <a:lnTo>
                    <a:pt x="1232" y="294"/>
                  </a:lnTo>
                  <a:lnTo>
                    <a:pt x="1206" y="268"/>
                  </a:lnTo>
                  <a:lnTo>
                    <a:pt x="1178" y="242"/>
                  </a:lnTo>
                  <a:lnTo>
                    <a:pt x="1148" y="216"/>
                  </a:lnTo>
                  <a:lnTo>
                    <a:pt x="1116" y="192"/>
                  </a:lnTo>
                  <a:lnTo>
                    <a:pt x="1082" y="170"/>
                  </a:lnTo>
                  <a:lnTo>
                    <a:pt x="1046" y="150"/>
                  </a:lnTo>
                  <a:lnTo>
                    <a:pt x="1006" y="132"/>
                  </a:lnTo>
                  <a:lnTo>
                    <a:pt x="962" y="116"/>
                  </a:lnTo>
                  <a:lnTo>
                    <a:pt x="918" y="102"/>
                  </a:lnTo>
                  <a:lnTo>
                    <a:pt x="870" y="90"/>
                  </a:lnTo>
                  <a:lnTo>
                    <a:pt x="870" y="90"/>
                  </a:lnTo>
                  <a:lnTo>
                    <a:pt x="860" y="88"/>
                  </a:lnTo>
                  <a:lnTo>
                    <a:pt x="850" y="86"/>
                  </a:lnTo>
                  <a:lnTo>
                    <a:pt x="840" y="80"/>
                  </a:lnTo>
                  <a:lnTo>
                    <a:pt x="830" y="72"/>
                  </a:lnTo>
                  <a:lnTo>
                    <a:pt x="824" y="66"/>
                  </a:lnTo>
                  <a:lnTo>
                    <a:pt x="822" y="60"/>
                  </a:lnTo>
                  <a:lnTo>
                    <a:pt x="820" y="54"/>
                  </a:lnTo>
                  <a:lnTo>
                    <a:pt x="818" y="44"/>
                  </a:lnTo>
                  <a:lnTo>
                    <a:pt x="818" y="36"/>
                  </a:lnTo>
                  <a:lnTo>
                    <a:pt x="820" y="26"/>
                  </a:lnTo>
                  <a:lnTo>
                    <a:pt x="820" y="26"/>
                  </a:lnTo>
                  <a:lnTo>
                    <a:pt x="824" y="16"/>
                  </a:lnTo>
                  <a:lnTo>
                    <a:pt x="828" y="8"/>
                  </a:lnTo>
                  <a:lnTo>
                    <a:pt x="834" y="4"/>
                  </a:lnTo>
                  <a:lnTo>
                    <a:pt x="840" y="2"/>
                  </a:lnTo>
                  <a:lnTo>
                    <a:pt x="848" y="0"/>
                  </a:lnTo>
                  <a:lnTo>
                    <a:pt x="856" y="2"/>
                  </a:lnTo>
                  <a:lnTo>
                    <a:pt x="872" y="6"/>
                  </a:lnTo>
                  <a:lnTo>
                    <a:pt x="886" y="14"/>
                  </a:lnTo>
                  <a:lnTo>
                    <a:pt x="898" y="22"/>
                  </a:lnTo>
                  <a:lnTo>
                    <a:pt x="910" y="32"/>
                  </a:lnTo>
                  <a:lnTo>
                    <a:pt x="910" y="32"/>
                  </a:lnTo>
                  <a:lnTo>
                    <a:pt x="928" y="34"/>
                  </a:lnTo>
                  <a:lnTo>
                    <a:pt x="976" y="42"/>
                  </a:lnTo>
                  <a:lnTo>
                    <a:pt x="1010" y="50"/>
                  </a:lnTo>
                  <a:lnTo>
                    <a:pt x="1048" y="60"/>
                  </a:lnTo>
                  <a:lnTo>
                    <a:pt x="1092" y="72"/>
                  </a:lnTo>
                  <a:lnTo>
                    <a:pt x="1140" y="88"/>
                  </a:lnTo>
                  <a:lnTo>
                    <a:pt x="1190" y="108"/>
                  </a:lnTo>
                  <a:lnTo>
                    <a:pt x="1242" y="130"/>
                  </a:lnTo>
                  <a:lnTo>
                    <a:pt x="1296" y="156"/>
                  </a:lnTo>
                  <a:lnTo>
                    <a:pt x="1350" y="188"/>
                  </a:lnTo>
                  <a:lnTo>
                    <a:pt x="1406" y="224"/>
                  </a:lnTo>
                  <a:lnTo>
                    <a:pt x="1432" y="242"/>
                  </a:lnTo>
                  <a:lnTo>
                    <a:pt x="1460" y="264"/>
                  </a:lnTo>
                  <a:lnTo>
                    <a:pt x="1486" y="286"/>
                  </a:lnTo>
                  <a:lnTo>
                    <a:pt x="1512" y="308"/>
                  </a:lnTo>
                  <a:lnTo>
                    <a:pt x="1536" y="334"/>
                  </a:lnTo>
                  <a:lnTo>
                    <a:pt x="1562" y="360"/>
                  </a:lnTo>
                  <a:lnTo>
                    <a:pt x="1562" y="360"/>
                  </a:lnTo>
                  <a:lnTo>
                    <a:pt x="1566" y="420"/>
                  </a:lnTo>
                  <a:lnTo>
                    <a:pt x="1574" y="556"/>
                  </a:lnTo>
                  <a:lnTo>
                    <a:pt x="1578" y="630"/>
                  </a:lnTo>
                  <a:lnTo>
                    <a:pt x="1580" y="698"/>
                  </a:lnTo>
                  <a:lnTo>
                    <a:pt x="1580" y="750"/>
                  </a:lnTo>
                  <a:lnTo>
                    <a:pt x="1580" y="766"/>
                  </a:lnTo>
                  <a:lnTo>
                    <a:pt x="1578" y="778"/>
                  </a:lnTo>
                  <a:lnTo>
                    <a:pt x="1578" y="778"/>
                  </a:lnTo>
                  <a:lnTo>
                    <a:pt x="1570" y="788"/>
                  </a:lnTo>
                  <a:lnTo>
                    <a:pt x="1548" y="808"/>
                  </a:lnTo>
                  <a:lnTo>
                    <a:pt x="1478" y="868"/>
                  </a:lnTo>
                  <a:lnTo>
                    <a:pt x="1378" y="950"/>
                  </a:lnTo>
                  <a:lnTo>
                    <a:pt x="1260" y="1044"/>
                  </a:lnTo>
                  <a:lnTo>
                    <a:pt x="1136" y="1140"/>
                  </a:lnTo>
                  <a:lnTo>
                    <a:pt x="1016" y="1230"/>
                  </a:lnTo>
                  <a:lnTo>
                    <a:pt x="916" y="1304"/>
                  </a:lnTo>
                  <a:lnTo>
                    <a:pt x="844" y="1354"/>
                  </a:lnTo>
                  <a:lnTo>
                    <a:pt x="844" y="1354"/>
                  </a:lnTo>
                  <a:lnTo>
                    <a:pt x="824" y="1338"/>
                  </a:lnTo>
                  <a:lnTo>
                    <a:pt x="800" y="1322"/>
                  </a:lnTo>
                  <a:lnTo>
                    <a:pt x="770" y="1306"/>
                  </a:lnTo>
                  <a:lnTo>
                    <a:pt x="732" y="1288"/>
                  </a:lnTo>
                  <a:lnTo>
                    <a:pt x="712" y="1282"/>
                  </a:lnTo>
                  <a:lnTo>
                    <a:pt x="690" y="1276"/>
                  </a:lnTo>
                  <a:lnTo>
                    <a:pt x="668" y="1270"/>
                  </a:lnTo>
                  <a:lnTo>
                    <a:pt x="646" y="1268"/>
                  </a:lnTo>
                  <a:lnTo>
                    <a:pt x="622" y="1266"/>
                  </a:lnTo>
                  <a:lnTo>
                    <a:pt x="598" y="1268"/>
                  </a:lnTo>
                  <a:lnTo>
                    <a:pt x="598" y="1268"/>
                  </a:lnTo>
                  <a:lnTo>
                    <a:pt x="544" y="1272"/>
                  </a:lnTo>
                  <a:lnTo>
                    <a:pt x="476" y="1274"/>
                  </a:lnTo>
                  <a:lnTo>
                    <a:pt x="402" y="1274"/>
                  </a:lnTo>
                  <a:lnTo>
                    <a:pt x="328" y="1272"/>
                  </a:lnTo>
                  <a:lnTo>
                    <a:pt x="258" y="1266"/>
                  </a:lnTo>
                  <a:lnTo>
                    <a:pt x="196" y="1260"/>
                  </a:lnTo>
                  <a:lnTo>
                    <a:pt x="172" y="1254"/>
                  </a:lnTo>
                  <a:lnTo>
                    <a:pt x="150" y="1250"/>
                  </a:lnTo>
                  <a:lnTo>
                    <a:pt x="134" y="1244"/>
                  </a:lnTo>
                  <a:lnTo>
                    <a:pt x="124" y="1238"/>
                  </a:lnTo>
                  <a:lnTo>
                    <a:pt x="124" y="1238"/>
                  </a:lnTo>
                  <a:lnTo>
                    <a:pt x="104" y="1216"/>
                  </a:lnTo>
                  <a:lnTo>
                    <a:pt x="80" y="1182"/>
                  </a:lnTo>
                  <a:lnTo>
                    <a:pt x="54" y="1138"/>
                  </a:lnTo>
                  <a:lnTo>
                    <a:pt x="42" y="1112"/>
                  </a:lnTo>
                  <a:lnTo>
                    <a:pt x="30" y="1086"/>
                  </a:lnTo>
                  <a:lnTo>
                    <a:pt x="20" y="1060"/>
                  </a:lnTo>
                  <a:lnTo>
                    <a:pt x="12" y="1032"/>
                  </a:lnTo>
                  <a:lnTo>
                    <a:pt x="6" y="1006"/>
                  </a:lnTo>
                  <a:lnTo>
                    <a:pt x="0" y="978"/>
                  </a:lnTo>
                  <a:lnTo>
                    <a:pt x="0" y="952"/>
                  </a:lnTo>
                  <a:lnTo>
                    <a:pt x="2" y="926"/>
                  </a:lnTo>
                  <a:lnTo>
                    <a:pt x="8" y="902"/>
                  </a:lnTo>
                  <a:lnTo>
                    <a:pt x="12" y="890"/>
                  </a:lnTo>
                  <a:lnTo>
                    <a:pt x="16" y="880"/>
                  </a:lnTo>
                  <a:lnTo>
                    <a:pt x="16" y="880"/>
                  </a:lnTo>
                  <a:lnTo>
                    <a:pt x="24" y="870"/>
                  </a:lnTo>
                  <a:lnTo>
                    <a:pt x="32" y="860"/>
                  </a:lnTo>
                  <a:lnTo>
                    <a:pt x="42" y="852"/>
                  </a:lnTo>
                  <a:lnTo>
                    <a:pt x="54" y="844"/>
                  </a:lnTo>
                  <a:lnTo>
                    <a:pt x="82" y="832"/>
                  </a:lnTo>
                  <a:lnTo>
                    <a:pt x="114" y="820"/>
                  </a:lnTo>
                  <a:lnTo>
                    <a:pt x="148" y="812"/>
                  </a:lnTo>
                  <a:lnTo>
                    <a:pt x="186" y="806"/>
                  </a:lnTo>
                  <a:lnTo>
                    <a:pt x="224" y="802"/>
                  </a:lnTo>
                  <a:lnTo>
                    <a:pt x="264" y="800"/>
                  </a:lnTo>
                  <a:lnTo>
                    <a:pt x="338" y="798"/>
                  </a:lnTo>
                  <a:lnTo>
                    <a:pt x="402" y="800"/>
                  </a:lnTo>
                  <a:lnTo>
                    <a:pt x="462" y="8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69" name="Freeform 10192"/>
            <p:cNvSpPr>
              <a:spLocks/>
            </p:cNvSpPr>
            <p:nvPr/>
          </p:nvSpPr>
          <p:spPr bwMode="auto">
            <a:xfrm>
              <a:off x="11942763" y="5916613"/>
              <a:ext cx="1162050" cy="1066800"/>
            </a:xfrm>
            <a:custGeom>
              <a:avLst/>
              <a:gdLst>
                <a:gd name="T0" fmla="*/ 210 w 732"/>
                <a:gd name="T1" fmla="*/ 40 h 672"/>
                <a:gd name="T2" fmla="*/ 190 w 732"/>
                <a:gd name="T3" fmla="*/ 50 h 672"/>
                <a:gd name="T4" fmla="*/ 148 w 732"/>
                <a:gd name="T5" fmla="*/ 86 h 672"/>
                <a:gd name="T6" fmla="*/ 106 w 732"/>
                <a:gd name="T7" fmla="*/ 144 h 672"/>
                <a:gd name="T8" fmla="*/ 64 w 732"/>
                <a:gd name="T9" fmla="*/ 216 h 672"/>
                <a:gd name="T10" fmla="*/ 32 w 732"/>
                <a:gd name="T11" fmla="*/ 300 h 672"/>
                <a:gd name="T12" fmla="*/ 8 w 732"/>
                <a:gd name="T13" fmla="*/ 390 h 672"/>
                <a:gd name="T14" fmla="*/ 0 w 732"/>
                <a:gd name="T15" fmla="*/ 482 h 672"/>
                <a:gd name="T16" fmla="*/ 4 w 732"/>
                <a:gd name="T17" fmla="*/ 528 h 672"/>
                <a:gd name="T18" fmla="*/ 12 w 732"/>
                <a:gd name="T19" fmla="*/ 572 h 672"/>
                <a:gd name="T20" fmla="*/ 28 w 732"/>
                <a:gd name="T21" fmla="*/ 616 h 672"/>
                <a:gd name="T22" fmla="*/ 38 w 732"/>
                <a:gd name="T23" fmla="*/ 626 h 672"/>
                <a:gd name="T24" fmla="*/ 64 w 732"/>
                <a:gd name="T25" fmla="*/ 648 h 672"/>
                <a:gd name="T26" fmla="*/ 102 w 732"/>
                <a:gd name="T27" fmla="*/ 668 h 672"/>
                <a:gd name="T28" fmla="*/ 124 w 732"/>
                <a:gd name="T29" fmla="*/ 672 h 672"/>
                <a:gd name="T30" fmla="*/ 146 w 732"/>
                <a:gd name="T31" fmla="*/ 668 h 672"/>
                <a:gd name="T32" fmla="*/ 160 w 732"/>
                <a:gd name="T33" fmla="*/ 660 h 672"/>
                <a:gd name="T34" fmla="*/ 256 w 732"/>
                <a:gd name="T35" fmla="*/ 604 h 672"/>
                <a:gd name="T36" fmla="*/ 444 w 732"/>
                <a:gd name="T37" fmla="*/ 482 h 672"/>
                <a:gd name="T38" fmla="*/ 628 w 732"/>
                <a:gd name="T39" fmla="*/ 352 h 672"/>
                <a:gd name="T40" fmla="*/ 714 w 732"/>
                <a:gd name="T41" fmla="*/ 286 h 672"/>
                <a:gd name="T42" fmla="*/ 726 w 732"/>
                <a:gd name="T43" fmla="*/ 272 h 672"/>
                <a:gd name="T44" fmla="*/ 732 w 732"/>
                <a:gd name="T45" fmla="*/ 260 h 672"/>
                <a:gd name="T46" fmla="*/ 730 w 732"/>
                <a:gd name="T47" fmla="*/ 220 h 672"/>
                <a:gd name="T48" fmla="*/ 710 w 732"/>
                <a:gd name="T49" fmla="*/ 166 h 672"/>
                <a:gd name="T50" fmla="*/ 672 w 732"/>
                <a:gd name="T51" fmla="*/ 108 h 672"/>
                <a:gd name="T52" fmla="*/ 644 w 732"/>
                <a:gd name="T53" fmla="*/ 80 h 672"/>
                <a:gd name="T54" fmla="*/ 612 w 732"/>
                <a:gd name="T55" fmla="*/ 54 h 672"/>
                <a:gd name="T56" fmla="*/ 574 w 732"/>
                <a:gd name="T57" fmla="*/ 34 h 672"/>
                <a:gd name="T58" fmla="*/ 530 w 732"/>
                <a:gd name="T59" fmla="*/ 16 h 672"/>
                <a:gd name="T60" fmla="*/ 478 w 732"/>
                <a:gd name="T61" fmla="*/ 4 h 672"/>
                <a:gd name="T62" fmla="*/ 422 w 732"/>
                <a:gd name="T63" fmla="*/ 0 h 672"/>
                <a:gd name="T64" fmla="*/ 358 w 732"/>
                <a:gd name="T65" fmla="*/ 4 h 672"/>
                <a:gd name="T66" fmla="*/ 288 w 732"/>
                <a:gd name="T67" fmla="*/ 16 h 672"/>
                <a:gd name="T68" fmla="*/ 210 w 732"/>
                <a:gd name="T69" fmla="*/ 4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32" h="672">
                  <a:moveTo>
                    <a:pt x="210" y="40"/>
                  </a:moveTo>
                  <a:lnTo>
                    <a:pt x="210" y="40"/>
                  </a:lnTo>
                  <a:lnTo>
                    <a:pt x="200" y="44"/>
                  </a:lnTo>
                  <a:lnTo>
                    <a:pt x="190" y="50"/>
                  </a:lnTo>
                  <a:lnTo>
                    <a:pt x="170" y="64"/>
                  </a:lnTo>
                  <a:lnTo>
                    <a:pt x="148" y="86"/>
                  </a:lnTo>
                  <a:lnTo>
                    <a:pt x="128" y="112"/>
                  </a:lnTo>
                  <a:lnTo>
                    <a:pt x="106" y="144"/>
                  </a:lnTo>
                  <a:lnTo>
                    <a:pt x="84" y="178"/>
                  </a:lnTo>
                  <a:lnTo>
                    <a:pt x="64" y="216"/>
                  </a:lnTo>
                  <a:lnTo>
                    <a:pt x="46" y="256"/>
                  </a:lnTo>
                  <a:lnTo>
                    <a:pt x="32" y="300"/>
                  </a:lnTo>
                  <a:lnTo>
                    <a:pt x="18" y="344"/>
                  </a:lnTo>
                  <a:lnTo>
                    <a:pt x="8" y="390"/>
                  </a:lnTo>
                  <a:lnTo>
                    <a:pt x="2" y="436"/>
                  </a:lnTo>
                  <a:lnTo>
                    <a:pt x="0" y="482"/>
                  </a:lnTo>
                  <a:lnTo>
                    <a:pt x="2" y="506"/>
                  </a:lnTo>
                  <a:lnTo>
                    <a:pt x="4" y="528"/>
                  </a:lnTo>
                  <a:lnTo>
                    <a:pt x="8" y="550"/>
                  </a:lnTo>
                  <a:lnTo>
                    <a:pt x="12" y="572"/>
                  </a:lnTo>
                  <a:lnTo>
                    <a:pt x="20" y="594"/>
                  </a:lnTo>
                  <a:lnTo>
                    <a:pt x="28" y="616"/>
                  </a:lnTo>
                  <a:lnTo>
                    <a:pt x="28" y="616"/>
                  </a:lnTo>
                  <a:lnTo>
                    <a:pt x="38" y="626"/>
                  </a:lnTo>
                  <a:lnTo>
                    <a:pt x="50" y="638"/>
                  </a:lnTo>
                  <a:lnTo>
                    <a:pt x="64" y="648"/>
                  </a:lnTo>
                  <a:lnTo>
                    <a:pt x="82" y="660"/>
                  </a:lnTo>
                  <a:lnTo>
                    <a:pt x="102" y="668"/>
                  </a:lnTo>
                  <a:lnTo>
                    <a:pt x="112" y="670"/>
                  </a:lnTo>
                  <a:lnTo>
                    <a:pt x="124" y="672"/>
                  </a:lnTo>
                  <a:lnTo>
                    <a:pt x="134" y="670"/>
                  </a:lnTo>
                  <a:lnTo>
                    <a:pt x="146" y="668"/>
                  </a:lnTo>
                  <a:lnTo>
                    <a:pt x="146" y="668"/>
                  </a:lnTo>
                  <a:lnTo>
                    <a:pt x="160" y="660"/>
                  </a:lnTo>
                  <a:lnTo>
                    <a:pt x="186" y="648"/>
                  </a:lnTo>
                  <a:lnTo>
                    <a:pt x="256" y="604"/>
                  </a:lnTo>
                  <a:lnTo>
                    <a:pt x="344" y="548"/>
                  </a:lnTo>
                  <a:lnTo>
                    <a:pt x="444" y="482"/>
                  </a:lnTo>
                  <a:lnTo>
                    <a:pt x="542" y="414"/>
                  </a:lnTo>
                  <a:lnTo>
                    <a:pt x="628" y="352"/>
                  </a:lnTo>
                  <a:lnTo>
                    <a:pt x="692" y="304"/>
                  </a:lnTo>
                  <a:lnTo>
                    <a:pt x="714" y="286"/>
                  </a:lnTo>
                  <a:lnTo>
                    <a:pt x="726" y="272"/>
                  </a:lnTo>
                  <a:lnTo>
                    <a:pt x="726" y="272"/>
                  </a:lnTo>
                  <a:lnTo>
                    <a:pt x="730" y="268"/>
                  </a:lnTo>
                  <a:lnTo>
                    <a:pt x="732" y="260"/>
                  </a:lnTo>
                  <a:lnTo>
                    <a:pt x="732" y="242"/>
                  </a:lnTo>
                  <a:lnTo>
                    <a:pt x="730" y="220"/>
                  </a:lnTo>
                  <a:lnTo>
                    <a:pt x="722" y="194"/>
                  </a:lnTo>
                  <a:lnTo>
                    <a:pt x="710" y="166"/>
                  </a:lnTo>
                  <a:lnTo>
                    <a:pt x="694" y="136"/>
                  </a:lnTo>
                  <a:lnTo>
                    <a:pt x="672" y="108"/>
                  </a:lnTo>
                  <a:lnTo>
                    <a:pt x="660" y="94"/>
                  </a:lnTo>
                  <a:lnTo>
                    <a:pt x="644" y="80"/>
                  </a:lnTo>
                  <a:lnTo>
                    <a:pt x="630" y="68"/>
                  </a:lnTo>
                  <a:lnTo>
                    <a:pt x="612" y="54"/>
                  </a:lnTo>
                  <a:lnTo>
                    <a:pt x="594" y="44"/>
                  </a:lnTo>
                  <a:lnTo>
                    <a:pt x="574" y="34"/>
                  </a:lnTo>
                  <a:lnTo>
                    <a:pt x="552" y="24"/>
                  </a:lnTo>
                  <a:lnTo>
                    <a:pt x="530" y="16"/>
                  </a:lnTo>
                  <a:lnTo>
                    <a:pt x="504" y="10"/>
                  </a:lnTo>
                  <a:lnTo>
                    <a:pt x="478" y="4"/>
                  </a:lnTo>
                  <a:lnTo>
                    <a:pt x="450" y="2"/>
                  </a:lnTo>
                  <a:lnTo>
                    <a:pt x="422" y="0"/>
                  </a:lnTo>
                  <a:lnTo>
                    <a:pt x="390" y="0"/>
                  </a:lnTo>
                  <a:lnTo>
                    <a:pt x="358" y="4"/>
                  </a:lnTo>
                  <a:lnTo>
                    <a:pt x="324" y="8"/>
                  </a:lnTo>
                  <a:lnTo>
                    <a:pt x="288" y="16"/>
                  </a:lnTo>
                  <a:lnTo>
                    <a:pt x="250" y="26"/>
                  </a:lnTo>
                  <a:lnTo>
                    <a:pt x="210" y="40"/>
                  </a:lnTo>
                  <a:close/>
                </a:path>
              </a:pathLst>
            </a:custGeom>
            <a:solidFill>
              <a:srgbClr val="F1C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70" name="Freeform 10193"/>
            <p:cNvSpPr>
              <a:spLocks/>
            </p:cNvSpPr>
            <p:nvPr/>
          </p:nvSpPr>
          <p:spPr bwMode="auto">
            <a:xfrm>
              <a:off x="11942763" y="5916613"/>
              <a:ext cx="1162050" cy="1066800"/>
            </a:xfrm>
            <a:custGeom>
              <a:avLst/>
              <a:gdLst>
                <a:gd name="T0" fmla="*/ 210 w 732"/>
                <a:gd name="T1" fmla="*/ 40 h 672"/>
                <a:gd name="T2" fmla="*/ 190 w 732"/>
                <a:gd name="T3" fmla="*/ 50 h 672"/>
                <a:gd name="T4" fmla="*/ 148 w 732"/>
                <a:gd name="T5" fmla="*/ 86 h 672"/>
                <a:gd name="T6" fmla="*/ 106 w 732"/>
                <a:gd name="T7" fmla="*/ 144 h 672"/>
                <a:gd name="T8" fmla="*/ 64 w 732"/>
                <a:gd name="T9" fmla="*/ 216 h 672"/>
                <a:gd name="T10" fmla="*/ 32 w 732"/>
                <a:gd name="T11" fmla="*/ 300 h 672"/>
                <a:gd name="T12" fmla="*/ 8 w 732"/>
                <a:gd name="T13" fmla="*/ 390 h 672"/>
                <a:gd name="T14" fmla="*/ 0 w 732"/>
                <a:gd name="T15" fmla="*/ 482 h 672"/>
                <a:gd name="T16" fmla="*/ 4 w 732"/>
                <a:gd name="T17" fmla="*/ 528 h 672"/>
                <a:gd name="T18" fmla="*/ 12 w 732"/>
                <a:gd name="T19" fmla="*/ 572 h 672"/>
                <a:gd name="T20" fmla="*/ 28 w 732"/>
                <a:gd name="T21" fmla="*/ 616 h 672"/>
                <a:gd name="T22" fmla="*/ 38 w 732"/>
                <a:gd name="T23" fmla="*/ 626 h 672"/>
                <a:gd name="T24" fmla="*/ 64 w 732"/>
                <a:gd name="T25" fmla="*/ 648 h 672"/>
                <a:gd name="T26" fmla="*/ 102 w 732"/>
                <a:gd name="T27" fmla="*/ 668 h 672"/>
                <a:gd name="T28" fmla="*/ 124 w 732"/>
                <a:gd name="T29" fmla="*/ 672 h 672"/>
                <a:gd name="T30" fmla="*/ 146 w 732"/>
                <a:gd name="T31" fmla="*/ 668 h 672"/>
                <a:gd name="T32" fmla="*/ 160 w 732"/>
                <a:gd name="T33" fmla="*/ 660 h 672"/>
                <a:gd name="T34" fmla="*/ 256 w 732"/>
                <a:gd name="T35" fmla="*/ 604 h 672"/>
                <a:gd name="T36" fmla="*/ 444 w 732"/>
                <a:gd name="T37" fmla="*/ 482 h 672"/>
                <a:gd name="T38" fmla="*/ 628 w 732"/>
                <a:gd name="T39" fmla="*/ 352 h 672"/>
                <a:gd name="T40" fmla="*/ 714 w 732"/>
                <a:gd name="T41" fmla="*/ 286 h 672"/>
                <a:gd name="T42" fmla="*/ 726 w 732"/>
                <a:gd name="T43" fmla="*/ 272 h 672"/>
                <a:gd name="T44" fmla="*/ 732 w 732"/>
                <a:gd name="T45" fmla="*/ 260 h 672"/>
                <a:gd name="T46" fmla="*/ 730 w 732"/>
                <a:gd name="T47" fmla="*/ 220 h 672"/>
                <a:gd name="T48" fmla="*/ 710 w 732"/>
                <a:gd name="T49" fmla="*/ 166 h 672"/>
                <a:gd name="T50" fmla="*/ 672 w 732"/>
                <a:gd name="T51" fmla="*/ 108 h 672"/>
                <a:gd name="T52" fmla="*/ 644 w 732"/>
                <a:gd name="T53" fmla="*/ 80 h 672"/>
                <a:gd name="T54" fmla="*/ 612 w 732"/>
                <a:gd name="T55" fmla="*/ 54 h 672"/>
                <a:gd name="T56" fmla="*/ 574 w 732"/>
                <a:gd name="T57" fmla="*/ 34 h 672"/>
                <a:gd name="T58" fmla="*/ 530 w 732"/>
                <a:gd name="T59" fmla="*/ 16 h 672"/>
                <a:gd name="T60" fmla="*/ 478 w 732"/>
                <a:gd name="T61" fmla="*/ 4 h 672"/>
                <a:gd name="T62" fmla="*/ 422 w 732"/>
                <a:gd name="T63" fmla="*/ 0 h 672"/>
                <a:gd name="T64" fmla="*/ 358 w 732"/>
                <a:gd name="T65" fmla="*/ 4 h 672"/>
                <a:gd name="T66" fmla="*/ 288 w 732"/>
                <a:gd name="T67" fmla="*/ 16 h 672"/>
                <a:gd name="T68" fmla="*/ 210 w 732"/>
                <a:gd name="T69" fmla="*/ 4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32" h="672">
                  <a:moveTo>
                    <a:pt x="210" y="40"/>
                  </a:moveTo>
                  <a:lnTo>
                    <a:pt x="210" y="40"/>
                  </a:lnTo>
                  <a:lnTo>
                    <a:pt x="200" y="44"/>
                  </a:lnTo>
                  <a:lnTo>
                    <a:pt x="190" y="50"/>
                  </a:lnTo>
                  <a:lnTo>
                    <a:pt x="170" y="64"/>
                  </a:lnTo>
                  <a:lnTo>
                    <a:pt x="148" y="86"/>
                  </a:lnTo>
                  <a:lnTo>
                    <a:pt x="128" y="112"/>
                  </a:lnTo>
                  <a:lnTo>
                    <a:pt x="106" y="144"/>
                  </a:lnTo>
                  <a:lnTo>
                    <a:pt x="84" y="178"/>
                  </a:lnTo>
                  <a:lnTo>
                    <a:pt x="64" y="216"/>
                  </a:lnTo>
                  <a:lnTo>
                    <a:pt x="46" y="256"/>
                  </a:lnTo>
                  <a:lnTo>
                    <a:pt x="32" y="300"/>
                  </a:lnTo>
                  <a:lnTo>
                    <a:pt x="18" y="344"/>
                  </a:lnTo>
                  <a:lnTo>
                    <a:pt x="8" y="390"/>
                  </a:lnTo>
                  <a:lnTo>
                    <a:pt x="2" y="436"/>
                  </a:lnTo>
                  <a:lnTo>
                    <a:pt x="0" y="482"/>
                  </a:lnTo>
                  <a:lnTo>
                    <a:pt x="2" y="506"/>
                  </a:lnTo>
                  <a:lnTo>
                    <a:pt x="4" y="528"/>
                  </a:lnTo>
                  <a:lnTo>
                    <a:pt x="8" y="550"/>
                  </a:lnTo>
                  <a:lnTo>
                    <a:pt x="12" y="572"/>
                  </a:lnTo>
                  <a:lnTo>
                    <a:pt x="20" y="594"/>
                  </a:lnTo>
                  <a:lnTo>
                    <a:pt x="28" y="616"/>
                  </a:lnTo>
                  <a:lnTo>
                    <a:pt x="28" y="616"/>
                  </a:lnTo>
                  <a:lnTo>
                    <a:pt x="38" y="626"/>
                  </a:lnTo>
                  <a:lnTo>
                    <a:pt x="50" y="638"/>
                  </a:lnTo>
                  <a:lnTo>
                    <a:pt x="64" y="648"/>
                  </a:lnTo>
                  <a:lnTo>
                    <a:pt x="82" y="660"/>
                  </a:lnTo>
                  <a:lnTo>
                    <a:pt x="102" y="668"/>
                  </a:lnTo>
                  <a:lnTo>
                    <a:pt x="112" y="670"/>
                  </a:lnTo>
                  <a:lnTo>
                    <a:pt x="124" y="672"/>
                  </a:lnTo>
                  <a:lnTo>
                    <a:pt x="134" y="670"/>
                  </a:lnTo>
                  <a:lnTo>
                    <a:pt x="146" y="668"/>
                  </a:lnTo>
                  <a:lnTo>
                    <a:pt x="146" y="668"/>
                  </a:lnTo>
                  <a:lnTo>
                    <a:pt x="160" y="660"/>
                  </a:lnTo>
                  <a:lnTo>
                    <a:pt x="186" y="648"/>
                  </a:lnTo>
                  <a:lnTo>
                    <a:pt x="256" y="604"/>
                  </a:lnTo>
                  <a:lnTo>
                    <a:pt x="344" y="548"/>
                  </a:lnTo>
                  <a:lnTo>
                    <a:pt x="444" y="482"/>
                  </a:lnTo>
                  <a:lnTo>
                    <a:pt x="542" y="414"/>
                  </a:lnTo>
                  <a:lnTo>
                    <a:pt x="628" y="352"/>
                  </a:lnTo>
                  <a:lnTo>
                    <a:pt x="692" y="304"/>
                  </a:lnTo>
                  <a:lnTo>
                    <a:pt x="714" y="286"/>
                  </a:lnTo>
                  <a:lnTo>
                    <a:pt x="726" y="272"/>
                  </a:lnTo>
                  <a:lnTo>
                    <a:pt x="726" y="272"/>
                  </a:lnTo>
                  <a:lnTo>
                    <a:pt x="730" y="268"/>
                  </a:lnTo>
                  <a:lnTo>
                    <a:pt x="732" y="260"/>
                  </a:lnTo>
                  <a:lnTo>
                    <a:pt x="732" y="242"/>
                  </a:lnTo>
                  <a:lnTo>
                    <a:pt x="730" y="220"/>
                  </a:lnTo>
                  <a:lnTo>
                    <a:pt x="722" y="194"/>
                  </a:lnTo>
                  <a:lnTo>
                    <a:pt x="710" y="166"/>
                  </a:lnTo>
                  <a:lnTo>
                    <a:pt x="694" y="136"/>
                  </a:lnTo>
                  <a:lnTo>
                    <a:pt x="672" y="108"/>
                  </a:lnTo>
                  <a:lnTo>
                    <a:pt x="660" y="94"/>
                  </a:lnTo>
                  <a:lnTo>
                    <a:pt x="644" y="80"/>
                  </a:lnTo>
                  <a:lnTo>
                    <a:pt x="630" y="68"/>
                  </a:lnTo>
                  <a:lnTo>
                    <a:pt x="612" y="54"/>
                  </a:lnTo>
                  <a:lnTo>
                    <a:pt x="594" y="44"/>
                  </a:lnTo>
                  <a:lnTo>
                    <a:pt x="574" y="34"/>
                  </a:lnTo>
                  <a:lnTo>
                    <a:pt x="552" y="24"/>
                  </a:lnTo>
                  <a:lnTo>
                    <a:pt x="530" y="16"/>
                  </a:lnTo>
                  <a:lnTo>
                    <a:pt x="504" y="10"/>
                  </a:lnTo>
                  <a:lnTo>
                    <a:pt x="478" y="4"/>
                  </a:lnTo>
                  <a:lnTo>
                    <a:pt x="450" y="2"/>
                  </a:lnTo>
                  <a:lnTo>
                    <a:pt x="422" y="0"/>
                  </a:lnTo>
                  <a:lnTo>
                    <a:pt x="390" y="0"/>
                  </a:lnTo>
                  <a:lnTo>
                    <a:pt x="358" y="4"/>
                  </a:lnTo>
                  <a:lnTo>
                    <a:pt x="324" y="8"/>
                  </a:lnTo>
                  <a:lnTo>
                    <a:pt x="288" y="16"/>
                  </a:lnTo>
                  <a:lnTo>
                    <a:pt x="250" y="26"/>
                  </a:lnTo>
                  <a:lnTo>
                    <a:pt x="21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71" name="Freeform 10194"/>
            <p:cNvSpPr>
              <a:spLocks/>
            </p:cNvSpPr>
            <p:nvPr/>
          </p:nvSpPr>
          <p:spPr bwMode="auto">
            <a:xfrm>
              <a:off x="11682413" y="5621338"/>
              <a:ext cx="1216025" cy="339725"/>
            </a:xfrm>
            <a:custGeom>
              <a:avLst/>
              <a:gdLst>
                <a:gd name="T0" fmla="*/ 744 w 766"/>
                <a:gd name="T1" fmla="*/ 14 h 214"/>
                <a:gd name="T2" fmla="*/ 744 w 766"/>
                <a:gd name="T3" fmla="*/ 14 h 214"/>
                <a:gd name="T4" fmla="*/ 740 w 766"/>
                <a:gd name="T5" fmla="*/ 12 h 214"/>
                <a:gd name="T6" fmla="*/ 736 w 766"/>
                <a:gd name="T7" fmla="*/ 10 h 214"/>
                <a:gd name="T8" fmla="*/ 720 w 766"/>
                <a:gd name="T9" fmla="*/ 6 h 214"/>
                <a:gd name="T10" fmla="*/ 698 w 766"/>
                <a:gd name="T11" fmla="*/ 2 h 214"/>
                <a:gd name="T12" fmla="*/ 668 w 766"/>
                <a:gd name="T13" fmla="*/ 0 h 214"/>
                <a:gd name="T14" fmla="*/ 600 w 766"/>
                <a:gd name="T15" fmla="*/ 0 h 214"/>
                <a:gd name="T16" fmla="*/ 518 w 766"/>
                <a:gd name="T17" fmla="*/ 0 h 214"/>
                <a:gd name="T18" fmla="*/ 432 w 766"/>
                <a:gd name="T19" fmla="*/ 4 h 214"/>
                <a:gd name="T20" fmla="*/ 348 w 766"/>
                <a:gd name="T21" fmla="*/ 8 h 214"/>
                <a:gd name="T22" fmla="*/ 214 w 766"/>
                <a:gd name="T23" fmla="*/ 18 h 214"/>
                <a:gd name="T24" fmla="*/ 214 w 766"/>
                <a:gd name="T25" fmla="*/ 18 h 214"/>
                <a:gd name="T26" fmla="*/ 168 w 766"/>
                <a:gd name="T27" fmla="*/ 20 h 214"/>
                <a:gd name="T28" fmla="*/ 128 w 766"/>
                <a:gd name="T29" fmla="*/ 18 h 214"/>
                <a:gd name="T30" fmla="*/ 68 w 766"/>
                <a:gd name="T31" fmla="*/ 16 h 214"/>
                <a:gd name="T32" fmla="*/ 46 w 766"/>
                <a:gd name="T33" fmla="*/ 16 h 214"/>
                <a:gd name="T34" fmla="*/ 36 w 766"/>
                <a:gd name="T35" fmla="*/ 16 h 214"/>
                <a:gd name="T36" fmla="*/ 28 w 766"/>
                <a:gd name="T37" fmla="*/ 20 h 214"/>
                <a:gd name="T38" fmla="*/ 22 w 766"/>
                <a:gd name="T39" fmla="*/ 22 h 214"/>
                <a:gd name="T40" fmla="*/ 16 w 766"/>
                <a:gd name="T41" fmla="*/ 28 h 214"/>
                <a:gd name="T42" fmla="*/ 10 w 766"/>
                <a:gd name="T43" fmla="*/ 34 h 214"/>
                <a:gd name="T44" fmla="*/ 6 w 766"/>
                <a:gd name="T45" fmla="*/ 42 h 214"/>
                <a:gd name="T46" fmla="*/ 6 w 766"/>
                <a:gd name="T47" fmla="*/ 42 h 214"/>
                <a:gd name="T48" fmla="*/ 2 w 766"/>
                <a:gd name="T49" fmla="*/ 52 h 214"/>
                <a:gd name="T50" fmla="*/ 0 w 766"/>
                <a:gd name="T51" fmla="*/ 64 h 214"/>
                <a:gd name="T52" fmla="*/ 2 w 766"/>
                <a:gd name="T53" fmla="*/ 78 h 214"/>
                <a:gd name="T54" fmla="*/ 8 w 766"/>
                <a:gd name="T55" fmla="*/ 90 h 214"/>
                <a:gd name="T56" fmla="*/ 14 w 766"/>
                <a:gd name="T57" fmla="*/ 104 h 214"/>
                <a:gd name="T58" fmla="*/ 24 w 766"/>
                <a:gd name="T59" fmla="*/ 116 h 214"/>
                <a:gd name="T60" fmla="*/ 36 w 766"/>
                <a:gd name="T61" fmla="*/ 130 h 214"/>
                <a:gd name="T62" fmla="*/ 48 w 766"/>
                <a:gd name="T63" fmla="*/ 142 h 214"/>
                <a:gd name="T64" fmla="*/ 64 w 766"/>
                <a:gd name="T65" fmla="*/ 154 h 214"/>
                <a:gd name="T66" fmla="*/ 80 w 766"/>
                <a:gd name="T67" fmla="*/ 166 h 214"/>
                <a:gd name="T68" fmla="*/ 98 w 766"/>
                <a:gd name="T69" fmla="*/ 178 h 214"/>
                <a:gd name="T70" fmla="*/ 116 w 766"/>
                <a:gd name="T71" fmla="*/ 186 h 214"/>
                <a:gd name="T72" fmla="*/ 136 w 766"/>
                <a:gd name="T73" fmla="*/ 196 h 214"/>
                <a:gd name="T74" fmla="*/ 156 w 766"/>
                <a:gd name="T75" fmla="*/ 202 h 214"/>
                <a:gd name="T76" fmla="*/ 178 w 766"/>
                <a:gd name="T77" fmla="*/ 208 h 214"/>
                <a:gd name="T78" fmla="*/ 198 w 766"/>
                <a:gd name="T79" fmla="*/ 212 h 214"/>
                <a:gd name="T80" fmla="*/ 198 w 766"/>
                <a:gd name="T81" fmla="*/ 212 h 214"/>
                <a:gd name="T82" fmla="*/ 222 w 766"/>
                <a:gd name="T83" fmla="*/ 214 h 214"/>
                <a:gd name="T84" fmla="*/ 252 w 766"/>
                <a:gd name="T85" fmla="*/ 214 h 214"/>
                <a:gd name="T86" fmla="*/ 286 w 766"/>
                <a:gd name="T87" fmla="*/ 212 h 214"/>
                <a:gd name="T88" fmla="*/ 324 w 766"/>
                <a:gd name="T89" fmla="*/ 210 h 214"/>
                <a:gd name="T90" fmla="*/ 408 w 766"/>
                <a:gd name="T91" fmla="*/ 198 h 214"/>
                <a:gd name="T92" fmla="*/ 496 w 766"/>
                <a:gd name="T93" fmla="*/ 186 h 214"/>
                <a:gd name="T94" fmla="*/ 580 w 766"/>
                <a:gd name="T95" fmla="*/ 170 h 214"/>
                <a:gd name="T96" fmla="*/ 652 w 766"/>
                <a:gd name="T97" fmla="*/ 154 h 214"/>
                <a:gd name="T98" fmla="*/ 706 w 766"/>
                <a:gd name="T99" fmla="*/ 140 h 214"/>
                <a:gd name="T100" fmla="*/ 724 w 766"/>
                <a:gd name="T101" fmla="*/ 134 h 214"/>
                <a:gd name="T102" fmla="*/ 736 w 766"/>
                <a:gd name="T103" fmla="*/ 128 h 214"/>
                <a:gd name="T104" fmla="*/ 736 w 766"/>
                <a:gd name="T105" fmla="*/ 128 h 214"/>
                <a:gd name="T106" fmla="*/ 748 w 766"/>
                <a:gd name="T107" fmla="*/ 118 h 214"/>
                <a:gd name="T108" fmla="*/ 758 w 766"/>
                <a:gd name="T109" fmla="*/ 106 h 214"/>
                <a:gd name="T110" fmla="*/ 764 w 766"/>
                <a:gd name="T111" fmla="*/ 92 h 214"/>
                <a:gd name="T112" fmla="*/ 766 w 766"/>
                <a:gd name="T113" fmla="*/ 76 h 214"/>
                <a:gd name="T114" fmla="*/ 766 w 766"/>
                <a:gd name="T115" fmla="*/ 62 h 214"/>
                <a:gd name="T116" fmla="*/ 762 w 766"/>
                <a:gd name="T117" fmla="*/ 46 h 214"/>
                <a:gd name="T118" fmla="*/ 754 w 766"/>
                <a:gd name="T119" fmla="*/ 30 h 214"/>
                <a:gd name="T120" fmla="*/ 744 w 766"/>
                <a:gd name="T121" fmla="*/ 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66" h="214">
                  <a:moveTo>
                    <a:pt x="744" y="14"/>
                  </a:moveTo>
                  <a:lnTo>
                    <a:pt x="744" y="14"/>
                  </a:lnTo>
                  <a:lnTo>
                    <a:pt x="740" y="12"/>
                  </a:lnTo>
                  <a:lnTo>
                    <a:pt x="736" y="10"/>
                  </a:lnTo>
                  <a:lnTo>
                    <a:pt x="720" y="6"/>
                  </a:lnTo>
                  <a:lnTo>
                    <a:pt x="698" y="2"/>
                  </a:lnTo>
                  <a:lnTo>
                    <a:pt x="668" y="0"/>
                  </a:lnTo>
                  <a:lnTo>
                    <a:pt x="600" y="0"/>
                  </a:lnTo>
                  <a:lnTo>
                    <a:pt x="518" y="0"/>
                  </a:lnTo>
                  <a:lnTo>
                    <a:pt x="432" y="4"/>
                  </a:lnTo>
                  <a:lnTo>
                    <a:pt x="348" y="8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168" y="20"/>
                  </a:lnTo>
                  <a:lnTo>
                    <a:pt x="128" y="18"/>
                  </a:lnTo>
                  <a:lnTo>
                    <a:pt x="68" y="16"/>
                  </a:lnTo>
                  <a:lnTo>
                    <a:pt x="46" y="16"/>
                  </a:lnTo>
                  <a:lnTo>
                    <a:pt x="36" y="16"/>
                  </a:lnTo>
                  <a:lnTo>
                    <a:pt x="28" y="20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0" y="34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2" y="52"/>
                  </a:lnTo>
                  <a:lnTo>
                    <a:pt x="0" y="64"/>
                  </a:lnTo>
                  <a:lnTo>
                    <a:pt x="2" y="78"/>
                  </a:lnTo>
                  <a:lnTo>
                    <a:pt x="8" y="90"/>
                  </a:lnTo>
                  <a:lnTo>
                    <a:pt x="14" y="104"/>
                  </a:lnTo>
                  <a:lnTo>
                    <a:pt x="24" y="116"/>
                  </a:lnTo>
                  <a:lnTo>
                    <a:pt x="36" y="130"/>
                  </a:lnTo>
                  <a:lnTo>
                    <a:pt x="48" y="142"/>
                  </a:lnTo>
                  <a:lnTo>
                    <a:pt x="64" y="154"/>
                  </a:lnTo>
                  <a:lnTo>
                    <a:pt x="80" y="166"/>
                  </a:lnTo>
                  <a:lnTo>
                    <a:pt x="98" y="178"/>
                  </a:lnTo>
                  <a:lnTo>
                    <a:pt x="116" y="186"/>
                  </a:lnTo>
                  <a:lnTo>
                    <a:pt x="136" y="196"/>
                  </a:lnTo>
                  <a:lnTo>
                    <a:pt x="156" y="202"/>
                  </a:lnTo>
                  <a:lnTo>
                    <a:pt x="178" y="208"/>
                  </a:lnTo>
                  <a:lnTo>
                    <a:pt x="198" y="212"/>
                  </a:lnTo>
                  <a:lnTo>
                    <a:pt x="198" y="212"/>
                  </a:lnTo>
                  <a:lnTo>
                    <a:pt x="222" y="214"/>
                  </a:lnTo>
                  <a:lnTo>
                    <a:pt x="252" y="214"/>
                  </a:lnTo>
                  <a:lnTo>
                    <a:pt x="286" y="212"/>
                  </a:lnTo>
                  <a:lnTo>
                    <a:pt x="324" y="210"/>
                  </a:lnTo>
                  <a:lnTo>
                    <a:pt x="408" y="198"/>
                  </a:lnTo>
                  <a:lnTo>
                    <a:pt x="496" y="186"/>
                  </a:lnTo>
                  <a:lnTo>
                    <a:pt x="580" y="170"/>
                  </a:lnTo>
                  <a:lnTo>
                    <a:pt x="652" y="154"/>
                  </a:lnTo>
                  <a:lnTo>
                    <a:pt x="706" y="140"/>
                  </a:lnTo>
                  <a:lnTo>
                    <a:pt x="724" y="134"/>
                  </a:lnTo>
                  <a:lnTo>
                    <a:pt x="736" y="128"/>
                  </a:lnTo>
                  <a:lnTo>
                    <a:pt x="736" y="128"/>
                  </a:lnTo>
                  <a:lnTo>
                    <a:pt x="748" y="118"/>
                  </a:lnTo>
                  <a:lnTo>
                    <a:pt x="758" y="106"/>
                  </a:lnTo>
                  <a:lnTo>
                    <a:pt x="764" y="92"/>
                  </a:lnTo>
                  <a:lnTo>
                    <a:pt x="766" y="76"/>
                  </a:lnTo>
                  <a:lnTo>
                    <a:pt x="766" y="62"/>
                  </a:lnTo>
                  <a:lnTo>
                    <a:pt x="762" y="46"/>
                  </a:lnTo>
                  <a:lnTo>
                    <a:pt x="754" y="30"/>
                  </a:lnTo>
                  <a:lnTo>
                    <a:pt x="744" y="14"/>
                  </a:lnTo>
                  <a:close/>
                </a:path>
              </a:pathLst>
            </a:custGeom>
            <a:solidFill>
              <a:srgbClr val="20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72" name="Freeform 10195"/>
            <p:cNvSpPr>
              <a:spLocks/>
            </p:cNvSpPr>
            <p:nvPr/>
          </p:nvSpPr>
          <p:spPr bwMode="auto">
            <a:xfrm>
              <a:off x="11682413" y="5621338"/>
              <a:ext cx="1216025" cy="339725"/>
            </a:xfrm>
            <a:custGeom>
              <a:avLst/>
              <a:gdLst>
                <a:gd name="T0" fmla="*/ 744 w 766"/>
                <a:gd name="T1" fmla="*/ 14 h 214"/>
                <a:gd name="T2" fmla="*/ 744 w 766"/>
                <a:gd name="T3" fmla="*/ 14 h 214"/>
                <a:gd name="T4" fmla="*/ 740 w 766"/>
                <a:gd name="T5" fmla="*/ 12 h 214"/>
                <a:gd name="T6" fmla="*/ 736 w 766"/>
                <a:gd name="T7" fmla="*/ 10 h 214"/>
                <a:gd name="T8" fmla="*/ 720 w 766"/>
                <a:gd name="T9" fmla="*/ 6 h 214"/>
                <a:gd name="T10" fmla="*/ 698 w 766"/>
                <a:gd name="T11" fmla="*/ 2 h 214"/>
                <a:gd name="T12" fmla="*/ 668 w 766"/>
                <a:gd name="T13" fmla="*/ 0 h 214"/>
                <a:gd name="T14" fmla="*/ 600 w 766"/>
                <a:gd name="T15" fmla="*/ 0 h 214"/>
                <a:gd name="T16" fmla="*/ 518 w 766"/>
                <a:gd name="T17" fmla="*/ 0 h 214"/>
                <a:gd name="T18" fmla="*/ 432 w 766"/>
                <a:gd name="T19" fmla="*/ 4 h 214"/>
                <a:gd name="T20" fmla="*/ 348 w 766"/>
                <a:gd name="T21" fmla="*/ 8 h 214"/>
                <a:gd name="T22" fmla="*/ 214 w 766"/>
                <a:gd name="T23" fmla="*/ 18 h 214"/>
                <a:gd name="T24" fmla="*/ 214 w 766"/>
                <a:gd name="T25" fmla="*/ 18 h 214"/>
                <a:gd name="T26" fmla="*/ 168 w 766"/>
                <a:gd name="T27" fmla="*/ 20 h 214"/>
                <a:gd name="T28" fmla="*/ 128 w 766"/>
                <a:gd name="T29" fmla="*/ 18 h 214"/>
                <a:gd name="T30" fmla="*/ 68 w 766"/>
                <a:gd name="T31" fmla="*/ 16 h 214"/>
                <a:gd name="T32" fmla="*/ 46 w 766"/>
                <a:gd name="T33" fmla="*/ 16 h 214"/>
                <a:gd name="T34" fmla="*/ 36 w 766"/>
                <a:gd name="T35" fmla="*/ 16 h 214"/>
                <a:gd name="T36" fmla="*/ 28 w 766"/>
                <a:gd name="T37" fmla="*/ 20 h 214"/>
                <a:gd name="T38" fmla="*/ 22 w 766"/>
                <a:gd name="T39" fmla="*/ 22 h 214"/>
                <a:gd name="T40" fmla="*/ 16 w 766"/>
                <a:gd name="T41" fmla="*/ 28 h 214"/>
                <a:gd name="T42" fmla="*/ 10 w 766"/>
                <a:gd name="T43" fmla="*/ 34 h 214"/>
                <a:gd name="T44" fmla="*/ 6 w 766"/>
                <a:gd name="T45" fmla="*/ 42 h 214"/>
                <a:gd name="T46" fmla="*/ 6 w 766"/>
                <a:gd name="T47" fmla="*/ 42 h 214"/>
                <a:gd name="T48" fmla="*/ 2 w 766"/>
                <a:gd name="T49" fmla="*/ 52 h 214"/>
                <a:gd name="T50" fmla="*/ 0 w 766"/>
                <a:gd name="T51" fmla="*/ 64 h 214"/>
                <a:gd name="T52" fmla="*/ 2 w 766"/>
                <a:gd name="T53" fmla="*/ 78 h 214"/>
                <a:gd name="T54" fmla="*/ 8 w 766"/>
                <a:gd name="T55" fmla="*/ 90 h 214"/>
                <a:gd name="T56" fmla="*/ 14 w 766"/>
                <a:gd name="T57" fmla="*/ 104 h 214"/>
                <a:gd name="T58" fmla="*/ 24 w 766"/>
                <a:gd name="T59" fmla="*/ 116 h 214"/>
                <a:gd name="T60" fmla="*/ 36 w 766"/>
                <a:gd name="T61" fmla="*/ 130 h 214"/>
                <a:gd name="T62" fmla="*/ 48 w 766"/>
                <a:gd name="T63" fmla="*/ 142 h 214"/>
                <a:gd name="T64" fmla="*/ 64 w 766"/>
                <a:gd name="T65" fmla="*/ 154 h 214"/>
                <a:gd name="T66" fmla="*/ 80 w 766"/>
                <a:gd name="T67" fmla="*/ 166 h 214"/>
                <a:gd name="T68" fmla="*/ 98 w 766"/>
                <a:gd name="T69" fmla="*/ 178 h 214"/>
                <a:gd name="T70" fmla="*/ 116 w 766"/>
                <a:gd name="T71" fmla="*/ 186 h 214"/>
                <a:gd name="T72" fmla="*/ 136 w 766"/>
                <a:gd name="T73" fmla="*/ 196 h 214"/>
                <a:gd name="T74" fmla="*/ 156 w 766"/>
                <a:gd name="T75" fmla="*/ 202 h 214"/>
                <a:gd name="T76" fmla="*/ 178 w 766"/>
                <a:gd name="T77" fmla="*/ 208 h 214"/>
                <a:gd name="T78" fmla="*/ 198 w 766"/>
                <a:gd name="T79" fmla="*/ 212 h 214"/>
                <a:gd name="T80" fmla="*/ 198 w 766"/>
                <a:gd name="T81" fmla="*/ 212 h 214"/>
                <a:gd name="T82" fmla="*/ 222 w 766"/>
                <a:gd name="T83" fmla="*/ 214 h 214"/>
                <a:gd name="T84" fmla="*/ 252 w 766"/>
                <a:gd name="T85" fmla="*/ 214 h 214"/>
                <a:gd name="T86" fmla="*/ 286 w 766"/>
                <a:gd name="T87" fmla="*/ 212 h 214"/>
                <a:gd name="T88" fmla="*/ 324 w 766"/>
                <a:gd name="T89" fmla="*/ 210 h 214"/>
                <a:gd name="T90" fmla="*/ 408 w 766"/>
                <a:gd name="T91" fmla="*/ 198 h 214"/>
                <a:gd name="T92" fmla="*/ 496 w 766"/>
                <a:gd name="T93" fmla="*/ 186 h 214"/>
                <a:gd name="T94" fmla="*/ 580 w 766"/>
                <a:gd name="T95" fmla="*/ 170 h 214"/>
                <a:gd name="T96" fmla="*/ 652 w 766"/>
                <a:gd name="T97" fmla="*/ 154 h 214"/>
                <a:gd name="T98" fmla="*/ 706 w 766"/>
                <a:gd name="T99" fmla="*/ 140 h 214"/>
                <a:gd name="T100" fmla="*/ 724 w 766"/>
                <a:gd name="T101" fmla="*/ 134 h 214"/>
                <a:gd name="T102" fmla="*/ 736 w 766"/>
                <a:gd name="T103" fmla="*/ 128 h 214"/>
                <a:gd name="T104" fmla="*/ 736 w 766"/>
                <a:gd name="T105" fmla="*/ 128 h 214"/>
                <a:gd name="T106" fmla="*/ 748 w 766"/>
                <a:gd name="T107" fmla="*/ 118 h 214"/>
                <a:gd name="T108" fmla="*/ 758 w 766"/>
                <a:gd name="T109" fmla="*/ 106 h 214"/>
                <a:gd name="T110" fmla="*/ 764 w 766"/>
                <a:gd name="T111" fmla="*/ 92 h 214"/>
                <a:gd name="T112" fmla="*/ 766 w 766"/>
                <a:gd name="T113" fmla="*/ 76 h 214"/>
                <a:gd name="T114" fmla="*/ 766 w 766"/>
                <a:gd name="T115" fmla="*/ 62 h 214"/>
                <a:gd name="T116" fmla="*/ 762 w 766"/>
                <a:gd name="T117" fmla="*/ 46 h 214"/>
                <a:gd name="T118" fmla="*/ 754 w 766"/>
                <a:gd name="T119" fmla="*/ 30 h 214"/>
                <a:gd name="T120" fmla="*/ 744 w 766"/>
                <a:gd name="T121" fmla="*/ 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66" h="214">
                  <a:moveTo>
                    <a:pt x="744" y="14"/>
                  </a:moveTo>
                  <a:lnTo>
                    <a:pt x="744" y="14"/>
                  </a:lnTo>
                  <a:lnTo>
                    <a:pt x="740" y="12"/>
                  </a:lnTo>
                  <a:lnTo>
                    <a:pt x="736" y="10"/>
                  </a:lnTo>
                  <a:lnTo>
                    <a:pt x="720" y="6"/>
                  </a:lnTo>
                  <a:lnTo>
                    <a:pt x="698" y="2"/>
                  </a:lnTo>
                  <a:lnTo>
                    <a:pt x="668" y="0"/>
                  </a:lnTo>
                  <a:lnTo>
                    <a:pt x="600" y="0"/>
                  </a:lnTo>
                  <a:lnTo>
                    <a:pt x="518" y="0"/>
                  </a:lnTo>
                  <a:lnTo>
                    <a:pt x="432" y="4"/>
                  </a:lnTo>
                  <a:lnTo>
                    <a:pt x="348" y="8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168" y="20"/>
                  </a:lnTo>
                  <a:lnTo>
                    <a:pt x="128" y="18"/>
                  </a:lnTo>
                  <a:lnTo>
                    <a:pt x="68" y="16"/>
                  </a:lnTo>
                  <a:lnTo>
                    <a:pt x="46" y="16"/>
                  </a:lnTo>
                  <a:lnTo>
                    <a:pt x="36" y="16"/>
                  </a:lnTo>
                  <a:lnTo>
                    <a:pt x="28" y="20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0" y="34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2" y="52"/>
                  </a:lnTo>
                  <a:lnTo>
                    <a:pt x="0" y="64"/>
                  </a:lnTo>
                  <a:lnTo>
                    <a:pt x="2" y="78"/>
                  </a:lnTo>
                  <a:lnTo>
                    <a:pt x="8" y="90"/>
                  </a:lnTo>
                  <a:lnTo>
                    <a:pt x="14" y="104"/>
                  </a:lnTo>
                  <a:lnTo>
                    <a:pt x="24" y="116"/>
                  </a:lnTo>
                  <a:lnTo>
                    <a:pt x="36" y="130"/>
                  </a:lnTo>
                  <a:lnTo>
                    <a:pt x="48" y="142"/>
                  </a:lnTo>
                  <a:lnTo>
                    <a:pt x="64" y="154"/>
                  </a:lnTo>
                  <a:lnTo>
                    <a:pt x="80" y="166"/>
                  </a:lnTo>
                  <a:lnTo>
                    <a:pt x="98" y="178"/>
                  </a:lnTo>
                  <a:lnTo>
                    <a:pt x="116" y="186"/>
                  </a:lnTo>
                  <a:lnTo>
                    <a:pt x="136" y="196"/>
                  </a:lnTo>
                  <a:lnTo>
                    <a:pt x="156" y="202"/>
                  </a:lnTo>
                  <a:lnTo>
                    <a:pt x="178" y="208"/>
                  </a:lnTo>
                  <a:lnTo>
                    <a:pt x="198" y="212"/>
                  </a:lnTo>
                  <a:lnTo>
                    <a:pt x="198" y="212"/>
                  </a:lnTo>
                  <a:lnTo>
                    <a:pt x="222" y="214"/>
                  </a:lnTo>
                  <a:lnTo>
                    <a:pt x="252" y="214"/>
                  </a:lnTo>
                  <a:lnTo>
                    <a:pt x="286" y="212"/>
                  </a:lnTo>
                  <a:lnTo>
                    <a:pt x="324" y="210"/>
                  </a:lnTo>
                  <a:lnTo>
                    <a:pt x="408" y="198"/>
                  </a:lnTo>
                  <a:lnTo>
                    <a:pt x="496" y="186"/>
                  </a:lnTo>
                  <a:lnTo>
                    <a:pt x="580" y="170"/>
                  </a:lnTo>
                  <a:lnTo>
                    <a:pt x="652" y="154"/>
                  </a:lnTo>
                  <a:lnTo>
                    <a:pt x="706" y="140"/>
                  </a:lnTo>
                  <a:lnTo>
                    <a:pt x="724" y="134"/>
                  </a:lnTo>
                  <a:lnTo>
                    <a:pt x="736" y="128"/>
                  </a:lnTo>
                  <a:lnTo>
                    <a:pt x="736" y="128"/>
                  </a:lnTo>
                  <a:lnTo>
                    <a:pt x="748" y="118"/>
                  </a:lnTo>
                  <a:lnTo>
                    <a:pt x="758" y="106"/>
                  </a:lnTo>
                  <a:lnTo>
                    <a:pt x="764" y="92"/>
                  </a:lnTo>
                  <a:lnTo>
                    <a:pt x="766" y="76"/>
                  </a:lnTo>
                  <a:lnTo>
                    <a:pt x="766" y="62"/>
                  </a:lnTo>
                  <a:lnTo>
                    <a:pt x="762" y="46"/>
                  </a:lnTo>
                  <a:lnTo>
                    <a:pt x="754" y="30"/>
                  </a:lnTo>
                  <a:lnTo>
                    <a:pt x="744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73" name="Freeform 10196"/>
            <p:cNvSpPr>
              <a:spLocks/>
            </p:cNvSpPr>
            <p:nvPr/>
          </p:nvSpPr>
          <p:spPr bwMode="auto">
            <a:xfrm>
              <a:off x="14371638" y="4583113"/>
              <a:ext cx="990600" cy="1063625"/>
            </a:xfrm>
            <a:custGeom>
              <a:avLst/>
              <a:gdLst>
                <a:gd name="T0" fmla="*/ 48 w 624"/>
                <a:gd name="T1" fmla="*/ 670 h 670"/>
                <a:gd name="T2" fmla="*/ 24 w 624"/>
                <a:gd name="T3" fmla="*/ 562 h 670"/>
                <a:gd name="T4" fmla="*/ 4 w 624"/>
                <a:gd name="T5" fmla="*/ 428 h 670"/>
                <a:gd name="T6" fmla="*/ 0 w 624"/>
                <a:gd name="T7" fmla="*/ 360 h 670"/>
                <a:gd name="T8" fmla="*/ 4 w 624"/>
                <a:gd name="T9" fmla="*/ 300 h 670"/>
                <a:gd name="T10" fmla="*/ 16 w 624"/>
                <a:gd name="T11" fmla="*/ 258 h 670"/>
                <a:gd name="T12" fmla="*/ 38 w 624"/>
                <a:gd name="T13" fmla="*/ 220 h 670"/>
                <a:gd name="T14" fmla="*/ 92 w 624"/>
                <a:gd name="T15" fmla="*/ 140 h 670"/>
                <a:gd name="T16" fmla="*/ 128 w 624"/>
                <a:gd name="T17" fmla="*/ 100 h 670"/>
                <a:gd name="T18" fmla="*/ 170 w 624"/>
                <a:gd name="T19" fmla="*/ 64 h 670"/>
                <a:gd name="T20" fmla="*/ 218 w 624"/>
                <a:gd name="T21" fmla="*/ 34 h 670"/>
                <a:gd name="T22" fmla="*/ 274 w 624"/>
                <a:gd name="T23" fmla="*/ 14 h 670"/>
                <a:gd name="T24" fmla="*/ 340 w 624"/>
                <a:gd name="T25" fmla="*/ 2 h 670"/>
                <a:gd name="T26" fmla="*/ 362 w 624"/>
                <a:gd name="T27" fmla="*/ 0 h 670"/>
                <a:gd name="T28" fmla="*/ 408 w 624"/>
                <a:gd name="T29" fmla="*/ 4 h 670"/>
                <a:gd name="T30" fmla="*/ 452 w 624"/>
                <a:gd name="T31" fmla="*/ 10 h 670"/>
                <a:gd name="T32" fmla="*/ 492 w 624"/>
                <a:gd name="T33" fmla="*/ 24 h 670"/>
                <a:gd name="T34" fmla="*/ 546 w 624"/>
                <a:gd name="T35" fmla="*/ 48 h 670"/>
                <a:gd name="T36" fmla="*/ 592 w 624"/>
                <a:gd name="T37" fmla="*/ 80 h 670"/>
                <a:gd name="T38" fmla="*/ 616 w 624"/>
                <a:gd name="T39" fmla="*/ 104 h 670"/>
                <a:gd name="T40" fmla="*/ 624 w 624"/>
                <a:gd name="T41" fmla="*/ 118 h 670"/>
                <a:gd name="T42" fmla="*/ 432 w 624"/>
                <a:gd name="T43" fmla="*/ 268 h 670"/>
                <a:gd name="T44" fmla="*/ 348 w 624"/>
                <a:gd name="T45" fmla="*/ 326 h 670"/>
                <a:gd name="T46" fmla="*/ 312 w 624"/>
                <a:gd name="T47" fmla="*/ 350 h 670"/>
                <a:gd name="T48" fmla="*/ 234 w 624"/>
                <a:gd name="T49" fmla="*/ 408 h 670"/>
                <a:gd name="T50" fmla="*/ 200 w 624"/>
                <a:gd name="T51" fmla="*/ 442 h 670"/>
                <a:gd name="T52" fmla="*/ 172 w 624"/>
                <a:gd name="T53" fmla="*/ 478 h 670"/>
                <a:gd name="T54" fmla="*/ 154 w 624"/>
                <a:gd name="T55" fmla="*/ 516 h 670"/>
                <a:gd name="T56" fmla="*/ 146 w 624"/>
                <a:gd name="T57" fmla="*/ 558 h 670"/>
                <a:gd name="T58" fmla="*/ 154 w 624"/>
                <a:gd name="T59" fmla="*/ 602 h 670"/>
                <a:gd name="T60" fmla="*/ 148 w 624"/>
                <a:gd name="T61" fmla="*/ 608 h 670"/>
                <a:gd name="T62" fmla="*/ 132 w 624"/>
                <a:gd name="T63" fmla="*/ 626 h 670"/>
                <a:gd name="T64" fmla="*/ 98 w 624"/>
                <a:gd name="T65" fmla="*/ 648 h 670"/>
                <a:gd name="T66" fmla="*/ 48 w 624"/>
                <a:gd name="T6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24" h="670">
                  <a:moveTo>
                    <a:pt x="48" y="670"/>
                  </a:moveTo>
                  <a:lnTo>
                    <a:pt x="48" y="670"/>
                  </a:lnTo>
                  <a:lnTo>
                    <a:pt x="36" y="618"/>
                  </a:lnTo>
                  <a:lnTo>
                    <a:pt x="24" y="562"/>
                  </a:lnTo>
                  <a:lnTo>
                    <a:pt x="14" y="498"/>
                  </a:lnTo>
                  <a:lnTo>
                    <a:pt x="4" y="428"/>
                  </a:lnTo>
                  <a:lnTo>
                    <a:pt x="2" y="392"/>
                  </a:lnTo>
                  <a:lnTo>
                    <a:pt x="0" y="360"/>
                  </a:lnTo>
                  <a:lnTo>
                    <a:pt x="2" y="328"/>
                  </a:lnTo>
                  <a:lnTo>
                    <a:pt x="4" y="300"/>
                  </a:lnTo>
                  <a:lnTo>
                    <a:pt x="8" y="276"/>
                  </a:lnTo>
                  <a:lnTo>
                    <a:pt x="16" y="258"/>
                  </a:lnTo>
                  <a:lnTo>
                    <a:pt x="16" y="258"/>
                  </a:lnTo>
                  <a:lnTo>
                    <a:pt x="38" y="220"/>
                  </a:lnTo>
                  <a:lnTo>
                    <a:pt x="62" y="182"/>
                  </a:lnTo>
                  <a:lnTo>
                    <a:pt x="92" y="140"/>
                  </a:lnTo>
                  <a:lnTo>
                    <a:pt x="108" y="120"/>
                  </a:lnTo>
                  <a:lnTo>
                    <a:pt x="128" y="100"/>
                  </a:lnTo>
                  <a:lnTo>
                    <a:pt x="148" y="82"/>
                  </a:lnTo>
                  <a:lnTo>
                    <a:pt x="170" y="64"/>
                  </a:lnTo>
                  <a:lnTo>
                    <a:pt x="192" y="50"/>
                  </a:lnTo>
                  <a:lnTo>
                    <a:pt x="218" y="34"/>
                  </a:lnTo>
                  <a:lnTo>
                    <a:pt x="246" y="22"/>
                  </a:lnTo>
                  <a:lnTo>
                    <a:pt x="274" y="14"/>
                  </a:lnTo>
                  <a:lnTo>
                    <a:pt x="306" y="6"/>
                  </a:lnTo>
                  <a:lnTo>
                    <a:pt x="340" y="2"/>
                  </a:lnTo>
                  <a:lnTo>
                    <a:pt x="340" y="2"/>
                  </a:lnTo>
                  <a:lnTo>
                    <a:pt x="362" y="0"/>
                  </a:lnTo>
                  <a:lnTo>
                    <a:pt x="386" y="2"/>
                  </a:lnTo>
                  <a:lnTo>
                    <a:pt x="408" y="4"/>
                  </a:lnTo>
                  <a:lnTo>
                    <a:pt x="430" y="6"/>
                  </a:lnTo>
                  <a:lnTo>
                    <a:pt x="452" y="10"/>
                  </a:lnTo>
                  <a:lnTo>
                    <a:pt x="472" y="16"/>
                  </a:lnTo>
                  <a:lnTo>
                    <a:pt x="492" y="24"/>
                  </a:lnTo>
                  <a:lnTo>
                    <a:pt x="512" y="30"/>
                  </a:lnTo>
                  <a:lnTo>
                    <a:pt x="546" y="48"/>
                  </a:lnTo>
                  <a:lnTo>
                    <a:pt x="578" y="70"/>
                  </a:lnTo>
                  <a:lnTo>
                    <a:pt x="592" y="80"/>
                  </a:lnTo>
                  <a:lnTo>
                    <a:pt x="604" y="92"/>
                  </a:lnTo>
                  <a:lnTo>
                    <a:pt x="616" y="104"/>
                  </a:lnTo>
                  <a:lnTo>
                    <a:pt x="624" y="118"/>
                  </a:lnTo>
                  <a:lnTo>
                    <a:pt x="624" y="118"/>
                  </a:lnTo>
                  <a:lnTo>
                    <a:pt x="522" y="198"/>
                  </a:lnTo>
                  <a:lnTo>
                    <a:pt x="432" y="268"/>
                  </a:lnTo>
                  <a:lnTo>
                    <a:pt x="388" y="300"/>
                  </a:lnTo>
                  <a:lnTo>
                    <a:pt x="348" y="326"/>
                  </a:lnTo>
                  <a:lnTo>
                    <a:pt x="348" y="326"/>
                  </a:lnTo>
                  <a:lnTo>
                    <a:pt x="312" y="350"/>
                  </a:lnTo>
                  <a:lnTo>
                    <a:pt x="272" y="378"/>
                  </a:lnTo>
                  <a:lnTo>
                    <a:pt x="234" y="408"/>
                  </a:lnTo>
                  <a:lnTo>
                    <a:pt x="216" y="424"/>
                  </a:lnTo>
                  <a:lnTo>
                    <a:pt x="200" y="442"/>
                  </a:lnTo>
                  <a:lnTo>
                    <a:pt x="186" y="460"/>
                  </a:lnTo>
                  <a:lnTo>
                    <a:pt x="172" y="478"/>
                  </a:lnTo>
                  <a:lnTo>
                    <a:pt x="162" y="496"/>
                  </a:lnTo>
                  <a:lnTo>
                    <a:pt x="154" y="516"/>
                  </a:lnTo>
                  <a:lnTo>
                    <a:pt x="148" y="536"/>
                  </a:lnTo>
                  <a:lnTo>
                    <a:pt x="146" y="558"/>
                  </a:lnTo>
                  <a:lnTo>
                    <a:pt x="148" y="580"/>
                  </a:lnTo>
                  <a:lnTo>
                    <a:pt x="154" y="602"/>
                  </a:lnTo>
                  <a:lnTo>
                    <a:pt x="154" y="602"/>
                  </a:lnTo>
                  <a:lnTo>
                    <a:pt x="148" y="608"/>
                  </a:lnTo>
                  <a:lnTo>
                    <a:pt x="142" y="616"/>
                  </a:lnTo>
                  <a:lnTo>
                    <a:pt x="132" y="626"/>
                  </a:lnTo>
                  <a:lnTo>
                    <a:pt x="118" y="636"/>
                  </a:lnTo>
                  <a:lnTo>
                    <a:pt x="98" y="648"/>
                  </a:lnTo>
                  <a:lnTo>
                    <a:pt x="76" y="658"/>
                  </a:lnTo>
                  <a:lnTo>
                    <a:pt x="48" y="670"/>
                  </a:lnTo>
                  <a:close/>
                </a:path>
              </a:pathLst>
            </a:custGeom>
            <a:solidFill>
              <a:srgbClr val="F1C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74" name="Freeform 10197"/>
            <p:cNvSpPr>
              <a:spLocks/>
            </p:cNvSpPr>
            <p:nvPr/>
          </p:nvSpPr>
          <p:spPr bwMode="auto">
            <a:xfrm>
              <a:off x="14371638" y="4583113"/>
              <a:ext cx="990600" cy="1063625"/>
            </a:xfrm>
            <a:custGeom>
              <a:avLst/>
              <a:gdLst>
                <a:gd name="T0" fmla="*/ 48 w 624"/>
                <a:gd name="T1" fmla="*/ 670 h 670"/>
                <a:gd name="T2" fmla="*/ 24 w 624"/>
                <a:gd name="T3" fmla="*/ 562 h 670"/>
                <a:gd name="T4" fmla="*/ 4 w 624"/>
                <a:gd name="T5" fmla="*/ 428 h 670"/>
                <a:gd name="T6" fmla="*/ 0 w 624"/>
                <a:gd name="T7" fmla="*/ 360 h 670"/>
                <a:gd name="T8" fmla="*/ 4 w 624"/>
                <a:gd name="T9" fmla="*/ 300 h 670"/>
                <a:gd name="T10" fmla="*/ 16 w 624"/>
                <a:gd name="T11" fmla="*/ 258 h 670"/>
                <a:gd name="T12" fmla="*/ 38 w 624"/>
                <a:gd name="T13" fmla="*/ 220 h 670"/>
                <a:gd name="T14" fmla="*/ 92 w 624"/>
                <a:gd name="T15" fmla="*/ 140 h 670"/>
                <a:gd name="T16" fmla="*/ 128 w 624"/>
                <a:gd name="T17" fmla="*/ 100 h 670"/>
                <a:gd name="T18" fmla="*/ 170 w 624"/>
                <a:gd name="T19" fmla="*/ 64 h 670"/>
                <a:gd name="T20" fmla="*/ 218 w 624"/>
                <a:gd name="T21" fmla="*/ 34 h 670"/>
                <a:gd name="T22" fmla="*/ 274 w 624"/>
                <a:gd name="T23" fmla="*/ 14 h 670"/>
                <a:gd name="T24" fmla="*/ 340 w 624"/>
                <a:gd name="T25" fmla="*/ 2 h 670"/>
                <a:gd name="T26" fmla="*/ 362 w 624"/>
                <a:gd name="T27" fmla="*/ 0 h 670"/>
                <a:gd name="T28" fmla="*/ 408 w 624"/>
                <a:gd name="T29" fmla="*/ 4 h 670"/>
                <a:gd name="T30" fmla="*/ 452 w 624"/>
                <a:gd name="T31" fmla="*/ 10 h 670"/>
                <a:gd name="T32" fmla="*/ 492 w 624"/>
                <a:gd name="T33" fmla="*/ 24 h 670"/>
                <a:gd name="T34" fmla="*/ 546 w 624"/>
                <a:gd name="T35" fmla="*/ 48 h 670"/>
                <a:gd name="T36" fmla="*/ 592 w 624"/>
                <a:gd name="T37" fmla="*/ 80 h 670"/>
                <a:gd name="T38" fmla="*/ 616 w 624"/>
                <a:gd name="T39" fmla="*/ 104 h 670"/>
                <a:gd name="T40" fmla="*/ 624 w 624"/>
                <a:gd name="T41" fmla="*/ 118 h 670"/>
                <a:gd name="T42" fmla="*/ 432 w 624"/>
                <a:gd name="T43" fmla="*/ 268 h 670"/>
                <a:gd name="T44" fmla="*/ 348 w 624"/>
                <a:gd name="T45" fmla="*/ 326 h 670"/>
                <a:gd name="T46" fmla="*/ 312 w 624"/>
                <a:gd name="T47" fmla="*/ 350 h 670"/>
                <a:gd name="T48" fmla="*/ 234 w 624"/>
                <a:gd name="T49" fmla="*/ 408 h 670"/>
                <a:gd name="T50" fmla="*/ 200 w 624"/>
                <a:gd name="T51" fmla="*/ 442 h 670"/>
                <a:gd name="T52" fmla="*/ 172 w 624"/>
                <a:gd name="T53" fmla="*/ 478 h 670"/>
                <a:gd name="T54" fmla="*/ 154 w 624"/>
                <a:gd name="T55" fmla="*/ 516 h 670"/>
                <a:gd name="T56" fmla="*/ 146 w 624"/>
                <a:gd name="T57" fmla="*/ 558 h 670"/>
                <a:gd name="T58" fmla="*/ 154 w 624"/>
                <a:gd name="T59" fmla="*/ 602 h 670"/>
                <a:gd name="T60" fmla="*/ 148 w 624"/>
                <a:gd name="T61" fmla="*/ 608 h 670"/>
                <a:gd name="T62" fmla="*/ 132 w 624"/>
                <a:gd name="T63" fmla="*/ 626 h 670"/>
                <a:gd name="T64" fmla="*/ 98 w 624"/>
                <a:gd name="T65" fmla="*/ 648 h 670"/>
                <a:gd name="T66" fmla="*/ 48 w 624"/>
                <a:gd name="T6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24" h="670">
                  <a:moveTo>
                    <a:pt x="48" y="670"/>
                  </a:moveTo>
                  <a:lnTo>
                    <a:pt x="48" y="670"/>
                  </a:lnTo>
                  <a:lnTo>
                    <a:pt x="36" y="618"/>
                  </a:lnTo>
                  <a:lnTo>
                    <a:pt x="24" y="562"/>
                  </a:lnTo>
                  <a:lnTo>
                    <a:pt x="14" y="498"/>
                  </a:lnTo>
                  <a:lnTo>
                    <a:pt x="4" y="428"/>
                  </a:lnTo>
                  <a:lnTo>
                    <a:pt x="2" y="392"/>
                  </a:lnTo>
                  <a:lnTo>
                    <a:pt x="0" y="360"/>
                  </a:lnTo>
                  <a:lnTo>
                    <a:pt x="2" y="328"/>
                  </a:lnTo>
                  <a:lnTo>
                    <a:pt x="4" y="300"/>
                  </a:lnTo>
                  <a:lnTo>
                    <a:pt x="8" y="276"/>
                  </a:lnTo>
                  <a:lnTo>
                    <a:pt x="16" y="258"/>
                  </a:lnTo>
                  <a:lnTo>
                    <a:pt x="16" y="258"/>
                  </a:lnTo>
                  <a:lnTo>
                    <a:pt x="38" y="220"/>
                  </a:lnTo>
                  <a:lnTo>
                    <a:pt x="62" y="182"/>
                  </a:lnTo>
                  <a:lnTo>
                    <a:pt x="92" y="140"/>
                  </a:lnTo>
                  <a:lnTo>
                    <a:pt x="108" y="120"/>
                  </a:lnTo>
                  <a:lnTo>
                    <a:pt x="128" y="100"/>
                  </a:lnTo>
                  <a:lnTo>
                    <a:pt x="148" y="82"/>
                  </a:lnTo>
                  <a:lnTo>
                    <a:pt x="170" y="64"/>
                  </a:lnTo>
                  <a:lnTo>
                    <a:pt x="192" y="50"/>
                  </a:lnTo>
                  <a:lnTo>
                    <a:pt x="218" y="34"/>
                  </a:lnTo>
                  <a:lnTo>
                    <a:pt x="246" y="22"/>
                  </a:lnTo>
                  <a:lnTo>
                    <a:pt x="274" y="14"/>
                  </a:lnTo>
                  <a:lnTo>
                    <a:pt x="306" y="6"/>
                  </a:lnTo>
                  <a:lnTo>
                    <a:pt x="340" y="2"/>
                  </a:lnTo>
                  <a:lnTo>
                    <a:pt x="340" y="2"/>
                  </a:lnTo>
                  <a:lnTo>
                    <a:pt x="362" y="0"/>
                  </a:lnTo>
                  <a:lnTo>
                    <a:pt x="386" y="2"/>
                  </a:lnTo>
                  <a:lnTo>
                    <a:pt x="408" y="4"/>
                  </a:lnTo>
                  <a:lnTo>
                    <a:pt x="430" y="6"/>
                  </a:lnTo>
                  <a:lnTo>
                    <a:pt x="452" y="10"/>
                  </a:lnTo>
                  <a:lnTo>
                    <a:pt x="472" y="16"/>
                  </a:lnTo>
                  <a:lnTo>
                    <a:pt x="492" y="24"/>
                  </a:lnTo>
                  <a:lnTo>
                    <a:pt x="512" y="30"/>
                  </a:lnTo>
                  <a:lnTo>
                    <a:pt x="546" y="48"/>
                  </a:lnTo>
                  <a:lnTo>
                    <a:pt x="578" y="70"/>
                  </a:lnTo>
                  <a:lnTo>
                    <a:pt x="592" y="80"/>
                  </a:lnTo>
                  <a:lnTo>
                    <a:pt x="604" y="92"/>
                  </a:lnTo>
                  <a:lnTo>
                    <a:pt x="616" y="104"/>
                  </a:lnTo>
                  <a:lnTo>
                    <a:pt x="624" y="118"/>
                  </a:lnTo>
                  <a:lnTo>
                    <a:pt x="624" y="118"/>
                  </a:lnTo>
                  <a:lnTo>
                    <a:pt x="522" y="198"/>
                  </a:lnTo>
                  <a:lnTo>
                    <a:pt x="432" y="268"/>
                  </a:lnTo>
                  <a:lnTo>
                    <a:pt x="388" y="300"/>
                  </a:lnTo>
                  <a:lnTo>
                    <a:pt x="348" y="326"/>
                  </a:lnTo>
                  <a:lnTo>
                    <a:pt x="348" y="326"/>
                  </a:lnTo>
                  <a:lnTo>
                    <a:pt x="312" y="350"/>
                  </a:lnTo>
                  <a:lnTo>
                    <a:pt x="272" y="378"/>
                  </a:lnTo>
                  <a:lnTo>
                    <a:pt x="234" y="408"/>
                  </a:lnTo>
                  <a:lnTo>
                    <a:pt x="216" y="424"/>
                  </a:lnTo>
                  <a:lnTo>
                    <a:pt x="200" y="442"/>
                  </a:lnTo>
                  <a:lnTo>
                    <a:pt x="186" y="460"/>
                  </a:lnTo>
                  <a:lnTo>
                    <a:pt x="172" y="478"/>
                  </a:lnTo>
                  <a:lnTo>
                    <a:pt x="162" y="496"/>
                  </a:lnTo>
                  <a:lnTo>
                    <a:pt x="154" y="516"/>
                  </a:lnTo>
                  <a:lnTo>
                    <a:pt x="148" y="536"/>
                  </a:lnTo>
                  <a:lnTo>
                    <a:pt x="146" y="558"/>
                  </a:lnTo>
                  <a:lnTo>
                    <a:pt x="148" y="580"/>
                  </a:lnTo>
                  <a:lnTo>
                    <a:pt x="154" y="602"/>
                  </a:lnTo>
                  <a:lnTo>
                    <a:pt x="154" y="602"/>
                  </a:lnTo>
                  <a:lnTo>
                    <a:pt x="148" y="608"/>
                  </a:lnTo>
                  <a:lnTo>
                    <a:pt x="142" y="616"/>
                  </a:lnTo>
                  <a:lnTo>
                    <a:pt x="132" y="626"/>
                  </a:lnTo>
                  <a:lnTo>
                    <a:pt x="118" y="636"/>
                  </a:lnTo>
                  <a:lnTo>
                    <a:pt x="98" y="648"/>
                  </a:lnTo>
                  <a:lnTo>
                    <a:pt x="76" y="658"/>
                  </a:lnTo>
                  <a:lnTo>
                    <a:pt x="48" y="67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75" name="Freeform 10198"/>
            <p:cNvSpPr>
              <a:spLocks/>
            </p:cNvSpPr>
            <p:nvPr/>
          </p:nvSpPr>
          <p:spPr bwMode="auto">
            <a:xfrm>
              <a:off x="13415963" y="6608763"/>
              <a:ext cx="101600" cy="292100"/>
            </a:xfrm>
            <a:custGeom>
              <a:avLst/>
              <a:gdLst>
                <a:gd name="T0" fmla="*/ 4 w 64"/>
                <a:gd name="T1" fmla="*/ 22 h 184"/>
                <a:gd name="T2" fmla="*/ 4 w 64"/>
                <a:gd name="T3" fmla="*/ 22 h 184"/>
                <a:gd name="T4" fmla="*/ 12 w 64"/>
                <a:gd name="T5" fmla="*/ 38 h 184"/>
                <a:gd name="T6" fmla="*/ 20 w 64"/>
                <a:gd name="T7" fmla="*/ 56 h 184"/>
                <a:gd name="T8" fmla="*/ 26 w 64"/>
                <a:gd name="T9" fmla="*/ 74 h 184"/>
                <a:gd name="T10" fmla="*/ 30 w 64"/>
                <a:gd name="T11" fmla="*/ 92 h 184"/>
                <a:gd name="T12" fmla="*/ 32 w 64"/>
                <a:gd name="T13" fmla="*/ 130 h 184"/>
                <a:gd name="T14" fmla="*/ 34 w 64"/>
                <a:gd name="T15" fmla="*/ 170 h 184"/>
                <a:gd name="T16" fmla="*/ 34 w 64"/>
                <a:gd name="T17" fmla="*/ 170 h 184"/>
                <a:gd name="T18" fmla="*/ 34 w 64"/>
                <a:gd name="T19" fmla="*/ 176 h 184"/>
                <a:gd name="T20" fmla="*/ 38 w 64"/>
                <a:gd name="T21" fmla="*/ 180 h 184"/>
                <a:gd name="T22" fmla="*/ 42 w 64"/>
                <a:gd name="T23" fmla="*/ 184 h 184"/>
                <a:gd name="T24" fmla="*/ 48 w 64"/>
                <a:gd name="T25" fmla="*/ 184 h 184"/>
                <a:gd name="T26" fmla="*/ 54 w 64"/>
                <a:gd name="T27" fmla="*/ 184 h 184"/>
                <a:gd name="T28" fmla="*/ 58 w 64"/>
                <a:gd name="T29" fmla="*/ 180 h 184"/>
                <a:gd name="T30" fmla="*/ 62 w 64"/>
                <a:gd name="T31" fmla="*/ 176 h 184"/>
                <a:gd name="T32" fmla="*/ 64 w 64"/>
                <a:gd name="T33" fmla="*/ 170 h 184"/>
                <a:gd name="T34" fmla="*/ 64 w 64"/>
                <a:gd name="T35" fmla="*/ 170 h 184"/>
                <a:gd name="T36" fmla="*/ 62 w 64"/>
                <a:gd name="T37" fmla="*/ 126 h 184"/>
                <a:gd name="T38" fmla="*/ 60 w 64"/>
                <a:gd name="T39" fmla="*/ 106 h 184"/>
                <a:gd name="T40" fmla="*/ 58 w 64"/>
                <a:gd name="T41" fmla="*/ 84 h 184"/>
                <a:gd name="T42" fmla="*/ 54 w 64"/>
                <a:gd name="T43" fmla="*/ 64 h 184"/>
                <a:gd name="T44" fmla="*/ 48 w 64"/>
                <a:gd name="T45" fmla="*/ 44 h 184"/>
                <a:gd name="T46" fmla="*/ 40 w 64"/>
                <a:gd name="T47" fmla="*/ 24 h 184"/>
                <a:gd name="T48" fmla="*/ 28 w 64"/>
                <a:gd name="T49" fmla="*/ 6 h 184"/>
                <a:gd name="T50" fmla="*/ 28 w 64"/>
                <a:gd name="T51" fmla="*/ 6 h 184"/>
                <a:gd name="T52" fmla="*/ 24 w 64"/>
                <a:gd name="T53" fmla="*/ 2 h 184"/>
                <a:gd name="T54" fmla="*/ 18 w 64"/>
                <a:gd name="T55" fmla="*/ 0 h 184"/>
                <a:gd name="T56" fmla="*/ 14 w 64"/>
                <a:gd name="T57" fmla="*/ 0 h 184"/>
                <a:gd name="T58" fmla="*/ 8 w 64"/>
                <a:gd name="T59" fmla="*/ 2 h 184"/>
                <a:gd name="T60" fmla="*/ 4 w 64"/>
                <a:gd name="T61" fmla="*/ 6 h 184"/>
                <a:gd name="T62" fmla="*/ 2 w 64"/>
                <a:gd name="T63" fmla="*/ 10 h 184"/>
                <a:gd name="T64" fmla="*/ 0 w 64"/>
                <a:gd name="T65" fmla="*/ 16 h 184"/>
                <a:gd name="T66" fmla="*/ 4 w 64"/>
                <a:gd name="T67" fmla="*/ 2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4" h="184">
                  <a:moveTo>
                    <a:pt x="4" y="22"/>
                  </a:moveTo>
                  <a:lnTo>
                    <a:pt x="4" y="22"/>
                  </a:lnTo>
                  <a:lnTo>
                    <a:pt x="12" y="38"/>
                  </a:lnTo>
                  <a:lnTo>
                    <a:pt x="20" y="56"/>
                  </a:lnTo>
                  <a:lnTo>
                    <a:pt x="26" y="74"/>
                  </a:lnTo>
                  <a:lnTo>
                    <a:pt x="30" y="92"/>
                  </a:lnTo>
                  <a:lnTo>
                    <a:pt x="32" y="130"/>
                  </a:lnTo>
                  <a:lnTo>
                    <a:pt x="34" y="170"/>
                  </a:lnTo>
                  <a:lnTo>
                    <a:pt x="34" y="170"/>
                  </a:lnTo>
                  <a:lnTo>
                    <a:pt x="34" y="176"/>
                  </a:lnTo>
                  <a:lnTo>
                    <a:pt x="38" y="180"/>
                  </a:lnTo>
                  <a:lnTo>
                    <a:pt x="42" y="184"/>
                  </a:lnTo>
                  <a:lnTo>
                    <a:pt x="48" y="184"/>
                  </a:lnTo>
                  <a:lnTo>
                    <a:pt x="54" y="184"/>
                  </a:lnTo>
                  <a:lnTo>
                    <a:pt x="58" y="180"/>
                  </a:lnTo>
                  <a:lnTo>
                    <a:pt x="62" y="176"/>
                  </a:lnTo>
                  <a:lnTo>
                    <a:pt x="64" y="170"/>
                  </a:lnTo>
                  <a:lnTo>
                    <a:pt x="64" y="170"/>
                  </a:lnTo>
                  <a:lnTo>
                    <a:pt x="62" y="126"/>
                  </a:lnTo>
                  <a:lnTo>
                    <a:pt x="60" y="106"/>
                  </a:lnTo>
                  <a:lnTo>
                    <a:pt x="58" y="84"/>
                  </a:lnTo>
                  <a:lnTo>
                    <a:pt x="54" y="64"/>
                  </a:lnTo>
                  <a:lnTo>
                    <a:pt x="48" y="44"/>
                  </a:lnTo>
                  <a:lnTo>
                    <a:pt x="40" y="24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4" y="22"/>
                  </a:lnTo>
                  <a:close/>
                </a:path>
              </a:pathLst>
            </a:custGeom>
            <a:solidFill>
              <a:srgbClr val="2B5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76" name="Freeform 10199"/>
            <p:cNvSpPr>
              <a:spLocks/>
            </p:cNvSpPr>
            <p:nvPr/>
          </p:nvSpPr>
          <p:spPr bwMode="auto">
            <a:xfrm>
              <a:off x="13415963" y="6608763"/>
              <a:ext cx="101600" cy="292100"/>
            </a:xfrm>
            <a:custGeom>
              <a:avLst/>
              <a:gdLst>
                <a:gd name="T0" fmla="*/ 4 w 64"/>
                <a:gd name="T1" fmla="*/ 22 h 184"/>
                <a:gd name="T2" fmla="*/ 4 w 64"/>
                <a:gd name="T3" fmla="*/ 22 h 184"/>
                <a:gd name="T4" fmla="*/ 12 w 64"/>
                <a:gd name="T5" fmla="*/ 38 h 184"/>
                <a:gd name="T6" fmla="*/ 20 w 64"/>
                <a:gd name="T7" fmla="*/ 56 h 184"/>
                <a:gd name="T8" fmla="*/ 26 w 64"/>
                <a:gd name="T9" fmla="*/ 74 h 184"/>
                <a:gd name="T10" fmla="*/ 30 w 64"/>
                <a:gd name="T11" fmla="*/ 92 h 184"/>
                <a:gd name="T12" fmla="*/ 32 w 64"/>
                <a:gd name="T13" fmla="*/ 130 h 184"/>
                <a:gd name="T14" fmla="*/ 34 w 64"/>
                <a:gd name="T15" fmla="*/ 170 h 184"/>
                <a:gd name="T16" fmla="*/ 34 w 64"/>
                <a:gd name="T17" fmla="*/ 170 h 184"/>
                <a:gd name="T18" fmla="*/ 34 w 64"/>
                <a:gd name="T19" fmla="*/ 176 h 184"/>
                <a:gd name="T20" fmla="*/ 38 w 64"/>
                <a:gd name="T21" fmla="*/ 180 h 184"/>
                <a:gd name="T22" fmla="*/ 42 w 64"/>
                <a:gd name="T23" fmla="*/ 184 h 184"/>
                <a:gd name="T24" fmla="*/ 48 w 64"/>
                <a:gd name="T25" fmla="*/ 184 h 184"/>
                <a:gd name="T26" fmla="*/ 54 w 64"/>
                <a:gd name="T27" fmla="*/ 184 h 184"/>
                <a:gd name="T28" fmla="*/ 58 w 64"/>
                <a:gd name="T29" fmla="*/ 180 h 184"/>
                <a:gd name="T30" fmla="*/ 62 w 64"/>
                <a:gd name="T31" fmla="*/ 176 h 184"/>
                <a:gd name="T32" fmla="*/ 64 w 64"/>
                <a:gd name="T33" fmla="*/ 170 h 184"/>
                <a:gd name="T34" fmla="*/ 64 w 64"/>
                <a:gd name="T35" fmla="*/ 170 h 184"/>
                <a:gd name="T36" fmla="*/ 62 w 64"/>
                <a:gd name="T37" fmla="*/ 126 h 184"/>
                <a:gd name="T38" fmla="*/ 60 w 64"/>
                <a:gd name="T39" fmla="*/ 106 h 184"/>
                <a:gd name="T40" fmla="*/ 58 w 64"/>
                <a:gd name="T41" fmla="*/ 84 h 184"/>
                <a:gd name="T42" fmla="*/ 54 w 64"/>
                <a:gd name="T43" fmla="*/ 64 h 184"/>
                <a:gd name="T44" fmla="*/ 48 w 64"/>
                <a:gd name="T45" fmla="*/ 44 h 184"/>
                <a:gd name="T46" fmla="*/ 40 w 64"/>
                <a:gd name="T47" fmla="*/ 24 h 184"/>
                <a:gd name="T48" fmla="*/ 28 w 64"/>
                <a:gd name="T49" fmla="*/ 6 h 184"/>
                <a:gd name="T50" fmla="*/ 28 w 64"/>
                <a:gd name="T51" fmla="*/ 6 h 184"/>
                <a:gd name="T52" fmla="*/ 24 w 64"/>
                <a:gd name="T53" fmla="*/ 2 h 184"/>
                <a:gd name="T54" fmla="*/ 18 w 64"/>
                <a:gd name="T55" fmla="*/ 0 h 184"/>
                <a:gd name="T56" fmla="*/ 14 w 64"/>
                <a:gd name="T57" fmla="*/ 0 h 184"/>
                <a:gd name="T58" fmla="*/ 8 w 64"/>
                <a:gd name="T59" fmla="*/ 2 h 184"/>
                <a:gd name="T60" fmla="*/ 4 w 64"/>
                <a:gd name="T61" fmla="*/ 6 h 184"/>
                <a:gd name="T62" fmla="*/ 2 w 64"/>
                <a:gd name="T63" fmla="*/ 10 h 184"/>
                <a:gd name="T64" fmla="*/ 0 w 64"/>
                <a:gd name="T65" fmla="*/ 16 h 184"/>
                <a:gd name="T66" fmla="*/ 4 w 64"/>
                <a:gd name="T67" fmla="*/ 2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4" h="184">
                  <a:moveTo>
                    <a:pt x="4" y="22"/>
                  </a:moveTo>
                  <a:lnTo>
                    <a:pt x="4" y="22"/>
                  </a:lnTo>
                  <a:lnTo>
                    <a:pt x="12" y="38"/>
                  </a:lnTo>
                  <a:lnTo>
                    <a:pt x="20" y="56"/>
                  </a:lnTo>
                  <a:lnTo>
                    <a:pt x="26" y="74"/>
                  </a:lnTo>
                  <a:lnTo>
                    <a:pt x="30" y="92"/>
                  </a:lnTo>
                  <a:lnTo>
                    <a:pt x="32" y="130"/>
                  </a:lnTo>
                  <a:lnTo>
                    <a:pt x="34" y="170"/>
                  </a:lnTo>
                  <a:lnTo>
                    <a:pt x="34" y="170"/>
                  </a:lnTo>
                  <a:lnTo>
                    <a:pt x="34" y="176"/>
                  </a:lnTo>
                  <a:lnTo>
                    <a:pt x="38" y="180"/>
                  </a:lnTo>
                  <a:lnTo>
                    <a:pt x="42" y="184"/>
                  </a:lnTo>
                  <a:lnTo>
                    <a:pt x="48" y="184"/>
                  </a:lnTo>
                  <a:lnTo>
                    <a:pt x="54" y="184"/>
                  </a:lnTo>
                  <a:lnTo>
                    <a:pt x="58" y="180"/>
                  </a:lnTo>
                  <a:lnTo>
                    <a:pt x="62" y="176"/>
                  </a:lnTo>
                  <a:lnTo>
                    <a:pt x="64" y="170"/>
                  </a:lnTo>
                  <a:lnTo>
                    <a:pt x="64" y="170"/>
                  </a:lnTo>
                  <a:lnTo>
                    <a:pt x="62" y="126"/>
                  </a:lnTo>
                  <a:lnTo>
                    <a:pt x="60" y="106"/>
                  </a:lnTo>
                  <a:lnTo>
                    <a:pt x="58" y="84"/>
                  </a:lnTo>
                  <a:lnTo>
                    <a:pt x="54" y="64"/>
                  </a:lnTo>
                  <a:lnTo>
                    <a:pt x="48" y="44"/>
                  </a:lnTo>
                  <a:lnTo>
                    <a:pt x="40" y="24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4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77" name="Freeform 10200"/>
            <p:cNvSpPr>
              <a:spLocks/>
            </p:cNvSpPr>
            <p:nvPr/>
          </p:nvSpPr>
          <p:spPr bwMode="auto">
            <a:xfrm>
              <a:off x="13523913" y="6608763"/>
              <a:ext cx="82550" cy="215900"/>
            </a:xfrm>
            <a:custGeom>
              <a:avLst/>
              <a:gdLst>
                <a:gd name="T0" fmla="*/ 4 w 52"/>
                <a:gd name="T1" fmla="*/ 22 h 136"/>
                <a:gd name="T2" fmla="*/ 4 w 52"/>
                <a:gd name="T3" fmla="*/ 22 h 136"/>
                <a:gd name="T4" fmla="*/ 8 w 52"/>
                <a:gd name="T5" fmla="*/ 34 h 136"/>
                <a:gd name="T6" fmla="*/ 14 w 52"/>
                <a:gd name="T7" fmla="*/ 46 h 136"/>
                <a:gd name="T8" fmla="*/ 18 w 52"/>
                <a:gd name="T9" fmla="*/ 70 h 136"/>
                <a:gd name="T10" fmla="*/ 20 w 52"/>
                <a:gd name="T11" fmla="*/ 96 h 136"/>
                <a:gd name="T12" fmla="*/ 22 w 52"/>
                <a:gd name="T13" fmla="*/ 122 h 136"/>
                <a:gd name="T14" fmla="*/ 22 w 52"/>
                <a:gd name="T15" fmla="*/ 122 h 136"/>
                <a:gd name="T16" fmla="*/ 22 w 52"/>
                <a:gd name="T17" fmla="*/ 128 h 136"/>
                <a:gd name="T18" fmla="*/ 26 w 52"/>
                <a:gd name="T19" fmla="*/ 132 h 136"/>
                <a:gd name="T20" fmla="*/ 30 w 52"/>
                <a:gd name="T21" fmla="*/ 136 h 136"/>
                <a:gd name="T22" fmla="*/ 36 w 52"/>
                <a:gd name="T23" fmla="*/ 136 h 136"/>
                <a:gd name="T24" fmla="*/ 42 w 52"/>
                <a:gd name="T25" fmla="*/ 136 h 136"/>
                <a:gd name="T26" fmla="*/ 46 w 52"/>
                <a:gd name="T27" fmla="*/ 132 h 136"/>
                <a:gd name="T28" fmla="*/ 50 w 52"/>
                <a:gd name="T29" fmla="*/ 128 h 136"/>
                <a:gd name="T30" fmla="*/ 52 w 52"/>
                <a:gd name="T31" fmla="*/ 122 h 136"/>
                <a:gd name="T32" fmla="*/ 52 w 52"/>
                <a:gd name="T33" fmla="*/ 122 h 136"/>
                <a:gd name="T34" fmla="*/ 50 w 52"/>
                <a:gd name="T35" fmla="*/ 92 h 136"/>
                <a:gd name="T36" fmla="*/ 48 w 52"/>
                <a:gd name="T37" fmla="*/ 62 h 136"/>
                <a:gd name="T38" fmla="*/ 44 w 52"/>
                <a:gd name="T39" fmla="*/ 48 h 136"/>
                <a:gd name="T40" fmla="*/ 42 w 52"/>
                <a:gd name="T41" fmla="*/ 34 h 136"/>
                <a:gd name="T42" fmla="*/ 36 w 52"/>
                <a:gd name="T43" fmla="*/ 20 h 136"/>
                <a:gd name="T44" fmla="*/ 28 w 52"/>
                <a:gd name="T45" fmla="*/ 6 h 136"/>
                <a:gd name="T46" fmla="*/ 28 w 52"/>
                <a:gd name="T47" fmla="*/ 6 h 136"/>
                <a:gd name="T48" fmla="*/ 24 w 52"/>
                <a:gd name="T49" fmla="*/ 2 h 136"/>
                <a:gd name="T50" fmla="*/ 20 w 52"/>
                <a:gd name="T51" fmla="*/ 0 h 136"/>
                <a:gd name="T52" fmla="*/ 14 w 52"/>
                <a:gd name="T53" fmla="*/ 0 h 136"/>
                <a:gd name="T54" fmla="*/ 8 w 52"/>
                <a:gd name="T55" fmla="*/ 2 h 136"/>
                <a:gd name="T56" fmla="*/ 4 w 52"/>
                <a:gd name="T57" fmla="*/ 4 h 136"/>
                <a:gd name="T58" fmla="*/ 2 w 52"/>
                <a:gd name="T59" fmla="*/ 10 h 136"/>
                <a:gd name="T60" fmla="*/ 0 w 52"/>
                <a:gd name="T61" fmla="*/ 16 h 136"/>
                <a:gd name="T62" fmla="*/ 4 w 52"/>
                <a:gd name="T63" fmla="*/ 2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136">
                  <a:moveTo>
                    <a:pt x="4" y="22"/>
                  </a:moveTo>
                  <a:lnTo>
                    <a:pt x="4" y="22"/>
                  </a:lnTo>
                  <a:lnTo>
                    <a:pt x="8" y="34"/>
                  </a:lnTo>
                  <a:lnTo>
                    <a:pt x="14" y="46"/>
                  </a:lnTo>
                  <a:lnTo>
                    <a:pt x="18" y="70"/>
                  </a:lnTo>
                  <a:lnTo>
                    <a:pt x="20" y="96"/>
                  </a:lnTo>
                  <a:lnTo>
                    <a:pt x="22" y="122"/>
                  </a:lnTo>
                  <a:lnTo>
                    <a:pt x="22" y="122"/>
                  </a:lnTo>
                  <a:lnTo>
                    <a:pt x="22" y="128"/>
                  </a:lnTo>
                  <a:lnTo>
                    <a:pt x="26" y="132"/>
                  </a:lnTo>
                  <a:lnTo>
                    <a:pt x="30" y="136"/>
                  </a:lnTo>
                  <a:lnTo>
                    <a:pt x="36" y="136"/>
                  </a:lnTo>
                  <a:lnTo>
                    <a:pt x="42" y="136"/>
                  </a:lnTo>
                  <a:lnTo>
                    <a:pt x="46" y="132"/>
                  </a:lnTo>
                  <a:lnTo>
                    <a:pt x="50" y="128"/>
                  </a:lnTo>
                  <a:lnTo>
                    <a:pt x="52" y="122"/>
                  </a:lnTo>
                  <a:lnTo>
                    <a:pt x="52" y="122"/>
                  </a:lnTo>
                  <a:lnTo>
                    <a:pt x="50" y="92"/>
                  </a:lnTo>
                  <a:lnTo>
                    <a:pt x="48" y="62"/>
                  </a:lnTo>
                  <a:lnTo>
                    <a:pt x="44" y="48"/>
                  </a:lnTo>
                  <a:lnTo>
                    <a:pt x="42" y="34"/>
                  </a:lnTo>
                  <a:lnTo>
                    <a:pt x="36" y="20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4" y="22"/>
                  </a:lnTo>
                  <a:close/>
                </a:path>
              </a:pathLst>
            </a:custGeom>
            <a:solidFill>
              <a:srgbClr val="2B5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78" name="Freeform 10201"/>
            <p:cNvSpPr>
              <a:spLocks/>
            </p:cNvSpPr>
            <p:nvPr/>
          </p:nvSpPr>
          <p:spPr bwMode="auto">
            <a:xfrm>
              <a:off x="13523913" y="6608763"/>
              <a:ext cx="82550" cy="215900"/>
            </a:xfrm>
            <a:custGeom>
              <a:avLst/>
              <a:gdLst>
                <a:gd name="T0" fmla="*/ 4 w 52"/>
                <a:gd name="T1" fmla="*/ 22 h 136"/>
                <a:gd name="T2" fmla="*/ 4 w 52"/>
                <a:gd name="T3" fmla="*/ 22 h 136"/>
                <a:gd name="T4" fmla="*/ 8 w 52"/>
                <a:gd name="T5" fmla="*/ 34 h 136"/>
                <a:gd name="T6" fmla="*/ 14 w 52"/>
                <a:gd name="T7" fmla="*/ 46 h 136"/>
                <a:gd name="T8" fmla="*/ 18 w 52"/>
                <a:gd name="T9" fmla="*/ 70 h 136"/>
                <a:gd name="T10" fmla="*/ 20 w 52"/>
                <a:gd name="T11" fmla="*/ 96 h 136"/>
                <a:gd name="T12" fmla="*/ 22 w 52"/>
                <a:gd name="T13" fmla="*/ 122 h 136"/>
                <a:gd name="T14" fmla="*/ 22 w 52"/>
                <a:gd name="T15" fmla="*/ 122 h 136"/>
                <a:gd name="T16" fmla="*/ 22 w 52"/>
                <a:gd name="T17" fmla="*/ 128 h 136"/>
                <a:gd name="T18" fmla="*/ 26 w 52"/>
                <a:gd name="T19" fmla="*/ 132 h 136"/>
                <a:gd name="T20" fmla="*/ 30 w 52"/>
                <a:gd name="T21" fmla="*/ 136 h 136"/>
                <a:gd name="T22" fmla="*/ 36 w 52"/>
                <a:gd name="T23" fmla="*/ 136 h 136"/>
                <a:gd name="T24" fmla="*/ 42 w 52"/>
                <a:gd name="T25" fmla="*/ 136 h 136"/>
                <a:gd name="T26" fmla="*/ 46 w 52"/>
                <a:gd name="T27" fmla="*/ 132 h 136"/>
                <a:gd name="T28" fmla="*/ 50 w 52"/>
                <a:gd name="T29" fmla="*/ 128 h 136"/>
                <a:gd name="T30" fmla="*/ 52 w 52"/>
                <a:gd name="T31" fmla="*/ 122 h 136"/>
                <a:gd name="T32" fmla="*/ 52 w 52"/>
                <a:gd name="T33" fmla="*/ 122 h 136"/>
                <a:gd name="T34" fmla="*/ 50 w 52"/>
                <a:gd name="T35" fmla="*/ 92 h 136"/>
                <a:gd name="T36" fmla="*/ 48 w 52"/>
                <a:gd name="T37" fmla="*/ 62 h 136"/>
                <a:gd name="T38" fmla="*/ 44 w 52"/>
                <a:gd name="T39" fmla="*/ 48 h 136"/>
                <a:gd name="T40" fmla="*/ 42 w 52"/>
                <a:gd name="T41" fmla="*/ 34 h 136"/>
                <a:gd name="T42" fmla="*/ 36 w 52"/>
                <a:gd name="T43" fmla="*/ 20 h 136"/>
                <a:gd name="T44" fmla="*/ 28 w 52"/>
                <a:gd name="T45" fmla="*/ 6 h 136"/>
                <a:gd name="T46" fmla="*/ 28 w 52"/>
                <a:gd name="T47" fmla="*/ 6 h 136"/>
                <a:gd name="T48" fmla="*/ 24 w 52"/>
                <a:gd name="T49" fmla="*/ 2 h 136"/>
                <a:gd name="T50" fmla="*/ 20 w 52"/>
                <a:gd name="T51" fmla="*/ 0 h 136"/>
                <a:gd name="T52" fmla="*/ 14 w 52"/>
                <a:gd name="T53" fmla="*/ 0 h 136"/>
                <a:gd name="T54" fmla="*/ 8 w 52"/>
                <a:gd name="T55" fmla="*/ 2 h 136"/>
                <a:gd name="T56" fmla="*/ 4 w 52"/>
                <a:gd name="T57" fmla="*/ 4 h 136"/>
                <a:gd name="T58" fmla="*/ 2 w 52"/>
                <a:gd name="T59" fmla="*/ 10 h 136"/>
                <a:gd name="T60" fmla="*/ 0 w 52"/>
                <a:gd name="T61" fmla="*/ 16 h 136"/>
                <a:gd name="T62" fmla="*/ 4 w 52"/>
                <a:gd name="T63" fmla="*/ 2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136">
                  <a:moveTo>
                    <a:pt x="4" y="22"/>
                  </a:moveTo>
                  <a:lnTo>
                    <a:pt x="4" y="22"/>
                  </a:lnTo>
                  <a:lnTo>
                    <a:pt x="8" y="34"/>
                  </a:lnTo>
                  <a:lnTo>
                    <a:pt x="14" y="46"/>
                  </a:lnTo>
                  <a:lnTo>
                    <a:pt x="18" y="70"/>
                  </a:lnTo>
                  <a:lnTo>
                    <a:pt x="20" y="96"/>
                  </a:lnTo>
                  <a:lnTo>
                    <a:pt x="22" y="122"/>
                  </a:lnTo>
                  <a:lnTo>
                    <a:pt x="22" y="122"/>
                  </a:lnTo>
                  <a:lnTo>
                    <a:pt x="22" y="128"/>
                  </a:lnTo>
                  <a:lnTo>
                    <a:pt x="26" y="132"/>
                  </a:lnTo>
                  <a:lnTo>
                    <a:pt x="30" y="136"/>
                  </a:lnTo>
                  <a:lnTo>
                    <a:pt x="36" y="136"/>
                  </a:lnTo>
                  <a:lnTo>
                    <a:pt x="42" y="136"/>
                  </a:lnTo>
                  <a:lnTo>
                    <a:pt x="46" y="132"/>
                  </a:lnTo>
                  <a:lnTo>
                    <a:pt x="50" y="128"/>
                  </a:lnTo>
                  <a:lnTo>
                    <a:pt x="52" y="122"/>
                  </a:lnTo>
                  <a:lnTo>
                    <a:pt x="52" y="122"/>
                  </a:lnTo>
                  <a:lnTo>
                    <a:pt x="50" y="92"/>
                  </a:lnTo>
                  <a:lnTo>
                    <a:pt x="48" y="62"/>
                  </a:lnTo>
                  <a:lnTo>
                    <a:pt x="44" y="48"/>
                  </a:lnTo>
                  <a:lnTo>
                    <a:pt x="42" y="34"/>
                  </a:lnTo>
                  <a:lnTo>
                    <a:pt x="36" y="20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4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79" name="Freeform 10202"/>
            <p:cNvSpPr>
              <a:spLocks/>
            </p:cNvSpPr>
            <p:nvPr/>
          </p:nvSpPr>
          <p:spPr bwMode="auto">
            <a:xfrm>
              <a:off x="12155488" y="7094538"/>
              <a:ext cx="212725" cy="231775"/>
            </a:xfrm>
            <a:custGeom>
              <a:avLst/>
              <a:gdLst>
                <a:gd name="T0" fmla="*/ 2 w 134"/>
                <a:gd name="T1" fmla="*/ 24 h 146"/>
                <a:gd name="T2" fmla="*/ 2 w 134"/>
                <a:gd name="T3" fmla="*/ 24 h 146"/>
                <a:gd name="T4" fmla="*/ 12 w 134"/>
                <a:gd name="T5" fmla="*/ 40 h 146"/>
                <a:gd name="T6" fmla="*/ 22 w 134"/>
                <a:gd name="T7" fmla="*/ 58 h 146"/>
                <a:gd name="T8" fmla="*/ 36 w 134"/>
                <a:gd name="T9" fmla="*/ 72 h 146"/>
                <a:gd name="T10" fmla="*/ 48 w 134"/>
                <a:gd name="T11" fmla="*/ 88 h 146"/>
                <a:gd name="T12" fmla="*/ 78 w 134"/>
                <a:gd name="T13" fmla="*/ 116 h 146"/>
                <a:gd name="T14" fmla="*/ 108 w 134"/>
                <a:gd name="T15" fmla="*/ 142 h 146"/>
                <a:gd name="T16" fmla="*/ 108 w 134"/>
                <a:gd name="T17" fmla="*/ 142 h 146"/>
                <a:gd name="T18" fmla="*/ 114 w 134"/>
                <a:gd name="T19" fmla="*/ 146 h 146"/>
                <a:gd name="T20" fmla="*/ 118 w 134"/>
                <a:gd name="T21" fmla="*/ 146 h 146"/>
                <a:gd name="T22" fmla="*/ 124 w 134"/>
                <a:gd name="T23" fmla="*/ 144 h 146"/>
                <a:gd name="T24" fmla="*/ 128 w 134"/>
                <a:gd name="T25" fmla="*/ 142 h 146"/>
                <a:gd name="T26" fmla="*/ 132 w 134"/>
                <a:gd name="T27" fmla="*/ 136 h 146"/>
                <a:gd name="T28" fmla="*/ 134 w 134"/>
                <a:gd name="T29" fmla="*/ 132 h 146"/>
                <a:gd name="T30" fmla="*/ 132 w 134"/>
                <a:gd name="T31" fmla="*/ 126 h 146"/>
                <a:gd name="T32" fmla="*/ 128 w 134"/>
                <a:gd name="T33" fmla="*/ 122 h 146"/>
                <a:gd name="T34" fmla="*/ 128 w 134"/>
                <a:gd name="T35" fmla="*/ 122 h 146"/>
                <a:gd name="T36" fmla="*/ 100 w 134"/>
                <a:gd name="T37" fmla="*/ 96 h 146"/>
                <a:gd name="T38" fmla="*/ 72 w 134"/>
                <a:gd name="T39" fmla="*/ 70 h 146"/>
                <a:gd name="T40" fmla="*/ 60 w 134"/>
                <a:gd name="T41" fmla="*/ 56 h 146"/>
                <a:gd name="T42" fmla="*/ 48 w 134"/>
                <a:gd name="T43" fmla="*/ 40 h 146"/>
                <a:gd name="T44" fmla="*/ 36 w 134"/>
                <a:gd name="T45" fmla="*/ 24 h 146"/>
                <a:gd name="T46" fmla="*/ 26 w 134"/>
                <a:gd name="T47" fmla="*/ 8 h 146"/>
                <a:gd name="T48" fmla="*/ 26 w 134"/>
                <a:gd name="T49" fmla="*/ 8 h 146"/>
                <a:gd name="T50" fmla="*/ 22 w 134"/>
                <a:gd name="T51" fmla="*/ 4 h 146"/>
                <a:gd name="T52" fmla="*/ 18 w 134"/>
                <a:gd name="T53" fmla="*/ 0 h 146"/>
                <a:gd name="T54" fmla="*/ 12 w 134"/>
                <a:gd name="T55" fmla="*/ 0 h 146"/>
                <a:gd name="T56" fmla="*/ 8 w 134"/>
                <a:gd name="T57" fmla="*/ 2 h 146"/>
                <a:gd name="T58" fmla="*/ 2 w 134"/>
                <a:gd name="T59" fmla="*/ 6 h 146"/>
                <a:gd name="T60" fmla="*/ 0 w 134"/>
                <a:gd name="T61" fmla="*/ 12 h 146"/>
                <a:gd name="T62" fmla="*/ 0 w 134"/>
                <a:gd name="T63" fmla="*/ 18 h 146"/>
                <a:gd name="T64" fmla="*/ 2 w 134"/>
                <a:gd name="T65" fmla="*/ 2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4" h="146">
                  <a:moveTo>
                    <a:pt x="2" y="24"/>
                  </a:moveTo>
                  <a:lnTo>
                    <a:pt x="2" y="24"/>
                  </a:lnTo>
                  <a:lnTo>
                    <a:pt x="12" y="40"/>
                  </a:lnTo>
                  <a:lnTo>
                    <a:pt x="22" y="58"/>
                  </a:lnTo>
                  <a:lnTo>
                    <a:pt x="36" y="72"/>
                  </a:lnTo>
                  <a:lnTo>
                    <a:pt x="48" y="88"/>
                  </a:lnTo>
                  <a:lnTo>
                    <a:pt x="78" y="116"/>
                  </a:lnTo>
                  <a:lnTo>
                    <a:pt x="108" y="142"/>
                  </a:lnTo>
                  <a:lnTo>
                    <a:pt x="108" y="142"/>
                  </a:lnTo>
                  <a:lnTo>
                    <a:pt x="114" y="146"/>
                  </a:lnTo>
                  <a:lnTo>
                    <a:pt x="118" y="146"/>
                  </a:lnTo>
                  <a:lnTo>
                    <a:pt x="124" y="144"/>
                  </a:lnTo>
                  <a:lnTo>
                    <a:pt x="128" y="142"/>
                  </a:lnTo>
                  <a:lnTo>
                    <a:pt x="132" y="136"/>
                  </a:lnTo>
                  <a:lnTo>
                    <a:pt x="134" y="132"/>
                  </a:lnTo>
                  <a:lnTo>
                    <a:pt x="132" y="126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00" y="96"/>
                  </a:lnTo>
                  <a:lnTo>
                    <a:pt x="72" y="70"/>
                  </a:lnTo>
                  <a:lnTo>
                    <a:pt x="60" y="56"/>
                  </a:lnTo>
                  <a:lnTo>
                    <a:pt x="48" y="40"/>
                  </a:lnTo>
                  <a:lnTo>
                    <a:pt x="36" y="24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2" y="24"/>
                  </a:lnTo>
                  <a:close/>
                </a:path>
              </a:pathLst>
            </a:custGeom>
            <a:solidFill>
              <a:srgbClr val="2B5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80" name="Freeform 10203"/>
            <p:cNvSpPr>
              <a:spLocks/>
            </p:cNvSpPr>
            <p:nvPr/>
          </p:nvSpPr>
          <p:spPr bwMode="auto">
            <a:xfrm>
              <a:off x="12155488" y="7094538"/>
              <a:ext cx="212725" cy="231775"/>
            </a:xfrm>
            <a:custGeom>
              <a:avLst/>
              <a:gdLst>
                <a:gd name="T0" fmla="*/ 2 w 134"/>
                <a:gd name="T1" fmla="*/ 24 h 146"/>
                <a:gd name="T2" fmla="*/ 2 w 134"/>
                <a:gd name="T3" fmla="*/ 24 h 146"/>
                <a:gd name="T4" fmla="*/ 12 w 134"/>
                <a:gd name="T5" fmla="*/ 40 h 146"/>
                <a:gd name="T6" fmla="*/ 22 w 134"/>
                <a:gd name="T7" fmla="*/ 58 h 146"/>
                <a:gd name="T8" fmla="*/ 36 w 134"/>
                <a:gd name="T9" fmla="*/ 72 h 146"/>
                <a:gd name="T10" fmla="*/ 48 w 134"/>
                <a:gd name="T11" fmla="*/ 88 h 146"/>
                <a:gd name="T12" fmla="*/ 78 w 134"/>
                <a:gd name="T13" fmla="*/ 116 h 146"/>
                <a:gd name="T14" fmla="*/ 108 w 134"/>
                <a:gd name="T15" fmla="*/ 142 h 146"/>
                <a:gd name="T16" fmla="*/ 108 w 134"/>
                <a:gd name="T17" fmla="*/ 142 h 146"/>
                <a:gd name="T18" fmla="*/ 114 w 134"/>
                <a:gd name="T19" fmla="*/ 146 h 146"/>
                <a:gd name="T20" fmla="*/ 118 w 134"/>
                <a:gd name="T21" fmla="*/ 146 h 146"/>
                <a:gd name="T22" fmla="*/ 124 w 134"/>
                <a:gd name="T23" fmla="*/ 144 h 146"/>
                <a:gd name="T24" fmla="*/ 128 w 134"/>
                <a:gd name="T25" fmla="*/ 142 h 146"/>
                <a:gd name="T26" fmla="*/ 132 w 134"/>
                <a:gd name="T27" fmla="*/ 136 h 146"/>
                <a:gd name="T28" fmla="*/ 134 w 134"/>
                <a:gd name="T29" fmla="*/ 132 h 146"/>
                <a:gd name="T30" fmla="*/ 132 w 134"/>
                <a:gd name="T31" fmla="*/ 126 h 146"/>
                <a:gd name="T32" fmla="*/ 128 w 134"/>
                <a:gd name="T33" fmla="*/ 122 h 146"/>
                <a:gd name="T34" fmla="*/ 128 w 134"/>
                <a:gd name="T35" fmla="*/ 122 h 146"/>
                <a:gd name="T36" fmla="*/ 100 w 134"/>
                <a:gd name="T37" fmla="*/ 96 h 146"/>
                <a:gd name="T38" fmla="*/ 72 w 134"/>
                <a:gd name="T39" fmla="*/ 70 h 146"/>
                <a:gd name="T40" fmla="*/ 60 w 134"/>
                <a:gd name="T41" fmla="*/ 56 h 146"/>
                <a:gd name="T42" fmla="*/ 48 w 134"/>
                <a:gd name="T43" fmla="*/ 40 h 146"/>
                <a:gd name="T44" fmla="*/ 36 w 134"/>
                <a:gd name="T45" fmla="*/ 24 h 146"/>
                <a:gd name="T46" fmla="*/ 26 w 134"/>
                <a:gd name="T47" fmla="*/ 8 h 146"/>
                <a:gd name="T48" fmla="*/ 26 w 134"/>
                <a:gd name="T49" fmla="*/ 8 h 146"/>
                <a:gd name="T50" fmla="*/ 22 w 134"/>
                <a:gd name="T51" fmla="*/ 4 h 146"/>
                <a:gd name="T52" fmla="*/ 18 w 134"/>
                <a:gd name="T53" fmla="*/ 0 h 146"/>
                <a:gd name="T54" fmla="*/ 12 w 134"/>
                <a:gd name="T55" fmla="*/ 0 h 146"/>
                <a:gd name="T56" fmla="*/ 8 w 134"/>
                <a:gd name="T57" fmla="*/ 2 h 146"/>
                <a:gd name="T58" fmla="*/ 2 w 134"/>
                <a:gd name="T59" fmla="*/ 6 h 146"/>
                <a:gd name="T60" fmla="*/ 0 w 134"/>
                <a:gd name="T61" fmla="*/ 12 h 146"/>
                <a:gd name="T62" fmla="*/ 0 w 134"/>
                <a:gd name="T63" fmla="*/ 18 h 146"/>
                <a:gd name="T64" fmla="*/ 2 w 134"/>
                <a:gd name="T65" fmla="*/ 2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4" h="146">
                  <a:moveTo>
                    <a:pt x="2" y="24"/>
                  </a:moveTo>
                  <a:lnTo>
                    <a:pt x="2" y="24"/>
                  </a:lnTo>
                  <a:lnTo>
                    <a:pt x="12" y="40"/>
                  </a:lnTo>
                  <a:lnTo>
                    <a:pt x="22" y="58"/>
                  </a:lnTo>
                  <a:lnTo>
                    <a:pt x="36" y="72"/>
                  </a:lnTo>
                  <a:lnTo>
                    <a:pt x="48" y="88"/>
                  </a:lnTo>
                  <a:lnTo>
                    <a:pt x="78" y="116"/>
                  </a:lnTo>
                  <a:lnTo>
                    <a:pt x="108" y="142"/>
                  </a:lnTo>
                  <a:lnTo>
                    <a:pt x="108" y="142"/>
                  </a:lnTo>
                  <a:lnTo>
                    <a:pt x="114" y="146"/>
                  </a:lnTo>
                  <a:lnTo>
                    <a:pt x="118" y="146"/>
                  </a:lnTo>
                  <a:lnTo>
                    <a:pt x="124" y="144"/>
                  </a:lnTo>
                  <a:lnTo>
                    <a:pt x="128" y="142"/>
                  </a:lnTo>
                  <a:lnTo>
                    <a:pt x="132" y="136"/>
                  </a:lnTo>
                  <a:lnTo>
                    <a:pt x="134" y="132"/>
                  </a:lnTo>
                  <a:lnTo>
                    <a:pt x="132" y="126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00" y="96"/>
                  </a:lnTo>
                  <a:lnTo>
                    <a:pt x="72" y="70"/>
                  </a:lnTo>
                  <a:lnTo>
                    <a:pt x="60" y="56"/>
                  </a:lnTo>
                  <a:lnTo>
                    <a:pt x="48" y="40"/>
                  </a:lnTo>
                  <a:lnTo>
                    <a:pt x="36" y="24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2" y="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81" name="Freeform 10204"/>
            <p:cNvSpPr>
              <a:spLocks/>
            </p:cNvSpPr>
            <p:nvPr/>
          </p:nvSpPr>
          <p:spPr bwMode="auto">
            <a:xfrm>
              <a:off x="12088813" y="7186613"/>
              <a:ext cx="136525" cy="155575"/>
            </a:xfrm>
            <a:custGeom>
              <a:avLst/>
              <a:gdLst>
                <a:gd name="T0" fmla="*/ 4 w 86"/>
                <a:gd name="T1" fmla="*/ 22 h 98"/>
                <a:gd name="T2" fmla="*/ 4 w 86"/>
                <a:gd name="T3" fmla="*/ 22 h 98"/>
                <a:gd name="T4" fmla="*/ 16 w 86"/>
                <a:gd name="T5" fmla="*/ 42 h 98"/>
                <a:gd name="T6" fmla="*/ 30 w 86"/>
                <a:gd name="T7" fmla="*/ 60 h 98"/>
                <a:gd name="T8" fmla="*/ 46 w 86"/>
                <a:gd name="T9" fmla="*/ 80 h 98"/>
                <a:gd name="T10" fmla="*/ 64 w 86"/>
                <a:gd name="T11" fmla="*/ 94 h 98"/>
                <a:gd name="T12" fmla="*/ 64 w 86"/>
                <a:gd name="T13" fmla="*/ 94 h 98"/>
                <a:gd name="T14" fmla="*/ 70 w 86"/>
                <a:gd name="T15" fmla="*/ 98 h 98"/>
                <a:gd name="T16" fmla="*/ 76 w 86"/>
                <a:gd name="T17" fmla="*/ 96 h 98"/>
                <a:gd name="T18" fmla="*/ 80 w 86"/>
                <a:gd name="T19" fmla="*/ 94 h 98"/>
                <a:gd name="T20" fmla="*/ 84 w 86"/>
                <a:gd name="T21" fmla="*/ 90 h 98"/>
                <a:gd name="T22" fmla="*/ 86 w 86"/>
                <a:gd name="T23" fmla="*/ 84 h 98"/>
                <a:gd name="T24" fmla="*/ 86 w 86"/>
                <a:gd name="T25" fmla="*/ 80 h 98"/>
                <a:gd name="T26" fmla="*/ 84 w 86"/>
                <a:gd name="T27" fmla="*/ 74 h 98"/>
                <a:gd name="T28" fmla="*/ 80 w 86"/>
                <a:gd name="T29" fmla="*/ 68 h 98"/>
                <a:gd name="T30" fmla="*/ 80 w 86"/>
                <a:gd name="T31" fmla="*/ 68 h 98"/>
                <a:gd name="T32" fmla="*/ 64 w 86"/>
                <a:gd name="T33" fmla="*/ 56 h 98"/>
                <a:gd name="T34" fmla="*/ 52 w 86"/>
                <a:gd name="T35" fmla="*/ 40 h 98"/>
                <a:gd name="T36" fmla="*/ 28 w 86"/>
                <a:gd name="T37" fmla="*/ 6 h 98"/>
                <a:gd name="T38" fmla="*/ 28 w 86"/>
                <a:gd name="T39" fmla="*/ 6 h 98"/>
                <a:gd name="T40" fmla="*/ 24 w 86"/>
                <a:gd name="T41" fmla="*/ 2 h 98"/>
                <a:gd name="T42" fmla="*/ 18 w 86"/>
                <a:gd name="T43" fmla="*/ 0 h 98"/>
                <a:gd name="T44" fmla="*/ 14 w 86"/>
                <a:gd name="T45" fmla="*/ 0 h 98"/>
                <a:gd name="T46" fmla="*/ 8 w 86"/>
                <a:gd name="T47" fmla="*/ 2 h 98"/>
                <a:gd name="T48" fmla="*/ 4 w 86"/>
                <a:gd name="T49" fmla="*/ 6 h 98"/>
                <a:gd name="T50" fmla="*/ 2 w 86"/>
                <a:gd name="T51" fmla="*/ 10 h 98"/>
                <a:gd name="T52" fmla="*/ 0 w 86"/>
                <a:gd name="T53" fmla="*/ 16 h 98"/>
                <a:gd name="T54" fmla="*/ 4 w 86"/>
                <a:gd name="T55" fmla="*/ 2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98">
                  <a:moveTo>
                    <a:pt x="4" y="22"/>
                  </a:moveTo>
                  <a:lnTo>
                    <a:pt x="4" y="22"/>
                  </a:lnTo>
                  <a:lnTo>
                    <a:pt x="16" y="42"/>
                  </a:lnTo>
                  <a:lnTo>
                    <a:pt x="30" y="60"/>
                  </a:lnTo>
                  <a:lnTo>
                    <a:pt x="46" y="80"/>
                  </a:lnTo>
                  <a:lnTo>
                    <a:pt x="64" y="94"/>
                  </a:lnTo>
                  <a:lnTo>
                    <a:pt x="64" y="94"/>
                  </a:lnTo>
                  <a:lnTo>
                    <a:pt x="70" y="98"/>
                  </a:lnTo>
                  <a:lnTo>
                    <a:pt x="76" y="96"/>
                  </a:lnTo>
                  <a:lnTo>
                    <a:pt x="80" y="94"/>
                  </a:lnTo>
                  <a:lnTo>
                    <a:pt x="84" y="90"/>
                  </a:lnTo>
                  <a:lnTo>
                    <a:pt x="86" y="84"/>
                  </a:lnTo>
                  <a:lnTo>
                    <a:pt x="86" y="80"/>
                  </a:lnTo>
                  <a:lnTo>
                    <a:pt x="84" y="74"/>
                  </a:lnTo>
                  <a:lnTo>
                    <a:pt x="80" y="68"/>
                  </a:lnTo>
                  <a:lnTo>
                    <a:pt x="80" y="68"/>
                  </a:lnTo>
                  <a:lnTo>
                    <a:pt x="64" y="56"/>
                  </a:lnTo>
                  <a:lnTo>
                    <a:pt x="52" y="40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4" y="22"/>
                  </a:lnTo>
                  <a:close/>
                </a:path>
              </a:pathLst>
            </a:custGeom>
            <a:solidFill>
              <a:srgbClr val="2B5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82" name="Freeform 10205"/>
            <p:cNvSpPr>
              <a:spLocks/>
            </p:cNvSpPr>
            <p:nvPr/>
          </p:nvSpPr>
          <p:spPr bwMode="auto">
            <a:xfrm>
              <a:off x="12088813" y="7186613"/>
              <a:ext cx="136525" cy="155575"/>
            </a:xfrm>
            <a:custGeom>
              <a:avLst/>
              <a:gdLst>
                <a:gd name="T0" fmla="*/ 4 w 86"/>
                <a:gd name="T1" fmla="*/ 22 h 98"/>
                <a:gd name="T2" fmla="*/ 4 w 86"/>
                <a:gd name="T3" fmla="*/ 22 h 98"/>
                <a:gd name="T4" fmla="*/ 16 w 86"/>
                <a:gd name="T5" fmla="*/ 42 h 98"/>
                <a:gd name="T6" fmla="*/ 30 w 86"/>
                <a:gd name="T7" fmla="*/ 60 h 98"/>
                <a:gd name="T8" fmla="*/ 46 w 86"/>
                <a:gd name="T9" fmla="*/ 80 h 98"/>
                <a:gd name="T10" fmla="*/ 64 w 86"/>
                <a:gd name="T11" fmla="*/ 94 h 98"/>
                <a:gd name="T12" fmla="*/ 64 w 86"/>
                <a:gd name="T13" fmla="*/ 94 h 98"/>
                <a:gd name="T14" fmla="*/ 70 w 86"/>
                <a:gd name="T15" fmla="*/ 98 h 98"/>
                <a:gd name="T16" fmla="*/ 76 w 86"/>
                <a:gd name="T17" fmla="*/ 96 h 98"/>
                <a:gd name="T18" fmla="*/ 80 w 86"/>
                <a:gd name="T19" fmla="*/ 94 h 98"/>
                <a:gd name="T20" fmla="*/ 84 w 86"/>
                <a:gd name="T21" fmla="*/ 90 h 98"/>
                <a:gd name="T22" fmla="*/ 86 w 86"/>
                <a:gd name="T23" fmla="*/ 84 h 98"/>
                <a:gd name="T24" fmla="*/ 86 w 86"/>
                <a:gd name="T25" fmla="*/ 80 h 98"/>
                <a:gd name="T26" fmla="*/ 84 w 86"/>
                <a:gd name="T27" fmla="*/ 74 h 98"/>
                <a:gd name="T28" fmla="*/ 80 w 86"/>
                <a:gd name="T29" fmla="*/ 68 h 98"/>
                <a:gd name="T30" fmla="*/ 80 w 86"/>
                <a:gd name="T31" fmla="*/ 68 h 98"/>
                <a:gd name="T32" fmla="*/ 64 w 86"/>
                <a:gd name="T33" fmla="*/ 56 h 98"/>
                <a:gd name="T34" fmla="*/ 52 w 86"/>
                <a:gd name="T35" fmla="*/ 40 h 98"/>
                <a:gd name="T36" fmla="*/ 28 w 86"/>
                <a:gd name="T37" fmla="*/ 6 h 98"/>
                <a:gd name="T38" fmla="*/ 28 w 86"/>
                <a:gd name="T39" fmla="*/ 6 h 98"/>
                <a:gd name="T40" fmla="*/ 24 w 86"/>
                <a:gd name="T41" fmla="*/ 2 h 98"/>
                <a:gd name="T42" fmla="*/ 18 w 86"/>
                <a:gd name="T43" fmla="*/ 0 h 98"/>
                <a:gd name="T44" fmla="*/ 14 w 86"/>
                <a:gd name="T45" fmla="*/ 0 h 98"/>
                <a:gd name="T46" fmla="*/ 8 w 86"/>
                <a:gd name="T47" fmla="*/ 2 h 98"/>
                <a:gd name="T48" fmla="*/ 4 w 86"/>
                <a:gd name="T49" fmla="*/ 6 h 98"/>
                <a:gd name="T50" fmla="*/ 2 w 86"/>
                <a:gd name="T51" fmla="*/ 10 h 98"/>
                <a:gd name="T52" fmla="*/ 0 w 86"/>
                <a:gd name="T53" fmla="*/ 16 h 98"/>
                <a:gd name="T54" fmla="*/ 4 w 86"/>
                <a:gd name="T55" fmla="*/ 2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98">
                  <a:moveTo>
                    <a:pt x="4" y="22"/>
                  </a:moveTo>
                  <a:lnTo>
                    <a:pt x="4" y="22"/>
                  </a:lnTo>
                  <a:lnTo>
                    <a:pt x="16" y="42"/>
                  </a:lnTo>
                  <a:lnTo>
                    <a:pt x="30" y="60"/>
                  </a:lnTo>
                  <a:lnTo>
                    <a:pt x="46" y="80"/>
                  </a:lnTo>
                  <a:lnTo>
                    <a:pt x="64" y="94"/>
                  </a:lnTo>
                  <a:lnTo>
                    <a:pt x="64" y="94"/>
                  </a:lnTo>
                  <a:lnTo>
                    <a:pt x="70" y="98"/>
                  </a:lnTo>
                  <a:lnTo>
                    <a:pt x="76" y="96"/>
                  </a:lnTo>
                  <a:lnTo>
                    <a:pt x="80" y="94"/>
                  </a:lnTo>
                  <a:lnTo>
                    <a:pt x="84" y="90"/>
                  </a:lnTo>
                  <a:lnTo>
                    <a:pt x="86" y="84"/>
                  </a:lnTo>
                  <a:lnTo>
                    <a:pt x="86" y="80"/>
                  </a:lnTo>
                  <a:lnTo>
                    <a:pt x="84" y="74"/>
                  </a:lnTo>
                  <a:lnTo>
                    <a:pt x="80" y="68"/>
                  </a:lnTo>
                  <a:lnTo>
                    <a:pt x="80" y="68"/>
                  </a:lnTo>
                  <a:lnTo>
                    <a:pt x="64" y="56"/>
                  </a:lnTo>
                  <a:lnTo>
                    <a:pt x="52" y="40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4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83" name="Freeform 10206"/>
            <p:cNvSpPr>
              <a:spLocks/>
            </p:cNvSpPr>
            <p:nvPr/>
          </p:nvSpPr>
          <p:spPr bwMode="auto">
            <a:xfrm>
              <a:off x="14568488" y="5773738"/>
              <a:ext cx="184150" cy="111125"/>
            </a:xfrm>
            <a:custGeom>
              <a:avLst/>
              <a:gdLst>
                <a:gd name="T0" fmla="*/ 6 w 116"/>
                <a:gd name="T1" fmla="*/ 28 h 70"/>
                <a:gd name="T2" fmla="*/ 6 w 116"/>
                <a:gd name="T3" fmla="*/ 28 h 70"/>
                <a:gd name="T4" fmla="*/ 50 w 116"/>
                <a:gd name="T5" fmla="*/ 52 h 70"/>
                <a:gd name="T6" fmla="*/ 74 w 116"/>
                <a:gd name="T7" fmla="*/ 62 h 70"/>
                <a:gd name="T8" fmla="*/ 98 w 116"/>
                <a:gd name="T9" fmla="*/ 70 h 70"/>
                <a:gd name="T10" fmla="*/ 98 w 116"/>
                <a:gd name="T11" fmla="*/ 70 h 70"/>
                <a:gd name="T12" fmla="*/ 104 w 116"/>
                <a:gd name="T13" fmla="*/ 70 h 70"/>
                <a:gd name="T14" fmla="*/ 110 w 116"/>
                <a:gd name="T15" fmla="*/ 68 h 70"/>
                <a:gd name="T16" fmla="*/ 114 w 116"/>
                <a:gd name="T17" fmla="*/ 64 h 70"/>
                <a:gd name="T18" fmla="*/ 116 w 116"/>
                <a:gd name="T19" fmla="*/ 60 h 70"/>
                <a:gd name="T20" fmla="*/ 116 w 116"/>
                <a:gd name="T21" fmla="*/ 54 h 70"/>
                <a:gd name="T22" fmla="*/ 116 w 116"/>
                <a:gd name="T23" fmla="*/ 48 h 70"/>
                <a:gd name="T24" fmla="*/ 112 w 116"/>
                <a:gd name="T25" fmla="*/ 44 h 70"/>
                <a:gd name="T26" fmla="*/ 106 w 116"/>
                <a:gd name="T27" fmla="*/ 42 h 70"/>
                <a:gd name="T28" fmla="*/ 106 w 116"/>
                <a:gd name="T29" fmla="*/ 42 h 70"/>
                <a:gd name="T30" fmla="*/ 84 w 116"/>
                <a:gd name="T31" fmla="*/ 34 h 70"/>
                <a:gd name="T32" fmla="*/ 62 w 116"/>
                <a:gd name="T33" fmla="*/ 24 h 70"/>
                <a:gd name="T34" fmla="*/ 22 w 116"/>
                <a:gd name="T35" fmla="*/ 2 h 70"/>
                <a:gd name="T36" fmla="*/ 22 w 116"/>
                <a:gd name="T37" fmla="*/ 2 h 70"/>
                <a:gd name="T38" fmla="*/ 16 w 116"/>
                <a:gd name="T39" fmla="*/ 0 h 70"/>
                <a:gd name="T40" fmla="*/ 10 w 116"/>
                <a:gd name="T41" fmla="*/ 2 h 70"/>
                <a:gd name="T42" fmla="*/ 4 w 116"/>
                <a:gd name="T43" fmla="*/ 4 h 70"/>
                <a:gd name="T44" fmla="*/ 2 w 116"/>
                <a:gd name="T45" fmla="*/ 8 h 70"/>
                <a:gd name="T46" fmla="*/ 0 w 116"/>
                <a:gd name="T47" fmla="*/ 14 h 70"/>
                <a:gd name="T48" fmla="*/ 0 w 116"/>
                <a:gd name="T49" fmla="*/ 20 h 70"/>
                <a:gd name="T50" fmla="*/ 2 w 116"/>
                <a:gd name="T51" fmla="*/ 24 h 70"/>
                <a:gd name="T52" fmla="*/ 6 w 116"/>
                <a:gd name="T53" fmla="*/ 2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6" h="70">
                  <a:moveTo>
                    <a:pt x="6" y="28"/>
                  </a:moveTo>
                  <a:lnTo>
                    <a:pt x="6" y="28"/>
                  </a:lnTo>
                  <a:lnTo>
                    <a:pt x="50" y="52"/>
                  </a:lnTo>
                  <a:lnTo>
                    <a:pt x="74" y="62"/>
                  </a:lnTo>
                  <a:lnTo>
                    <a:pt x="98" y="70"/>
                  </a:lnTo>
                  <a:lnTo>
                    <a:pt x="98" y="70"/>
                  </a:lnTo>
                  <a:lnTo>
                    <a:pt x="104" y="70"/>
                  </a:lnTo>
                  <a:lnTo>
                    <a:pt x="110" y="68"/>
                  </a:lnTo>
                  <a:lnTo>
                    <a:pt x="114" y="64"/>
                  </a:lnTo>
                  <a:lnTo>
                    <a:pt x="116" y="60"/>
                  </a:lnTo>
                  <a:lnTo>
                    <a:pt x="116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84" y="34"/>
                  </a:lnTo>
                  <a:lnTo>
                    <a:pt x="62" y="24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6" y="28"/>
                  </a:lnTo>
                  <a:close/>
                </a:path>
              </a:pathLst>
            </a:custGeom>
            <a:solidFill>
              <a:srgbClr val="2B5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84" name="Freeform 10207"/>
            <p:cNvSpPr>
              <a:spLocks/>
            </p:cNvSpPr>
            <p:nvPr/>
          </p:nvSpPr>
          <p:spPr bwMode="auto">
            <a:xfrm>
              <a:off x="14568488" y="5773738"/>
              <a:ext cx="184150" cy="111125"/>
            </a:xfrm>
            <a:custGeom>
              <a:avLst/>
              <a:gdLst>
                <a:gd name="T0" fmla="*/ 6 w 116"/>
                <a:gd name="T1" fmla="*/ 28 h 70"/>
                <a:gd name="T2" fmla="*/ 6 w 116"/>
                <a:gd name="T3" fmla="*/ 28 h 70"/>
                <a:gd name="T4" fmla="*/ 50 w 116"/>
                <a:gd name="T5" fmla="*/ 52 h 70"/>
                <a:gd name="T6" fmla="*/ 74 w 116"/>
                <a:gd name="T7" fmla="*/ 62 h 70"/>
                <a:gd name="T8" fmla="*/ 98 w 116"/>
                <a:gd name="T9" fmla="*/ 70 h 70"/>
                <a:gd name="T10" fmla="*/ 98 w 116"/>
                <a:gd name="T11" fmla="*/ 70 h 70"/>
                <a:gd name="T12" fmla="*/ 104 w 116"/>
                <a:gd name="T13" fmla="*/ 70 h 70"/>
                <a:gd name="T14" fmla="*/ 110 w 116"/>
                <a:gd name="T15" fmla="*/ 68 h 70"/>
                <a:gd name="T16" fmla="*/ 114 w 116"/>
                <a:gd name="T17" fmla="*/ 64 h 70"/>
                <a:gd name="T18" fmla="*/ 116 w 116"/>
                <a:gd name="T19" fmla="*/ 60 h 70"/>
                <a:gd name="T20" fmla="*/ 116 w 116"/>
                <a:gd name="T21" fmla="*/ 54 h 70"/>
                <a:gd name="T22" fmla="*/ 116 w 116"/>
                <a:gd name="T23" fmla="*/ 48 h 70"/>
                <a:gd name="T24" fmla="*/ 112 w 116"/>
                <a:gd name="T25" fmla="*/ 44 h 70"/>
                <a:gd name="T26" fmla="*/ 106 w 116"/>
                <a:gd name="T27" fmla="*/ 42 h 70"/>
                <a:gd name="T28" fmla="*/ 106 w 116"/>
                <a:gd name="T29" fmla="*/ 42 h 70"/>
                <a:gd name="T30" fmla="*/ 84 w 116"/>
                <a:gd name="T31" fmla="*/ 34 h 70"/>
                <a:gd name="T32" fmla="*/ 62 w 116"/>
                <a:gd name="T33" fmla="*/ 24 h 70"/>
                <a:gd name="T34" fmla="*/ 22 w 116"/>
                <a:gd name="T35" fmla="*/ 2 h 70"/>
                <a:gd name="T36" fmla="*/ 22 w 116"/>
                <a:gd name="T37" fmla="*/ 2 h 70"/>
                <a:gd name="T38" fmla="*/ 16 w 116"/>
                <a:gd name="T39" fmla="*/ 0 h 70"/>
                <a:gd name="T40" fmla="*/ 10 w 116"/>
                <a:gd name="T41" fmla="*/ 2 h 70"/>
                <a:gd name="T42" fmla="*/ 4 w 116"/>
                <a:gd name="T43" fmla="*/ 4 h 70"/>
                <a:gd name="T44" fmla="*/ 2 w 116"/>
                <a:gd name="T45" fmla="*/ 8 h 70"/>
                <a:gd name="T46" fmla="*/ 0 w 116"/>
                <a:gd name="T47" fmla="*/ 14 h 70"/>
                <a:gd name="T48" fmla="*/ 0 w 116"/>
                <a:gd name="T49" fmla="*/ 20 h 70"/>
                <a:gd name="T50" fmla="*/ 2 w 116"/>
                <a:gd name="T51" fmla="*/ 24 h 70"/>
                <a:gd name="T52" fmla="*/ 6 w 116"/>
                <a:gd name="T53" fmla="*/ 2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6" h="70">
                  <a:moveTo>
                    <a:pt x="6" y="28"/>
                  </a:moveTo>
                  <a:lnTo>
                    <a:pt x="6" y="28"/>
                  </a:lnTo>
                  <a:lnTo>
                    <a:pt x="50" y="52"/>
                  </a:lnTo>
                  <a:lnTo>
                    <a:pt x="74" y="62"/>
                  </a:lnTo>
                  <a:lnTo>
                    <a:pt x="98" y="70"/>
                  </a:lnTo>
                  <a:lnTo>
                    <a:pt x="98" y="70"/>
                  </a:lnTo>
                  <a:lnTo>
                    <a:pt x="104" y="70"/>
                  </a:lnTo>
                  <a:lnTo>
                    <a:pt x="110" y="68"/>
                  </a:lnTo>
                  <a:lnTo>
                    <a:pt x="114" y="64"/>
                  </a:lnTo>
                  <a:lnTo>
                    <a:pt x="116" y="60"/>
                  </a:lnTo>
                  <a:lnTo>
                    <a:pt x="116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84" y="34"/>
                  </a:lnTo>
                  <a:lnTo>
                    <a:pt x="62" y="24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6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85" name="Freeform 10208"/>
            <p:cNvSpPr>
              <a:spLocks/>
            </p:cNvSpPr>
            <p:nvPr/>
          </p:nvSpPr>
          <p:spPr bwMode="auto">
            <a:xfrm>
              <a:off x="14543088" y="5881688"/>
              <a:ext cx="146050" cy="79375"/>
            </a:xfrm>
            <a:custGeom>
              <a:avLst/>
              <a:gdLst>
                <a:gd name="T0" fmla="*/ 6 w 92"/>
                <a:gd name="T1" fmla="*/ 28 h 50"/>
                <a:gd name="T2" fmla="*/ 6 w 92"/>
                <a:gd name="T3" fmla="*/ 28 h 50"/>
                <a:gd name="T4" fmla="*/ 22 w 92"/>
                <a:gd name="T5" fmla="*/ 36 h 50"/>
                <a:gd name="T6" fmla="*/ 40 w 92"/>
                <a:gd name="T7" fmla="*/ 42 h 50"/>
                <a:gd name="T8" fmla="*/ 74 w 92"/>
                <a:gd name="T9" fmla="*/ 50 h 50"/>
                <a:gd name="T10" fmla="*/ 74 w 92"/>
                <a:gd name="T11" fmla="*/ 50 h 50"/>
                <a:gd name="T12" fmla="*/ 80 w 92"/>
                <a:gd name="T13" fmla="*/ 50 h 50"/>
                <a:gd name="T14" fmla="*/ 86 w 92"/>
                <a:gd name="T15" fmla="*/ 48 h 50"/>
                <a:gd name="T16" fmla="*/ 90 w 92"/>
                <a:gd name="T17" fmla="*/ 44 h 50"/>
                <a:gd name="T18" fmla="*/ 92 w 92"/>
                <a:gd name="T19" fmla="*/ 38 h 50"/>
                <a:gd name="T20" fmla="*/ 92 w 92"/>
                <a:gd name="T21" fmla="*/ 34 h 50"/>
                <a:gd name="T22" fmla="*/ 92 w 92"/>
                <a:gd name="T23" fmla="*/ 28 h 50"/>
                <a:gd name="T24" fmla="*/ 88 w 92"/>
                <a:gd name="T25" fmla="*/ 24 h 50"/>
                <a:gd name="T26" fmla="*/ 82 w 92"/>
                <a:gd name="T27" fmla="*/ 22 h 50"/>
                <a:gd name="T28" fmla="*/ 82 w 92"/>
                <a:gd name="T29" fmla="*/ 22 h 50"/>
                <a:gd name="T30" fmla="*/ 50 w 92"/>
                <a:gd name="T31" fmla="*/ 14 h 50"/>
                <a:gd name="T32" fmla="*/ 36 w 92"/>
                <a:gd name="T33" fmla="*/ 10 h 50"/>
                <a:gd name="T34" fmla="*/ 22 w 92"/>
                <a:gd name="T35" fmla="*/ 2 h 50"/>
                <a:gd name="T36" fmla="*/ 22 w 92"/>
                <a:gd name="T37" fmla="*/ 2 h 50"/>
                <a:gd name="T38" fmla="*/ 16 w 92"/>
                <a:gd name="T39" fmla="*/ 0 h 50"/>
                <a:gd name="T40" fmla="*/ 10 w 92"/>
                <a:gd name="T41" fmla="*/ 2 h 50"/>
                <a:gd name="T42" fmla="*/ 4 w 92"/>
                <a:gd name="T43" fmla="*/ 4 h 50"/>
                <a:gd name="T44" fmla="*/ 2 w 92"/>
                <a:gd name="T45" fmla="*/ 8 h 50"/>
                <a:gd name="T46" fmla="*/ 0 w 92"/>
                <a:gd name="T47" fmla="*/ 14 h 50"/>
                <a:gd name="T48" fmla="*/ 0 w 92"/>
                <a:gd name="T49" fmla="*/ 20 h 50"/>
                <a:gd name="T50" fmla="*/ 2 w 92"/>
                <a:gd name="T51" fmla="*/ 24 h 50"/>
                <a:gd name="T52" fmla="*/ 6 w 92"/>
                <a:gd name="T53" fmla="*/ 2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2" h="50">
                  <a:moveTo>
                    <a:pt x="6" y="28"/>
                  </a:moveTo>
                  <a:lnTo>
                    <a:pt x="6" y="28"/>
                  </a:lnTo>
                  <a:lnTo>
                    <a:pt x="22" y="36"/>
                  </a:lnTo>
                  <a:lnTo>
                    <a:pt x="40" y="42"/>
                  </a:lnTo>
                  <a:lnTo>
                    <a:pt x="74" y="50"/>
                  </a:lnTo>
                  <a:lnTo>
                    <a:pt x="74" y="50"/>
                  </a:lnTo>
                  <a:lnTo>
                    <a:pt x="80" y="50"/>
                  </a:lnTo>
                  <a:lnTo>
                    <a:pt x="86" y="48"/>
                  </a:lnTo>
                  <a:lnTo>
                    <a:pt x="90" y="44"/>
                  </a:lnTo>
                  <a:lnTo>
                    <a:pt x="92" y="38"/>
                  </a:lnTo>
                  <a:lnTo>
                    <a:pt x="92" y="34"/>
                  </a:lnTo>
                  <a:lnTo>
                    <a:pt x="92" y="28"/>
                  </a:lnTo>
                  <a:lnTo>
                    <a:pt x="88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50" y="14"/>
                  </a:lnTo>
                  <a:lnTo>
                    <a:pt x="36" y="1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6" y="28"/>
                  </a:lnTo>
                  <a:close/>
                </a:path>
              </a:pathLst>
            </a:custGeom>
            <a:solidFill>
              <a:srgbClr val="2B5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86" name="Freeform 10209"/>
            <p:cNvSpPr>
              <a:spLocks/>
            </p:cNvSpPr>
            <p:nvPr/>
          </p:nvSpPr>
          <p:spPr bwMode="auto">
            <a:xfrm>
              <a:off x="14543088" y="5881688"/>
              <a:ext cx="146050" cy="79375"/>
            </a:xfrm>
            <a:custGeom>
              <a:avLst/>
              <a:gdLst>
                <a:gd name="T0" fmla="*/ 6 w 92"/>
                <a:gd name="T1" fmla="*/ 28 h 50"/>
                <a:gd name="T2" fmla="*/ 6 w 92"/>
                <a:gd name="T3" fmla="*/ 28 h 50"/>
                <a:gd name="T4" fmla="*/ 22 w 92"/>
                <a:gd name="T5" fmla="*/ 36 h 50"/>
                <a:gd name="T6" fmla="*/ 40 w 92"/>
                <a:gd name="T7" fmla="*/ 42 h 50"/>
                <a:gd name="T8" fmla="*/ 74 w 92"/>
                <a:gd name="T9" fmla="*/ 50 h 50"/>
                <a:gd name="T10" fmla="*/ 74 w 92"/>
                <a:gd name="T11" fmla="*/ 50 h 50"/>
                <a:gd name="T12" fmla="*/ 80 w 92"/>
                <a:gd name="T13" fmla="*/ 50 h 50"/>
                <a:gd name="T14" fmla="*/ 86 w 92"/>
                <a:gd name="T15" fmla="*/ 48 h 50"/>
                <a:gd name="T16" fmla="*/ 90 w 92"/>
                <a:gd name="T17" fmla="*/ 44 h 50"/>
                <a:gd name="T18" fmla="*/ 92 w 92"/>
                <a:gd name="T19" fmla="*/ 38 h 50"/>
                <a:gd name="T20" fmla="*/ 92 w 92"/>
                <a:gd name="T21" fmla="*/ 34 h 50"/>
                <a:gd name="T22" fmla="*/ 92 w 92"/>
                <a:gd name="T23" fmla="*/ 28 h 50"/>
                <a:gd name="T24" fmla="*/ 88 w 92"/>
                <a:gd name="T25" fmla="*/ 24 h 50"/>
                <a:gd name="T26" fmla="*/ 82 w 92"/>
                <a:gd name="T27" fmla="*/ 22 h 50"/>
                <a:gd name="T28" fmla="*/ 82 w 92"/>
                <a:gd name="T29" fmla="*/ 22 h 50"/>
                <a:gd name="T30" fmla="*/ 50 w 92"/>
                <a:gd name="T31" fmla="*/ 14 h 50"/>
                <a:gd name="T32" fmla="*/ 36 w 92"/>
                <a:gd name="T33" fmla="*/ 10 h 50"/>
                <a:gd name="T34" fmla="*/ 22 w 92"/>
                <a:gd name="T35" fmla="*/ 2 h 50"/>
                <a:gd name="T36" fmla="*/ 22 w 92"/>
                <a:gd name="T37" fmla="*/ 2 h 50"/>
                <a:gd name="T38" fmla="*/ 16 w 92"/>
                <a:gd name="T39" fmla="*/ 0 h 50"/>
                <a:gd name="T40" fmla="*/ 10 w 92"/>
                <a:gd name="T41" fmla="*/ 2 h 50"/>
                <a:gd name="T42" fmla="*/ 4 w 92"/>
                <a:gd name="T43" fmla="*/ 4 h 50"/>
                <a:gd name="T44" fmla="*/ 2 w 92"/>
                <a:gd name="T45" fmla="*/ 8 h 50"/>
                <a:gd name="T46" fmla="*/ 0 w 92"/>
                <a:gd name="T47" fmla="*/ 14 h 50"/>
                <a:gd name="T48" fmla="*/ 0 w 92"/>
                <a:gd name="T49" fmla="*/ 20 h 50"/>
                <a:gd name="T50" fmla="*/ 2 w 92"/>
                <a:gd name="T51" fmla="*/ 24 h 50"/>
                <a:gd name="T52" fmla="*/ 6 w 92"/>
                <a:gd name="T53" fmla="*/ 2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2" h="50">
                  <a:moveTo>
                    <a:pt x="6" y="28"/>
                  </a:moveTo>
                  <a:lnTo>
                    <a:pt x="6" y="28"/>
                  </a:lnTo>
                  <a:lnTo>
                    <a:pt x="22" y="36"/>
                  </a:lnTo>
                  <a:lnTo>
                    <a:pt x="40" y="42"/>
                  </a:lnTo>
                  <a:lnTo>
                    <a:pt x="74" y="50"/>
                  </a:lnTo>
                  <a:lnTo>
                    <a:pt x="74" y="50"/>
                  </a:lnTo>
                  <a:lnTo>
                    <a:pt x="80" y="50"/>
                  </a:lnTo>
                  <a:lnTo>
                    <a:pt x="86" y="48"/>
                  </a:lnTo>
                  <a:lnTo>
                    <a:pt x="90" y="44"/>
                  </a:lnTo>
                  <a:lnTo>
                    <a:pt x="92" y="38"/>
                  </a:lnTo>
                  <a:lnTo>
                    <a:pt x="92" y="34"/>
                  </a:lnTo>
                  <a:lnTo>
                    <a:pt x="92" y="28"/>
                  </a:lnTo>
                  <a:lnTo>
                    <a:pt x="88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50" y="14"/>
                  </a:lnTo>
                  <a:lnTo>
                    <a:pt x="36" y="1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6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87" name="Freeform 10210"/>
            <p:cNvSpPr>
              <a:spLocks/>
            </p:cNvSpPr>
            <p:nvPr/>
          </p:nvSpPr>
          <p:spPr bwMode="auto">
            <a:xfrm>
              <a:off x="15571788" y="4992688"/>
              <a:ext cx="79375" cy="206375"/>
            </a:xfrm>
            <a:custGeom>
              <a:avLst/>
              <a:gdLst>
                <a:gd name="T0" fmla="*/ 2 w 50"/>
                <a:gd name="T1" fmla="*/ 24 h 130"/>
                <a:gd name="T2" fmla="*/ 2 w 50"/>
                <a:gd name="T3" fmla="*/ 24 h 130"/>
                <a:gd name="T4" fmla="*/ 10 w 50"/>
                <a:gd name="T5" fmla="*/ 46 h 130"/>
                <a:gd name="T6" fmla="*/ 16 w 50"/>
                <a:gd name="T7" fmla="*/ 68 h 130"/>
                <a:gd name="T8" fmla="*/ 18 w 50"/>
                <a:gd name="T9" fmla="*/ 92 h 130"/>
                <a:gd name="T10" fmla="*/ 20 w 50"/>
                <a:gd name="T11" fmla="*/ 116 h 130"/>
                <a:gd name="T12" fmla="*/ 20 w 50"/>
                <a:gd name="T13" fmla="*/ 116 h 130"/>
                <a:gd name="T14" fmla="*/ 20 w 50"/>
                <a:gd name="T15" fmla="*/ 122 h 130"/>
                <a:gd name="T16" fmla="*/ 24 w 50"/>
                <a:gd name="T17" fmla="*/ 126 h 130"/>
                <a:gd name="T18" fmla="*/ 28 w 50"/>
                <a:gd name="T19" fmla="*/ 130 h 130"/>
                <a:gd name="T20" fmla="*/ 34 w 50"/>
                <a:gd name="T21" fmla="*/ 130 h 130"/>
                <a:gd name="T22" fmla="*/ 40 w 50"/>
                <a:gd name="T23" fmla="*/ 130 h 130"/>
                <a:gd name="T24" fmla="*/ 44 w 50"/>
                <a:gd name="T25" fmla="*/ 126 h 130"/>
                <a:gd name="T26" fmla="*/ 48 w 50"/>
                <a:gd name="T27" fmla="*/ 122 h 130"/>
                <a:gd name="T28" fmla="*/ 50 w 50"/>
                <a:gd name="T29" fmla="*/ 116 h 130"/>
                <a:gd name="T30" fmla="*/ 50 w 50"/>
                <a:gd name="T31" fmla="*/ 116 h 130"/>
                <a:gd name="T32" fmla="*/ 48 w 50"/>
                <a:gd name="T33" fmla="*/ 88 h 130"/>
                <a:gd name="T34" fmla="*/ 44 w 50"/>
                <a:gd name="T35" fmla="*/ 60 h 130"/>
                <a:gd name="T36" fmla="*/ 38 w 50"/>
                <a:gd name="T37" fmla="*/ 34 h 130"/>
                <a:gd name="T38" fmla="*/ 32 w 50"/>
                <a:gd name="T39" fmla="*/ 20 h 130"/>
                <a:gd name="T40" fmla="*/ 26 w 50"/>
                <a:gd name="T41" fmla="*/ 8 h 130"/>
                <a:gd name="T42" fmla="*/ 26 w 50"/>
                <a:gd name="T43" fmla="*/ 8 h 130"/>
                <a:gd name="T44" fmla="*/ 22 w 50"/>
                <a:gd name="T45" fmla="*/ 4 h 130"/>
                <a:gd name="T46" fmla="*/ 18 w 50"/>
                <a:gd name="T47" fmla="*/ 0 h 130"/>
                <a:gd name="T48" fmla="*/ 12 w 50"/>
                <a:gd name="T49" fmla="*/ 0 h 130"/>
                <a:gd name="T50" fmla="*/ 8 w 50"/>
                <a:gd name="T51" fmla="*/ 2 h 130"/>
                <a:gd name="T52" fmla="*/ 2 w 50"/>
                <a:gd name="T53" fmla="*/ 6 h 130"/>
                <a:gd name="T54" fmla="*/ 0 w 50"/>
                <a:gd name="T55" fmla="*/ 12 h 130"/>
                <a:gd name="T56" fmla="*/ 0 w 50"/>
                <a:gd name="T57" fmla="*/ 18 h 130"/>
                <a:gd name="T58" fmla="*/ 2 w 50"/>
                <a:gd name="T59" fmla="*/ 2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" h="130">
                  <a:moveTo>
                    <a:pt x="2" y="24"/>
                  </a:moveTo>
                  <a:lnTo>
                    <a:pt x="2" y="24"/>
                  </a:lnTo>
                  <a:lnTo>
                    <a:pt x="10" y="46"/>
                  </a:lnTo>
                  <a:lnTo>
                    <a:pt x="16" y="68"/>
                  </a:lnTo>
                  <a:lnTo>
                    <a:pt x="18" y="92"/>
                  </a:lnTo>
                  <a:lnTo>
                    <a:pt x="20" y="116"/>
                  </a:lnTo>
                  <a:lnTo>
                    <a:pt x="20" y="116"/>
                  </a:lnTo>
                  <a:lnTo>
                    <a:pt x="20" y="122"/>
                  </a:lnTo>
                  <a:lnTo>
                    <a:pt x="24" y="126"/>
                  </a:lnTo>
                  <a:lnTo>
                    <a:pt x="28" y="130"/>
                  </a:lnTo>
                  <a:lnTo>
                    <a:pt x="34" y="130"/>
                  </a:lnTo>
                  <a:lnTo>
                    <a:pt x="40" y="130"/>
                  </a:lnTo>
                  <a:lnTo>
                    <a:pt x="44" y="126"/>
                  </a:lnTo>
                  <a:lnTo>
                    <a:pt x="48" y="122"/>
                  </a:lnTo>
                  <a:lnTo>
                    <a:pt x="50" y="116"/>
                  </a:lnTo>
                  <a:lnTo>
                    <a:pt x="50" y="116"/>
                  </a:lnTo>
                  <a:lnTo>
                    <a:pt x="48" y="88"/>
                  </a:lnTo>
                  <a:lnTo>
                    <a:pt x="44" y="60"/>
                  </a:lnTo>
                  <a:lnTo>
                    <a:pt x="38" y="34"/>
                  </a:lnTo>
                  <a:lnTo>
                    <a:pt x="32" y="2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2" y="24"/>
                  </a:lnTo>
                  <a:close/>
                </a:path>
              </a:pathLst>
            </a:custGeom>
            <a:solidFill>
              <a:srgbClr val="2B5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88" name="Freeform 10211"/>
            <p:cNvSpPr>
              <a:spLocks/>
            </p:cNvSpPr>
            <p:nvPr/>
          </p:nvSpPr>
          <p:spPr bwMode="auto">
            <a:xfrm>
              <a:off x="15571788" y="4992688"/>
              <a:ext cx="79375" cy="206375"/>
            </a:xfrm>
            <a:custGeom>
              <a:avLst/>
              <a:gdLst>
                <a:gd name="T0" fmla="*/ 2 w 50"/>
                <a:gd name="T1" fmla="*/ 24 h 130"/>
                <a:gd name="T2" fmla="*/ 2 w 50"/>
                <a:gd name="T3" fmla="*/ 24 h 130"/>
                <a:gd name="T4" fmla="*/ 10 w 50"/>
                <a:gd name="T5" fmla="*/ 46 h 130"/>
                <a:gd name="T6" fmla="*/ 16 w 50"/>
                <a:gd name="T7" fmla="*/ 68 h 130"/>
                <a:gd name="T8" fmla="*/ 18 w 50"/>
                <a:gd name="T9" fmla="*/ 92 h 130"/>
                <a:gd name="T10" fmla="*/ 20 w 50"/>
                <a:gd name="T11" fmla="*/ 116 h 130"/>
                <a:gd name="T12" fmla="*/ 20 w 50"/>
                <a:gd name="T13" fmla="*/ 116 h 130"/>
                <a:gd name="T14" fmla="*/ 20 w 50"/>
                <a:gd name="T15" fmla="*/ 122 h 130"/>
                <a:gd name="T16" fmla="*/ 24 w 50"/>
                <a:gd name="T17" fmla="*/ 126 h 130"/>
                <a:gd name="T18" fmla="*/ 28 w 50"/>
                <a:gd name="T19" fmla="*/ 130 h 130"/>
                <a:gd name="T20" fmla="*/ 34 w 50"/>
                <a:gd name="T21" fmla="*/ 130 h 130"/>
                <a:gd name="T22" fmla="*/ 40 w 50"/>
                <a:gd name="T23" fmla="*/ 130 h 130"/>
                <a:gd name="T24" fmla="*/ 44 w 50"/>
                <a:gd name="T25" fmla="*/ 126 h 130"/>
                <a:gd name="T26" fmla="*/ 48 w 50"/>
                <a:gd name="T27" fmla="*/ 122 h 130"/>
                <a:gd name="T28" fmla="*/ 50 w 50"/>
                <a:gd name="T29" fmla="*/ 116 h 130"/>
                <a:gd name="T30" fmla="*/ 50 w 50"/>
                <a:gd name="T31" fmla="*/ 116 h 130"/>
                <a:gd name="T32" fmla="*/ 48 w 50"/>
                <a:gd name="T33" fmla="*/ 88 h 130"/>
                <a:gd name="T34" fmla="*/ 44 w 50"/>
                <a:gd name="T35" fmla="*/ 60 h 130"/>
                <a:gd name="T36" fmla="*/ 38 w 50"/>
                <a:gd name="T37" fmla="*/ 34 h 130"/>
                <a:gd name="T38" fmla="*/ 32 w 50"/>
                <a:gd name="T39" fmla="*/ 20 h 130"/>
                <a:gd name="T40" fmla="*/ 26 w 50"/>
                <a:gd name="T41" fmla="*/ 8 h 130"/>
                <a:gd name="T42" fmla="*/ 26 w 50"/>
                <a:gd name="T43" fmla="*/ 8 h 130"/>
                <a:gd name="T44" fmla="*/ 22 w 50"/>
                <a:gd name="T45" fmla="*/ 4 h 130"/>
                <a:gd name="T46" fmla="*/ 18 w 50"/>
                <a:gd name="T47" fmla="*/ 0 h 130"/>
                <a:gd name="T48" fmla="*/ 12 w 50"/>
                <a:gd name="T49" fmla="*/ 0 h 130"/>
                <a:gd name="T50" fmla="*/ 8 w 50"/>
                <a:gd name="T51" fmla="*/ 2 h 130"/>
                <a:gd name="T52" fmla="*/ 2 w 50"/>
                <a:gd name="T53" fmla="*/ 6 h 130"/>
                <a:gd name="T54" fmla="*/ 0 w 50"/>
                <a:gd name="T55" fmla="*/ 12 h 130"/>
                <a:gd name="T56" fmla="*/ 0 w 50"/>
                <a:gd name="T57" fmla="*/ 18 h 130"/>
                <a:gd name="T58" fmla="*/ 2 w 50"/>
                <a:gd name="T59" fmla="*/ 2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" h="130">
                  <a:moveTo>
                    <a:pt x="2" y="24"/>
                  </a:moveTo>
                  <a:lnTo>
                    <a:pt x="2" y="24"/>
                  </a:lnTo>
                  <a:lnTo>
                    <a:pt x="10" y="46"/>
                  </a:lnTo>
                  <a:lnTo>
                    <a:pt x="16" y="68"/>
                  </a:lnTo>
                  <a:lnTo>
                    <a:pt x="18" y="92"/>
                  </a:lnTo>
                  <a:lnTo>
                    <a:pt x="20" y="116"/>
                  </a:lnTo>
                  <a:lnTo>
                    <a:pt x="20" y="116"/>
                  </a:lnTo>
                  <a:lnTo>
                    <a:pt x="20" y="122"/>
                  </a:lnTo>
                  <a:lnTo>
                    <a:pt x="24" y="126"/>
                  </a:lnTo>
                  <a:lnTo>
                    <a:pt x="28" y="130"/>
                  </a:lnTo>
                  <a:lnTo>
                    <a:pt x="34" y="130"/>
                  </a:lnTo>
                  <a:lnTo>
                    <a:pt x="40" y="130"/>
                  </a:lnTo>
                  <a:lnTo>
                    <a:pt x="44" y="126"/>
                  </a:lnTo>
                  <a:lnTo>
                    <a:pt x="48" y="122"/>
                  </a:lnTo>
                  <a:lnTo>
                    <a:pt x="50" y="116"/>
                  </a:lnTo>
                  <a:lnTo>
                    <a:pt x="50" y="116"/>
                  </a:lnTo>
                  <a:lnTo>
                    <a:pt x="48" y="88"/>
                  </a:lnTo>
                  <a:lnTo>
                    <a:pt x="44" y="60"/>
                  </a:lnTo>
                  <a:lnTo>
                    <a:pt x="38" y="34"/>
                  </a:lnTo>
                  <a:lnTo>
                    <a:pt x="32" y="2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2" y="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89" name="Freeform 10212"/>
            <p:cNvSpPr>
              <a:spLocks/>
            </p:cNvSpPr>
            <p:nvPr/>
          </p:nvSpPr>
          <p:spPr bwMode="auto">
            <a:xfrm>
              <a:off x="15676563" y="4964113"/>
              <a:ext cx="76200" cy="190500"/>
            </a:xfrm>
            <a:custGeom>
              <a:avLst/>
              <a:gdLst>
                <a:gd name="T0" fmla="*/ 2 w 48"/>
                <a:gd name="T1" fmla="*/ 18 h 120"/>
                <a:gd name="T2" fmla="*/ 2 w 48"/>
                <a:gd name="T3" fmla="*/ 18 h 120"/>
                <a:gd name="T4" fmla="*/ 8 w 48"/>
                <a:gd name="T5" fmla="*/ 40 h 120"/>
                <a:gd name="T6" fmla="*/ 14 w 48"/>
                <a:gd name="T7" fmla="*/ 60 h 120"/>
                <a:gd name="T8" fmla="*/ 16 w 48"/>
                <a:gd name="T9" fmla="*/ 84 h 120"/>
                <a:gd name="T10" fmla="*/ 18 w 48"/>
                <a:gd name="T11" fmla="*/ 106 h 120"/>
                <a:gd name="T12" fmla="*/ 18 w 48"/>
                <a:gd name="T13" fmla="*/ 106 h 120"/>
                <a:gd name="T14" fmla="*/ 18 w 48"/>
                <a:gd name="T15" fmla="*/ 112 h 120"/>
                <a:gd name="T16" fmla="*/ 22 w 48"/>
                <a:gd name="T17" fmla="*/ 116 h 120"/>
                <a:gd name="T18" fmla="*/ 26 w 48"/>
                <a:gd name="T19" fmla="*/ 120 h 120"/>
                <a:gd name="T20" fmla="*/ 32 w 48"/>
                <a:gd name="T21" fmla="*/ 120 h 120"/>
                <a:gd name="T22" fmla="*/ 38 w 48"/>
                <a:gd name="T23" fmla="*/ 120 h 120"/>
                <a:gd name="T24" fmla="*/ 42 w 48"/>
                <a:gd name="T25" fmla="*/ 116 h 120"/>
                <a:gd name="T26" fmla="*/ 46 w 48"/>
                <a:gd name="T27" fmla="*/ 112 h 120"/>
                <a:gd name="T28" fmla="*/ 48 w 48"/>
                <a:gd name="T29" fmla="*/ 106 h 120"/>
                <a:gd name="T30" fmla="*/ 48 w 48"/>
                <a:gd name="T31" fmla="*/ 106 h 120"/>
                <a:gd name="T32" fmla="*/ 46 w 48"/>
                <a:gd name="T33" fmla="*/ 82 h 120"/>
                <a:gd name="T34" fmla="*/ 44 w 48"/>
                <a:gd name="T35" fmla="*/ 56 h 120"/>
                <a:gd name="T36" fmla="*/ 38 w 48"/>
                <a:gd name="T37" fmla="*/ 34 h 120"/>
                <a:gd name="T38" fmla="*/ 30 w 48"/>
                <a:gd name="T39" fmla="*/ 10 h 120"/>
                <a:gd name="T40" fmla="*/ 30 w 48"/>
                <a:gd name="T41" fmla="*/ 10 h 120"/>
                <a:gd name="T42" fmla="*/ 26 w 48"/>
                <a:gd name="T43" fmla="*/ 4 h 120"/>
                <a:gd name="T44" fmla="*/ 22 w 48"/>
                <a:gd name="T45" fmla="*/ 0 h 120"/>
                <a:gd name="T46" fmla="*/ 16 w 48"/>
                <a:gd name="T47" fmla="*/ 0 h 120"/>
                <a:gd name="T48" fmla="*/ 10 w 48"/>
                <a:gd name="T49" fmla="*/ 0 h 120"/>
                <a:gd name="T50" fmla="*/ 6 w 48"/>
                <a:gd name="T51" fmla="*/ 2 h 120"/>
                <a:gd name="T52" fmla="*/ 2 w 48"/>
                <a:gd name="T53" fmla="*/ 6 h 120"/>
                <a:gd name="T54" fmla="*/ 0 w 48"/>
                <a:gd name="T55" fmla="*/ 12 h 120"/>
                <a:gd name="T56" fmla="*/ 2 w 48"/>
                <a:gd name="T57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120">
                  <a:moveTo>
                    <a:pt x="2" y="18"/>
                  </a:moveTo>
                  <a:lnTo>
                    <a:pt x="2" y="18"/>
                  </a:lnTo>
                  <a:lnTo>
                    <a:pt x="8" y="40"/>
                  </a:lnTo>
                  <a:lnTo>
                    <a:pt x="14" y="60"/>
                  </a:lnTo>
                  <a:lnTo>
                    <a:pt x="16" y="84"/>
                  </a:lnTo>
                  <a:lnTo>
                    <a:pt x="18" y="106"/>
                  </a:lnTo>
                  <a:lnTo>
                    <a:pt x="18" y="106"/>
                  </a:lnTo>
                  <a:lnTo>
                    <a:pt x="18" y="112"/>
                  </a:lnTo>
                  <a:lnTo>
                    <a:pt x="22" y="116"/>
                  </a:lnTo>
                  <a:lnTo>
                    <a:pt x="26" y="120"/>
                  </a:lnTo>
                  <a:lnTo>
                    <a:pt x="32" y="120"/>
                  </a:lnTo>
                  <a:lnTo>
                    <a:pt x="38" y="120"/>
                  </a:lnTo>
                  <a:lnTo>
                    <a:pt x="42" y="116"/>
                  </a:lnTo>
                  <a:lnTo>
                    <a:pt x="46" y="112"/>
                  </a:lnTo>
                  <a:lnTo>
                    <a:pt x="48" y="106"/>
                  </a:lnTo>
                  <a:lnTo>
                    <a:pt x="48" y="106"/>
                  </a:lnTo>
                  <a:lnTo>
                    <a:pt x="46" y="82"/>
                  </a:lnTo>
                  <a:lnTo>
                    <a:pt x="44" y="56"/>
                  </a:lnTo>
                  <a:lnTo>
                    <a:pt x="38" y="34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26" y="4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8"/>
                  </a:lnTo>
                  <a:close/>
                </a:path>
              </a:pathLst>
            </a:custGeom>
            <a:solidFill>
              <a:srgbClr val="2B5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90" name="Freeform 10213"/>
            <p:cNvSpPr>
              <a:spLocks/>
            </p:cNvSpPr>
            <p:nvPr/>
          </p:nvSpPr>
          <p:spPr bwMode="auto">
            <a:xfrm>
              <a:off x="15676563" y="4964113"/>
              <a:ext cx="76200" cy="190500"/>
            </a:xfrm>
            <a:custGeom>
              <a:avLst/>
              <a:gdLst>
                <a:gd name="T0" fmla="*/ 2 w 48"/>
                <a:gd name="T1" fmla="*/ 18 h 120"/>
                <a:gd name="T2" fmla="*/ 2 w 48"/>
                <a:gd name="T3" fmla="*/ 18 h 120"/>
                <a:gd name="T4" fmla="*/ 8 w 48"/>
                <a:gd name="T5" fmla="*/ 40 h 120"/>
                <a:gd name="T6" fmla="*/ 14 w 48"/>
                <a:gd name="T7" fmla="*/ 60 h 120"/>
                <a:gd name="T8" fmla="*/ 16 w 48"/>
                <a:gd name="T9" fmla="*/ 84 h 120"/>
                <a:gd name="T10" fmla="*/ 18 w 48"/>
                <a:gd name="T11" fmla="*/ 106 h 120"/>
                <a:gd name="T12" fmla="*/ 18 w 48"/>
                <a:gd name="T13" fmla="*/ 106 h 120"/>
                <a:gd name="T14" fmla="*/ 18 w 48"/>
                <a:gd name="T15" fmla="*/ 112 h 120"/>
                <a:gd name="T16" fmla="*/ 22 w 48"/>
                <a:gd name="T17" fmla="*/ 116 h 120"/>
                <a:gd name="T18" fmla="*/ 26 w 48"/>
                <a:gd name="T19" fmla="*/ 120 h 120"/>
                <a:gd name="T20" fmla="*/ 32 w 48"/>
                <a:gd name="T21" fmla="*/ 120 h 120"/>
                <a:gd name="T22" fmla="*/ 38 w 48"/>
                <a:gd name="T23" fmla="*/ 120 h 120"/>
                <a:gd name="T24" fmla="*/ 42 w 48"/>
                <a:gd name="T25" fmla="*/ 116 h 120"/>
                <a:gd name="T26" fmla="*/ 46 w 48"/>
                <a:gd name="T27" fmla="*/ 112 h 120"/>
                <a:gd name="T28" fmla="*/ 48 w 48"/>
                <a:gd name="T29" fmla="*/ 106 h 120"/>
                <a:gd name="T30" fmla="*/ 48 w 48"/>
                <a:gd name="T31" fmla="*/ 106 h 120"/>
                <a:gd name="T32" fmla="*/ 46 w 48"/>
                <a:gd name="T33" fmla="*/ 82 h 120"/>
                <a:gd name="T34" fmla="*/ 44 w 48"/>
                <a:gd name="T35" fmla="*/ 56 h 120"/>
                <a:gd name="T36" fmla="*/ 38 w 48"/>
                <a:gd name="T37" fmla="*/ 34 h 120"/>
                <a:gd name="T38" fmla="*/ 30 w 48"/>
                <a:gd name="T39" fmla="*/ 10 h 120"/>
                <a:gd name="T40" fmla="*/ 30 w 48"/>
                <a:gd name="T41" fmla="*/ 10 h 120"/>
                <a:gd name="T42" fmla="*/ 26 w 48"/>
                <a:gd name="T43" fmla="*/ 4 h 120"/>
                <a:gd name="T44" fmla="*/ 22 w 48"/>
                <a:gd name="T45" fmla="*/ 0 h 120"/>
                <a:gd name="T46" fmla="*/ 16 w 48"/>
                <a:gd name="T47" fmla="*/ 0 h 120"/>
                <a:gd name="T48" fmla="*/ 10 w 48"/>
                <a:gd name="T49" fmla="*/ 0 h 120"/>
                <a:gd name="T50" fmla="*/ 6 w 48"/>
                <a:gd name="T51" fmla="*/ 2 h 120"/>
                <a:gd name="T52" fmla="*/ 2 w 48"/>
                <a:gd name="T53" fmla="*/ 6 h 120"/>
                <a:gd name="T54" fmla="*/ 0 w 48"/>
                <a:gd name="T55" fmla="*/ 12 h 120"/>
                <a:gd name="T56" fmla="*/ 2 w 48"/>
                <a:gd name="T57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120">
                  <a:moveTo>
                    <a:pt x="2" y="18"/>
                  </a:moveTo>
                  <a:lnTo>
                    <a:pt x="2" y="18"/>
                  </a:lnTo>
                  <a:lnTo>
                    <a:pt x="8" y="40"/>
                  </a:lnTo>
                  <a:lnTo>
                    <a:pt x="14" y="60"/>
                  </a:lnTo>
                  <a:lnTo>
                    <a:pt x="16" y="84"/>
                  </a:lnTo>
                  <a:lnTo>
                    <a:pt x="18" y="106"/>
                  </a:lnTo>
                  <a:lnTo>
                    <a:pt x="18" y="106"/>
                  </a:lnTo>
                  <a:lnTo>
                    <a:pt x="18" y="112"/>
                  </a:lnTo>
                  <a:lnTo>
                    <a:pt x="22" y="116"/>
                  </a:lnTo>
                  <a:lnTo>
                    <a:pt x="26" y="120"/>
                  </a:lnTo>
                  <a:lnTo>
                    <a:pt x="32" y="120"/>
                  </a:lnTo>
                  <a:lnTo>
                    <a:pt x="38" y="120"/>
                  </a:lnTo>
                  <a:lnTo>
                    <a:pt x="42" y="116"/>
                  </a:lnTo>
                  <a:lnTo>
                    <a:pt x="46" y="112"/>
                  </a:lnTo>
                  <a:lnTo>
                    <a:pt x="48" y="106"/>
                  </a:lnTo>
                  <a:lnTo>
                    <a:pt x="48" y="106"/>
                  </a:lnTo>
                  <a:lnTo>
                    <a:pt x="46" y="82"/>
                  </a:lnTo>
                  <a:lnTo>
                    <a:pt x="44" y="56"/>
                  </a:lnTo>
                  <a:lnTo>
                    <a:pt x="38" y="34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26" y="4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91" name="Freeform 10214"/>
            <p:cNvSpPr>
              <a:spLocks/>
            </p:cNvSpPr>
            <p:nvPr/>
          </p:nvSpPr>
          <p:spPr bwMode="auto">
            <a:xfrm>
              <a:off x="13279438" y="5160963"/>
              <a:ext cx="523875" cy="333375"/>
            </a:xfrm>
            <a:custGeom>
              <a:avLst/>
              <a:gdLst>
                <a:gd name="T0" fmla="*/ 70 w 330"/>
                <a:gd name="T1" fmla="*/ 86 h 210"/>
                <a:gd name="T2" fmla="*/ 70 w 330"/>
                <a:gd name="T3" fmla="*/ 86 h 210"/>
                <a:gd name="T4" fmla="*/ 106 w 330"/>
                <a:gd name="T5" fmla="*/ 90 h 210"/>
                <a:gd name="T6" fmla="*/ 138 w 330"/>
                <a:gd name="T7" fmla="*/ 92 h 210"/>
                <a:gd name="T8" fmla="*/ 152 w 330"/>
                <a:gd name="T9" fmla="*/ 92 h 210"/>
                <a:gd name="T10" fmla="*/ 162 w 330"/>
                <a:gd name="T11" fmla="*/ 92 h 210"/>
                <a:gd name="T12" fmla="*/ 162 w 330"/>
                <a:gd name="T13" fmla="*/ 92 h 210"/>
                <a:gd name="T14" fmla="*/ 174 w 330"/>
                <a:gd name="T15" fmla="*/ 86 h 210"/>
                <a:gd name="T16" fmla="*/ 186 w 330"/>
                <a:gd name="T17" fmla="*/ 76 h 210"/>
                <a:gd name="T18" fmla="*/ 216 w 330"/>
                <a:gd name="T19" fmla="*/ 48 h 210"/>
                <a:gd name="T20" fmla="*/ 244 w 330"/>
                <a:gd name="T21" fmla="*/ 18 h 210"/>
                <a:gd name="T22" fmla="*/ 254 w 330"/>
                <a:gd name="T23" fmla="*/ 6 h 210"/>
                <a:gd name="T24" fmla="*/ 262 w 330"/>
                <a:gd name="T25" fmla="*/ 0 h 210"/>
                <a:gd name="T26" fmla="*/ 262 w 330"/>
                <a:gd name="T27" fmla="*/ 0 h 210"/>
                <a:gd name="T28" fmla="*/ 266 w 330"/>
                <a:gd name="T29" fmla="*/ 0 h 210"/>
                <a:gd name="T30" fmla="*/ 270 w 330"/>
                <a:gd name="T31" fmla="*/ 0 h 210"/>
                <a:gd name="T32" fmla="*/ 280 w 330"/>
                <a:gd name="T33" fmla="*/ 4 h 210"/>
                <a:gd name="T34" fmla="*/ 290 w 330"/>
                <a:gd name="T35" fmla="*/ 14 h 210"/>
                <a:gd name="T36" fmla="*/ 302 w 330"/>
                <a:gd name="T37" fmla="*/ 24 h 210"/>
                <a:gd name="T38" fmla="*/ 322 w 330"/>
                <a:gd name="T39" fmla="*/ 44 h 210"/>
                <a:gd name="T40" fmla="*/ 330 w 330"/>
                <a:gd name="T41" fmla="*/ 54 h 210"/>
                <a:gd name="T42" fmla="*/ 330 w 330"/>
                <a:gd name="T43" fmla="*/ 54 h 210"/>
                <a:gd name="T44" fmla="*/ 248 w 330"/>
                <a:gd name="T45" fmla="*/ 120 h 210"/>
                <a:gd name="T46" fmla="*/ 186 w 330"/>
                <a:gd name="T47" fmla="*/ 168 h 210"/>
                <a:gd name="T48" fmla="*/ 160 w 330"/>
                <a:gd name="T49" fmla="*/ 186 h 210"/>
                <a:gd name="T50" fmla="*/ 142 w 330"/>
                <a:gd name="T51" fmla="*/ 196 h 210"/>
                <a:gd name="T52" fmla="*/ 106 w 330"/>
                <a:gd name="T53" fmla="*/ 192 h 210"/>
                <a:gd name="T54" fmla="*/ 84 w 330"/>
                <a:gd name="T55" fmla="*/ 206 h 210"/>
                <a:gd name="T56" fmla="*/ 84 w 330"/>
                <a:gd name="T57" fmla="*/ 206 h 210"/>
                <a:gd name="T58" fmla="*/ 72 w 330"/>
                <a:gd name="T59" fmla="*/ 208 h 210"/>
                <a:gd name="T60" fmla="*/ 48 w 330"/>
                <a:gd name="T61" fmla="*/ 210 h 210"/>
                <a:gd name="T62" fmla="*/ 34 w 330"/>
                <a:gd name="T63" fmla="*/ 210 h 210"/>
                <a:gd name="T64" fmla="*/ 22 w 330"/>
                <a:gd name="T65" fmla="*/ 210 h 210"/>
                <a:gd name="T66" fmla="*/ 12 w 330"/>
                <a:gd name="T67" fmla="*/ 206 h 210"/>
                <a:gd name="T68" fmla="*/ 8 w 330"/>
                <a:gd name="T69" fmla="*/ 204 h 210"/>
                <a:gd name="T70" fmla="*/ 4 w 330"/>
                <a:gd name="T71" fmla="*/ 202 h 210"/>
                <a:gd name="T72" fmla="*/ 4 w 330"/>
                <a:gd name="T73" fmla="*/ 202 h 210"/>
                <a:gd name="T74" fmla="*/ 2 w 330"/>
                <a:gd name="T75" fmla="*/ 192 h 210"/>
                <a:gd name="T76" fmla="*/ 0 w 330"/>
                <a:gd name="T77" fmla="*/ 178 h 210"/>
                <a:gd name="T78" fmla="*/ 4 w 330"/>
                <a:gd name="T79" fmla="*/ 142 h 210"/>
                <a:gd name="T80" fmla="*/ 8 w 330"/>
                <a:gd name="T81" fmla="*/ 110 h 210"/>
                <a:gd name="T82" fmla="*/ 10 w 330"/>
                <a:gd name="T83" fmla="*/ 96 h 210"/>
                <a:gd name="T84" fmla="*/ 10 w 330"/>
                <a:gd name="T85" fmla="*/ 96 h 210"/>
                <a:gd name="T86" fmla="*/ 32 w 330"/>
                <a:gd name="T87" fmla="*/ 90 h 210"/>
                <a:gd name="T88" fmla="*/ 52 w 330"/>
                <a:gd name="T89" fmla="*/ 86 h 210"/>
                <a:gd name="T90" fmla="*/ 70 w 330"/>
                <a:gd name="T91" fmla="*/ 86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30" h="210">
                  <a:moveTo>
                    <a:pt x="70" y="86"/>
                  </a:moveTo>
                  <a:lnTo>
                    <a:pt x="70" y="86"/>
                  </a:lnTo>
                  <a:lnTo>
                    <a:pt x="106" y="90"/>
                  </a:lnTo>
                  <a:lnTo>
                    <a:pt x="138" y="92"/>
                  </a:lnTo>
                  <a:lnTo>
                    <a:pt x="152" y="92"/>
                  </a:lnTo>
                  <a:lnTo>
                    <a:pt x="162" y="92"/>
                  </a:lnTo>
                  <a:lnTo>
                    <a:pt x="162" y="92"/>
                  </a:lnTo>
                  <a:lnTo>
                    <a:pt x="174" y="86"/>
                  </a:lnTo>
                  <a:lnTo>
                    <a:pt x="186" y="76"/>
                  </a:lnTo>
                  <a:lnTo>
                    <a:pt x="216" y="48"/>
                  </a:lnTo>
                  <a:lnTo>
                    <a:pt x="244" y="18"/>
                  </a:lnTo>
                  <a:lnTo>
                    <a:pt x="254" y="6"/>
                  </a:lnTo>
                  <a:lnTo>
                    <a:pt x="262" y="0"/>
                  </a:lnTo>
                  <a:lnTo>
                    <a:pt x="262" y="0"/>
                  </a:lnTo>
                  <a:lnTo>
                    <a:pt x="266" y="0"/>
                  </a:lnTo>
                  <a:lnTo>
                    <a:pt x="270" y="0"/>
                  </a:lnTo>
                  <a:lnTo>
                    <a:pt x="280" y="4"/>
                  </a:lnTo>
                  <a:lnTo>
                    <a:pt x="290" y="14"/>
                  </a:lnTo>
                  <a:lnTo>
                    <a:pt x="302" y="24"/>
                  </a:lnTo>
                  <a:lnTo>
                    <a:pt x="322" y="44"/>
                  </a:lnTo>
                  <a:lnTo>
                    <a:pt x="330" y="54"/>
                  </a:lnTo>
                  <a:lnTo>
                    <a:pt x="330" y="54"/>
                  </a:lnTo>
                  <a:lnTo>
                    <a:pt x="248" y="120"/>
                  </a:lnTo>
                  <a:lnTo>
                    <a:pt x="186" y="168"/>
                  </a:lnTo>
                  <a:lnTo>
                    <a:pt x="160" y="186"/>
                  </a:lnTo>
                  <a:lnTo>
                    <a:pt x="142" y="196"/>
                  </a:lnTo>
                  <a:lnTo>
                    <a:pt x="106" y="192"/>
                  </a:lnTo>
                  <a:lnTo>
                    <a:pt x="84" y="206"/>
                  </a:lnTo>
                  <a:lnTo>
                    <a:pt x="84" y="206"/>
                  </a:lnTo>
                  <a:lnTo>
                    <a:pt x="72" y="208"/>
                  </a:lnTo>
                  <a:lnTo>
                    <a:pt x="48" y="210"/>
                  </a:lnTo>
                  <a:lnTo>
                    <a:pt x="34" y="210"/>
                  </a:lnTo>
                  <a:lnTo>
                    <a:pt x="22" y="210"/>
                  </a:lnTo>
                  <a:lnTo>
                    <a:pt x="12" y="206"/>
                  </a:lnTo>
                  <a:lnTo>
                    <a:pt x="8" y="204"/>
                  </a:lnTo>
                  <a:lnTo>
                    <a:pt x="4" y="202"/>
                  </a:lnTo>
                  <a:lnTo>
                    <a:pt x="4" y="202"/>
                  </a:lnTo>
                  <a:lnTo>
                    <a:pt x="2" y="192"/>
                  </a:lnTo>
                  <a:lnTo>
                    <a:pt x="0" y="178"/>
                  </a:lnTo>
                  <a:lnTo>
                    <a:pt x="4" y="142"/>
                  </a:lnTo>
                  <a:lnTo>
                    <a:pt x="8" y="110"/>
                  </a:lnTo>
                  <a:lnTo>
                    <a:pt x="10" y="96"/>
                  </a:lnTo>
                  <a:lnTo>
                    <a:pt x="10" y="96"/>
                  </a:lnTo>
                  <a:lnTo>
                    <a:pt x="32" y="90"/>
                  </a:lnTo>
                  <a:lnTo>
                    <a:pt x="52" y="86"/>
                  </a:lnTo>
                  <a:lnTo>
                    <a:pt x="70" y="86"/>
                  </a:lnTo>
                  <a:close/>
                </a:path>
              </a:pathLst>
            </a:custGeom>
            <a:solidFill>
              <a:srgbClr val="291E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92" name="Freeform 10215"/>
            <p:cNvSpPr>
              <a:spLocks/>
            </p:cNvSpPr>
            <p:nvPr/>
          </p:nvSpPr>
          <p:spPr bwMode="auto">
            <a:xfrm>
              <a:off x="13279438" y="5160963"/>
              <a:ext cx="523875" cy="333375"/>
            </a:xfrm>
            <a:custGeom>
              <a:avLst/>
              <a:gdLst>
                <a:gd name="T0" fmla="*/ 70 w 330"/>
                <a:gd name="T1" fmla="*/ 86 h 210"/>
                <a:gd name="T2" fmla="*/ 70 w 330"/>
                <a:gd name="T3" fmla="*/ 86 h 210"/>
                <a:gd name="T4" fmla="*/ 106 w 330"/>
                <a:gd name="T5" fmla="*/ 90 h 210"/>
                <a:gd name="T6" fmla="*/ 138 w 330"/>
                <a:gd name="T7" fmla="*/ 92 h 210"/>
                <a:gd name="T8" fmla="*/ 152 w 330"/>
                <a:gd name="T9" fmla="*/ 92 h 210"/>
                <a:gd name="T10" fmla="*/ 162 w 330"/>
                <a:gd name="T11" fmla="*/ 92 h 210"/>
                <a:gd name="T12" fmla="*/ 162 w 330"/>
                <a:gd name="T13" fmla="*/ 92 h 210"/>
                <a:gd name="T14" fmla="*/ 174 w 330"/>
                <a:gd name="T15" fmla="*/ 86 h 210"/>
                <a:gd name="T16" fmla="*/ 186 w 330"/>
                <a:gd name="T17" fmla="*/ 76 h 210"/>
                <a:gd name="T18" fmla="*/ 216 w 330"/>
                <a:gd name="T19" fmla="*/ 48 h 210"/>
                <a:gd name="T20" fmla="*/ 244 w 330"/>
                <a:gd name="T21" fmla="*/ 18 h 210"/>
                <a:gd name="T22" fmla="*/ 254 w 330"/>
                <a:gd name="T23" fmla="*/ 6 h 210"/>
                <a:gd name="T24" fmla="*/ 262 w 330"/>
                <a:gd name="T25" fmla="*/ 0 h 210"/>
                <a:gd name="T26" fmla="*/ 262 w 330"/>
                <a:gd name="T27" fmla="*/ 0 h 210"/>
                <a:gd name="T28" fmla="*/ 266 w 330"/>
                <a:gd name="T29" fmla="*/ 0 h 210"/>
                <a:gd name="T30" fmla="*/ 270 w 330"/>
                <a:gd name="T31" fmla="*/ 0 h 210"/>
                <a:gd name="T32" fmla="*/ 280 w 330"/>
                <a:gd name="T33" fmla="*/ 4 h 210"/>
                <a:gd name="T34" fmla="*/ 290 w 330"/>
                <a:gd name="T35" fmla="*/ 14 h 210"/>
                <a:gd name="T36" fmla="*/ 302 w 330"/>
                <a:gd name="T37" fmla="*/ 24 h 210"/>
                <a:gd name="T38" fmla="*/ 322 w 330"/>
                <a:gd name="T39" fmla="*/ 44 h 210"/>
                <a:gd name="T40" fmla="*/ 330 w 330"/>
                <a:gd name="T41" fmla="*/ 54 h 210"/>
                <a:gd name="T42" fmla="*/ 330 w 330"/>
                <a:gd name="T43" fmla="*/ 54 h 210"/>
                <a:gd name="T44" fmla="*/ 248 w 330"/>
                <a:gd name="T45" fmla="*/ 120 h 210"/>
                <a:gd name="T46" fmla="*/ 186 w 330"/>
                <a:gd name="T47" fmla="*/ 168 h 210"/>
                <a:gd name="T48" fmla="*/ 160 w 330"/>
                <a:gd name="T49" fmla="*/ 186 h 210"/>
                <a:gd name="T50" fmla="*/ 142 w 330"/>
                <a:gd name="T51" fmla="*/ 196 h 210"/>
                <a:gd name="T52" fmla="*/ 106 w 330"/>
                <a:gd name="T53" fmla="*/ 192 h 210"/>
                <a:gd name="T54" fmla="*/ 84 w 330"/>
                <a:gd name="T55" fmla="*/ 206 h 210"/>
                <a:gd name="T56" fmla="*/ 84 w 330"/>
                <a:gd name="T57" fmla="*/ 206 h 210"/>
                <a:gd name="T58" fmla="*/ 72 w 330"/>
                <a:gd name="T59" fmla="*/ 208 h 210"/>
                <a:gd name="T60" fmla="*/ 48 w 330"/>
                <a:gd name="T61" fmla="*/ 210 h 210"/>
                <a:gd name="T62" fmla="*/ 34 w 330"/>
                <a:gd name="T63" fmla="*/ 210 h 210"/>
                <a:gd name="T64" fmla="*/ 22 w 330"/>
                <a:gd name="T65" fmla="*/ 210 h 210"/>
                <a:gd name="T66" fmla="*/ 12 w 330"/>
                <a:gd name="T67" fmla="*/ 206 h 210"/>
                <a:gd name="T68" fmla="*/ 8 w 330"/>
                <a:gd name="T69" fmla="*/ 204 h 210"/>
                <a:gd name="T70" fmla="*/ 4 w 330"/>
                <a:gd name="T71" fmla="*/ 202 h 210"/>
                <a:gd name="T72" fmla="*/ 4 w 330"/>
                <a:gd name="T73" fmla="*/ 202 h 210"/>
                <a:gd name="T74" fmla="*/ 2 w 330"/>
                <a:gd name="T75" fmla="*/ 192 h 210"/>
                <a:gd name="T76" fmla="*/ 0 w 330"/>
                <a:gd name="T77" fmla="*/ 178 h 210"/>
                <a:gd name="T78" fmla="*/ 4 w 330"/>
                <a:gd name="T79" fmla="*/ 142 h 210"/>
                <a:gd name="T80" fmla="*/ 8 w 330"/>
                <a:gd name="T81" fmla="*/ 110 h 210"/>
                <a:gd name="T82" fmla="*/ 10 w 330"/>
                <a:gd name="T83" fmla="*/ 96 h 210"/>
                <a:gd name="T84" fmla="*/ 10 w 330"/>
                <a:gd name="T85" fmla="*/ 96 h 210"/>
                <a:gd name="T86" fmla="*/ 32 w 330"/>
                <a:gd name="T87" fmla="*/ 90 h 210"/>
                <a:gd name="T88" fmla="*/ 52 w 330"/>
                <a:gd name="T89" fmla="*/ 86 h 210"/>
                <a:gd name="T90" fmla="*/ 70 w 330"/>
                <a:gd name="T91" fmla="*/ 86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30" h="210">
                  <a:moveTo>
                    <a:pt x="70" y="86"/>
                  </a:moveTo>
                  <a:lnTo>
                    <a:pt x="70" y="86"/>
                  </a:lnTo>
                  <a:lnTo>
                    <a:pt x="106" y="90"/>
                  </a:lnTo>
                  <a:lnTo>
                    <a:pt x="138" y="92"/>
                  </a:lnTo>
                  <a:lnTo>
                    <a:pt x="152" y="92"/>
                  </a:lnTo>
                  <a:lnTo>
                    <a:pt x="162" y="92"/>
                  </a:lnTo>
                  <a:lnTo>
                    <a:pt x="162" y="92"/>
                  </a:lnTo>
                  <a:lnTo>
                    <a:pt x="174" y="86"/>
                  </a:lnTo>
                  <a:lnTo>
                    <a:pt x="186" y="76"/>
                  </a:lnTo>
                  <a:lnTo>
                    <a:pt x="216" y="48"/>
                  </a:lnTo>
                  <a:lnTo>
                    <a:pt x="244" y="18"/>
                  </a:lnTo>
                  <a:lnTo>
                    <a:pt x="254" y="6"/>
                  </a:lnTo>
                  <a:lnTo>
                    <a:pt x="262" y="0"/>
                  </a:lnTo>
                  <a:lnTo>
                    <a:pt x="262" y="0"/>
                  </a:lnTo>
                  <a:lnTo>
                    <a:pt x="266" y="0"/>
                  </a:lnTo>
                  <a:lnTo>
                    <a:pt x="270" y="0"/>
                  </a:lnTo>
                  <a:lnTo>
                    <a:pt x="280" y="4"/>
                  </a:lnTo>
                  <a:lnTo>
                    <a:pt x="290" y="14"/>
                  </a:lnTo>
                  <a:lnTo>
                    <a:pt x="302" y="24"/>
                  </a:lnTo>
                  <a:lnTo>
                    <a:pt x="322" y="44"/>
                  </a:lnTo>
                  <a:lnTo>
                    <a:pt x="330" y="54"/>
                  </a:lnTo>
                  <a:lnTo>
                    <a:pt x="330" y="54"/>
                  </a:lnTo>
                  <a:lnTo>
                    <a:pt x="248" y="120"/>
                  </a:lnTo>
                  <a:lnTo>
                    <a:pt x="186" y="168"/>
                  </a:lnTo>
                  <a:lnTo>
                    <a:pt x="160" y="186"/>
                  </a:lnTo>
                  <a:lnTo>
                    <a:pt x="142" y="196"/>
                  </a:lnTo>
                  <a:lnTo>
                    <a:pt x="106" y="192"/>
                  </a:lnTo>
                  <a:lnTo>
                    <a:pt x="84" y="206"/>
                  </a:lnTo>
                  <a:lnTo>
                    <a:pt x="84" y="206"/>
                  </a:lnTo>
                  <a:lnTo>
                    <a:pt x="72" y="208"/>
                  </a:lnTo>
                  <a:lnTo>
                    <a:pt x="48" y="210"/>
                  </a:lnTo>
                  <a:lnTo>
                    <a:pt x="34" y="210"/>
                  </a:lnTo>
                  <a:lnTo>
                    <a:pt x="22" y="210"/>
                  </a:lnTo>
                  <a:lnTo>
                    <a:pt x="12" y="206"/>
                  </a:lnTo>
                  <a:lnTo>
                    <a:pt x="8" y="204"/>
                  </a:lnTo>
                  <a:lnTo>
                    <a:pt x="4" y="202"/>
                  </a:lnTo>
                  <a:lnTo>
                    <a:pt x="4" y="202"/>
                  </a:lnTo>
                  <a:lnTo>
                    <a:pt x="2" y="192"/>
                  </a:lnTo>
                  <a:lnTo>
                    <a:pt x="0" y="178"/>
                  </a:lnTo>
                  <a:lnTo>
                    <a:pt x="4" y="142"/>
                  </a:lnTo>
                  <a:lnTo>
                    <a:pt x="8" y="110"/>
                  </a:lnTo>
                  <a:lnTo>
                    <a:pt x="10" y="96"/>
                  </a:lnTo>
                  <a:lnTo>
                    <a:pt x="10" y="96"/>
                  </a:lnTo>
                  <a:lnTo>
                    <a:pt x="32" y="90"/>
                  </a:lnTo>
                  <a:lnTo>
                    <a:pt x="52" y="86"/>
                  </a:lnTo>
                  <a:lnTo>
                    <a:pt x="70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93" name="Freeform 10216"/>
            <p:cNvSpPr>
              <a:spLocks/>
            </p:cNvSpPr>
            <p:nvPr/>
          </p:nvSpPr>
          <p:spPr bwMode="auto">
            <a:xfrm>
              <a:off x="12212638" y="4840288"/>
              <a:ext cx="1209675" cy="508000"/>
            </a:xfrm>
            <a:custGeom>
              <a:avLst/>
              <a:gdLst>
                <a:gd name="T0" fmla="*/ 144 w 762"/>
                <a:gd name="T1" fmla="*/ 212 h 320"/>
                <a:gd name="T2" fmla="*/ 232 w 762"/>
                <a:gd name="T3" fmla="*/ 138 h 320"/>
                <a:gd name="T4" fmla="*/ 320 w 762"/>
                <a:gd name="T5" fmla="*/ 76 h 320"/>
                <a:gd name="T6" fmla="*/ 386 w 762"/>
                <a:gd name="T7" fmla="*/ 38 h 320"/>
                <a:gd name="T8" fmla="*/ 454 w 762"/>
                <a:gd name="T9" fmla="*/ 12 h 320"/>
                <a:gd name="T10" fmla="*/ 502 w 762"/>
                <a:gd name="T11" fmla="*/ 0 h 320"/>
                <a:gd name="T12" fmla="*/ 532 w 762"/>
                <a:gd name="T13" fmla="*/ 0 h 320"/>
                <a:gd name="T14" fmla="*/ 546 w 762"/>
                <a:gd name="T15" fmla="*/ 2 h 320"/>
                <a:gd name="T16" fmla="*/ 598 w 762"/>
                <a:gd name="T17" fmla="*/ 18 h 320"/>
                <a:gd name="T18" fmla="*/ 640 w 762"/>
                <a:gd name="T19" fmla="*/ 46 h 320"/>
                <a:gd name="T20" fmla="*/ 676 w 762"/>
                <a:gd name="T21" fmla="*/ 80 h 320"/>
                <a:gd name="T22" fmla="*/ 704 w 762"/>
                <a:gd name="T23" fmla="*/ 120 h 320"/>
                <a:gd name="T24" fmla="*/ 726 w 762"/>
                <a:gd name="T25" fmla="*/ 164 h 320"/>
                <a:gd name="T26" fmla="*/ 754 w 762"/>
                <a:gd name="T27" fmla="*/ 252 h 320"/>
                <a:gd name="T28" fmla="*/ 762 w 762"/>
                <a:gd name="T29" fmla="*/ 288 h 320"/>
                <a:gd name="T30" fmla="*/ 732 w 762"/>
                <a:gd name="T31" fmla="*/ 306 h 320"/>
                <a:gd name="T32" fmla="*/ 704 w 762"/>
                <a:gd name="T33" fmla="*/ 318 h 320"/>
                <a:gd name="T34" fmla="*/ 678 w 762"/>
                <a:gd name="T35" fmla="*/ 320 h 320"/>
                <a:gd name="T36" fmla="*/ 672 w 762"/>
                <a:gd name="T37" fmla="*/ 282 h 320"/>
                <a:gd name="T38" fmla="*/ 650 w 762"/>
                <a:gd name="T39" fmla="*/ 196 h 320"/>
                <a:gd name="T40" fmla="*/ 632 w 762"/>
                <a:gd name="T41" fmla="*/ 150 h 320"/>
                <a:gd name="T42" fmla="*/ 608 w 762"/>
                <a:gd name="T43" fmla="*/ 112 h 320"/>
                <a:gd name="T44" fmla="*/ 578 w 762"/>
                <a:gd name="T45" fmla="*/ 86 h 320"/>
                <a:gd name="T46" fmla="*/ 560 w 762"/>
                <a:gd name="T47" fmla="*/ 80 h 320"/>
                <a:gd name="T48" fmla="*/ 542 w 762"/>
                <a:gd name="T49" fmla="*/ 78 h 320"/>
                <a:gd name="T50" fmla="*/ 520 w 762"/>
                <a:gd name="T51" fmla="*/ 82 h 320"/>
                <a:gd name="T52" fmla="*/ 468 w 762"/>
                <a:gd name="T53" fmla="*/ 100 h 320"/>
                <a:gd name="T54" fmla="*/ 378 w 762"/>
                <a:gd name="T55" fmla="*/ 146 h 320"/>
                <a:gd name="T56" fmla="*/ 262 w 762"/>
                <a:gd name="T57" fmla="*/ 220 h 320"/>
                <a:gd name="T58" fmla="*/ 160 w 762"/>
                <a:gd name="T59" fmla="*/ 288 h 320"/>
                <a:gd name="T60" fmla="*/ 154 w 762"/>
                <a:gd name="T61" fmla="*/ 290 h 320"/>
                <a:gd name="T62" fmla="*/ 104 w 762"/>
                <a:gd name="T63" fmla="*/ 288 h 320"/>
                <a:gd name="T64" fmla="*/ 40 w 762"/>
                <a:gd name="T65" fmla="*/ 276 h 320"/>
                <a:gd name="T66" fmla="*/ 10 w 762"/>
                <a:gd name="T67" fmla="*/ 264 h 320"/>
                <a:gd name="T68" fmla="*/ 0 w 762"/>
                <a:gd name="T69" fmla="*/ 254 h 320"/>
                <a:gd name="T70" fmla="*/ 4 w 762"/>
                <a:gd name="T71" fmla="*/ 246 h 320"/>
                <a:gd name="T72" fmla="*/ 24 w 762"/>
                <a:gd name="T73" fmla="*/ 234 h 320"/>
                <a:gd name="T74" fmla="*/ 90 w 762"/>
                <a:gd name="T75" fmla="*/ 2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2" h="320">
                  <a:moveTo>
                    <a:pt x="144" y="212"/>
                  </a:moveTo>
                  <a:lnTo>
                    <a:pt x="144" y="212"/>
                  </a:lnTo>
                  <a:lnTo>
                    <a:pt x="186" y="176"/>
                  </a:lnTo>
                  <a:lnTo>
                    <a:pt x="232" y="138"/>
                  </a:lnTo>
                  <a:lnTo>
                    <a:pt x="288" y="96"/>
                  </a:lnTo>
                  <a:lnTo>
                    <a:pt x="320" y="76"/>
                  </a:lnTo>
                  <a:lnTo>
                    <a:pt x="352" y="56"/>
                  </a:lnTo>
                  <a:lnTo>
                    <a:pt x="386" y="38"/>
                  </a:lnTo>
                  <a:lnTo>
                    <a:pt x="420" y="24"/>
                  </a:lnTo>
                  <a:lnTo>
                    <a:pt x="454" y="12"/>
                  </a:lnTo>
                  <a:lnTo>
                    <a:pt x="486" y="2"/>
                  </a:lnTo>
                  <a:lnTo>
                    <a:pt x="502" y="0"/>
                  </a:lnTo>
                  <a:lnTo>
                    <a:pt x="516" y="0"/>
                  </a:lnTo>
                  <a:lnTo>
                    <a:pt x="532" y="0"/>
                  </a:lnTo>
                  <a:lnTo>
                    <a:pt x="546" y="2"/>
                  </a:lnTo>
                  <a:lnTo>
                    <a:pt x="546" y="2"/>
                  </a:lnTo>
                  <a:lnTo>
                    <a:pt x="572" y="8"/>
                  </a:lnTo>
                  <a:lnTo>
                    <a:pt x="598" y="18"/>
                  </a:lnTo>
                  <a:lnTo>
                    <a:pt x="620" y="30"/>
                  </a:lnTo>
                  <a:lnTo>
                    <a:pt x="640" y="46"/>
                  </a:lnTo>
                  <a:lnTo>
                    <a:pt x="658" y="62"/>
                  </a:lnTo>
                  <a:lnTo>
                    <a:pt x="676" y="80"/>
                  </a:lnTo>
                  <a:lnTo>
                    <a:pt x="690" y="100"/>
                  </a:lnTo>
                  <a:lnTo>
                    <a:pt x="704" y="120"/>
                  </a:lnTo>
                  <a:lnTo>
                    <a:pt x="714" y="142"/>
                  </a:lnTo>
                  <a:lnTo>
                    <a:pt x="726" y="164"/>
                  </a:lnTo>
                  <a:lnTo>
                    <a:pt x="742" y="208"/>
                  </a:lnTo>
                  <a:lnTo>
                    <a:pt x="754" y="252"/>
                  </a:lnTo>
                  <a:lnTo>
                    <a:pt x="762" y="288"/>
                  </a:lnTo>
                  <a:lnTo>
                    <a:pt x="762" y="288"/>
                  </a:lnTo>
                  <a:lnTo>
                    <a:pt x="754" y="294"/>
                  </a:lnTo>
                  <a:lnTo>
                    <a:pt x="732" y="306"/>
                  </a:lnTo>
                  <a:lnTo>
                    <a:pt x="718" y="312"/>
                  </a:lnTo>
                  <a:lnTo>
                    <a:pt x="704" y="318"/>
                  </a:lnTo>
                  <a:lnTo>
                    <a:pt x="690" y="320"/>
                  </a:lnTo>
                  <a:lnTo>
                    <a:pt x="678" y="320"/>
                  </a:lnTo>
                  <a:lnTo>
                    <a:pt x="678" y="320"/>
                  </a:lnTo>
                  <a:lnTo>
                    <a:pt x="672" y="282"/>
                  </a:lnTo>
                  <a:lnTo>
                    <a:pt x="664" y="242"/>
                  </a:lnTo>
                  <a:lnTo>
                    <a:pt x="650" y="196"/>
                  </a:lnTo>
                  <a:lnTo>
                    <a:pt x="642" y="172"/>
                  </a:lnTo>
                  <a:lnTo>
                    <a:pt x="632" y="150"/>
                  </a:lnTo>
                  <a:lnTo>
                    <a:pt x="622" y="130"/>
                  </a:lnTo>
                  <a:lnTo>
                    <a:pt x="608" y="112"/>
                  </a:lnTo>
                  <a:lnTo>
                    <a:pt x="594" y="98"/>
                  </a:lnTo>
                  <a:lnTo>
                    <a:pt x="578" y="86"/>
                  </a:lnTo>
                  <a:lnTo>
                    <a:pt x="570" y="82"/>
                  </a:lnTo>
                  <a:lnTo>
                    <a:pt x="560" y="80"/>
                  </a:lnTo>
                  <a:lnTo>
                    <a:pt x="552" y="78"/>
                  </a:lnTo>
                  <a:lnTo>
                    <a:pt x="542" y="78"/>
                  </a:lnTo>
                  <a:lnTo>
                    <a:pt x="542" y="78"/>
                  </a:lnTo>
                  <a:lnTo>
                    <a:pt x="520" y="82"/>
                  </a:lnTo>
                  <a:lnTo>
                    <a:pt x="494" y="90"/>
                  </a:lnTo>
                  <a:lnTo>
                    <a:pt x="468" y="100"/>
                  </a:lnTo>
                  <a:lnTo>
                    <a:pt x="438" y="114"/>
                  </a:lnTo>
                  <a:lnTo>
                    <a:pt x="378" y="146"/>
                  </a:lnTo>
                  <a:lnTo>
                    <a:pt x="318" y="182"/>
                  </a:lnTo>
                  <a:lnTo>
                    <a:pt x="262" y="220"/>
                  </a:lnTo>
                  <a:lnTo>
                    <a:pt x="214" y="252"/>
                  </a:lnTo>
                  <a:lnTo>
                    <a:pt x="160" y="288"/>
                  </a:lnTo>
                  <a:lnTo>
                    <a:pt x="160" y="288"/>
                  </a:lnTo>
                  <a:lnTo>
                    <a:pt x="154" y="290"/>
                  </a:lnTo>
                  <a:lnTo>
                    <a:pt x="140" y="290"/>
                  </a:lnTo>
                  <a:lnTo>
                    <a:pt x="104" y="288"/>
                  </a:lnTo>
                  <a:lnTo>
                    <a:pt x="60" y="280"/>
                  </a:lnTo>
                  <a:lnTo>
                    <a:pt x="40" y="276"/>
                  </a:lnTo>
                  <a:lnTo>
                    <a:pt x="24" y="270"/>
                  </a:lnTo>
                  <a:lnTo>
                    <a:pt x="10" y="264"/>
                  </a:lnTo>
                  <a:lnTo>
                    <a:pt x="2" y="256"/>
                  </a:lnTo>
                  <a:lnTo>
                    <a:pt x="0" y="254"/>
                  </a:lnTo>
                  <a:lnTo>
                    <a:pt x="0" y="250"/>
                  </a:lnTo>
                  <a:lnTo>
                    <a:pt x="4" y="246"/>
                  </a:lnTo>
                  <a:lnTo>
                    <a:pt x="8" y="242"/>
                  </a:lnTo>
                  <a:lnTo>
                    <a:pt x="24" y="234"/>
                  </a:lnTo>
                  <a:lnTo>
                    <a:pt x="52" y="226"/>
                  </a:lnTo>
                  <a:lnTo>
                    <a:pt x="90" y="220"/>
                  </a:lnTo>
                  <a:lnTo>
                    <a:pt x="144" y="212"/>
                  </a:lnTo>
                  <a:close/>
                </a:path>
              </a:pathLst>
            </a:custGeom>
            <a:solidFill>
              <a:srgbClr val="474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94" name="Freeform 10217"/>
            <p:cNvSpPr>
              <a:spLocks/>
            </p:cNvSpPr>
            <p:nvPr/>
          </p:nvSpPr>
          <p:spPr bwMode="auto">
            <a:xfrm>
              <a:off x="12212638" y="4840288"/>
              <a:ext cx="1209675" cy="508000"/>
            </a:xfrm>
            <a:custGeom>
              <a:avLst/>
              <a:gdLst>
                <a:gd name="T0" fmla="*/ 144 w 762"/>
                <a:gd name="T1" fmla="*/ 212 h 320"/>
                <a:gd name="T2" fmla="*/ 232 w 762"/>
                <a:gd name="T3" fmla="*/ 138 h 320"/>
                <a:gd name="T4" fmla="*/ 320 w 762"/>
                <a:gd name="T5" fmla="*/ 76 h 320"/>
                <a:gd name="T6" fmla="*/ 386 w 762"/>
                <a:gd name="T7" fmla="*/ 38 h 320"/>
                <a:gd name="T8" fmla="*/ 454 w 762"/>
                <a:gd name="T9" fmla="*/ 12 h 320"/>
                <a:gd name="T10" fmla="*/ 502 w 762"/>
                <a:gd name="T11" fmla="*/ 0 h 320"/>
                <a:gd name="T12" fmla="*/ 532 w 762"/>
                <a:gd name="T13" fmla="*/ 0 h 320"/>
                <a:gd name="T14" fmla="*/ 546 w 762"/>
                <a:gd name="T15" fmla="*/ 2 h 320"/>
                <a:gd name="T16" fmla="*/ 598 w 762"/>
                <a:gd name="T17" fmla="*/ 18 h 320"/>
                <a:gd name="T18" fmla="*/ 640 w 762"/>
                <a:gd name="T19" fmla="*/ 46 h 320"/>
                <a:gd name="T20" fmla="*/ 676 w 762"/>
                <a:gd name="T21" fmla="*/ 80 h 320"/>
                <a:gd name="T22" fmla="*/ 704 w 762"/>
                <a:gd name="T23" fmla="*/ 120 h 320"/>
                <a:gd name="T24" fmla="*/ 726 w 762"/>
                <a:gd name="T25" fmla="*/ 164 h 320"/>
                <a:gd name="T26" fmla="*/ 754 w 762"/>
                <a:gd name="T27" fmla="*/ 252 h 320"/>
                <a:gd name="T28" fmla="*/ 762 w 762"/>
                <a:gd name="T29" fmla="*/ 288 h 320"/>
                <a:gd name="T30" fmla="*/ 732 w 762"/>
                <a:gd name="T31" fmla="*/ 306 h 320"/>
                <a:gd name="T32" fmla="*/ 704 w 762"/>
                <a:gd name="T33" fmla="*/ 318 h 320"/>
                <a:gd name="T34" fmla="*/ 678 w 762"/>
                <a:gd name="T35" fmla="*/ 320 h 320"/>
                <a:gd name="T36" fmla="*/ 672 w 762"/>
                <a:gd name="T37" fmla="*/ 282 h 320"/>
                <a:gd name="T38" fmla="*/ 650 w 762"/>
                <a:gd name="T39" fmla="*/ 196 h 320"/>
                <a:gd name="T40" fmla="*/ 632 w 762"/>
                <a:gd name="T41" fmla="*/ 150 h 320"/>
                <a:gd name="T42" fmla="*/ 608 w 762"/>
                <a:gd name="T43" fmla="*/ 112 h 320"/>
                <a:gd name="T44" fmla="*/ 578 w 762"/>
                <a:gd name="T45" fmla="*/ 86 h 320"/>
                <a:gd name="T46" fmla="*/ 560 w 762"/>
                <a:gd name="T47" fmla="*/ 80 h 320"/>
                <a:gd name="T48" fmla="*/ 542 w 762"/>
                <a:gd name="T49" fmla="*/ 78 h 320"/>
                <a:gd name="T50" fmla="*/ 520 w 762"/>
                <a:gd name="T51" fmla="*/ 82 h 320"/>
                <a:gd name="T52" fmla="*/ 468 w 762"/>
                <a:gd name="T53" fmla="*/ 100 h 320"/>
                <a:gd name="T54" fmla="*/ 378 w 762"/>
                <a:gd name="T55" fmla="*/ 146 h 320"/>
                <a:gd name="T56" fmla="*/ 262 w 762"/>
                <a:gd name="T57" fmla="*/ 220 h 320"/>
                <a:gd name="T58" fmla="*/ 160 w 762"/>
                <a:gd name="T59" fmla="*/ 288 h 320"/>
                <a:gd name="T60" fmla="*/ 154 w 762"/>
                <a:gd name="T61" fmla="*/ 290 h 320"/>
                <a:gd name="T62" fmla="*/ 104 w 762"/>
                <a:gd name="T63" fmla="*/ 288 h 320"/>
                <a:gd name="T64" fmla="*/ 40 w 762"/>
                <a:gd name="T65" fmla="*/ 276 h 320"/>
                <a:gd name="T66" fmla="*/ 10 w 762"/>
                <a:gd name="T67" fmla="*/ 264 h 320"/>
                <a:gd name="T68" fmla="*/ 0 w 762"/>
                <a:gd name="T69" fmla="*/ 254 h 320"/>
                <a:gd name="T70" fmla="*/ 4 w 762"/>
                <a:gd name="T71" fmla="*/ 246 h 320"/>
                <a:gd name="T72" fmla="*/ 24 w 762"/>
                <a:gd name="T73" fmla="*/ 234 h 320"/>
                <a:gd name="T74" fmla="*/ 90 w 762"/>
                <a:gd name="T75" fmla="*/ 2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2" h="320">
                  <a:moveTo>
                    <a:pt x="144" y="212"/>
                  </a:moveTo>
                  <a:lnTo>
                    <a:pt x="144" y="212"/>
                  </a:lnTo>
                  <a:lnTo>
                    <a:pt x="186" y="176"/>
                  </a:lnTo>
                  <a:lnTo>
                    <a:pt x="232" y="138"/>
                  </a:lnTo>
                  <a:lnTo>
                    <a:pt x="288" y="96"/>
                  </a:lnTo>
                  <a:lnTo>
                    <a:pt x="320" y="76"/>
                  </a:lnTo>
                  <a:lnTo>
                    <a:pt x="352" y="56"/>
                  </a:lnTo>
                  <a:lnTo>
                    <a:pt x="386" y="38"/>
                  </a:lnTo>
                  <a:lnTo>
                    <a:pt x="420" y="24"/>
                  </a:lnTo>
                  <a:lnTo>
                    <a:pt x="454" y="12"/>
                  </a:lnTo>
                  <a:lnTo>
                    <a:pt x="486" y="2"/>
                  </a:lnTo>
                  <a:lnTo>
                    <a:pt x="502" y="0"/>
                  </a:lnTo>
                  <a:lnTo>
                    <a:pt x="516" y="0"/>
                  </a:lnTo>
                  <a:lnTo>
                    <a:pt x="532" y="0"/>
                  </a:lnTo>
                  <a:lnTo>
                    <a:pt x="546" y="2"/>
                  </a:lnTo>
                  <a:lnTo>
                    <a:pt x="546" y="2"/>
                  </a:lnTo>
                  <a:lnTo>
                    <a:pt x="572" y="8"/>
                  </a:lnTo>
                  <a:lnTo>
                    <a:pt x="598" y="18"/>
                  </a:lnTo>
                  <a:lnTo>
                    <a:pt x="620" y="30"/>
                  </a:lnTo>
                  <a:lnTo>
                    <a:pt x="640" y="46"/>
                  </a:lnTo>
                  <a:lnTo>
                    <a:pt x="658" y="62"/>
                  </a:lnTo>
                  <a:lnTo>
                    <a:pt x="676" y="80"/>
                  </a:lnTo>
                  <a:lnTo>
                    <a:pt x="690" y="100"/>
                  </a:lnTo>
                  <a:lnTo>
                    <a:pt x="704" y="120"/>
                  </a:lnTo>
                  <a:lnTo>
                    <a:pt x="714" y="142"/>
                  </a:lnTo>
                  <a:lnTo>
                    <a:pt x="726" y="164"/>
                  </a:lnTo>
                  <a:lnTo>
                    <a:pt x="742" y="208"/>
                  </a:lnTo>
                  <a:lnTo>
                    <a:pt x="754" y="252"/>
                  </a:lnTo>
                  <a:lnTo>
                    <a:pt x="762" y="288"/>
                  </a:lnTo>
                  <a:lnTo>
                    <a:pt x="762" y="288"/>
                  </a:lnTo>
                  <a:lnTo>
                    <a:pt x="754" y="294"/>
                  </a:lnTo>
                  <a:lnTo>
                    <a:pt x="732" y="306"/>
                  </a:lnTo>
                  <a:lnTo>
                    <a:pt x="718" y="312"/>
                  </a:lnTo>
                  <a:lnTo>
                    <a:pt x="704" y="318"/>
                  </a:lnTo>
                  <a:lnTo>
                    <a:pt x="690" y="320"/>
                  </a:lnTo>
                  <a:lnTo>
                    <a:pt x="678" y="320"/>
                  </a:lnTo>
                  <a:lnTo>
                    <a:pt x="678" y="320"/>
                  </a:lnTo>
                  <a:lnTo>
                    <a:pt x="672" y="282"/>
                  </a:lnTo>
                  <a:lnTo>
                    <a:pt x="664" y="242"/>
                  </a:lnTo>
                  <a:lnTo>
                    <a:pt x="650" y="196"/>
                  </a:lnTo>
                  <a:lnTo>
                    <a:pt x="642" y="172"/>
                  </a:lnTo>
                  <a:lnTo>
                    <a:pt x="632" y="150"/>
                  </a:lnTo>
                  <a:lnTo>
                    <a:pt x="622" y="130"/>
                  </a:lnTo>
                  <a:lnTo>
                    <a:pt x="608" y="112"/>
                  </a:lnTo>
                  <a:lnTo>
                    <a:pt x="594" y="98"/>
                  </a:lnTo>
                  <a:lnTo>
                    <a:pt x="578" y="86"/>
                  </a:lnTo>
                  <a:lnTo>
                    <a:pt x="570" y="82"/>
                  </a:lnTo>
                  <a:lnTo>
                    <a:pt x="560" y="80"/>
                  </a:lnTo>
                  <a:lnTo>
                    <a:pt x="552" y="78"/>
                  </a:lnTo>
                  <a:lnTo>
                    <a:pt x="542" y="78"/>
                  </a:lnTo>
                  <a:lnTo>
                    <a:pt x="542" y="78"/>
                  </a:lnTo>
                  <a:lnTo>
                    <a:pt x="520" y="82"/>
                  </a:lnTo>
                  <a:lnTo>
                    <a:pt x="494" y="90"/>
                  </a:lnTo>
                  <a:lnTo>
                    <a:pt x="468" y="100"/>
                  </a:lnTo>
                  <a:lnTo>
                    <a:pt x="438" y="114"/>
                  </a:lnTo>
                  <a:lnTo>
                    <a:pt x="378" y="146"/>
                  </a:lnTo>
                  <a:lnTo>
                    <a:pt x="318" y="182"/>
                  </a:lnTo>
                  <a:lnTo>
                    <a:pt x="262" y="220"/>
                  </a:lnTo>
                  <a:lnTo>
                    <a:pt x="214" y="252"/>
                  </a:lnTo>
                  <a:lnTo>
                    <a:pt x="160" y="288"/>
                  </a:lnTo>
                  <a:lnTo>
                    <a:pt x="160" y="288"/>
                  </a:lnTo>
                  <a:lnTo>
                    <a:pt x="154" y="290"/>
                  </a:lnTo>
                  <a:lnTo>
                    <a:pt x="140" y="290"/>
                  </a:lnTo>
                  <a:lnTo>
                    <a:pt x="104" y="288"/>
                  </a:lnTo>
                  <a:lnTo>
                    <a:pt x="60" y="280"/>
                  </a:lnTo>
                  <a:lnTo>
                    <a:pt x="40" y="276"/>
                  </a:lnTo>
                  <a:lnTo>
                    <a:pt x="24" y="270"/>
                  </a:lnTo>
                  <a:lnTo>
                    <a:pt x="10" y="264"/>
                  </a:lnTo>
                  <a:lnTo>
                    <a:pt x="2" y="256"/>
                  </a:lnTo>
                  <a:lnTo>
                    <a:pt x="0" y="254"/>
                  </a:lnTo>
                  <a:lnTo>
                    <a:pt x="0" y="250"/>
                  </a:lnTo>
                  <a:lnTo>
                    <a:pt x="4" y="246"/>
                  </a:lnTo>
                  <a:lnTo>
                    <a:pt x="8" y="242"/>
                  </a:lnTo>
                  <a:lnTo>
                    <a:pt x="24" y="234"/>
                  </a:lnTo>
                  <a:lnTo>
                    <a:pt x="52" y="226"/>
                  </a:lnTo>
                  <a:lnTo>
                    <a:pt x="90" y="220"/>
                  </a:lnTo>
                  <a:lnTo>
                    <a:pt x="144" y="2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95" name="Freeform 10218"/>
            <p:cNvSpPr>
              <a:spLocks/>
            </p:cNvSpPr>
            <p:nvPr/>
          </p:nvSpPr>
          <p:spPr bwMode="auto">
            <a:xfrm>
              <a:off x="13482638" y="5434013"/>
              <a:ext cx="438150" cy="619125"/>
            </a:xfrm>
            <a:custGeom>
              <a:avLst/>
              <a:gdLst>
                <a:gd name="T0" fmla="*/ 74 w 276"/>
                <a:gd name="T1" fmla="*/ 232 h 390"/>
                <a:gd name="T2" fmla="*/ 106 w 276"/>
                <a:gd name="T3" fmla="*/ 220 h 390"/>
                <a:gd name="T4" fmla="*/ 132 w 276"/>
                <a:gd name="T5" fmla="*/ 206 h 390"/>
                <a:gd name="T6" fmla="*/ 152 w 276"/>
                <a:gd name="T7" fmla="*/ 186 h 390"/>
                <a:gd name="T8" fmla="*/ 158 w 276"/>
                <a:gd name="T9" fmla="*/ 174 h 390"/>
                <a:gd name="T10" fmla="*/ 168 w 276"/>
                <a:gd name="T11" fmla="*/ 134 h 390"/>
                <a:gd name="T12" fmla="*/ 172 w 276"/>
                <a:gd name="T13" fmla="*/ 86 h 390"/>
                <a:gd name="T14" fmla="*/ 168 w 276"/>
                <a:gd name="T15" fmla="*/ 44 h 390"/>
                <a:gd name="T16" fmla="*/ 162 w 276"/>
                <a:gd name="T17" fmla="*/ 28 h 390"/>
                <a:gd name="T18" fmla="*/ 190 w 276"/>
                <a:gd name="T19" fmla="*/ 14 h 390"/>
                <a:gd name="T20" fmla="*/ 226 w 276"/>
                <a:gd name="T21" fmla="*/ 2 h 390"/>
                <a:gd name="T22" fmla="*/ 254 w 276"/>
                <a:gd name="T23" fmla="*/ 0 h 390"/>
                <a:gd name="T24" fmla="*/ 268 w 276"/>
                <a:gd name="T25" fmla="*/ 6 h 390"/>
                <a:gd name="T26" fmla="*/ 274 w 276"/>
                <a:gd name="T27" fmla="*/ 10 h 390"/>
                <a:gd name="T28" fmla="*/ 276 w 276"/>
                <a:gd name="T29" fmla="*/ 84 h 390"/>
                <a:gd name="T30" fmla="*/ 266 w 276"/>
                <a:gd name="T31" fmla="*/ 176 h 390"/>
                <a:gd name="T32" fmla="*/ 256 w 276"/>
                <a:gd name="T33" fmla="*/ 222 h 390"/>
                <a:gd name="T34" fmla="*/ 238 w 276"/>
                <a:gd name="T35" fmla="*/ 262 h 390"/>
                <a:gd name="T36" fmla="*/ 214 w 276"/>
                <a:gd name="T37" fmla="*/ 292 h 390"/>
                <a:gd name="T38" fmla="*/ 182 w 276"/>
                <a:gd name="T39" fmla="*/ 290 h 390"/>
                <a:gd name="T40" fmla="*/ 188 w 276"/>
                <a:gd name="T41" fmla="*/ 314 h 390"/>
                <a:gd name="T42" fmla="*/ 188 w 276"/>
                <a:gd name="T43" fmla="*/ 332 h 390"/>
                <a:gd name="T44" fmla="*/ 178 w 276"/>
                <a:gd name="T45" fmla="*/ 346 h 390"/>
                <a:gd name="T46" fmla="*/ 152 w 276"/>
                <a:gd name="T47" fmla="*/ 360 h 390"/>
                <a:gd name="T48" fmla="*/ 82 w 276"/>
                <a:gd name="T49" fmla="*/ 386 h 390"/>
                <a:gd name="T50" fmla="*/ 64 w 276"/>
                <a:gd name="T51" fmla="*/ 390 h 390"/>
                <a:gd name="T52" fmla="*/ 16 w 276"/>
                <a:gd name="T53" fmla="*/ 314 h 390"/>
                <a:gd name="T54" fmla="*/ 0 w 276"/>
                <a:gd name="T55" fmla="*/ 286 h 390"/>
                <a:gd name="T56" fmla="*/ 0 w 276"/>
                <a:gd name="T57" fmla="*/ 276 h 390"/>
                <a:gd name="T58" fmla="*/ 6 w 276"/>
                <a:gd name="T59" fmla="*/ 268 h 390"/>
                <a:gd name="T60" fmla="*/ 32 w 276"/>
                <a:gd name="T61" fmla="*/ 250 h 390"/>
                <a:gd name="T62" fmla="*/ 74 w 276"/>
                <a:gd name="T63" fmla="*/ 232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6" h="390">
                  <a:moveTo>
                    <a:pt x="74" y="232"/>
                  </a:moveTo>
                  <a:lnTo>
                    <a:pt x="74" y="232"/>
                  </a:lnTo>
                  <a:lnTo>
                    <a:pt x="84" y="230"/>
                  </a:lnTo>
                  <a:lnTo>
                    <a:pt x="106" y="220"/>
                  </a:lnTo>
                  <a:lnTo>
                    <a:pt x="120" y="214"/>
                  </a:lnTo>
                  <a:lnTo>
                    <a:pt x="132" y="206"/>
                  </a:lnTo>
                  <a:lnTo>
                    <a:pt x="144" y="196"/>
                  </a:lnTo>
                  <a:lnTo>
                    <a:pt x="152" y="186"/>
                  </a:lnTo>
                  <a:lnTo>
                    <a:pt x="152" y="186"/>
                  </a:lnTo>
                  <a:lnTo>
                    <a:pt x="158" y="174"/>
                  </a:lnTo>
                  <a:lnTo>
                    <a:pt x="164" y="154"/>
                  </a:lnTo>
                  <a:lnTo>
                    <a:pt x="168" y="134"/>
                  </a:lnTo>
                  <a:lnTo>
                    <a:pt x="170" y="110"/>
                  </a:lnTo>
                  <a:lnTo>
                    <a:pt x="172" y="86"/>
                  </a:lnTo>
                  <a:lnTo>
                    <a:pt x="170" y="64"/>
                  </a:lnTo>
                  <a:lnTo>
                    <a:pt x="168" y="44"/>
                  </a:lnTo>
                  <a:lnTo>
                    <a:pt x="162" y="28"/>
                  </a:lnTo>
                  <a:lnTo>
                    <a:pt x="162" y="28"/>
                  </a:lnTo>
                  <a:lnTo>
                    <a:pt x="176" y="22"/>
                  </a:lnTo>
                  <a:lnTo>
                    <a:pt x="190" y="14"/>
                  </a:lnTo>
                  <a:lnTo>
                    <a:pt x="208" y="8"/>
                  </a:lnTo>
                  <a:lnTo>
                    <a:pt x="226" y="2"/>
                  </a:lnTo>
                  <a:lnTo>
                    <a:pt x="246" y="0"/>
                  </a:lnTo>
                  <a:lnTo>
                    <a:pt x="254" y="0"/>
                  </a:lnTo>
                  <a:lnTo>
                    <a:pt x="262" y="2"/>
                  </a:lnTo>
                  <a:lnTo>
                    <a:pt x="268" y="6"/>
                  </a:lnTo>
                  <a:lnTo>
                    <a:pt x="274" y="10"/>
                  </a:lnTo>
                  <a:lnTo>
                    <a:pt x="274" y="10"/>
                  </a:lnTo>
                  <a:lnTo>
                    <a:pt x="276" y="46"/>
                  </a:lnTo>
                  <a:lnTo>
                    <a:pt x="276" y="84"/>
                  </a:lnTo>
                  <a:lnTo>
                    <a:pt x="272" y="128"/>
                  </a:lnTo>
                  <a:lnTo>
                    <a:pt x="266" y="176"/>
                  </a:lnTo>
                  <a:lnTo>
                    <a:pt x="262" y="200"/>
                  </a:lnTo>
                  <a:lnTo>
                    <a:pt x="256" y="222"/>
                  </a:lnTo>
                  <a:lnTo>
                    <a:pt x="248" y="244"/>
                  </a:lnTo>
                  <a:lnTo>
                    <a:pt x="238" y="262"/>
                  </a:lnTo>
                  <a:lnTo>
                    <a:pt x="228" y="278"/>
                  </a:lnTo>
                  <a:lnTo>
                    <a:pt x="214" y="292"/>
                  </a:lnTo>
                  <a:lnTo>
                    <a:pt x="182" y="290"/>
                  </a:lnTo>
                  <a:lnTo>
                    <a:pt x="182" y="290"/>
                  </a:lnTo>
                  <a:lnTo>
                    <a:pt x="184" y="296"/>
                  </a:lnTo>
                  <a:lnTo>
                    <a:pt x="188" y="314"/>
                  </a:lnTo>
                  <a:lnTo>
                    <a:pt x="190" y="322"/>
                  </a:lnTo>
                  <a:lnTo>
                    <a:pt x="188" y="332"/>
                  </a:lnTo>
                  <a:lnTo>
                    <a:pt x="184" y="340"/>
                  </a:lnTo>
                  <a:lnTo>
                    <a:pt x="178" y="346"/>
                  </a:lnTo>
                  <a:lnTo>
                    <a:pt x="178" y="346"/>
                  </a:lnTo>
                  <a:lnTo>
                    <a:pt x="152" y="360"/>
                  </a:lnTo>
                  <a:lnTo>
                    <a:pt x="116" y="374"/>
                  </a:lnTo>
                  <a:lnTo>
                    <a:pt x="82" y="386"/>
                  </a:lnTo>
                  <a:lnTo>
                    <a:pt x="64" y="390"/>
                  </a:lnTo>
                  <a:lnTo>
                    <a:pt x="64" y="390"/>
                  </a:lnTo>
                  <a:lnTo>
                    <a:pt x="36" y="348"/>
                  </a:lnTo>
                  <a:lnTo>
                    <a:pt x="16" y="314"/>
                  </a:lnTo>
                  <a:lnTo>
                    <a:pt x="0" y="286"/>
                  </a:lnTo>
                  <a:lnTo>
                    <a:pt x="0" y="286"/>
                  </a:lnTo>
                  <a:lnTo>
                    <a:pt x="0" y="282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6" y="268"/>
                  </a:lnTo>
                  <a:lnTo>
                    <a:pt x="18" y="258"/>
                  </a:lnTo>
                  <a:lnTo>
                    <a:pt x="32" y="250"/>
                  </a:lnTo>
                  <a:lnTo>
                    <a:pt x="60" y="238"/>
                  </a:lnTo>
                  <a:lnTo>
                    <a:pt x="74" y="232"/>
                  </a:lnTo>
                  <a:close/>
                </a:path>
              </a:pathLst>
            </a:custGeom>
            <a:solidFill>
              <a:srgbClr val="291E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96" name="Freeform 10219"/>
            <p:cNvSpPr>
              <a:spLocks/>
            </p:cNvSpPr>
            <p:nvPr/>
          </p:nvSpPr>
          <p:spPr bwMode="auto">
            <a:xfrm>
              <a:off x="13482638" y="5434013"/>
              <a:ext cx="438150" cy="619125"/>
            </a:xfrm>
            <a:custGeom>
              <a:avLst/>
              <a:gdLst>
                <a:gd name="T0" fmla="*/ 74 w 276"/>
                <a:gd name="T1" fmla="*/ 232 h 390"/>
                <a:gd name="T2" fmla="*/ 106 w 276"/>
                <a:gd name="T3" fmla="*/ 220 h 390"/>
                <a:gd name="T4" fmla="*/ 132 w 276"/>
                <a:gd name="T5" fmla="*/ 206 h 390"/>
                <a:gd name="T6" fmla="*/ 152 w 276"/>
                <a:gd name="T7" fmla="*/ 186 h 390"/>
                <a:gd name="T8" fmla="*/ 158 w 276"/>
                <a:gd name="T9" fmla="*/ 174 h 390"/>
                <a:gd name="T10" fmla="*/ 168 w 276"/>
                <a:gd name="T11" fmla="*/ 134 h 390"/>
                <a:gd name="T12" fmla="*/ 172 w 276"/>
                <a:gd name="T13" fmla="*/ 86 h 390"/>
                <a:gd name="T14" fmla="*/ 168 w 276"/>
                <a:gd name="T15" fmla="*/ 44 h 390"/>
                <a:gd name="T16" fmla="*/ 162 w 276"/>
                <a:gd name="T17" fmla="*/ 28 h 390"/>
                <a:gd name="T18" fmla="*/ 190 w 276"/>
                <a:gd name="T19" fmla="*/ 14 h 390"/>
                <a:gd name="T20" fmla="*/ 226 w 276"/>
                <a:gd name="T21" fmla="*/ 2 h 390"/>
                <a:gd name="T22" fmla="*/ 254 w 276"/>
                <a:gd name="T23" fmla="*/ 0 h 390"/>
                <a:gd name="T24" fmla="*/ 268 w 276"/>
                <a:gd name="T25" fmla="*/ 6 h 390"/>
                <a:gd name="T26" fmla="*/ 274 w 276"/>
                <a:gd name="T27" fmla="*/ 10 h 390"/>
                <a:gd name="T28" fmla="*/ 276 w 276"/>
                <a:gd name="T29" fmla="*/ 84 h 390"/>
                <a:gd name="T30" fmla="*/ 266 w 276"/>
                <a:gd name="T31" fmla="*/ 176 h 390"/>
                <a:gd name="T32" fmla="*/ 256 w 276"/>
                <a:gd name="T33" fmla="*/ 222 h 390"/>
                <a:gd name="T34" fmla="*/ 238 w 276"/>
                <a:gd name="T35" fmla="*/ 262 h 390"/>
                <a:gd name="T36" fmla="*/ 214 w 276"/>
                <a:gd name="T37" fmla="*/ 292 h 390"/>
                <a:gd name="T38" fmla="*/ 182 w 276"/>
                <a:gd name="T39" fmla="*/ 290 h 390"/>
                <a:gd name="T40" fmla="*/ 188 w 276"/>
                <a:gd name="T41" fmla="*/ 314 h 390"/>
                <a:gd name="T42" fmla="*/ 188 w 276"/>
                <a:gd name="T43" fmla="*/ 332 h 390"/>
                <a:gd name="T44" fmla="*/ 178 w 276"/>
                <a:gd name="T45" fmla="*/ 346 h 390"/>
                <a:gd name="T46" fmla="*/ 152 w 276"/>
                <a:gd name="T47" fmla="*/ 360 h 390"/>
                <a:gd name="T48" fmla="*/ 82 w 276"/>
                <a:gd name="T49" fmla="*/ 386 h 390"/>
                <a:gd name="T50" fmla="*/ 64 w 276"/>
                <a:gd name="T51" fmla="*/ 390 h 390"/>
                <a:gd name="T52" fmla="*/ 16 w 276"/>
                <a:gd name="T53" fmla="*/ 314 h 390"/>
                <a:gd name="T54" fmla="*/ 0 w 276"/>
                <a:gd name="T55" fmla="*/ 286 h 390"/>
                <a:gd name="T56" fmla="*/ 0 w 276"/>
                <a:gd name="T57" fmla="*/ 276 h 390"/>
                <a:gd name="T58" fmla="*/ 6 w 276"/>
                <a:gd name="T59" fmla="*/ 268 h 390"/>
                <a:gd name="T60" fmla="*/ 32 w 276"/>
                <a:gd name="T61" fmla="*/ 250 h 390"/>
                <a:gd name="T62" fmla="*/ 74 w 276"/>
                <a:gd name="T63" fmla="*/ 232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6" h="390">
                  <a:moveTo>
                    <a:pt x="74" y="232"/>
                  </a:moveTo>
                  <a:lnTo>
                    <a:pt x="74" y="232"/>
                  </a:lnTo>
                  <a:lnTo>
                    <a:pt x="84" y="230"/>
                  </a:lnTo>
                  <a:lnTo>
                    <a:pt x="106" y="220"/>
                  </a:lnTo>
                  <a:lnTo>
                    <a:pt x="120" y="214"/>
                  </a:lnTo>
                  <a:lnTo>
                    <a:pt x="132" y="206"/>
                  </a:lnTo>
                  <a:lnTo>
                    <a:pt x="144" y="196"/>
                  </a:lnTo>
                  <a:lnTo>
                    <a:pt x="152" y="186"/>
                  </a:lnTo>
                  <a:lnTo>
                    <a:pt x="152" y="186"/>
                  </a:lnTo>
                  <a:lnTo>
                    <a:pt x="158" y="174"/>
                  </a:lnTo>
                  <a:lnTo>
                    <a:pt x="164" y="154"/>
                  </a:lnTo>
                  <a:lnTo>
                    <a:pt x="168" y="134"/>
                  </a:lnTo>
                  <a:lnTo>
                    <a:pt x="170" y="110"/>
                  </a:lnTo>
                  <a:lnTo>
                    <a:pt x="172" y="86"/>
                  </a:lnTo>
                  <a:lnTo>
                    <a:pt x="170" y="64"/>
                  </a:lnTo>
                  <a:lnTo>
                    <a:pt x="168" y="44"/>
                  </a:lnTo>
                  <a:lnTo>
                    <a:pt x="162" y="28"/>
                  </a:lnTo>
                  <a:lnTo>
                    <a:pt x="162" y="28"/>
                  </a:lnTo>
                  <a:lnTo>
                    <a:pt x="176" y="22"/>
                  </a:lnTo>
                  <a:lnTo>
                    <a:pt x="190" y="14"/>
                  </a:lnTo>
                  <a:lnTo>
                    <a:pt x="208" y="8"/>
                  </a:lnTo>
                  <a:lnTo>
                    <a:pt x="226" y="2"/>
                  </a:lnTo>
                  <a:lnTo>
                    <a:pt x="246" y="0"/>
                  </a:lnTo>
                  <a:lnTo>
                    <a:pt x="254" y="0"/>
                  </a:lnTo>
                  <a:lnTo>
                    <a:pt x="262" y="2"/>
                  </a:lnTo>
                  <a:lnTo>
                    <a:pt x="268" y="6"/>
                  </a:lnTo>
                  <a:lnTo>
                    <a:pt x="274" y="10"/>
                  </a:lnTo>
                  <a:lnTo>
                    <a:pt x="274" y="10"/>
                  </a:lnTo>
                  <a:lnTo>
                    <a:pt x="276" y="46"/>
                  </a:lnTo>
                  <a:lnTo>
                    <a:pt x="276" y="84"/>
                  </a:lnTo>
                  <a:lnTo>
                    <a:pt x="272" y="128"/>
                  </a:lnTo>
                  <a:lnTo>
                    <a:pt x="266" y="176"/>
                  </a:lnTo>
                  <a:lnTo>
                    <a:pt x="262" y="200"/>
                  </a:lnTo>
                  <a:lnTo>
                    <a:pt x="256" y="222"/>
                  </a:lnTo>
                  <a:lnTo>
                    <a:pt x="248" y="244"/>
                  </a:lnTo>
                  <a:lnTo>
                    <a:pt x="238" y="262"/>
                  </a:lnTo>
                  <a:lnTo>
                    <a:pt x="228" y="278"/>
                  </a:lnTo>
                  <a:lnTo>
                    <a:pt x="214" y="292"/>
                  </a:lnTo>
                  <a:lnTo>
                    <a:pt x="182" y="290"/>
                  </a:lnTo>
                  <a:lnTo>
                    <a:pt x="182" y="290"/>
                  </a:lnTo>
                  <a:lnTo>
                    <a:pt x="184" y="296"/>
                  </a:lnTo>
                  <a:lnTo>
                    <a:pt x="188" y="314"/>
                  </a:lnTo>
                  <a:lnTo>
                    <a:pt x="190" y="322"/>
                  </a:lnTo>
                  <a:lnTo>
                    <a:pt x="188" y="332"/>
                  </a:lnTo>
                  <a:lnTo>
                    <a:pt x="184" y="340"/>
                  </a:lnTo>
                  <a:lnTo>
                    <a:pt x="178" y="346"/>
                  </a:lnTo>
                  <a:lnTo>
                    <a:pt x="178" y="346"/>
                  </a:lnTo>
                  <a:lnTo>
                    <a:pt x="152" y="360"/>
                  </a:lnTo>
                  <a:lnTo>
                    <a:pt x="116" y="374"/>
                  </a:lnTo>
                  <a:lnTo>
                    <a:pt x="82" y="386"/>
                  </a:lnTo>
                  <a:lnTo>
                    <a:pt x="64" y="390"/>
                  </a:lnTo>
                  <a:lnTo>
                    <a:pt x="64" y="390"/>
                  </a:lnTo>
                  <a:lnTo>
                    <a:pt x="36" y="348"/>
                  </a:lnTo>
                  <a:lnTo>
                    <a:pt x="16" y="314"/>
                  </a:lnTo>
                  <a:lnTo>
                    <a:pt x="0" y="286"/>
                  </a:lnTo>
                  <a:lnTo>
                    <a:pt x="0" y="286"/>
                  </a:lnTo>
                  <a:lnTo>
                    <a:pt x="0" y="282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6" y="268"/>
                  </a:lnTo>
                  <a:lnTo>
                    <a:pt x="18" y="258"/>
                  </a:lnTo>
                  <a:lnTo>
                    <a:pt x="32" y="250"/>
                  </a:lnTo>
                  <a:lnTo>
                    <a:pt x="60" y="238"/>
                  </a:lnTo>
                  <a:lnTo>
                    <a:pt x="74" y="2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97" name="Freeform 10220"/>
            <p:cNvSpPr>
              <a:spLocks/>
            </p:cNvSpPr>
            <p:nvPr/>
          </p:nvSpPr>
          <p:spPr bwMode="auto">
            <a:xfrm>
              <a:off x="11857038" y="5221288"/>
              <a:ext cx="1743075" cy="695325"/>
            </a:xfrm>
            <a:custGeom>
              <a:avLst/>
              <a:gdLst>
                <a:gd name="T0" fmla="*/ 294 w 1098"/>
                <a:gd name="T1" fmla="*/ 20 h 438"/>
                <a:gd name="T2" fmla="*/ 350 w 1098"/>
                <a:gd name="T3" fmla="*/ 16 h 438"/>
                <a:gd name="T4" fmla="*/ 438 w 1098"/>
                <a:gd name="T5" fmla="*/ 18 h 438"/>
                <a:gd name="T6" fmla="*/ 552 w 1098"/>
                <a:gd name="T7" fmla="*/ 30 h 438"/>
                <a:gd name="T8" fmla="*/ 684 w 1098"/>
                <a:gd name="T9" fmla="*/ 58 h 438"/>
                <a:gd name="T10" fmla="*/ 750 w 1098"/>
                <a:gd name="T11" fmla="*/ 80 h 438"/>
                <a:gd name="T12" fmla="*/ 818 w 1098"/>
                <a:gd name="T13" fmla="*/ 108 h 438"/>
                <a:gd name="T14" fmla="*/ 884 w 1098"/>
                <a:gd name="T15" fmla="*/ 142 h 438"/>
                <a:gd name="T16" fmla="*/ 946 w 1098"/>
                <a:gd name="T17" fmla="*/ 184 h 438"/>
                <a:gd name="T18" fmla="*/ 1002 w 1098"/>
                <a:gd name="T19" fmla="*/ 236 h 438"/>
                <a:gd name="T20" fmla="*/ 1054 w 1098"/>
                <a:gd name="T21" fmla="*/ 296 h 438"/>
                <a:gd name="T22" fmla="*/ 1098 w 1098"/>
                <a:gd name="T23" fmla="*/ 366 h 438"/>
                <a:gd name="T24" fmla="*/ 1070 w 1098"/>
                <a:gd name="T25" fmla="*/ 394 h 438"/>
                <a:gd name="T26" fmla="*/ 1032 w 1098"/>
                <a:gd name="T27" fmla="*/ 438 h 438"/>
                <a:gd name="T28" fmla="*/ 1024 w 1098"/>
                <a:gd name="T29" fmla="*/ 422 h 438"/>
                <a:gd name="T30" fmla="*/ 1000 w 1098"/>
                <a:gd name="T31" fmla="*/ 378 h 438"/>
                <a:gd name="T32" fmla="*/ 956 w 1098"/>
                <a:gd name="T33" fmla="*/ 316 h 438"/>
                <a:gd name="T34" fmla="*/ 906 w 1098"/>
                <a:gd name="T35" fmla="*/ 266 h 438"/>
                <a:gd name="T36" fmla="*/ 864 w 1098"/>
                <a:gd name="T37" fmla="*/ 232 h 438"/>
                <a:gd name="T38" fmla="*/ 814 w 1098"/>
                <a:gd name="T39" fmla="*/ 200 h 438"/>
                <a:gd name="T40" fmla="*/ 756 w 1098"/>
                <a:gd name="T41" fmla="*/ 170 h 438"/>
                <a:gd name="T42" fmla="*/ 688 w 1098"/>
                <a:gd name="T43" fmla="*/ 146 h 438"/>
                <a:gd name="T44" fmla="*/ 612 w 1098"/>
                <a:gd name="T45" fmla="*/ 126 h 438"/>
                <a:gd name="T46" fmla="*/ 526 w 1098"/>
                <a:gd name="T47" fmla="*/ 112 h 438"/>
                <a:gd name="T48" fmla="*/ 430 w 1098"/>
                <a:gd name="T49" fmla="*/ 108 h 438"/>
                <a:gd name="T50" fmla="*/ 322 w 1098"/>
                <a:gd name="T51" fmla="*/ 112 h 438"/>
                <a:gd name="T52" fmla="*/ 264 w 1098"/>
                <a:gd name="T53" fmla="*/ 116 h 438"/>
                <a:gd name="T54" fmla="*/ 250 w 1098"/>
                <a:gd name="T55" fmla="*/ 120 h 438"/>
                <a:gd name="T56" fmla="*/ 188 w 1098"/>
                <a:gd name="T57" fmla="*/ 140 h 438"/>
                <a:gd name="T58" fmla="*/ 126 w 1098"/>
                <a:gd name="T59" fmla="*/ 156 h 438"/>
                <a:gd name="T60" fmla="*/ 86 w 1098"/>
                <a:gd name="T61" fmla="*/ 156 h 438"/>
                <a:gd name="T62" fmla="*/ 48 w 1098"/>
                <a:gd name="T63" fmla="*/ 148 h 438"/>
                <a:gd name="T64" fmla="*/ 26 w 1098"/>
                <a:gd name="T65" fmla="*/ 132 h 438"/>
                <a:gd name="T66" fmla="*/ 14 w 1098"/>
                <a:gd name="T67" fmla="*/ 114 h 438"/>
                <a:gd name="T68" fmla="*/ 10 w 1098"/>
                <a:gd name="T69" fmla="*/ 104 h 438"/>
                <a:gd name="T70" fmla="*/ 2 w 1098"/>
                <a:gd name="T71" fmla="*/ 76 h 438"/>
                <a:gd name="T72" fmla="*/ 2 w 1098"/>
                <a:gd name="T73" fmla="*/ 54 h 438"/>
                <a:gd name="T74" fmla="*/ 10 w 1098"/>
                <a:gd name="T75" fmla="*/ 36 h 438"/>
                <a:gd name="T76" fmla="*/ 26 w 1098"/>
                <a:gd name="T77" fmla="*/ 22 h 438"/>
                <a:gd name="T78" fmla="*/ 46 w 1098"/>
                <a:gd name="T79" fmla="*/ 12 h 438"/>
                <a:gd name="T80" fmla="*/ 96 w 1098"/>
                <a:gd name="T81" fmla="*/ 2 h 438"/>
                <a:gd name="T82" fmla="*/ 156 w 1098"/>
                <a:gd name="T83" fmla="*/ 0 h 438"/>
                <a:gd name="T84" fmla="*/ 240 w 1098"/>
                <a:gd name="T85" fmla="*/ 10 h 438"/>
                <a:gd name="T86" fmla="*/ 294 w 1098"/>
                <a:gd name="T87" fmla="*/ 2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98" h="438">
                  <a:moveTo>
                    <a:pt x="294" y="20"/>
                  </a:moveTo>
                  <a:lnTo>
                    <a:pt x="294" y="20"/>
                  </a:lnTo>
                  <a:lnTo>
                    <a:pt x="320" y="18"/>
                  </a:lnTo>
                  <a:lnTo>
                    <a:pt x="350" y="16"/>
                  </a:lnTo>
                  <a:lnTo>
                    <a:pt x="390" y="16"/>
                  </a:lnTo>
                  <a:lnTo>
                    <a:pt x="438" y="18"/>
                  </a:lnTo>
                  <a:lnTo>
                    <a:pt x="492" y="22"/>
                  </a:lnTo>
                  <a:lnTo>
                    <a:pt x="552" y="30"/>
                  </a:lnTo>
                  <a:lnTo>
                    <a:pt x="616" y="42"/>
                  </a:lnTo>
                  <a:lnTo>
                    <a:pt x="684" y="58"/>
                  </a:lnTo>
                  <a:lnTo>
                    <a:pt x="718" y="68"/>
                  </a:lnTo>
                  <a:lnTo>
                    <a:pt x="750" y="80"/>
                  </a:lnTo>
                  <a:lnTo>
                    <a:pt x="784" y="92"/>
                  </a:lnTo>
                  <a:lnTo>
                    <a:pt x="818" y="108"/>
                  </a:lnTo>
                  <a:lnTo>
                    <a:pt x="850" y="124"/>
                  </a:lnTo>
                  <a:lnTo>
                    <a:pt x="884" y="142"/>
                  </a:lnTo>
                  <a:lnTo>
                    <a:pt x="914" y="162"/>
                  </a:lnTo>
                  <a:lnTo>
                    <a:pt x="946" y="184"/>
                  </a:lnTo>
                  <a:lnTo>
                    <a:pt x="974" y="210"/>
                  </a:lnTo>
                  <a:lnTo>
                    <a:pt x="1002" y="236"/>
                  </a:lnTo>
                  <a:lnTo>
                    <a:pt x="1030" y="264"/>
                  </a:lnTo>
                  <a:lnTo>
                    <a:pt x="1054" y="296"/>
                  </a:lnTo>
                  <a:lnTo>
                    <a:pt x="1076" y="330"/>
                  </a:lnTo>
                  <a:lnTo>
                    <a:pt x="1098" y="366"/>
                  </a:lnTo>
                  <a:lnTo>
                    <a:pt x="1098" y="366"/>
                  </a:lnTo>
                  <a:lnTo>
                    <a:pt x="1070" y="394"/>
                  </a:lnTo>
                  <a:lnTo>
                    <a:pt x="1048" y="418"/>
                  </a:lnTo>
                  <a:lnTo>
                    <a:pt x="1032" y="438"/>
                  </a:lnTo>
                  <a:lnTo>
                    <a:pt x="1032" y="438"/>
                  </a:lnTo>
                  <a:lnTo>
                    <a:pt x="1024" y="422"/>
                  </a:lnTo>
                  <a:lnTo>
                    <a:pt x="1016" y="402"/>
                  </a:lnTo>
                  <a:lnTo>
                    <a:pt x="1000" y="378"/>
                  </a:lnTo>
                  <a:lnTo>
                    <a:pt x="982" y="348"/>
                  </a:lnTo>
                  <a:lnTo>
                    <a:pt x="956" y="316"/>
                  </a:lnTo>
                  <a:lnTo>
                    <a:pt x="924" y="282"/>
                  </a:lnTo>
                  <a:lnTo>
                    <a:pt x="906" y="266"/>
                  </a:lnTo>
                  <a:lnTo>
                    <a:pt x="886" y="248"/>
                  </a:lnTo>
                  <a:lnTo>
                    <a:pt x="864" y="232"/>
                  </a:lnTo>
                  <a:lnTo>
                    <a:pt x="840" y="216"/>
                  </a:lnTo>
                  <a:lnTo>
                    <a:pt x="814" y="200"/>
                  </a:lnTo>
                  <a:lnTo>
                    <a:pt x="786" y="184"/>
                  </a:lnTo>
                  <a:lnTo>
                    <a:pt x="756" y="170"/>
                  </a:lnTo>
                  <a:lnTo>
                    <a:pt x="722" y="158"/>
                  </a:lnTo>
                  <a:lnTo>
                    <a:pt x="688" y="146"/>
                  </a:lnTo>
                  <a:lnTo>
                    <a:pt x="652" y="134"/>
                  </a:lnTo>
                  <a:lnTo>
                    <a:pt x="612" y="126"/>
                  </a:lnTo>
                  <a:lnTo>
                    <a:pt x="570" y="118"/>
                  </a:lnTo>
                  <a:lnTo>
                    <a:pt x="526" y="112"/>
                  </a:lnTo>
                  <a:lnTo>
                    <a:pt x="480" y="108"/>
                  </a:lnTo>
                  <a:lnTo>
                    <a:pt x="430" y="108"/>
                  </a:lnTo>
                  <a:lnTo>
                    <a:pt x="378" y="108"/>
                  </a:lnTo>
                  <a:lnTo>
                    <a:pt x="322" y="112"/>
                  </a:lnTo>
                  <a:lnTo>
                    <a:pt x="264" y="116"/>
                  </a:lnTo>
                  <a:lnTo>
                    <a:pt x="264" y="116"/>
                  </a:lnTo>
                  <a:lnTo>
                    <a:pt x="260" y="118"/>
                  </a:lnTo>
                  <a:lnTo>
                    <a:pt x="250" y="120"/>
                  </a:lnTo>
                  <a:lnTo>
                    <a:pt x="224" y="128"/>
                  </a:lnTo>
                  <a:lnTo>
                    <a:pt x="188" y="140"/>
                  </a:lnTo>
                  <a:lnTo>
                    <a:pt x="148" y="152"/>
                  </a:lnTo>
                  <a:lnTo>
                    <a:pt x="126" y="156"/>
                  </a:lnTo>
                  <a:lnTo>
                    <a:pt x="106" y="158"/>
                  </a:lnTo>
                  <a:lnTo>
                    <a:pt x="86" y="156"/>
                  </a:lnTo>
                  <a:lnTo>
                    <a:pt x="66" y="154"/>
                  </a:lnTo>
                  <a:lnTo>
                    <a:pt x="48" y="148"/>
                  </a:lnTo>
                  <a:lnTo>
                    <a:pt x="32" y="138"/>
                  </a:lnTo>
                  <a:lnTo>
                    <a:pt x="26" y="132"/>
                  </a:lnTo>
                  <a:lnTo>
                    <a:pt x="20" y="124"/>
                  </a:lnTo>
                  <a:lnTo>
                    <a:pt x="14" y="114"/>
                  </a:lnTo>
                  <a:lnTo>
                    <a:pt x="10" y="104"/>
                  </a:lnTo>
                  <a:lnTo>
                    <a:pt x="10" y="104"/>
                  </a:lnTo>
                  <a:lnTo>
                    <a:pt x="4" y="90"/>
                  </a:lnTo>
                  <a:lnTo>
                    <a:pt x="2" y="76"/>
                  </a:lnTo>
                  <a:lnTo>
                    <a:pt x="0" y="64"/>
                  </a:lnTo>
                  <a:lnTo>
                    <a:pt x="2" y="54"/>
                  </a:lnTo>
                  <a:lnTo>
                    <a:pt x="6" y="44"/>
                  </a:lnTo>
                  <a:lnTo>
                    <a:pt x="10" y="36"/>
                  </a:lnTo>
                  <a:lnTo>
                    <a:pt x="18" y="28"/>
                  </a:lnTo>
                  <a:lnTo>
                    <a:pt x="26" y="22"/>
                  </a:lnTo>
                  <a:lnTo>
                    <a:pt x="34" y="16"/>
                  </a:lnTo>
                  <a:lnTo>
                    <a:pt x="46" y="12"/>
                  </a:lnTo>
                  <a:lnTo>
                    <a:pt x="70" y="4"/>
                  </a:lnTo>
                  <a:lnTo>
                    <a:pt x="96" y="2"/>
                  </a:lnTo>
                  <a:lnTo>
                    <a:pt x="126" y="0"/>
                  </a:lnTo>
                  <a:lnTo>
                    <a:pt x="156" y="0"/>
                  </a:lnTo>
                  <a:lnTo>
                    <a:pt x="186" y="2"/>
                  </a:lnTo>
                  <a:lnTo>
                    <a:pt x="240" y="10"/>
                  </a:lnTo>
                  <a:lnTo>
                    <a:pt x="278" y="16"/>
                  </a:lnTo>
                  <a:lnTo>
                    <a:pt x="294" y="20"/>
                  </a:lnTo>
                  <a:close/>
                </a:path>
              </a:pathLst>
            </a:custGeom>
            <a:solidFill>
              <a:srgbClr val="474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98" name="Freeform 10221"/>
            <p:cNvSpPr>
              <a:spLocks/>
            </p:cNvSpPr>
            <p:nvPr/>
          </p:nvSpPr>
          <p:spPr bwMode="auto">
            <a:xfrm>
              <a:off x="11857038" y="5221288"/>
              <a:ext cx="1743075" cy="695325"/>
            </a:xfrm>
            <a:custGeom>
              <a:avLst/>
              <a:gdLst>
                <a:gd name="T0" fmla="*/ 294 w 1098"/>
                <a:gd name="T1" fmla="*/ 20 h 438"/>
                <a:gd name="T2" fmla="*/ 350 w 1098"/>
                <a:gd name="T3" fmla="*/ 16 h 438"/>
                <a:gd name="T4" fmla="*/ 438 w 1098"/>
                <a:gd name="T5" fmla="*/ 18 h 438"/>
                <a:gd name="T6" fmla="*/ 552 w 1098"/>
                <a:gd name="T7" fmla="*/ 30 h 438"/>
                <a:gd name="T8" fmla="*/ 684 w 1098"/>
                <a:gd name="T9" fmla="*/ 58 h 438"/>
                <a:gd name="T10" fmla="*/ 750 w 1098"/>
                <a:gd name="T11" fmla="*/ 80 h 438"/>
                <a:gd name="T12" fmla="*/ 818 w 1098"/>
                <a:gd name="T13" fmla="*/ 108 h 438"/>
                <a:gd name="T14" fmla="*/ 884 w 1098"/>
                <a:gd name="T15" fmla="*/ 142 h 438"/>
                <a:gd name="T16" fmla="*/ 946 w 1098"/>
                <a:gd name="T17" fmla="*/ 184 h 438"/>
                <a:gd name="T18" fmla="*/ 1002 w 1098"/>
                <a:gd name="T19" fmla="*/ 236 h 438"/>
                <a:gd name="T20" fmla="*/ 1054 w 1098"/>
                <a:gd name="T21" fmla="*/ 296 h 438"/>
                <a:gd name="T22" fmla="*/ 1098 w 1098"/>
                <a:gd name="T23" fmla="*/ 366 h 438"/>
                <a:gd name="T24" fmla="*/ 1070 w 1098"/>
                <a:gd name="T25" fmla="*/ 394 h 438"/>
                <a:gd name="T26" fmla="*/ 1032 w 1098"/>
                <a:gd name="T27" fmla="*/ 438 h 438"/>
                <a:gd name="T28" fmla="*/ 1024 w 1098"/>
                <a:gd name="T29" fmla="*/ 422 h 438"/>
                <a:gd name="T30" fmla="*/ 1000 w 1098"/>
                <a:gd name="T31" fmla="*/ 378 h 438"/>
                <a:gd name="T32" fmla="*/ 956 w 1098"/>
                <a:gd name="T33" fmla="*/ 316 h 438"/>
                <a:gd name="T34" fmla="*/ 906 w 1098"/>
                <a:gd name="T35" fmla="*/ 266 h 438"/>
                <a:gd name="T36" fmla="*/ 864 w 1098"/>
                <a:gd name="T37" fmla="*/ 232 h 438"/>
                <a:gd name="T38" fmla="*/ 814 w 1098"/>
                <a:gd name="T39" fmla="*/ 200 h 438"/>
                <a:gd name="T40" fmla="*/ 756 w 1098"/>
                <a:gd name="T41" fmla="*/ 170 h 438"/>
                <a:gd name="T42" fmla="*/ 688 w 1098"/>
                <a:gd name="T43" fmla="*/ 146 h 438"/>
                <a:gd name="T44" fmla="*/ 612 w 1098"/>
                <a:gd name="T45" fmla="*/ 126 h 438"/>
                <a:gd name="T46" fmla="*/ 526 w 1098"/>
                <a:gd name="T47" fmla="*/ 112 h 438"/>
                <a:gd name="T48" fmla="*/ 430 w 1098"/>
                <a:gd name="T49" fmla="*/ 108 h 438"/>
                <a:gd name="T50" fmla="*/ 322 w 1098"/>
                <a:gd name="T51" fmla="*/ 112 h 438"/>
                <a:gd name="T52" fmla="*/ 264 w 1098"/>
                <a:gd name="T53" fmla="*/ 116 h 438"/>
                <a:gd name="T54" fmla="*/ 250 w 1098"/>
                <a:gd name="T55" fmla="*/ 120 h 438"/>
                <a:gd name="T56" fmla="*/ 188 w 1098"/>
                <a:gd name="T57" fmla="*/ 140 h 438"/>
                <a:gd name="T58" fmla="*/ 126 w 1098"/>
                <a:gd name="T59" fmla="*/ 156 h 438"/>
                <a:gd name="T60" fmla="*/ 86 w 1098"/>
                <a:gd name="T61" fmla="*/ 156 h 438"/>
                <a:gd name="T62" fmla="*/ 48 w 1098"/>
                <a:gd name="T63" fmla="*/ 148 h 438"/>
                <a:gd name="T64" fmla="*/ 26 w 1098"/>
                <a:gd name="T65" fmla="*/ 132 h 438"/>
                <a:gd name="T66" fmla="*/ 14 w 1098"/>
                <a:gd name="T67" fmla="*/ 114 h 438"/>
                <a:gd name="T68" fmla="*/ 10 w 1098"/>
                <a:gd name="T69" fmla="*/ 104 h 438"/>
                <a:gd name="T70" fmla="*/ 2 w 1098"/>
                <a:gd name="T71" fmla="*/ 76 h 438"/>
                <a:gd name="T72" fmla="*/ 2 w 1098"/>
                <a:gd name="T73" fmla="*/ 54 h 438"/>
                <a:gd name="T74" fmla="*/ 10 w 1098"/>
                <a:gd name="T75" fmla="*/ 36 h 438"/>
                <a:gd name="T76" fmla="*/ 26 w 1098"/>
                <a:gd name="T77" fmla="*/ 22 h 438"/>
                <a:gd name="T78" fmla="*/ 46 w 1098"/>
                <a:gd name="T79" fmla="*/ 12 h 438"/>
                <a:gd name="T80" fmla="*/ 96 w 1098"/>
                <a:gd name="T81" fmla="*/ 2 h 438"/>
                <a:gd name="T82" fmla="*/ 156 w 1098"/>
                <a:gd name="T83" fmla="*/ 0 h 438"/>
                <a:gd name="T84" fmla="*/ 240 w 1098"/>
                <a:gd name="T85" fmla="*/ 10 h 438"/>
                <a:gd name="T86" fmla="*/ 294 w 1098"/>
                <a:gd name="T87" fmla="*/ 2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98" h="438">
                  <a:moveTo>
                    <a:pt x="294" y="20"/>
                  </a:moveTo>
                  <a:lnTo>
                    <a:pt x="294" y="20"/>
                  </a:lnTo>
                  <a:lnTo>
                    <a:pt x="320" y="18"/>
                  </a:lnTo>
                  <a:lnTo>
                    <a:pt x="350" y="16"/>
                  </a:lnTo>
                  <a:lnTo>
                    <a:pt x="390" y="16"/>
                  </a:lnTo>
                  <a:lnTo>
                    <a:pt x="438" y="18"/>
                  </a:lnTo>
                  <a:lnTo>
                    <a:pt x="492" y="22"/>
                  </a:lnTo>
                  <a:lnTo>
                    <a:pt x="552" y="30"/>
                  </a:lnTo>
                  <a:lnTo>
                    <a:pt x="616" y="42"/>
                  </a:lnTo>
                  <a:lnTo>
                    <a:pt x="684" y="58"/>
                  </a:lnTo>
                  <a:lnTo>
                    <a:pt x="718" y="68"/>
                  </a:lnTo>
                  <a:lnTo>
                    <a:pt x="750" y="80"/>
                  </a:lnTo>
                  <a:lnTo>
                    <a:pt x="784" y="92"/>
                  </a:lnTo>
                  <a:lnTo>
                    <a:pt x="818" y="108"/>
                  </a:lnTo>
                  <a:lnTo>
                    <a:pt x="850" y="124"/>
                  </a:lnTo>
                  <a:lnTo>
                    <a:pt x="884" y="142"/>
                  </a:lnTo>
                  <a:lnTo>
                    <a:pt x="914" y="162"/>
                  </a:lnTo>
                  <a:lnTo>
                    <a:pt x="946" y="184"/>
                  </a:lnTo>
                  <a:lnTo>
                    <a:pt x="974" y="210"/>
                  </a:lnTo>
                  <a:lnTo>
                    <a:pt x="1002" y="236"/>
                  </a:lnTo>
                  <a:lnTo>
                    <a:pt x="1030" y="264"/>
                  </a:lnTo>
                  <a:lnTo>
                    <a:pt x="1054" y="296"/>
                  </a:lnTo>
                  <a:lnTo>
                    <a:pt x="1076" y="330"/>
                  </a:lnTo>
                  <a:lnTo>
                    <a:pt x="1098" y="366"/>
                  </a:lnTo>
                  <a:lnTo>
                    <a:pt x="1098" y="366"/>
                  </a:lnTo>
                  <a:lnTo>
                    <a:pt x="1070" y="394"/>
                  </a:lnTo>
                  <a:lnTo>
                    <a:pt x="1048" y="418"/>
                  </a:lnTo>
                  <a:lnTo>
                    <a:pt x="1032" y="438"/>
                  </a:lnTo>
                  <a:lnTo>
                    <a:pt x="1032" y="438"/>
                  </a:lnTo>
                  <a:lnTo>
                    <a:pt x="1024" y="422"/>
                  </a:lnTo>
                  <a:lnTo>
                    <a:pt x="1016" y="402"/>
                  </a:lnTo>
                  <a:lnTo>
                    <a:pt x="1000" y="378"/>
                  </a:lnTo>
                  <a:lnTo>
                    <a:pt x="982" y="348"/>
                  </a:lnTo>
                  <a:lnTo>
                    <a:pt x="956" y="316"/>
                  </a:lnTo>
                  <a:lnTo>
                    <a:pt x="924" y="282"/>
                  </a:lnTo>
                  <a:lnTo>
                    <a:pt x="906" y="266"/>
                  </a:lnTo>
                  <a:lnTo>
                    <a:pt x="886" y="248"/>
                  </a:lnTo>
                  <a:lnTo>
                    <a:pt x="864" y="232"/>
                  </a:lnTo>
                  <a:lnTo>
                    <a:pt x="840" y="216"/>
                  </a:lnTo>
                  <a:lnTo>
                    <a:pt x="814" y="200"/>
                  </a:lnTo>
                  <a:lnTo>
                    <a:pt x="786" y="184"/>
                  </a:lnTo>
                  <a:lnTo>
                    <a:pt x="756" y="170"/>
                  </a:lnTo>
                  <a:lnTo>
                    <a:pt x="722" y="158"/>
                  </a:lnTo>
                  <a:lnTo>
                    <a:pt x="688" y="146"/>
                  </a:lnTo>
                  <a:lnTo>
                    <a:pt x="652" y="134"/>
                  </a:lnTo>
                  <a:lnTo>
                    <a:pt x="612" y="126"/>
                  </a:lnTo>
                  <a:lnTo>
                    <a:pt x="570" y="118"/>
                  </a:lnTo>
                  <a:lnTo>
                    <a:pt x="526" y="112"/>
                  </a:lnTo>
                  <a:lnTo>
                    <a:pt x="480" y="108"/>
                  </a:lnTo>
                  <a:lnTo>
                    <a:pt x="430" y="108"/>
                  </a:lnTo>
                  <a:lnTo>
                    <a:pt x="378" y="108"/>
                  </a:lnTo>
                  <a:lnTo>
                    <a:pt x="322" y="112"/>
                  </a:lnTo>
                  <a:lnTo>
                    <a:pt x="264" y="116"/>
                  </a:lnTo>
                  <a:lnTo>
                    <a:pt x="264" y="116"/>
                  </a:lnTo>
                  <a:lnTo>
                    <a:pt x="260" y="118"/>
                  </a:lnTo>
                  <a:lnTo>
                    <a:pt x="250" y="120"/>
                  </a:lnTo>
                  <a:lnTo>
                    <a:pt x="224" y="128"/>
                  </a:lnTo>
                  <a:lnTo>
                    <a:pt x="188" y="140"/>
                  </a:lnTo>
                  <a:lnTo>
                    <a:pt x="148" y="152"/>
                  </a:lnTo>
                  <a:lnTo>
                    <a:pt x="126" y="156"/>
                  </a:lnTo>
                  <a:lnTo>
                    <a:pt x="106" y="158"/>
                  </a:lnTo>
                  <a:lnTo>
                    <a:pt x="86" y="156"/>
                  </a:lnTo>
                  <a:lnTo>
                    <a:pt x="66" y="154"/>
                  </a:lnTo>
                  <a:lnTo>
                    <a:pt x="48" y="148"/>
                  </a:lnTo>
                  <a:lnTo>
                    <a:pt x="32" y="138"/>
                  </a:lnTo>
                  <a:lnTo>
                    <a:pt x="26" y="132"/>
                  </a:lnTo>
                  <a:lnTo>
                    <a:pt x="20" y="124"/>
                  </a:lnTo>
                  <a:lnTo>
                    <a:pt x="14" y="114"/>
                  </a:lnTo>
                  <a:lnTo>
                    <a:pt x="10" y="104"/>
                  </a:lnTo>
                  <a:lnTo>
                    <a:pt x="10" y="104"/>
                  </a:lnTo>
                  <a:lnTo>
                    <a:pt x="4" y="90"/>
                  </a:lnTo>
                  <a:lnTo>
                    <a:pt x="2" y="76"/>
                  </a:lnTo>
                  <a:lnTo>
                    <a:pt x="0" y="64"/>
                  </a:lnTo>
                  <a:lnTo>
                    <a:pt x="2" y="54"/>
                  </a:lnTo>
                  <a:lnTo>
                    <a:pt x="6" y="44"/>
                  </a:lnTo>
                  <a:lnTo>
                    <a:pt x="10" y="36"/>
                  </a:lnTo>
                  <a:lnTo>
                    <a:pt x="18" y="28"/>
                  </a:lnTo>
                  <a:lnTo>
                    <a:pt x="26" y="22"/>
                  </a:lnTo>
                  <a:lnTo>
                    <a:pt x="34" y="16"/>
                  </a:lnTo>
                  <a:lnTo>
                    <a:pt x="46" y="12"/>
                  </a:lnTo>
                  <a:lnTo>
                    <a:pt x="70" y="4"/>
                  </a:lnTo>
                  <a:lnTo>
                    <a:pt x="96" y="2"/>
                  </a:lnTo>
                  <a:lnTo>
                    <a:pt x="126" y="0"/>
                  </a:lnTo>
                  <a:lnTo>
                    <a:pt x="156" y="0"/>
                  </a:lnTo>
                  <a:lnTo>
                    <a:pt x="186" y="2"/>
                  </a:lnTo>
                  <a:lnTo>
                    <a:pt x="240" y="10"/>
                  </a:lnTo>
                  <a:lnTo>
                    <a:pt x="278" y="16"/>
                  </a:lnTo>
                  <a:lnTo>
                    <a:pt x="294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99" name="Freeform 10222"/>
            <p:cNvSpPr>
              <a:spLocks/>
            </p:cNvSpPr>
            <p:nvPr/>
          </p:nvSpPr>
          <p:spPr bwMode="auto">
            <a:xfrm>
              <a:off x="12619038" y="3271838"/>
              <a:ext cx="714375" cy="927100"/>
            </a:xfrm>
            <a:custGeom>
              <a:avLst/>
              <a:gdLst>
                <a:gd name="T0" fmla="*/ 450 w 450"/>
                <a:gd name="T1" fmla="*/ 516 h 584"/>
                <a:gd name="T2" fmla="*/ 432 w 450"/>
                <a:gd name="T3" fmla="*/ 428 h 584"/>
                <a:gd name="T4" fmla="*/ 418 w 450"/>
                <a:gd name="T5" fmla="*/ 444 h 584"/>
                <a:gd name="T6" fmla="*/ 388 w 450"/>
                <a:gd name="T7" fmla="*/ 468 h 584"/>
                <a:gd name="T8" fmla="*/ 360 w 450"/>
                <a:gd name="T9" fmla="*/ 484 h 584"/>
                <a:gd name="T10" fmla="*/ 336 w 450"/>
                <a:gd name="T11" fmla="*/ 492 h 584"/>
                <a:gd name="T12" fmla="*/ 312 w 450"/>
                <a:gd name="T13" fmla="*/ 496 h 584"/>
                <a:gd name="T14" fmla="*/ 280 w 450"/>
                <a:gd name="T15" fmla="*/ 490 h 584"/>
                <a:gd name="T16" fmla="*/ 244 w 450"/>
                <a:gd name="T17" fmla="*/ 470 h 584"/>
                <a:gd name="T18" fmla="*/ 216 w 450"/>
                <a:gd name="T19" fmla="*/ 444 h 584"/>
                <a:gd name="T20" fmla="*/ 196 w 450"/>
                <a:gd name="T21" fmla="*/ 414 h 584"/>
                <a:gd name="T22" fmla="*/ 180 w 450"/>
                <a:gd name="T23" fmla="*/ 382 h 584"/>
                <a:gd name="T24" fmla="*/ 214 w 450"/>
                <a:gd name="T25" fmla="*/ 374 h 584"/>
                <a:gd name="T26" fmla="*/ 402 w 450"/>
                <a:gd name="T27" fmla="*/ 320 h 584"/>
                <a:gd name="T28" fmla="*/ 394 w 450"/>
                <a:gd name="T29" fmla="*/ 288 h 584"/>
                <a:gd name="T30" fmla="*/ 404 w 450"/>
                <a:gd name="T31" fmla="*/ 286 h 584"/>
                <a:gd name="T32" fmla="*/ 420 w 450"/>
                <a:gd name="T33" fmla="*/ 282 h 584"/>
                <a:gd name="T34" fmla="*/ 434 w 450"/>
                <a:gd name="T35" fmla="*/ 272 h 584"/>
                <a:gd name="T36" fmla="*/ 444 w 450"/>
                <a:gd name="T37" fmla="*/ 254 h 584"/>
                <a:gd name="T38" fmla="*/ 446 w 450"/>
                <a:gd name="T39" fmla="*/ 238 h 584"/>
                <a:gd name="T40" fmla="*/ 440 w 450"/>
                <a:gd name="T41" fmla="*/ 232 h 584"/>
                <a:gd name="T42" fmla="*/ 428 w 450"/>
                <a:gd name="T43" fmla="*/ 230 h 584"/>
                <a:gd name="T44" fmla="*/ 420 w 450"/>
                <a:gd name="T45" fmla="*/ 234 h 584"/>
                <a:gd name="T46" fmla="*/ 400 w 450"/>
                <a:gd name="T47" fmla="*/ 238 h 584"/>
                <a:gd name="T48" fmla="*/ 384 w 450"/>
                <a:gd name="T49" fmla="*/ 230 h 584"/>
                <a:gd name="T50" fmla="*/ 374 w 450"/>
                <a:gd name="T51" fmla="*/ 218 h 584"/>
                <a:gd name="T52" fmla="*/ 368 w 450"/>
                <a:gd name="T53" fmla="*/ 206 h 584"/>
                <a:gd name="T54" fmla="*/ 366 w 450"/>
                <a:gd name="T55" fmla="*/ 198 h 584"/>
                <a:gd name="T56" fmla="*/ 324 w 450"/>
                <a:gd name="T57" fmla="*/ 62 h 584"/>
                <a:gd name="T58" fmla="*/ 302 w 450"/>
                <a:gd name="T59" fmla="*/ 44 h 584"/>
                <a:gd name="T60" fmla="*/ 262 w 450"/>
                <a:gd name="T61" fmla="*/ 20 h 584"/>
                <a:gd name="T62" fmla="*/ 224 w 450"/>
                <a:gd name="T63" fmla="*/ 4 h 584"/>
                <a:gd name="T64" fmla="*/ 190 w 450"/>
                <a:gd name="T65" fmla="*/ 0 h 584"/>
                <a:gd name="T66" fmla="*/ 158 w 450"/>
                <a:gd name="T67" fmla="*/ 2 h 584"/>
                <a:gd name="T68" fmla="*/ 130 w 450"/>
                <a:gd name="T69" fmla="*/ 12 h 584"/>
                <a:gd name="T70" fmla="*/ 104 w 450"/>
                <a:gd name="T71" fmla="*/ 26 h 584"/>
                <a:gd name="T72" fmla="*/ 72 w 450"/>
                <a:gd name="T73" fmla="*/ 58 h 584"/>
                <a:gd name="T74" fmla="*/ 36 w 450"/>
                <a:gd name="T75" fmla="*/ 108 h 584"/>
                <a:gd name="T76" fmla="*/ 14 w 450"/>
                <a:gd name="T77" fmla="*/ 158 h 584"/>
                <a:gd name="T78" fmla="*/ 2 w 450"/>
                <a:gd name="T79" fmla="*/ 202 h 584"/>
                <a:gd name="T80" fmla="*/ 2 w 450"/>
                <a:gd name="T81" fmla="*/ 228 h 584"/>
                <a:gd name="T82" fmla="*/ 20 w 450"/>
                <a:gd name="T83" fmla="*/ 286 h 584"/>
                <a:gd name="T84" fmla="*/ 50 w 450"/>
                <a:gd name="T85" fmla="*/ 378 h 584"/>
                <a:gd name="T86" fmla="*/ 90 w 450"/>
                <a:gd name="T87" fmla="*/ 476 h 584"/>
                <a:gd name="T88" fmla="*/ 112 w 450"/>
                <a:gd name="T89" fmla="*/ 516 h 584"/>
                <a:gd name="T90" fmla="*/ 134 w 450"/>
                <a:gd name="T91" fmla="*/ 544 h 584"/>
                <a:gd name="T92" fmla="*/ 148 w 450"/>
                <a:gd name="T93" fmla="*/ 556 h 584"/>
                <a:gd name="T94" fmla="*/ 186 w 450"/>
                <a:gd name="T95" fmla="*/ 572 h 584"/>
                <a:gd name="T96" fmla="*/ 236 w 450"/>
                <a:gd name="T97" fmla="*/ 582 h 584"/>
                <a:gd name="T98" fmla="*/ 290 w 450"/>
                <a:gd name="T99" fmla="*/ 584 h 584"/>
                <a:gd name="T100" fmla="*/ 344 w 450"/>
                <a:gd name="T101" fmla="*/ 582 h 584"/>
                <a:gd name="T102" fmla="*/ 392 w 450"/>
                <a:gd name="T103" fmla="*/ 570 h 584"/>
                <a:gd name="T104" fmla="*/ 428 w 450"/>
                <a:gd name="T105" fmla="*/ 554 h 584"/>
                <a:gd name="T106" fmla="*/ 446 w 450"/>
                <a:gd name="T107" fmla="*/ 536 h 584"/>
                <a:gd name="T108" fmla="*/ 450 w 450"/>
                <a:gd name="T109" fmla="*/ 524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50" h="584">
                  <a:moveTo>
                    <a:pt x="450" y="516"/>
                  </a:moveTo>
                  <a:lnTo>
                    <a:pt x="450" y="516"/>
                  </a:lnTo>
                  <a:lnTo>
                    <a:pt x="444" y="480"/>
                  </a:lnTo>
                  <a:lnTo>
                    <a:pt x="432" y="428"/>
                  </a:lnTo>
                  <a:lnTo>
                    <a:pt x="432" y="428"/>
                  </a:lnTo>
                  <a:lnTo>
                    <a:pt x="418" y="444"/>
                  </a:lnTo>
                  <a:lnTo>
                    <a:pt x="402" y="456"/>
                  </a:lnTo>
                  <a:lnTo>
                    <a:pt x="388" y="468"/>
                  </a:lnTo>
                  <a:lnTo>
                    <a:pt x="374" y="476"/>
                  </a:lnTo>
                  <a:lnTo>
                    <a:pt x="360" y="484"/>
                  </a:lnTo>
                  <a:lnTo>
                    <a:pt x="348" y="488"/>
                  </a:lnTo>
                  <a:lnTo>
                    <a:pt x="336" y="492"/>
                  </a:lnTo>
                  <a:lnTo>
                    <a:pt x="324" y="494"/>
                  </a:lnTo>
                  <a:lnTo>
                    <a:pt x="312" y="496"/>
                  </a:lnTo>
                  <a:lnTo>
                    <a:pt x="300" y="496"/>
                  </a:lnTo>
                  <a:lnTo>
                    <a:pt x="280" y="490"/>
                  </a:lnTo>
                  <a:lnTo>
                    <a:pt x="262" y="482"/>
                  </a:lnTo>
                  <a:lnTo>
                    <a:pt x="244" y="470"/>
                  </a:lnTo>
                  <a:lnTo>
                    <a:pt x="230" y="458"/>
                  </a:lnTo>
                  <a:lnTo>
                    <a:pt x="216" y="444"/>
                  </a:lnTo>
                  <a:lnTo>
                    <a:pt x="206" y="428"/>
                  </a:lnTo>
                  <a:lnTo>
                    <a:pt x="196" y="414"/>
                  </a:lnTo>
                  <a:lnTo>
                    <a:pt x="184" y="392"/>
                  </a:lnTo>
                  <a:lnTo>
                    <a:pt x="180" y="382"/>
                  </a:lnTo>
                  <a:lnTo>
                    <a:pt x="180" y="382"/>
                  </a:lnTo>
                  <a:lnTo>
                    <a:pt x="214" y="374"/>
                  </a:lnTo>
                  <a:lnTo>
                    <a:pt x="276" y="356"/>
                  </a:lnTo>
                  <a:lnTo>
                    <a:pt x="402" y="320"/>
                  </a:lnTo>
                  <a:lnTo>
                    <a:pt x="402" y="320"/>
                  </a:lnTo>
                  <a:lnTo>
                    <a:pt x="394" y="288"/>
                  </a:lnTo>
                  <a:lnTo>
                    <a:pt x="394" y="288"/>
                  </a:lnTo>
                  <a:lnTo>
                    <a:pt x="404" y="286"/>
                  </a:lnTo>
                  <a:lnTo>
                    <a:pt x="412" y="284"/>
                  </a:lnTo>
                  <a:lnTo>
                    <a:pt x="420" y="282"/>
                  </a:lnTo>
                  <a:lnTo>
                    <a:pt x="428" y="276"/>
                  </a:lnTo>
                  <a:lnTo>
                    <a:pt x="434" y="272"/>
                  </a:lnTo>
                  <a:lnTo>
                    <a:pt x="438" y="266"/>
                  </a:lnTo>
                  <a:lnTo>
                    <a:pt x="444" y="254"/>
                  </a:lnTo>
                  <a:lnTo>
                    <a:pt x="446" y="242"/>
                  </a:lnTo>
                  <a:lnTo>
                    <a:pt x="446" y="238"/>
                  </a:lnTo>
                  <a:lnTo>
                    <a:pt x="442" y="234"/>
                  </a:lnTo>
                  <a:lnTo>
                    <a:pt x="440" y="232"/>
                  </a:lnTo>
                  <a:lnTo>
                    <a:pt x="434" y="230"/>
                  </a:lnTo>
                  <a:lnTo>
                    <a:pt x="428" y="230"/>
                  </a:lnTo>
                  <a:lnTo>
                    <a:pt x="420" y="234"/>
                  </a:lnTo>
                  <a:lnTo>
                    <a:pt x="420" y="234"/>
                  </a:lnTo>
                  <a:lnTo>
                    <a:pt x="410" y="236"/>
                  </a:lnTo>
                  <a:lnTo>
                    <a:pt x="400" y="238"/>
                  </a:lnTo>
                  <a:lnTo>
                    <a:pt x="392" y="236"/>
                  </a:lnTo>
                  <a:lnTo>
                    <a:pt x="384" y="230"/>
                  </a:lnTo>
                  <a:lnTo>
                    <a:pt x="380" y="226"/>
                  </a:lnTo>
                  <a:lnTo>
                    <a:pt x="374" y="218"/>
                  </a:lnTo>
                  <a:lnTo>
                    <a:pt x="368" y="206"/>
                  </a:lnTo>
                  <a:lnTo>
                    <a:pt x="368" y="206"/>
                  </a:lnTo>
                  <a:lnTo>
                    <a:pt x="366" y="198"/>
                  </a:lnTo>
                  <a:lnTo>
                    <a:pt x="366" y="198"/>
                  </a:lnTo>
                  <a:lnTo>
                    <a:pt x="366" y="198"/>
                  </a:lnTo>
                  <a:lnTo>
                    <a:pt x="324" y="62"/>
                  </a:lnTo>
                  <a:lnTo>
                    <a:pt x="324" y="62"/>
                  </a:lnTo>
                  <a:lnTo>
                    <a:pt x="302" y="44"/>
                  </a:lnTo>
                  <a:lnTo>
                    <a:pt x="282" y="30"/>
                  </a:lnTo>
                  <a:lnTo>
                    <a:pt x="262" y="20"/>
                  </a:lnTo>
                  <a:lnTo>
                    <a:pt x="242" y="10"/>
                  </a:lnTo>
                  <a:lnTo>
                    <a:pt x="224" y="4"/>
                  </a:lnTo>
                  <a:lnTo>
                    <a:pt x="206" y="0"/>
                  </a:lnTo>
                  <a:lnTo>
                    <a:pt x="190" y="0"/>
                  </a:lnTo>
                  <a:lnTo>
                    <a:pt x="174" y="0"/>
                  </a:lnTo>
                  <a:lnTo>
                    <a:pt x="158" y="2"/>
                  </a:lnTo>
                  <a:lnTo>
                    <a:pt x="144" y="6"/>
                  </a:lnTo>
                  <a:lnTo>
                    <a:pt x="130" y="12"/>
                  </a:lnTo>
                  <a:lnTo>
                    <a:pt x="116" y="18"/>
                  </a:lnTo>
                  <a:lnTo>
                    <a:pt x="104" y="26"/>
                  </a:lnTo>
                  <a:lnTo>
                    <a:pt x="92" y="36"/>
                  </a:lnTo>
                  <a:lnTo>
                    <a:pt x="72" y="58"/>
                  </a:lnTo>
                  <a:lnTo>
                    <a:pt x="52" y="82"/>
                  </a:lnTo>
                  <a:lnTo>
                    <a:pt x="36" y="108"/>
                  </a:lnTo>
                  <a:lnTo>
                    <a:pt x="24" y="134"/>
                  </a:lnTo>
                  <a:lnTo>
                    <a:pt x="14" y="158"/>
                  </a:lnTo>
                  <a:lnTo>
                    <a:pt x="6" y="182"/>
                  </a:lnTo>
                  <a:lnTo>
                    <a:pt x="2" y="202"/>
                  </a:lnTo>
                  <a:lnTo>
                    <a:pt x="0" y="218"/>
                  </a:lnTo>
                  <a:lnTo>
                    <a:pt x="2" y="228"/>
                  </a:lnTo>
                  <a:lnTo>
                    <a:pt x="2" y="228"/>
                  </a:lnTo>
                  <a:lnTo>
                    <a:pt x="20" y="286"/>
                  </a:lnTo>
                  <a:lnTo>
                    <a:pt x="34" y="330"/>
                  </a:lnTo>
                  <a:lnTo>
                    <a:pt x="50" y="378"/>
                  </a:lnTo>
                  <a:lnTo>
                    <a:pt x="70" y="428"/>
                  </a:lnTo>
                  <a:lnTo>
                    <a:pt x="90" y="476"/>
                  </a:lnTo>
                  <a:lnTo>
                    <a:pt x="100" y="496"/>
                  </a:lnTo>
                  <a:lnTo>
                    <a:pt x="112" y="516"/>
                  </a:lnTo>
                  <a:lnTo>
                    <a:pt x="124" y="532"/>
                  </a:lnTo>
                  <a:lnTo>
                    <a:pt x="134" y="544"/>
                  </a:lnTo>
                  <a:lnTo>
                    <a:pt x="134" y="544"/>
                  </a:lnTo>
                  <a:lnTo>
                    <a:pt x="148" y="556"/>
                  </a:lnTo>
                  <a:lnTo>
                    <a:pt x="166" y="564"/>
                  </a:lnTo>
                  <a:lnTo>
                    <a:pt x="186" y="572"/>
                  </a:lnTo>
                  <a:lnTo>
                    <a:pt x="210" y="578"/>
                  </a:lnTo>
                  <a:lnTo>
                    <a:pt x="236" y="582"/>
                  </a:lnTo>
                  <a:lnTo>
                    <a:pt x="262" y="584"/>
                  </a:lnTo>
                  <a:lnTo>
                    <a:pt x="290" y="584"/>
                  </a:lnTo>
                  <a:lnTo>
                    <a:pt x="318" y="584"/>
                  </a:lnTo>
                  <a:lnTo>
                    <a:pt x="344" y="582"/>
                  </a:lnTo>
                  <a:lnTo>
                    <a:pt x="368" y="576"/>
                  </a:lnTo>
                  <a:lnTo>
                    <a:pt x="392" y="570"/>
                  </a:lnTo>
                  <a:lnTo>
                    <a:pt x="412" y="564"/>
                  </a:lnTo>
                  <a:lnTo>
                    <a:pt x="428" y="554"/>
                  </a:lnTo>
                  <a:lnTo>
                    <a:pt x="442" y="542"/>
                  </a:lnTo>
                  <a:lnTo>
                    <a:pt x="446" y="536"/>
                  </a:lnTo>
                  <a:lnTo>
                    <a:pt x="448" y="530"/>
                  </a:lnTo>
                  <a:lnTo>
                    <a:pt x="450" y="524"/>
                  </a:lnTo>
                  <a:lnTo>
                    <a:pt x="450" y="516"/>
                  </a:lnTo>
                  <a:close/>
                </a:path>
              </a:pathLst>
            </a:custGeom>
            <a:solidFill>
              <a:srgbClr val="FE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00" name="Freeform 10223"/>
            <p:cNvSpPr>
              <a:spLocks/>
            </p:cNvSpPr>
            <p:nvPr/>
          </p:nvSpPr>
          <p:spPr bwMode="auto">
            <a:xfrm>
              <a:off x="12619038" y="3271838"/>
              <a:ext cx="714375" cy="927100"/>
            </a:xfrm>
            <a:custGeom>
              <a:avLst/>
              <a:gdLst>
                <a:gd name="T0" fmla="*/ 450 w 450"/>
                <a:gd name="T1" fmla="*/ 516 h 584"/>
                <a:gd name="T2" fmla="*/ 432 w 450"/>
                <a:gd name="T3" fmla="*/ 428 h 584"/>
                <a:gd name="T4" fmla="*/ 418 w 450"/>
                <a:gd name="T5" fmla="*/ 444 h 584"/>
                <a:gd name="T6" fmla="*/ 388 w 450"/>
                <a:gd name="T7" fmla="*/ 468 h 584"/>
                <a:gd name="T8" fmla="*/ 360 w 450"/>
                <a:gd name="T9" fmla="*/ 484 h 584"/>
                <a:gd name="T10" fmla="*/ 336 w 450"/>
                <a:gd name="T11" fmla="*/ 492 h 584"/>
                <a:gd name="T12" fmla="*/ 312 w 450"/>
                <a:gd name="T13" fmla="*/ 496 h 584"/>
                <a:gd name="T14" fmla="*/ 280 w 450"/>
                <a:gd name="T15" fmla="*/ 490 h 584"/>
                <a:gd name="T16" fmla="*/ 244 w 450"/>
                <a:gd name="T17" fmla="*/ 470 h 584"/>
                <a:gd name="T18" fmla="*/ 216 w 450"/>
                <a:gd name="T19" fmla="*/ 444 h 584"/>
                <a:gd name="T20" fmla="*/ 196 w 450"/>
                <a:gd name="T21" fmla="*/ 414 h 584"/>
                <a:gd name="T22" fmla="*/ 180 w 450"/>
                <a:gd name="T23" fmla="*/ 382 h 584"/>
                <a:gd name="T24" fmla="*/ 214 w 450"/>
                <a:gd name="T25" fmla="*/ 374 h 584"/>
                <a:gd name="T26" fmla="*/ 402 w 450"/>
                <a:gd name="T27" fmla="*/ 320 h 584"/>
                <a:gd name="T28" fmla="*/ 394 w 450"/>
                <a:gd name="T29" fmla="*/ 288 h 584"/>
                <a:gd name="T30" fmla="*/ 404 w 450"/>
                <a:gd name="T31" fmla="*/ 286 h 584"/>
                <a:gd name="T32" fmla="*/ 420 w 450"/>
                <a:gd name="T33" fmla="*/ 282 h 584"/>
                <a:gd name="T34" fmla="*/ 434 w 450"/>
                <a:gd name="T35" fmla="*/ 272 h 584"/>
                <a:gd name="T36" fmla="*/ 444 w 450"/>
                <a:gd name="T37" fmla="*/ 254 h 584"/>
                <a:gd name="T38" fmla="*/ 446 w 450"/>
                <a:gd name="T39" fmla="*/ 238 h 584"/>
                <a:gd name="T40" fmla="*/ 440 w 450"/>
                <a:gd name="T41" fmla="*/ 232 h 584"/>
                <a:gd name="T42" fmla="*/ 428 w 450"/>
                <a:gd name="T43" fmla="*/ 230 h 584"/>
                <a:gd name="T44" fmla="*/ 420 w 450"/>
                <a:gd name="T45" fmla="*/ 234 h 584"/>
                <a:gd name="T46" fmla="*/ 400 w 450"/>
                <a:gd name="T47" fmla="*/ 238 h 584"/>
                <a:gd name="T48" fmla="*/ 384 w 450"/>
                <a:gd name="T49" fmla="*/ 230 h 584"/>
                <a:gd name="T50" fmla="*/ 374 w 450"/>
                <a:gd name="T51" fmla="*/ 218 h 584"/>
                <a:gd name="T52" fmla="*/ 368 w 450"/>
                <a:gd name="T53" fmla="*/ 206 h 584"/>
                <a:gd name="T54" fmla="*/ 366 w 450"/>
                <a:gd name="T55" fmla="*/ 198 h 584"/>
                <a:gd name="T56" fmla="*/ 324 w 450"/>
                <a:gd name="T57" fmla="*/ 62 h 584"/>
                <a:gd name="T58" fmla="*/ 302 w 450"/>
                <a:gd name="T59" fmla="*/ 44 h 584"/>
                <a:gd name="T60" fmla="*/ 262 w 450"/>
                <a:gd name="T61" fmla="*/ 20 h 584"/>
                <a:gd name="T62" fmla="*/ 224 w 450"/>
                <a:gd name="T63" fmla="*/ 4 h 584"/>
                <a:gd name="T64" fmla="*/ 190 w 450"/>
                <a:gd name="T65" fmla="*/ 0 h 584"/>
                <a:gd name="T66" fmla="*/ 158 w 450"/>
                <a:gd name="T67" fmla="*/ 2 h 584"/>
                <a:gd name="T68" fmla="*/ 130 w 450"/>
                <a:gd name="T69" fmla="*/ 12 h 584"/>
                <a:gd name="T70" fmla="*/ 104 w 450"/>
                <a:gd name="T71" fmla="*/ 26 h 584"/>
                <a:gd name="T72" fmla="*/ 72 w 450"/>
                <a:gd name="T73" fmla="*/ 58 h 584"/>
                <a:gd name="T74" fmla="*/ 36 w 450"/>
                <a:gd name="T75" fmla="*/ 108 h 584"/>
                <a:gd name="T76" fmla="*/ 14 w 450"/>
                <a:gd name="T77" fmla="*/ 158 h 584"/>
                <a:gd name="T78" fmla="*/ 2 w 450"/>
                <a:gd name="T79" fmla="*/ 202 h 584"/>
                <a:gd name="T80" fmla="*/ 2 w 450"/>
                <a:gd name="T81" fmla="*/ 228 h 584"/>
                <a:gd name="T82" fmla="*/ 20 w 450"/>
                <a:gd name="T83" fmla="*/ 286 h 584"/>
                <a:gd name="T84" fmla="*/ 50 w 450"/>
                <a:gd name="T85" fmla="*/ 378 h 584"/>
                <a:gd name="T86" fmla="*/ 90 w 450"/>
                <a:gd name="T87" fmla="*/ 476 h 584"/>
                <a:gd name="T88" fmla="*/ 112 w 450"/>
                <a:gd name="T89" fmla="*/ 516 h 584"/>
                <a:gd name="T90" fmla="*/ 134 w 450"/>
                <a:gd name="T91" fmla="*/ 544 h 584"/>
                <a:gd name="T92" fmla="*/ 148 w 450"/>
                <a:gd name="T93" fmla="*/ 556 h 584"/>
                <a:gd name="T94" fmla="*/ 186 w 450"/>
                <a:gd name="T95" fmla="*/ 572 h 584"/>
                <a:gd name="T96" fmla="*/ 236 w 450"/>
                <a:gd name="T97" fmla="*/ 582 h 584"/>
                <a:gd name="T98" fmla="*/ 290 w 450"/>
                <a:gd name="T99" fmla="*/ 584 h 584"/>
                <a:gd name="T100" fmla="*/ 344 w 450"/>
                <a:gd name="T101" fmla="*/ 582 h 584"/>
                <a:gd name="T102" fmla="*/ 392 w 450"/>
                <a:gd name="T103" fmla="*/ 570 h 584"/>
                <a:gd name="T104" fmla="*/ 428 w 450"/>
                <a:gd name="T105" fmla="*/ 554 h 584"/>
                <a:gd name="T106" fmla="*/ 446 w 450"/>
                <a:gd name="T107" fmla="*/ 536 h 584"/>
                <a:gd name="T108" fmla="*/ 450 w 450"/>
                <a:gd name="T109" fmla="*/ 524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50" h="584">
                  <a:moveTo>
                    <a:pt x="450" y="516"/>
                  </a:moveTo>
                  <a:lnTo>
                    <a:pt x="450" y="516"/>
                  </a:lnTo>
                  <a:lnTo>
                    <a:pt x="444" y="480"/>
                  </a:lnTo>
                  <a:lnTo>
                    <a:pt x="432" y="428"/>
                  </a:lnTo>
                  <a:lnTo>
                    <a:pt x="432" y="428"/>
                  </a:lnTo>
                  <a:lnTo>
                    <a:pt x="418" y="444"/>
                  </a:lnTo>
                  <a:lnTo>
                    <a:pt x="402" y="456"/>
                  </a:lnTo>
                  <a:lnTo>
                    <a:pt x="388" y="468"/>
                  </a:lnTo>
                  <a:lnTo>
                    <a:pt x="374" y="476"/>
                  </a:lnTo>
                  <a:lnTo>
                    <a:pt x="360" y="484"/>
                  </a:lnTo>
                  <a:lnTo>
                    <a:pt x="348" y="488"/>
                  </a:lnTo>
                  <a:lnTo>
                    <a:pt x="336" y="492"/>
                  </a:lnTo>
                  <a:lnTo>
                    <a:pt x="324" y="494"/>
                  </a:lnTo>
                  <a:lnTo>
                    <a:pt x="312" y="496"/>
                  </a:lnTo>
                  <a:lnTo>
                    <a:pt x="300" y="496"/>
                  </a:lnTo>
                  <a:lnTo>
                    <a:pt x="280" y="490"/>
                  </a:lnTo>
                  <a:lnTo>
                    <a:pt x="262" y="482"/>
                  </a:lnTo>
                  <a:lnTo>
                    <a:pt x="244" y="470"/>
                  </a:lnTo>
                  <a:lnTo>
                    <a:pt x="230" y="458"/>
                  </a:lnTo>
                  <a:lnTo>
                    <a:pt x="216" y="444"/>
                  </a:lnTo>
                  <a:lnTo>
                    <a:pt x="206" y="428"/>
                  </a:lnTo>
                  <a:lnTo>
                    <a:pt x="196" y="414"/>
                  </a:lnTo>
                  <a:lnTo>
                    <a:pt x="184" y="392"/>
                  </a:lnTo>
                  <a:lnTo>
                    <a:pt x="180" y="382"/>
                  </a:lnTo>
                  <a:lnTo>
                    <a:pt x="180" y="382"/>
                  </a:lnTo>
                  <a:lnTo>
                    <a:pt x="214" y="374"/>
                  </a:lnTo>
                  <a:lnTo>
                    <a:pt x="276" y="356"/>
                  </a:lnTo>
                  <a:lnTo>
                    <a:pt x="402" y="320"/>
                  </a:lnTo>
                  <a:lnTo>
                    <a:pt x="402" y="320"/>
                  </a:lnTo>
                  <a:lnTo>
                    <a:pt x="394" y="288"/>
                  </a:lnTo>
                  <a:lnTo>
                    <a:pt x="394" y="288"/>
                  </a:lnTo>
                  <a:lnTo>
                    <a:pt x="404" y="286"/>
                  </a:lnTo>
                  <a:lnTo>
                    <a:pt x="412" y="284"/>
                  </a:lnTo>
                  <a:lnTo>
                    <a:pt x="420" y="282"/>
                  </a:lnTo>
                  <a:lnTo>
                    <a:pt x="428" y="276"/>
                  </a:lnTo>
                  <a:lnTo>
                    <a:pt x="434" y="272"/>
                  </a:lnTo>
                  <a:lnTo>
                    <a:pt x="438" y="266"/>
                  </a:lnTo>
                  <a:lnTo>
                    <a:pt x="444" y="254"/>
                  </a:lnTo>
                  <a:lnTo>
                    <a:pt x="446" y="242"/>
                  </a:lnTo>
                  <a:lnTo>
                    <a:pt x="446" y="238"/>
                  </a:lnTo>
                  <a:lnTo>
                    <a:pt x="442" y="234"/>
                  </a:lnTo>
                  <a:lnTo>
                    <a:pt x="440" y="232"/>
                  </a:lnTo>
                  <a:lnTo>
                    <a:pt x="434" y="230"/>
                  </a:lnTo>
                  <a:lnTo>
                    <a:pt x="428" y="230"/>
                  </a:lnTo>
                  <a:lnTo>
                    <a:pt x="420" y="234"/>
                  </a:lnTo>
                  <a:lnTo>
                    <a:pt x="420" y="234"/>
                  </a:lnTo>
                  <a:lnTo>
                    <a:pt x="410" y="236"/>
                  </a:lnTo>
                  <a:lnTo>
                    <a:pt x="400" y="238"/>
                  </a:lnTo>
                  <a:lnTo>
                    <a:pt x="392" y="236"/>
                  </a:lnTo>
                  <a:lnTo>
                    <a:pt x="384" y="230"/>
                  </a:lnTo>
                  <a:lnTo>
                    <a:pt x="380" y="226"/>
                  </a:lnTo>
                  <a:lnTo>
                    <a:pt x="374" y="218"/>
                  </a:lnTo>
                  <a:lnTo>
                    <a:pt x="368" y="206"/>
                  </a:lnTo>
                  <a:lnTo>
                    <a:pt x="368" y="206"/>
                  </a:lnTo>
                  <a:lnTo>
                    <a:pt x="366" y="198"/>
                  </a:lnTo>
                  <a:lnTo>
                    <a:pt x="366" y="198"/>
                  </a:lnTo>
                  <a:lnTo>
                    <a:pt x="366" y="198"/>
                  </a:lnTo>
                  <a:lnTo>
                    <a:pt x="324" y="62"/>
                  </a:lnTo>
                  <a:lnTo>
                    <a:pt x="324" y="62"/>
                  </a:lnTo>
                  <a:lnTo>
                    <a:pt x="302" y="44"/>
                  </a:lnTo>
                  <a:lnTo>
                    <a:pt x="282" y="30"/>
                  </a:lnTo>
                  <a:lnTo>
                    <a:pt x="262" y="20"/>
                  </a:lnTo>
                  <a:lnTo>
                    <a:pt x="242" y="10"/>
                  </a:lnTo>
                  <a:lnTo>
                    <a:pt x="224" y="4"/>
                  </a:lnTo>
                  <a:lnTo>
                    <a:pt x="206" y="0"/>
                  </a:lnTo>
                  <a:lnTo>
                    <a:pt x="190" y="0"/>
                  </a:lnTo>
                  <a:lnTo>
                    <a:pt x="174" y="0"/>
                  </a:lnTo>
                  <a:lnTo>
                    <a:pt x="158" y="2"/>
                  </a:lnTo>
                  <a:lnTo>
                    <a:pt x="144" y="6"/>
                  </a:lnTo>
                  <a:lnTo>
                    <a:pt x="130" y="12"/>
                  </a:lnTo>
                  <a:lnTo>
                    <a:pt x="116" y="18"/>
                  </a:lnTo>
                  <a:lnTo>
                    <a:pt x="104" y="26"/>
                  </a:lnTo>
                  <a:lnTo>
                    <a:pt x="92" y="36"/>
                  </a:lnTo>
                  <a:lnTo>
                    <a:pt x="72" y="58"/>
                  </a:lnTo>
                  <a:lnTo>
                    <a:pt x="52" y="82"/>
                  </a:lnTo>
                  <a:lnTo>
                    <a:pt x="36" y="108"/>
                  </a:lnTo>
                  <a:lnTo>
                    <a:pt x="24" y="134"/>
                  </a:lnTo>
                  <a:lnTo>
                    <a:pt x="14" y="158"/>
                  </a:lnTo>
                  <a:lnTo>
                    <a:pt x="6" y="182"/>
                  </a:lnTo>
                  <a:lnTo>
                    <a:pt x="2" y="202"/>
                  </a:lnTo>
                  <a:lnTo>
                    <a:pt x="0" y="218"/>
                  </a:lnTo>
                  <a:lnTo>
                    <a:pt x="2" y="228"/>
                  </a:lnTo>
                  <a:lnTo>
                    <a:pt x="2" y="228"/>
                  </a:lnTo>
                  <a:lnTo>
                    <a:pt x="20" y="286"/>
                  </a:lnTo>
                  <a:lnTo>
                    <a:pt x="34" y="330"/>
                  </a:lnTo>
                  <a:lnTo>
                    <a:pt x="50" y="378"/>
                  </a:lnTo>
                  <a:lnTo>
                    <a:pt x="70" y="428"/>
                  </a:lnTo>
                  <a:lnTo>
                    <a:pt x="90" y="476"/>
                  </a:lnTo>
                  <a:lnTo>
                    <a:pt x="100" y="496"/>
                  </a:lnTo>
                  <a:lnTo>
                    <a:pt x="112" y="516"/>
                  </a:lnTo>
                  <a:lnTo>
                    <a:pt x="124" y="532"/>
                  </a:lnTo>
                  <a:lnTo>
                    <a:pt x="134" y="544"/>
                  </a:lnTo>
                  <a:lnTo>
                    <a:pt x="134" y="544"/>
                  </a:lnTo>
                  <a:lnTo>
                    <a:pt x="148" y="556"/>
                  </a:lnTo>
                  <a:lnTo>
                    <a:pt x="166" y="564"/>
                  </a:lnTo>
                  <a:lnTo>
                    <a:pt x="186" y="572"/>
                  </a:lnTo>
                  <a:lnTo>
                    <a:pt x="210" y="578"/>
                  </a:lnTo>
                  <a:lnTo>
                    <a:pt x="236" y="582"/>
                  </a:lnTo>
                  <a:lnTo>
                    <a:pt x="262" y="584"/>
                  </a:lnTo>
                  <a:lnTo>
                    <a:pt x="290" y="584"/>
                  </a:lnTo>
                  <a:lnTo>
                    <a:pt x="318" y="584"/>
                  </a:lnTo>
                  <a:lnTo>
                    <a:pt x="344" y="582"/>
                  </a:lnTo>
                  <a:lnTo>
                    <a:pt x="368" y="576"/>
                  </a:lnTo>
                  <a:lnTo>
                    <a:pt x="392" y="570"/>
                  </a:lnTo>
                  <a:lnTo>
                    <a:pt x="412" y="564"/>
                  </a:lnTo>
                  <a:lnTo>
                    <a:pt x="428" y="554"/>
                  </a:lnTo>
                  <a:lnTo>
                    <a:pt x="442" y="542"/>
                  </a:lnTo>
                  <a:lnTo>
                    <a:pt x="446" y="536"/>
                  </a:lnTo>
                  <a:lnTo>
                    <a:pt x="448" y="530"/>
                  </a:lnTo>
                  <a:lnTo>
                    <a:pt x="450" y="524"/>
                  </a:lnTo>
                  <a:lnTo>
                    <a:pt x="450" y="5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01" name="Freeform 10224"/>
            <p:cNvSpPr>
              <a:spLocks/>
            </p:cNvSpPr>
            <p:nvPr/>
          </p:nvSpPr>
          <p:spPr bwMode="auto">
            <a:xfrm>
              <a:off x="12257088" y="2963863"/>
              <a:ext cx="977900" cy="990600"/>
            </a:xfrm>
            <a:custGeom>
              <a:avLst/>
              <a:gdLst>
                <a:gd name="T0" fmla="*/ 314 w 616"/>
                <a:gd name="T1" fmla="*/ 548 h 624"/>
                <a:gd name="T2" fmla="*/ 328 w 616"/>
                <a:gd name="T3" fmla="*/ 468 h 624"/>
                <a:gd name="T4" fmla="*/ 304 w 616"/>
                <a:gd name="T5" fmla="*/ 388 h 624"/>
                <a:gd name="T6" fmla="*/ 248 w 616"/>
                <a:gd name="T7" fmla="*/ 336 h 624"/>
                <a:gd name="T8" fmla="*/ 440 w 616"/>
                <a:gd name="T9" fmla="*/ 312 h 624"/>
                <a:gd name="T10" fmla="*/ 460 w 616"/>
                <a:gd name="T11" fmla="*/ 298 h 624"/>
                <a:gd name="T12" fmla="*/ 444 w 616"/>
                <a:gd name="T13" fmla="*/ 286 h 624"/>
                <a:gd name="T14" fmla="*/ 396 w 616"/>
                <a:gd name="T15" fmla="*/ 270 h 624"/>
                <a:gd name="T16" fmla="*/ 498 w 616"/>
                <a:gd name="T17" fmla="*/ 276 h 624"/>
                <a:gd name="T18" fmla="*/ 586 w 616"/>
                <a:gd name="T19" fmla="*/ 262 h 624"/>
                <a:gd name="T20" fmla="*/ 612 w 616"/>
                <a:gd name="T21" fmla="*/ 234 h 624"/>
                <a:gd name="T22" fmla="*/ 610 w 616"/>
                <a:gd name="T23" fmla="*/ 206 h 624"/>
                <a:gd name="T24" fmla="*/ 574 w 616"/>
                <a:gd name="T25" fmla="*/ 244 h 624"/>
                <a:gd name="T26" fmla="*/ 580 w 616"/>
                <a:gd name="T27" fmla="*/ 132 h 624"/>
                <a:gd name="T28" fmla="*/ 566 w 616"/>
                <a:gd name="T29" fmla="*/ 52 h 624"/>
                <a:gd name="T30" fmla="*/ 534 w 616"/>
                <a:gd name="T31" fmla="*/ 14 h 624"/>
                <a:gd name="T32" fmla="*/ 502 w 616"/>
                <a:gd name="T33" fmla="*/ 8 h 624"/>
                <a:gd name="T34" fmla="*/ 468 w 616"/>
                <a:gd name="T35" fmla="*/ 24 h 624"/>
                <a:gd name="T36" fmla="*/ 470 w 616"/>
                <a:gd name="T37" fmla="*/ 70 h 624"/>
                <a:gd name="T38" fmla="*/ 474 w 616"/>
                <a:gd name="T39" fmla="*/ 90 h 624"/>
                <a:gd name="T40" fmla="*/ 414 w 616"/>
                <a:gd name="T41" fmla="*/ 32 h 624"/>
                <a:gd name="T42" fmla="*/ 350 w 616"/>
                <a:gd name="T43" fmla="*/ 6 h 624"/>
                <a:gd name="T44" fmla="*/ 296 w 616"/>
                <a:gd name="T45" fmla="*/ 0 h 624"/>
                <a:gd name="T46" fmla="*/ 260 w 616"/>
                <a:gd name="T47" fmla="*/ 20 h 624"/>
                <a:gd name="T48" fmla="*/ 264 w 616"/>
                <a:gd name="T49" fmla="*/ 54 h 624"/>
                <a:gd name="T50" fmla="*/ 296 w 616"/>
                <a:gd name="T51" fmla="*/ 88 h 624"/>
                <a:gd name="T52" fmla="*/ 290 w 616"/>
                <a:gd name="T53" fmla="*/ 104 h 624"/>
                <a:gd name="T54" fmla="*/ 170 w 616"/>
                <a:gd name="T55" fmla="*/ 148 h 624"/>
                <a:gd name="T56" fmla="*/ 106 w 616"/>
                <a:gd name="T57" fmla="*/ 204 h 624"/>
                <a:gd name="T58" fmla="*/ 66 w 616"/>
                <a:gd name="T59" fmla="*/ 220 h 624"/>
                <a:gd name="T60" fmla="*/ 10 w 616"/>
                <a:gd name="T61" fmla="*/ 234 h 624"/>
                <a:gd name="T62" fmla="*/ 0 w 616"/>
                <a:gd name="T63" fmla="*/ 254 h 624"/>
                <a:gd name="T64" fmla="*/ 6 w 616"/>
                <a:gd name="T65" fmla="*/ 276 h 624"/>
                <a:gd name="T66" fmla="*/ 38 w 616"/>
                <a:gd name="T67" fmla="*/ 274 h 624"/>
                <a:gd name="T68" fmla="*/ 48 w 616"/>
                <a:gd name="T69" fmla="*/ 272 h 624"/>
                <a:gd name="T70" fmla="*/ 18 w 616"/>
                <a:gd name="T71" fmla="*/ 312 h 624"/>
                <a:gd name="T72" fmla="*/ 24 w 616"/>
                <a:gd name="T73" fmla="*/ 322 h 624"/>
                <a:gd name="T74" fmla="*/ 50 w 616"/>
                <a:gd name="T75" fmla="*/ 318 h 624"/>
                <a:gd name="T76" fmla="*/ 58 w 616"/>
                <a:gd name="T77" fmla="*/ 310 h 624"/>
                <a:gd name="T78" fmla="*/ 70 w 616"/>
                <a:gd name="T79" fmla="*/ 398 h 624"/>
                <a:gd name="T80" fmla="*/ 104 w 616"/>
                <a:gd name="T81" fmla="*/ 470 h 624"/>
                <a:gd name="T82" fmla="*/ 180 w 616"/>
                <a:gd name="T83" fmla="*/ 518 h 624"/>
                <a:gd name="T84" fmla="*/ 162 w 616"/>
                <a:gd name="T85" fmla="*/ 560 h 624"/>
                <a:gd name="T86" fmla="*/ 164 w 616"/>
                <a:gd name="T87" fmla="*/ 586 h 624"/>
                <a:gd name="T88" fmla="*/ 184 w 616"/>
                <a:gd name="T89" fmla="*/ 586 h 624"/>
                <a:gd name="T90" fmla="*/ 198 w 616"/>
                <a:gd name="T91" fmla="*/ 568 h 624"/>
                <a:gd name="T92" fmla="*/ 198 w 616"/>
                <a:gd name="T93" fmla="*/ 620 h 624"/>
                <a:gd name="T94" fmla="*/ 216 w 616"/>
                <a:gd name="T95" fmla="*/ 620 h 624"/>
                <a:gd name="T96" fmla="*/ 268 w 616"/>
                <a:gd name="T97" fmla="*/ 600 h 624"/>
                <a:gd name="T98" fmla="*/ 304 w 616"/>
                <a:gd name="T99" fmla="*/ 572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6" h="624">
                  <a:moveTo>
                    <a:pt x="304" y="572"/>
                  </a:moveTo>
                  <a:lnTo>
                    <a:pt x="304" y="572"/>
                  </a:lnTo>
                  <a:lnTo>
                    <a:pt x="306" y="566"/>
                  </a:lnTo>
                  <a:lnTo>
                    <a:pt x="314" y="548"/>
                  </a:lnTo>
                  <a:lnTo>
                    <a:pt x="322" y="520"/>
                  </a:lnTo>
                  <a:lnTo>
                    <a:pt x="326" y="504"/>
                  </a:lnTo>
                  <a:lnTo>
                    <a:pt x="328" y="486"/>
                  </a:lnTo>
                  <a:lnTo>
                    <a:pt x="328" y="468"/>
                  </a:lnTo>
                  <a:lnTo>
                    <a:pt x="326" y="448"/>
                  </a:lnTo>
                  <a:lnTo>
                    <a:pt x="322" y="428"/>
                  </a:lnTo>
                  <a:lnTo>
                    <a:pt x="316" y="408"/>
                  </a:lnTo>
                  <a:lnTo>
                    <a:pt x="304" y="388"/>
                  </a:lnTo>
                  <a:lnTo>
                    <a:pt x="290" y="370"/>
                  </a:lnTo>
                  <a:lnTo>
                    <a:pt x="272" y="352"/>
                  </a:lnTo>
                  <a:lnTo>
                    <a:pt x="248" y="336"/>
                  </a:lnTo>
                  <a:lnTo>
                    <a:pt x="248" y="336"/>
                  </a:lnTo>
                  <a:lnTo>
                    <a:pt x="286" y="332"/>
                  </a:lnTo>
                  <a:lnTo>
                    <a:pt x="366" y="324"/>
                  </a:lnTo>
                  <a:lnTo>
                    <a:pt x="406" y="318"/>
                  </a:lnTo>
                  <a:lnTo>
                    <a:pt x="440" y="312"/>
                  </a:lnTo>
                  <a:lnTo>
                    <a:pt x="450" y="308"/>
                  </a:lnTo>
                  <a:lnTo>
                    <a:pt x="458" y="304"/>
                  </a:lnTo>
                  <a:lnTo>
                    <a:pt x="460" y="302"/>
                  </a:lnTo>
                  <a:lnTo>
                    <a:pt x="460" y="298"/>
                  </a:lnTo>
                  <a:lnTo>
                    <a:pt x="458" y="296"/>
                  </a:lnTo>
                  <a:lnTo>
                    <a:pt x="456" y="294"/>
                  </a:lnTo>
                  <a:lnTo>
                    <a:pt x="456" y="294"/>
                  </a:lnTo>
                  <a:lnTo>
                    <a:pt x="444" y="286"/>
                  </a:lnTo>
                  <a:lnTo>
                    <a:pt x="434" y="280"/>
                  </a:lnTo>
                  <a:lnTo>
                    <a:pt x="414" y="274"/>
                  </a:lnTo>
                  <a:lnTo>
                    <a:pt x="402" y="270"/>
                  </a:lnTo>
                  <a:lnTo>
                    <a:pt x="396" y="270"/>
                  </a:lnTo>
                  <a:lnTo>
                    <a:pt x="396" y="270"/>
                  </a:lnTo>
                  <a:lnTo>
                    <a:pt x="428" y="274"/>
                  </a:lnTo>
                  <a:lnTo>
                    <a:pt x="460" y="276"/>
                  </a:lnTo>
                  <a:lnTo>
                    <a:pt x="498" y="276"/>
                  </a:lnTo>
                  <a:lnTo>
                    <a:pt x="538" y="274"/>
                  </a:lnTo>
                  <a:lnTo>
                    <a:pt x="556" y="270"/>
                  </a:lnTo>
                  <a:lnTo>
                    <a:pt x="572" y="266"/>
                  </a:lnTo>
                  <a:lnTo>
                    <a:pt x="586" y="262"/>
                  </a:lnTo>
                  <a:lnTo>
                    <a:pt x="598" y="254"/>
                  </a:lnTo>
                  <a:lnTo>
                    <a:pt x="608" y="246"/>
                  </a:lnTo>
                  <a:lnTo>
                    <a:pt x="612" y="234"/>
                  </a:lnTo>
                  <a:lnTo>
                    <a:pt x="612" y="234"/>
                  </a:lnTo>
                  <a:lnTo>
                    <a:pt x="616" y="216"/>
                  </a:lnTo>
                  <a:lnTo>
                    <a:pt x="616" y="210"/>
                  </a:lnTo>
                  <a:lnTo>
                    <a:pt x="614" y="206"/>
                  </a:lnTo>
                  <a:lnTo>
                    <a:pt x="610" y="206"/>
                  </a:lnTo>
                  <a:lnTo>
                    <a:pt x="608" y="206"/>
                  </a:lnTo>
                  <a:lnTo>
                    <a:pt x="600" y="214"/>
                  </a:lnTo>
                  <a:lnTo>
                    <a:pt x="582" y="232"/>
                  </a:lnTo>
                  <a:lnTo>
                    <a:pt x="574" y="244"/>
                  </a:lnTo>
                  <a:lnTo>
                    <a:pt x="574" y="244"/>
                  </a:lnTo>
                  <a:lnTo>
                    <a:pt x="578" y="210"/>
                  </a:lnTo>
                  <a:lnTo>
                    <a:pt x="580" y="174"/>
                  </a:lnTo>
                  <a:lnTo>
                    <a:pt x="580" y="132"/>
                  </a:lnTo>
                  <a:lnTo>
                    <a:pt x="580" y="110"/>
                  </a:lnTo>
                  <a:lnTo>
                    <a:pt x="576" y="90"/>
                  </a:lnTo>
                  <a:lnTo>
                    <a:pt x="572" y="70"/>
                  </a:lnTo>
                  <a:lnTo>
                    <a:pt x="566" y="52"/>
                  </a:lnTo>
                  <a:lnTo>
                    <a:pt x="558" y="36"/>
                  </a:lnTo>
                  <a:lnTo>
                    <a:pt x="546" y="22"/>
                  </a:lnTo>
                  <a:lnTo>
                    <a:pt x="540" y="18"/>
                  </a:lnTo>
                  <a:lnTo>
                    <a:pt x="534" y="14"/>
                  </a:lnTo>
                  <a:lnTo>
                    <a:pt x="526" y="10"/>
                  </a:lnTo>
                  <a:lnTo>
                    <a:pt x="518" y="8"/>
                  </a:lnTo>
                  <a:lnTo>
                    <a:pt x="518" y="8"/>
                  </a:lnTo>
                  <a:lnTo>
                    <a:pt x="502" y="8"/>
                  </a:lnTo>
                  <a:lnTo>
                    <a:pt x="488" y="8"/>
                  </a:lnTo>
                  <a:lnTo>
                    <a:pt x="480" y="12"/>
                  </a:lnTo>
                  <a:lnTo>
                    <a:pt x="472" y="18"/>
                  </a:lnTo>
                  <a:lnTo>
                    <a:pt x="468" y="24"/>
                  </a:lnTo>
                  <a:lnTo>
                    <a:pt x="466" y="32"/>
                  </a:lnTo>
                  <a:lnTo>
                    <a:pt x="464" y="40"/>
                  </a:lnTo>
                  <a:lnTo>
                    <a:pt x="464" y="50"/>
                  </a:lnTo>
                  <a:lnTo>
                    <a:pt x="470" y="70"/>
                  </a:lnTo>
                  <a:lnTo>
                    <a:pt x="476" y="86"/>
                  </a:lnTo>
                  <a:lnTo>
                    <a:pt x="484" y="102"/>
                  </a:lnTo>
                  <a:lnTo>
                    <a:pt x="484" y="102"/>
                  </a:lnTo>
                  <a:lnTo>
                    <a:pt x="474" y="90"/>
                  </a:lnTo>
                  <a:lnTo>
                    <a:pt x="464" y="74"/>
                  </a:lnTo>
                  <a:lnTo>
                    <a:pt x="448" y="58"/>
                  </a:lnTo>
                  <a:lnTo>
                    <a:pt x="426" y="40"/>
                  </a:lnTo>
                  <a:lnTo>
                    <a:pt x="414" y="32"/>
                  </a:lnTo>
                  <a:lnTo>
                    <a:pt x="400" y="24"/>
                  </a:lnTo>
                  <a:lnTo>
                    <a:pt x="384" y="18"/>
                  </a:lnTo>
                  <a:lnTo>
                    <a:pt x="368" y="10"/>
                  </a:lnTo>
                  <a:lnTo>
                    <a:pt x="350" y="6"/>
                  </a:lnTo>
                  <a:lnTo>
                    <a:pt x="330" y="2"/>
                  </a:lnTo>
                  <a:lnTo>
                    <a:pt x="330" y="2"/>
                  </a:lnTo>
                  <a:lnTo>
                    <a:pt x="310" y="0"/>
                  </a:lnTo>
                  <a:lnTo>
                    <a:pt x="296" y="0"/>
                  </a:lnTo>
                  <a:lnTo>
                    <a:pt x="282" y="2"/>
                  </a:lnTo>
                  <a:lnTo>
                    <a:pt x="272" y="8"/>
                  </a:lnTo>
                  <a:lnTo>
                    <a:pt x="266" y="12"/>
                  </a:lnTo>
                  <a:lnTo>
                    <a:pt x="260" y="20"/>
                  </a:lnTo>
                  <a:lnTo>
                    <a:pt x="258" y="28"/>
                  </a:lnTo>
                  <a:lnTo>
                    <a:pt x="258" y="36"/>
                  </a:lnTo>
                  <a:lnTo>
                    <a:pt x="260" y="46"/>
                  </a:lnTo>
                  <a:lnTo>
                    <a:pt x="264" y="54"/>
                  </a:lnTo>
                  <a:lnTo>
                    <a:pt x="270" y="64"/>
                  </a:lnTo>
                  <a:lnTo>
                    <a:pt x="278" y="72"/>
                  </a:lnTo>
                  <a:lnTo>
                    <a:pt x="286" y="80"/>
                  </a:lnTo>
                  <a:lnTo>
                    <a:pt x="296" y="88"/>
                  </a:lnTo>
                  <a:lnTo>
                    <a:pt x="306" y="94"/>
                  </a:lnTo>
                  <a:lnTo>
                    <a:pt x="318" y="98"/>
                  </a:lnTo>
                  <a:lnTo>
                    <a:pt x="318" y="98"/>
                  </a:lnTo>
                  <a:lnTo>
                    <a:pt x="290" y="104"/>
                  </a:lnTo>
                  <a:lnTo>
                    <a:pt x="262" y="110"/>
                  </a:lnTo>
                  <a:lnTo>
                    <a:pt x="226" y="122"/>
                  </a:lnTo>
                  <a:lnTo>
                    <a:pt x="190" y="138"/>
                  </a:lnTo>
                  <a:lnTo>
                    <a:pt x="170" y="148"/>
                  </a:lnTo>
                  <a:lnTo>
                    <a:pt x="152" y="160"/>
                  </a:lnTo>
                  <a:lnTo>
                    <a:pt x="136" y="172"/>
                  </a:lnTo>
                  <a:lnTo>
                    <a:pt x="120" y="188"/>
                  </a:lnTo>
                  <a:lnTo>
                    <a:pt x="106" y="204"/>
                  </a:lnTo>
                  <a:lnTo>
                    <a:pt x="94" y="222"/>
                  </a:lnTo>
                  <a:lnTo>
                    <a:pt x="94" y="222"/>
                  </a:lnTo>
                  <a:lnTo>
                    <a:pt x="80" y="220"/>
                  </a:lnTo>
                  <a:lnTo>
                    <a:pt x="66" y="220"/>
                  </a:lnTo>
                  <a:lnTo>
                    <a:pt x="50" y="220"/>
                  </a:lnTo>
                  <a:lnTo>
                    <a:pt x="32" y="222"/>
                  </a:lnTo>
                  <a:lnTo>
                    <a:pt x="16" y="228"/>
                  </a:lnTo>
                  <a:lnTo>
                    <a:pt x="10" y="234"/>
                  </a:lnTo>
                  <a:lnTo>
                    <a:pt x="6" y="240"/>
                  </a:lnTo>
                  <a:lnTo>
                    <a:pt x="2" y="246"/>
                  </a:lnTo>
                  <a:lnTo>
                    <a:pt x="0" y="254"/>
                  </a:lnTo>
                  <a:lnTo>
                    <a:pt x="0" y="254"/>
                  </a:lnTo>
                  <a:lnTo>
                    <a:pt x="0" y="262"/>
                  </a:lnTo>
                  <a:lnTo>
                    <a:pt x="0" y="268"/>
                  </a:lnTo>
                  <a:lnTo>
                    <a:pt x="2" y="274"/>
                  </a:lnTo>
                  <a:lnTo>
                    <a:pt x="6" y="276"/>
                  </a:lnTo>
                  <a:lnTo>
                    <a:pt x="10" y="278"/>
                  </a:lnTo>
                  <a:lnTo>
                    <a:pt x="16" y="280"/>
                  </a:lnTo>
                  <a:lnTo>
                    <a:pt x="26" y="278"/>
                  </a:lnTo>
                  <a:lnTo>
                    <a:pt x="38" y="274"/>
                  </a:lnTo>
                  <a:lnTo>
                    <a:pt x="48" y="270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48" y="272"/>
                  </a:lnTo>
                  <a:lnTo>
                    <a:pt x="30" y="288"/>
                  </a:lnTo>
                  <a:lnTo>
                    <a:pt x="24" y="298"/>
                  </a:lnTo>
                  <a:lnTo>
                    <a:pt x="18" y="308"/>
                  </a:lnTo>
                  <a:lnTo>
                    <a:pt x="18" y="312"/>
                  </a:lnTo>
                  <a:lnTo>
                    <a:pt x="18" y="316"/>
                  </a:lnTo>
                  <a:lnTo>
                    <a:pt x="20" y="320"/>
                  </a:lnTo>
                  <a:lnTo>
                    <a:pt x="24" y="322"/>
                  </a:lnTo>
                  <a:lnTo>
                    <a:pt x="24" y="322"/>
                  </a:lnTo>
                  <a:lnTo>
                    <a:pt x="32" y="326"/>
                  </a:lnTo>
                  <a:lnTo>
                    <a:pt x="40" y="326"/>
                  </a:lnTo>
                  <a:lnTo>
                    <a:pt x="46" y="322"/>
                  </a:lnTo>
                  <a:lnTo>
                    <a:pt x="50" y="318"/>
                  </a:lnTo>
                  <a:lnTo>
                    <a:pt x="56" y="308"/>
                  </a:lnTo>
                  <a:lnTo>
                    <a:pt x="58" y="302"/>
                  </a:lnTo>
                  <a:lnTo>
                    <a:pt x="58" y="302"/>
                  </a:lnTo>
                  <a:lnTo>
                    <a:pt x="58" y="310"/>
                  </a:lnTo>
                  <a:lnTo>
                    <a:pt x="60" y="330"/>
                  </a:lnTo>
                  <a:lnTo>
                    <a:pt x="62" y="362"/>
                  </a:lnTo>
                  <a:lnTo>
                    <a:pt x="64" y="378"/>
                  </a:lnTo>
                  <a:lnTo>
                    <a:pt x="70" y="398"/>
                  </a:lnTo>
                  <a:lnTo>
                    <a:pt x="76" y="416"/>
                  </a:lnTo>
                  <a:lnTo>
                    <a:pt x="82" y="434"/>
                  </a:lnTo>
                  <a:lnTo>
                    <a:pt x="92" y="452"/>
                  </a:lnTo>
                  <a:lnTo>
                    <a:pt x="104" y="470"/>
                  </a:lnTo>
                  <a:lnTo>
                    <a:pt x="118" y="486"/>
                  </a:lnTo>
                  <a:lnTo>
                    <a:pt x="136" y="500"/>
                  </a:lnTo>
                  <a:lnTo>
                    <a:pt x="156" y="510"/>
                  </a:lnTo>
                  <a:lnTo>
                    <a:pt x="180" y="518"/>
                  </a:lnTo>
                  <a:lnTo>
                    <a:pt x="180" y="518"/>
                  </a:lnTo>
                  <a:lnTo>
                    <a:pt x="174" y="528"/>
                  </a:lnTo>
                  <a:lnTo>
                    <a:pt x="164" y="548"/>
                  </a:lnTo>
                  <a:lnTo>
                    <a:pt x="162" y="560"/>
                  </a:lnTo>
                  <a:lnTo>
                    <a:pt x="160" y="572"/>
                  </a:lnTo>
                  <a:lnTo>
                    <a:pt x="160" y="580"/>
                  </a:lnTo>
                  <a:lnTo>
                    <a:pt x="162" y="584"/>
                  </a:lnTo>
                  <a:lnTo>
                    <a:pt x="164" y="586"/>
                  </a:lnTo>
                  <a:lnTo>
                    <a:pt x="164" y="586"/>
                  </a:lnTo>
                  <a:lnTo>
                    <a:pt x="172" y="590"/>
                  </a:lnTo>
                  <a:lnTo>
                    <a:pt x="178" y="588"/>
                  </a:lnTo>
                  <a:lnTo>
                    <a:pt x="184" y="586"/>
                  </a:lnTo>
                  <a:lnTo>
                    <a:pt x="188" y="582"/>
                  </a:lnTo>
                  <a:lnTo>
                    <a:pt x="196" y="572"/>
                  </a:lnTo>
                  <a:lnTo>
                    <a:pt x="198" y="568"/>
                  </a:lnTo>
                  <a:lnTo>
                    <a:pt x="198" y="568"/>
                  </a:lnTo>
                  <a:lnTo>
                    <a:pt x="196" y="578"/>
                  </a:lnTo>
                  <a:lnTo>
                    <a:pt x="194" y="602"/>
                  </a:lnTo>
                  <a:lnTo>
                    <a:pt x="194" y="612"/>
                  </a:lnTo>
                  <a:lnTo>
                    <a:pt x="198" y="620"/>
                  </a:lnTo>
                  <a:lnTo>
                    <a:pt x="200" y="622"/>
                  </a:lnTo>
                  <a:lnTo>
                    <a:pt x="204" y="624"/>
                  </a:lnTo>
                  <a:lnTo>
                    <a:pt x="210" y="624"/>
                  </a:lnTo>
                  <a:lnTo>
                    <a:pt x="216" y="620"/>
                  </a:lnTo>
                  <a:lnTo>
                    <a:pt x="216" y="620"/>
                  </a:lnTo>
                  <a:lnTo>
                    <a:pt x="230" y="614"/>
                  </a:lnTo>
                  <a:lnTo>
                    <a:pt x="244" y="610"/>
                  </a:lnTo>
                  <a:lnTo>
                    <a:pt x="268" y="600"/>
                  </a:lnTo>
                  <a:lnTo>
                    <a:pt x="280" y="596"/>
                  </a:lnTo>
                  <a:lnTo>
                    <a:pt x="290" y="590"/>
                  </a:lnTo>
                  <a:lnTo>
                    <a:pt x="298" y="582"/>
                  </a:lnTo>
                  <a:lnTo>
                    <a:pt x="304" y="572"/>
                  </a:lnTo>
                  <a:close/>
                </a:path>
              </a:pathLst>
            </a:custGeom>
            <a:solidFill>
              <a:srgbClr val="735D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02" name="Freeform 10225"/>
            <p:cNvSpPr>
              <a:spLocks/>
            </p:cNvSpPr>
            <p:nvPr/>
          </p:nvSpPr>
          <p:spPr bwMode="auto">
            <a:xfrm>
              <a:off x="12257088" y="2963863"/>
              <a:ext cx="977900" cy="990600"/>
            </a:xfrm>
            <a:custGeom>
              <a:avLst/>
              <a:gdLst>
                <a:gd name="T0" fmla="*/ 314 w 616"/>
                <a:gd name="T1" fmla="*/ 548 h 624"/>
                <a:gd name="T2" fmla="*/ 328 w 616"/>
                <a:gd name="T3" fmla="*/ 468 h 624"/>
                <a:gd name="T4" fmla="*/ 304 w 616"/>
                <a:gd name="T5" fmla="*/ 388 h 624"/>
                <a:gd name="T6" fmla="*/ 248 w 616"/>
                <a:gd name="T7" fmla="*/ 336 h 624"/>
                <a:gd name="T8" fmla="*/ 440 w 616"/>
                <a:gd name="T9" fmla="*/ 312 h 624"/>
                <a:gd name="T10" fmla="*/ 460 w 616"/>
                <a:gd name="T11" fmla="*/ 298 h 624"/>
                <a:gd name="T12" fmla="*/ 444 w 616"/>
                <a:gd name="T13" fmla="*/ 286 h 624"/>
                <a:gd name="T14" fmla="*/ 396 w 616"/>
                <a:gd name="T15" fmla="*/ 270 h 624"/>
                <a:gd name="T16" fmla="*/ 498 w 616"/>
                <a:gd name="T17" fmla="*/ 276 h 624"/>
                <a:gd name="T18" fmla="*/ 586 w 616"/>
                <a:gd name="T19" fmla="*/ 262 h 624"/>
                <a:gd name="T20" fmla="*/ 612 w 616"/>
                <a:gd name="T21" fmla="*/ 234 h 624"/>
                <a:gd name="T22" fmla="*/ 610 w 616"/>
                <a:gd name="T23" fmla="*/ 206 h 624"/>
                <a:gd name="T24" fmla="*/ 574 w 616"/>
                <a:gd name="T25" fmla="*/ 244 h 624"/>
                <a:gd name="T26" fmla="*/ 580 w 616"/>
                <a:gd name="T27" fmla="*/ 132 h 624"/>
                <a:gd name="T28" fmla="*/ 566 w 616"/>
                <a:gd name="T29" fmla="*/ 52 h 624"/>
                <a:gd name="T30" fmla="*/ 534 w 616"/>
                <a:gd name="T31" fmla="*/ 14 h 624"/>
                <a:gd name="T32" fmla="*/ 502 w 616"/>
                <a:gd name="T33" fmla="*/ 8 h 624"/>
                <a:gd name="T34" fmla="*/ 468 w 616"/>
                <a:gd name="T35" fmla="*/ 24 h 624"/>
                <a:gd name="T36" fmla="*/ 470 w 616"/>
                <a:gd name="T37" fmla="*/ 70 h 624"/>
                <a:gd name="T38" fmla="*/ 474 w 616"/>
                <a:gd name="T39" fmla="*/ 90 h 624"/>
                <a:gd name="T40" fmla="*/ 414 w 616"/>
                <a:gd name="T41" fmla="*/ 32 h 624"/>
                <a:gd name="T42" fmla="*/ 350 w 616"/>
                <a:gd name="T43" fmla="*/ 6 h 624"/>
                <a:gd name="T44" fmla="*/ 296 w 616"/>
                <a:gd name="T45" fmla="*/ 0 h 624"/>
                <a:gd name="T46" fmla="*/ 260 w 616"/>
                <a:gd name="T47" fmla="*/ 20 h 624"/>
                <a:gd name="T48" fmla="*/ 264 w 616"/>
                <a:gd name="T49" fmla="*/ 54 h 624"/>
                <a:gd name="T50" fmla="*/ 296 w 616"/>
                <a:gd name="T51" fmla="*/ 88 h 624"/>
                <a:gd name="T52" fmla="*/ 290 w 616"/>
                <a:gd name="T53" fmla="*/ 104 h 624"/>
                <a:gd name="T54" fmla="*/ 170 w 616"/>
                <a:gd name="T55" fmla="*/ 148 h 624"/>
                <a:gd name="T56" fmla="*/ 106 w 616"/>
                <a:gd name="T57" fmla="*/ 204 h 624"/>
                <a:gd name="T58" fmla="*/ 66 w 616"/>
                <a:gd name="T59" fmla="*/ 220 h 624"/>
                <a:gd name="T60" fmla="*/ 10 w 616"/>
                <a:gd name="T61" fmla="*/ 234 h 624"/>
                <a:gd name="T62" fmla="*/ 0 w 616"/>
                <a:gd name="T63" fmla="*/ 254 h 624"/>
                <a:gd name="T64" fmla="*/ 6 w 616"/>
                <a:gd name="T65" fmla="*/ 276 h 624"/>
                <a:gd name="T66" fmla="*/ 38 w 616"/>
                <a:gd name="T67" fmla="*/ 274 h 624"/>
                <a:gd name="T68" fmla="*/ 48 w 616"/>
                <a:gd name="T69" fmla="*/ 272 h 624"/>
                <a:gd name="T70" fmla="*/ 18 w 616"/>
                <a:gd name="T71" fmla="*/ 312 h 624"/>
                <a:gd name="T72" fmla="*/ 24 w 616"/>
                <a:gd name="T73" fmla="*/ 322 h 624"/>
                <a:gd name="T74" fmla="*/ 50 w 616"/>
                <a:gd name="T75" fmla="*/ 318 h 624"/>
                <a:gd name="T76" fmla="*/ 58 w 616"/>
                <a:gd name="T77" fmla="*/ 310 h 624"/>
                <a:gd name="T78" fmla="*/ 70 w 616"/>
                <a:gd name="T79" fmla="*/ 398 h 624"/>
                <a:gd name="T80" fmla="*/ 104 w 616"/>
                <a:gd name="T81" fmla="*/ 470 h 624"/>
                <a:gd name="T82" fmla="*/ 180 w 616"/>
                <a:gd name="T83" fmla="*/ 518 h 624"/>
                <a:gd name="T84" fmla="*/ 162 w 616"/>
                <a:gd name="T85" fmla="*/ 560 h 624"/>
                <a:gd name="T86" fmla="*/ 164 w 616"/>
                <a:gd name="T87" fmla="*/ 586 h 624"/>
                <a:gd name="T88" fmla="*/ 184 w 616"/>
                <a:gd name="T89" fmla="*/ 586 h 624"/>
                <a:gd name="T90" fmla="*/ 198 w 616"/>
                <a:gd name="T91" fmla="*/ 568 h 624"/>
                <a:gd name="T92" fmla="*/ 198 w 616"/>
                <a:gd name="T93" fmla="*/ 620 h 624"/>
                <a:gd name="T94" fmla="*/ 216 w 616"/>
                <a:gd name="T95" fmla="*/ 620 h 624"/>
                <a:gd name="T96" fmla="*/ 268 w 616"/>
                <a:gd name="T97" fmla="*/ 600 h 624"/>
                <a:gd name="T98" fmla="*/ 304 w 616"/>
                <a:gd name="T99" fmla="*/ 572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6" h="624">
                  <a:moveTo>
                    <a:pt x="304" y="572"/>
                  </a:moveTo>
                  <a:lnTo>
                    <a:pt x="304" y="572"/>
                  </a:lnTo>
                  <a:lnTo>
                    <a:pt x="306" y="566"/>
                  </a:lnTo>
                  <a:lnTo>
                    <a:pt x="314" y="548"/>
                  </a:lnTo>
                  <a:lnTo>
                    <a:pt x="322" y="520"/>
                  </a:lnTo>
                  <a:lnTo>
                    <a:pt x="326" y="504"/>
                  </a:lnTo>
                  <a:lnTo>
                    <a:pt x="328" y="486"/>
                  </a:lnTo>
                  <a:lnTo>
                    <a:pt x="328" y="468"/>
                  </a:lnTo>
                  <a:lnTo>
                    <a:pt x="326" y="448"/>
                  </a:lnTo>
                  <a:lnTo>
                    <a:pt x="322" y="428"/>
                  </a:lnTo>
                  <a:lnTo>
                    <a:pt x="316" y="408"/>
                  </a:lnTo>
                  <a:lnTo>
                    <a:pt x="304" y="388"/>
                  </a:lnTo>
                  <a:lnTo>
                    <a:pt x="290" y="370"/>
                  </a:lnTo>
                  <a:lnTo>
                    <a:pt x="272" y="352"/>
                  </a:lnTo>
                  <a:lnTo>
                    <a:pt x="248" y="336"/>
                  </a:lnTo>
                  <a:lnTo>
                    <a:pt x="248" y="336"/>
                  </a:lnTo>
                  <a:lnTo>
                    <a:pt x="286" y="332"/>
                  </a:lnTo>
                  <a:lnTo>
                    <a:pt x="366" y="324"/>
                  </a:lnTo>
                  <a:lnTo>
                    <a:pt x="406" y="318"/>
                  </a:lnTo>
                  <a:lnTo>
                    <a:pt x="440" y="312"/>
                  </a:lnTo>
                  <a:lnTo>
                    <a:pt x="450" y="308"/>
                  </a:lnTo>
                  <a:lnTo>
                    <a:pt x="458" y="304"/>
                  </a:lnTo>
                  <a:lnTo>
                    <a:pt x="460" y="302"/>
                  </a:lnTo>
                  <a:lnTo>
                    <a:pt x="460" y="298"/>
                  </a:lnTo>
                  <a:lnTo>
                    <a:pt x="458" y="296"/>
                  </a:lnTo>
                  <a:lnTo>
                    <a:pt x="456" y="294"/>
                  </a:lnTo>
                  <a:lnTo>
                    <a:pt x="456" y="294"/>
                  </a:lnTo>
                  <a:lnTo>
                    <a:pt x="444" y="286"/>
                  </a:lnTo>
                  <a:lnTo>
                    <a:pt x="434" y="280"/>
                  </a:lnTo>
                  <a:lnTo>
                    <a:pt x="414" y="274"/>
                  </a:lnTo>
                  <a:lnTo>
                    <a:pt x="402" y="270"/>
                  </a:lnTo>
                  <a:lnTo>
                    <a:pt x="396" y="270"/>
                  </a:lnTo>
                  <a:lnTo>
                    <a:pt x="396" y="270"/>
                  </a:lnTo>
                  <a:lnTo>
                    <a:pt x="428" y="274"/>
                  </a:lnTo>
                  <a:lnTo>
                    <a:pt x="460" y="276"/>
                  </a:lnTo>
                  <a:lnTo>
                    <a:pt x="498" y="276"/>
                  </a:lnTo>
                  <a:lnTo>
                    <a:pt x="538" y="274"/>
                  </a:lnTo>
                  <a:lnTo>
                    <a:pt x="556" y="270"/>
                  </a:lnTo>
                  <a:lnTo>
                    <a:pt x="572" y="266"/>
                  </a:lnTo>
                  <a:lnTo>
                    <a:pt x="586" y="262"/>
                  </a:lnTo>
                  <a:lnTo>
                    <a:pt x="598" y="254"/>
                  </a:lnTo>
                  <a:lnTo>
                    <a:pt x="608" y="246"/>
                  </a:lnTo>
                  <a:lnTo>
                    <a:pt x="612" y="234"/>
                  </a:lnTo>
                  <a:lnTo>
                    <a:pt x="612" y="234"/>
                  </a:lnTo>
                  <a:lnTo>
                    <a:pt x="616" y="216"/>
                  </a:lnTo>
                  <a:lnTo>
                    <a:pt x="616" y="210"/>
                  </a:lnTo>
                  <a:lnTo>
                    <a:pt x="614" y="206"/>
                  </a:lnTo>
                  <a:lnTo>
                    <a:pt x="610" y="206"/>
                  </a:lnTo>
                  <a:lnTo>
                    <a:pt x="608" y="206"/>
                  </a:lnTo>
                  <a:lnTo>
                    <a:pt x="600" y="214"/>
                  </a:lnTo>
                  <a:lnTo>
                    <a:pt x="582" y="232"/>
                  </a:lnTo>
                  <a:lnTo>
                    <a:pt x="574" y="244"/>
                  </a:lnTo>
                  <a:lnTo>
                    <a:pt x="574" y="244"/>
                  </a:lnTo>
                  <a:lnTo>
                    <a:pt x="578" y="210"/>
                  </a:lnTo>
                  <a:lnTo>
                    <a:pt x="580" y="174"/>
                  </a:lnTo>
                  <a:lnTo>
                    <a:pt x="580" y="132"/>
                  </a:lnTo>
                  <a:lnTo>
                    <a:pt x="580" y="110"/>
                  </a:lnTo>
                  <a:lnTo>
                    <a:pt x="576" y="90"/>
                  </a:lnTo>
                  <a:lnTo>
                    <a:pt x="572" y="70"/>
                  </a:lnTo>
                  <a:lnTo>
                    <a:pt x="566" y="52"/>
                  </a:lnTo>
                  <a:lnTo>
                    <a:pt x="558" y="36"/>
                  </a:lnTo>
                  <a:lnTo>
                    <a:pt x="546" y="22"/>
                  </a:lnTo>
                  <a:lnTo>
                    <a:pt x="540" y="18"/>
                  </a:lnTo>
                  <a:lnTo>
                    <a:pt x="534" y="14"/>
                  </a:lnTo>
                  <a:lnTo>
                    <a:pt x="526" y="10"/>
                  </a:lnTo>
                  <a:lnTo>
                    <a:pt x="518" y="8"/>
                  </a:lnTo>
                  <a:lnTo>
                    <a:pt x="518" y="8"/>
                  </a:lnTo>
                  <a:lnTo>
                    <a:pt x="502" y="8"/>
                  </a:lnTo>
                  <a:lnTo>
                    <a:pt x="488" y="8"/>
                  </a:lnTo>
                  <a:lnTo>
                    <a:pt x="480" y="12"/>
                  </a:lnTo>
                  <a:lnTo>
                    <a:pt x="472" y="18"/>
                  </a:lnTo>
                  <a:lnTo>
                    <a:pt x="468" y="24"/>
                  </a:lnTo>
                  <a:lnTo>
                    <a:pt x="466" y="32"/>
                  </a:lnTo>
                  <a:lnTo>
                    <a:pt x="464" y="40"/>
                  </a:lnTo>
                  <a:lnTo>
                    <a:pt x="464" y="50"/>
                  </a:lnTo>
                  <a:lnTo>
                    <a:pt x="470" y="70"/>
                  </a:lnTo>
                  <a:lnTo>
                    <a:pt x="476" y="86"/>
                  </a:lnTo>
                  <a:lnTo>
                    <a:pt x="484" y="102"/>
                  </a:lnTo>
                  <a:lnTo>
                    <a:pt x="484" y="102"/>
                  </a:lnTo>
                  <a:lnTo>
                    <a:pt x="474" y="90"/>
                  </a:lnTo>
                  <a:lnTo>
                    <a:pt x="464" y="74"/>
                  </a:lnTo>
                  <a:lnTo>
                    <a:pt x="448" y="58"/>
                  </a:lnTo>
                  <a:lnTo>
                    <a:pt x="426" y="40"/>
                  </a:lnTo>
                  <a:lnTo>
                    <a:pt x="414" y="32"/>
                  </a:lnTo>
                  <a:lnTo>
                    <a:pt x="400" y="24"/>
                  </a:lnTo>
                  <a:lnTo>
                    <a:pt x="384" y="18"/>
                  </a:lnTo>
                  <a:lnTo>
                    <a:pt x="368" y="10"/>
                  </a:lnTo>
                  <a:lnTo>
                    <a:pt x="350" y="6"/>
                  </a:lnTo>
                  <a:lnTo>
                    <a:pt x="330" y="2"/>
                  </a:lnTo>
                  <a:lnTo>
                    <a:pt x="330" y="2"/>
                  </a:lnTo>
                  <a:lnTo>
                    <a:pt x="310" y="0"/>
                  </a:lnTo>
                  <a:lnTo>
                    <a:pt x="296" y="0"/>
                  </a:lnTo>
                  <a:lnTo>
                    <a:pt x="282" y="2"/>
                  </a:lnTo>
                  <a:lnTo>
                    <a:pt x="272" y="8"/>
                  </a:lnTo>
                  <a:lnTo>
                    <a:pt x="266" y="12"/>
                  </a:lnTo>
                  <a:lnTo>
                    <a:pt x="260" y="20"/>
                  </a:lnTo>
                  <a:lnTo>
                    <a:pt x="258" y="28"/>
                  </a:lnTo>
                  <a:lnTo>
                    <a:pt x="258" y="36"/>
                  </a:lnTo>
                  <a:lnTo>
                    <a:pt x="260" y="46"/>
                  </a:lnTo>
                  <a:lnTo>
                    <a:pt x="264" y="54"/>
                  </a:lnTo>
                  <a:lnTo>
                    <a:pt x="270" y="64"/>
                  </a:lnTo>
                  <a:lnTo>
                    <a:pt x="278" y="72"/>
                  </a:lnTo>
                  <a:lnTo>
                    <a:pt x="286" y="80"/>
                  </a:lnTo>
                  <a:lnTo>
                    <a:pt x="296" y="88"/>
                  </a:lnTo>
                  <a:lnTo>
                    <a:pt x="306" y="94"/>
                  </a:lnTo>
                  <a:lnTo>
                    <a:pt x="318" y="98"/>
                  </a:lnTo>
                  <a:lnTo>
                    <a:pt x="318" y="98"/>
                  </a:lnTo>
                  <a:lnTo>
                    <a:pt x="290" y="104"/>
                  </a:lnTo>
                  <a:lnTo>
                    <a:pt x="262" y="110"/>
                  </a:lnTo>
                  <a:lnTo>
                    <a:pt x="226" y="122"/>
                  </a:lnTo>
                  <a:lnTo>
                    <a:pt x="190" y="138"/>
                  </a:lnTo>
                  <a:lnTo>
                    <a:pt x="170" y="148"/>
                  </a:lnTo>
                  <a:lnTo>
                    <a:pt x="152" y="160"/>
                  </a:lnTo>
                  <a:lnTo>
                    <a:pt x="136" y="172"/>
                  </a:lnTo>
                  <a:lnTo>
                    <a:pt x="120" y="188"/>
                  </a:lnTo>
                  <a:lnTo>
                    <a:pt x="106" y="204"/>
                  </a:lnTo>
                  <a:lnTo>
                    <a:pt x="94" y="222"/>
                  </a:lnTo>
                  <a:lnTo>
                    <a:pt x="94" y="222"/>
                  </a:lnTo>
                  <a:lnTo>
                    <a:pt x="80" y="220"/>
                  </a:lnTo>
                  <a:lnTo>
                    <a:pt x="66" y="220"/>
                  </a:lnTo>
                  <a:lnTo>
                    <a:pt x="50" y="220"/>
                  </a:lnTo>
                  <a:lnTo>
                    <a:pt x="32" y="222"/>
                  </a:lnTo>
                  <a:lnTo>
                    <a:pt x="16" y="228"/>
                  </a:lnTo>
                  <a:lnTo>
                    <a:pt x="10" y="234"/>
                  </a:lnTo>
                  <a:lnTo>
                    <a:pt x="6" y="240"/>
                  </a:lnTo>
                  <a:lnTo>
                    <a:pt x="2" y="246"/>
                  </a:lnTo>
                  <a:lnTo>
                    <a:pt x="0" y="254"/>
                  </a:lnTo>
                  <a:lnTo>
                    <a:pt x="0" y="254"/>
                  </a:lnTo>
                  <a:lnTo>
                    <a:pt x="0" y="262"/>
                  </a:lnTo>
                  <a:lnTo>
                    <a:pt x="0" y="268"/>
                  </a:lnTo>
                  <a:lnTo>
                    <a:pt x="2" y="274"/>
                  </a:lnTo>
                  <a:lnTo>
                    <a:pt x="6" y="276"/>
                  </a:lnTo>
                  <a:lnTo>
                    <a:pt x="10" y="278"/>
                  </a:lnTo>
                  <a:lnTo>
                    <a:pt x="16" y="280"/>
                  </a:lnTo>
                  <a:lnTo>
                    <a:pt x="26" y="278"/>
                  </a:lnTo>
                  <a:lnTo>
                    <a:pt x="38" y="274"/>
                  </a:lnTo>
                  <a:lnTo>
                    <a:pt x="48" y="270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48" y="272"/>
                  </a:lnTo>
                  <a:lnTo>
                    <a:pt x="30" y="288"/>
                  </a:lnTo>
                  <a:lnTo>
                    <a:pt x="24" y="298"/>
                  </a:lnTo>
                  <a:lnTo>
                    <a:pt x="18" y="308"/>
                  </a:lnTo>
                  <a:lnTo>
                    <a:pt x="18" y="312"/>
                  </a:lnTo>
                  <a:lnTo>
                    <a:pt x="18" y="316"/>
                  </a:lnTo>
                  <a:lnTo>
                    <a:pt x="20" y="320"/>
                  </a:lnTo>
                  <a:lnTo>
                    <a:pt x="24" y="322"/>
                  </a:lnTo>
                  <a:lnTo>
                    <a:pt x="24" y="322"/>
                  </a:lnTo>
                  <a:lnTo>
                    <a:pt x="32" y="326"/>
                  </a:lnTo>
                  <a:lnTo>
                    <a:pt x="40" y="326"/>
                  </a:lnTo>
                  <a:lnTo>
                    <a:pt x="46" y="322"/>
                  </a:lnTo>
                  <a:lnTo>
                    <a:pt x="50" y="318"/>
                  </a:lnTo>
                  <a:lnTo>
                    <a:pt x="56" y="308"/>
                  </a:lnTo>
                  <a:lnTo>
                    <a:pt x="58" y="302"/>
                  </a:lnTo>
                  <a:lnTo>
                    <a:pt x="58" y="302"/>
                  </a:lnTo>
                  <a:lnTo>
                    <a:pt x="58" y="310"/>
                  </a:lnTo>
                  <a:lnTo>
                    <a:pt x="60" y="330"/>
                  </a:lnTo>
                  <a:lnTo>
                    <a:pt x="62" y="362"/>
                  </a:lnTo>
                  <a:lnTo>
                    <a:pt x="64" y="378"/>
                  </a:lnTo>
                  <a:lnTo>
                    <a:pt x="70" y="398"/>
                  </a:lnTo>
                  <a:lnTo>
                    <a:pt x="76" y="416"/>
                  </a:lnTo>
                  <a:lnTo>
                    <a:pt x="82" y="434"/>
                  </a:lnTo>
                  <a:lnTo>
                    <a:pt x="92" y="452"/>
                  </a:lnTo>
                  <a:lnTo>
                    <a:pt x="104" y="470"/>
                  </a:lnTo>
                  <a:lnTo>
                    <a:pt x="118" y="486"/>
                  </a:lnTo>
                  <a:lnTo>
                    <a:pt x="136" y="500"/>
                  </a:lnTo>
                  <a:lnTo>
                    <a:pt x="156" y="510"/>
                  </a:lnTo>
                  <a:lnTo>
                    <a:pt x="180" y="518"/>
                  </a:lnTo>
                  <a:lnTo>
                    <a:pt x="180" y="518"/>
                  </a:lnTo>
                  <a:lnTo>
                    <a:pt x="174" y="528"/>
                  </a:lnTo>
                  <a:lnTo>
                    <a:pt x="164" y="548"/>
                  </a:lnTo>
                  <a:lnTo>
                    <a:pt x="162" y="560"/>
                  </a:lnTo>
                  <a:lnTo>
                    <a:pt x="160" y="572"/>
                  </a:lnTo>
                  <a:lnTo>
                    <a:pt x="160" y="580"/>
                  </a:lnTo>
                  <a:lnTo>
                    <a:pt x="162" y="584"/>
                  </a:lnTo>
                  <a:lnTo>
                    <a:pt x="164" y="586"/>
                  </a:lnTo>
                  <a:lnTo>
                    <a:pt x="164" y="586"/>
                  </a:lnTo>
                  <a:lnTo>
                    <a:pt x="172" y="590"/>
                  </a:lnTo>
                  <a:lnTo>
                    <a:pt x="178" y="588"/>
                  </a:lnTo>
                  <a:lnTo>
                    <a:pt x="184" y="586"/>
                  </a:lnTo>
                  <a:lnTo>
                    <a:pt x="188" y="582"/>
                  </a:lnTo>
                  <a:lnTo>
                    <a:pt x="196" y="572"/>
                  </a:lnTo>
                  <a:lnTo>
                    <a:pt x="198" y="568"/>
                  </a:lnTo>
                  <a:lnTo>
                    <a:pt x="198" y="568"/>
                  </a:lnTo>
                  <a:lnTo>
                    <a:pt x="196" y="578"/>
                  </a:lnTo>
                  <a:lnTo>
                    <a:pt x="194" y="602"/>
                  </a:lnTo>
                  <a:lnTo>
                    <a:pt x="194" y="612"/>
                  </a:lnTo>
                  <a:lnTo>
                    <a:pt x="198" y="620"/>
                  </a:lnTo>
                  <a:lnTo>
                    <a:pt x="200" y="622"/>
                  </a:lnTo>
                  <a:lnTo>
                    <a:pt x="204" y="624"/>
                  </a:lnTo>
                  <a:lnTo>
                    <a:pt x="210" y="624"/>
                  </a:lnTo>
                  <a:lnTo>
                    <a:pt x="216" y="620"/>
                  </a:lnTo>
                  <a:lnTo>
                    <a:pt x="216" y="620"/>
                  </a:lnTo>
                  <a:lnTo>
                    <a:pt x="230" y="614"/>
                  </a:lnTo>
                  <a:lnTo>
                    <a:pt x="244" y="610"/>
                  </a:lnTo>
                  <a:lnTo>
                    <a:pt x="268" y="600"/>
                  </a:lnTo>
                  <a:lnTo>
                    <a:pt x="280" y="596"/>
                  </a:lnTo>
                  <a:lnTo>
                    <a:pt x="290" y="590"/>
                  </a:lnTo>
                  <a:lnTo>
                    <a:pt x="298" y="582"/>
                  </a:lnTo>
                  <a:lnTo>
                    <a:pt x="304" y="57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03" name="Freeform 10226"/>
            <p:cNvSpPr>
              <a:spLocks/>
            </p:cNvSpPr>
            <p:nvPr/>
          </p:nvSpPr>
          <p:spPr bwMode="auto">
            <a:xfrm>
              <a:off x="12949238" y="3938588"/>
              <a:ext cx="273050" cy="120650"/>
            </a:xfrm>
            <a:custGeom>
              <a:avLst/>
              <a:gdLst>
                <a:gd name="T0" fmla="*/ 0 w 172"/>
                <a:gd name="T1" fmla="*/ 12 h 76"/>
                <a:gd name="T2" fmla="*/ 0 w 172"/>
                <a:gd name="T3" fmla="*/ 12 h 76"/>
                <a:gd name="T4" fmla="*/ 14 w 172"/>
                <a:gd name="T5" fmla="*/ 30 h 76"/>
                <a:gd name="T6" fmla="*/ 30 w 172"/>
                <a:gd name="T7" fmla="*/ 44 h 76"/>
                <a:gd name="T8" fmla="*/ 48 w 172"/>
                <a:gd name="T9" fmla="*/ 58 h 76"/>
                <a:gd name="T10" fmla="*/ 68 w 172"/>
                <a:gd name="T11" fmla="*/ 68 h 76"/>
                <a:gd name="T12" fmla="*/ 78 w 172"/>
                <a:gd name="T13" fmla="*/ 72 h 76"/>
                <a:gd name="T14" fmla="*/ 90 w 172"/>
                <a:gd name="T15" fmla="*/ 74 h 76"/>
                <a:gd name="T16" fmla="*/ 102 w 172"/>
                <a:gd name="T17" fmla="*/ 76 h 76"/>
                <a:gd name="T18" fmla="*/ 116 w 172"/>
                <a:gd name="T19" fmla="*/ 74 h 76"/>
                <a:gd name="T20" fmla="*/ 128 w 172"/>
                <a:gd name="T21" fmla="*/ 72 h 76"/>
                <a:gd name="T22" fmla="*/ 142 w 172"/>
                <a:gd name="T23" fmla="*/ 68 h 76"/>
                <a:gd name="T24" fmla="*/ 158 w 172"/>
                <a:gd name="T25" fmla="*/ 62 h 76"/>
                <a:gd name="T26" fmla="*/ 172 w 172"/>
                <a:gd name="T27" fmla="*/ 52 h 76"/>
                <a:gd name="T28" fmla="*/ 172 w 172"/>
                <a:gd name="T29" fmla="*/ 52 h 76"/>
                <a:gd name="T30" fmla="*/ 164 w 172"/>
                <a:gd name="T31" fmla="*/ 40 h 76"/>
                <a:gd name="T32" fmla="*/ 154 w 172"/>
                <a:gd name="T33" fmla="*/ 30 h 76"/>
                <a:gd name="T34" fmla="*/ 146 w 172"/>
                <a:gd name="T35" fmla="*/ 20 h 76"/>
                <a:gd name="T36" fmla="*/ 134 w 172"/>
                <a:gd name="T37" fmla="*/ 14 h 76"/>
                <a:gd name="T38" fmla="*/ 124 w 172"/>
                <a:gd name="T39" fmla="*/ 8 h 76"/>
                <a:gd name="T40" fmla="*/ 112 w 172"/>
                <a:gd name="T41" fmla="*/ 4 h 76"/>
                <a:gd name="T42" fmla="*/ 100 w 172"/>
                <a:gd name="T43" fmla="*/ 2 h 76"/>
                <a:gd name="T44" fmla="*/ 88 w 172"/>
                <a:gd name="T45" fmla="*/ 0 h 76"/>
                <a:gd name="T46" fmla="*/ 64 w 172"/>
                <a:gd name="T47" fmla="*/ 0 h 76"/>
                <a:gd name="T48" fmla="*/ 40 w 172"/>
                <a:gd name="T49" fmla="*/ 2 h 76"/>
                <a:gd name="T50" fmla="*/ 20 w 172"/>
                <a:gd name="T51" fmla="*/ 6 h 76"/>
                <a:gd name="T52" fmla="*/ 0 w 172"/>
                <a:gd name="T53" fmla="*/ 1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76">
                  <a:moveTo>
                    <a:pt x="0" y="12"/>
                  </a:moveTo>
                  <a:lnTo>
                    <a:pt x="0" y="12"/>
                  </a:lnTo>
                  <a:lnTo>
                    <a:pt x="14" y="30"/>
                  </a:lnTo>
                  <a:lnTo>
                    <a:pt x="30" y="44"/>
                  </a:lnTo>
                  <a:lnTo>
                    <a:pt x="48" y="58"/>
                  </a:lnTo>
                  <a:lnTo>
                    <a:pt x="68" y="68"/>
                  </a:lnTo>
                  <a:lnTo>
                    <a:pt x="78" y="72"/>
                  </a:lnTo>
                  <a:lnTo>
                    <a:pt x="90" y="74"/>
                  </a:lnTo>
                  <a:lnTo>
                    <a:pt x="102" y="76"/>
                  </a:lnTo>
                  <a:lnTo>
                    <a:pt x="116" y="74"/>
                  </a:lnTo>
                  <a:lnTo>
                    <a:pt x="128" y="72"/>
                  </a:lnTo>
                  <a:lnTo>
                    <a:pt x="142" y="68"/>
                  </a:lnTo>
                  <a:lnTo>
                    <a:pt x="158" y="62"/>
                  </a:lnTo>
                  <a:lnTo>
                    <a:pt x="172" y="52"/>
                  </a:lnTo>
                  <a:lnTo>
                    <a:pt x="172" y="52"/>
                  </a:lnTo>
                  <a:lnTo>
                    <a:pt x="164" y="40"/>
                  </a:lnTo>
                  <a:lnTo>
                    <a:pt x="154" y="30"/>
                  </a:lnTo>
                  <a:lnTo>
                    <a:pt x="146" y="20"/>
                  </a:lnTo>
                  <a:lnTo>
                    <a:pt x="134" y="14"/>
                  </a:lnTo>
                  <a:lnTo>
                    <a:pt x="124" y="8"/>
                  </a:lnTo>
                  <a:lnTo>
                    <a:pt x="112" y="4"/>
                  </a:lnTo>
                  <a:lnTo>
                    <a:pt x="100" y="2"/>
                  </a:lnTo>
                  <a:lnTo>
                    <a:pt x="88" y="0"/>
                  </a:lnTo>
                  <a:lnTo>
                    <a:pt x="64" y="0"/>
                  </a:lnTo>
                  <a:lnTo>
                    <a:pt x="40" y="2"/>
                  </a:lnTo>
                  <a:lnTo>
                    <a:pt x="20" y="6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DA90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04" name="Freeform 10227"/>
            <p:cNvSpPr>
              <a:spLocks/>
            </p:cNvSpPr>
            <p:nvPr/>
          </p:nvSpPr>
          <p:spPr bwMode="auto">
            <a:xfrm>
              <a:off x="12949238" y="3938588"/>
              <a:ext cx="273050" cy="120650"/>
            </a:xfrm>
            <a:custGeom>
              <a:avLst/>
              <a:gdLst>
                <a:gd name="T0" fmla="*/ 0 w 172"/>
                <a:gd name="T1" fmla="*/ 12 h 76"/>
                <a:gd name="T2" fmla="*/ 0 w 172"/>
                <a:gd name="T3" fmla="*/ 12 h 76"/>
                <a:gd name="T4" fmla="*/ 14 w 172"/>
                <a:gd name="T5" fmla="*/ 30 h 76"/>
                <a:gd name="T6" fmla="*/ 30 w 172"/>
                <a:gd name="T7" fmla="*/ 44 h 76"/>
                <a:gd name="T8" fmla="*/ 48 w 172"/>
                <a:gd name="T9" fmla="*/ 58 h 76"/>
                <a:gd name="T10" fmla="*/ 68 w 172"/>
                <a:gd name="T11" fmla="*/ 68 h 76"/>
                <a:gd name="T12" fmla="*/ 78 w 172"/>
                <a:gd name="T13" fmla="*/ 72 h 76"/>
                <a:gd name="T14" fmla="*/ 90 w 172"/>
                <a:gd name="T15" fmla="*/ 74 h 76"/>
                <a:gd name="T16" fmla="*/ 102 w 172"/>
                <a:gd name="T17" fmla="*/ 76 h 76"/>
                <a:gd name="T18" fmla="*/ 116 w 172"/>
                <a:gd name="T19" fmla="*/ 74 h 76"/>
                <a:gd name="T20" fmla="*/ 128 w 172"/>
                <a:gd name="T21" fmla="*/ 72 h 76"/>
                <a:gd name="T22" fmla="*/ 142 w 172"/>
                <a:gd name="T23" fmla="*/ 68 h 76"/>
                <a:gd name="T24" fmla="*/ 158 w 172"/>
                <a:gd name="T25" fmla="*/ 62 h 76"/>
                <a:gd name="T26" fmla="*/ 172 w 172"/>
                <a:gd name="T27" fmla="*/ 52 h 76"/>
                <a:gd name="T28" fmla="*/ 172 w 172"/>
                <a:gd name="T29" fmla="*/ 52 h 76"/>
                <a:gd name="T30" fmla="*/ 164 w 172"/>
                <a:gd name="T31" fmla="*/ 40 h 76"/>
                <a:gd name="T32" fmla="*/ 154 w 172"/>
                <a:gd name="T33" fmla="*/ 30 h 76"/>
                <a:gd name="T34" fmla="*/ 146 w 172"/>
                <a:gd name="T35" fmla="*/ 20 h 76"/>
                <a:gd name="T36" fmla="*/ 134 w 172"/>
                <a:gd name="T37" fmla="*/ 14 h 76"/>
                <a:gd name="T38" fmla="*/ 124 w 172"/>
                <a:gd name="T39" fmla="*/ 8 h 76"/>
                <a:gd name="T40" fmla="*/ 112 w 172"/>
                <a:gd name="T41" fmla="*/ 4 h 76"/>
                <a:gd name="T42" fmla="*/ 100 w 172"/>
                <a:gd name="T43" fmla="*/ 2 h 76"/>
                <a:gd name="T44" fmla="*/ 88 w 172"/>
                <a:gd name="T45" fmla="*/ 0 h 76"/>
                <a:gd name="T46" fmla="*/ 64 w 172"/>
                <a:gd name="T47" fmla="*/ 0 h 76"/>
                <a:gd name="T48" fmla="*/ 40 w 172"/>
                <a:gd name="T49" fmla="*/ 2 h 76"/>
                <a:gd name="T50" fmla="*/ 20 w 172"/>
                <a:gd name="T51" fmla="*/ 6 h 76"/>
                <a:gd name="T52" fmla="*/ 0 w 172"/>
                <a:gd name="T53" fmla="*/ 1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76">
                  <a:moveTo>
                    <a:pt x="0" y="12"/>
                  </a:moveTo>
                  <a:lnTo>
                    <a:pt x="0" y="12"/>
                  </a:lnTo>
                  <a:lnTo>
                    <a:pt x="14" y="30"/>
                  </a:lnTo>
                  <a:lnTo>
                    <a:pt x="30" y="44"/>
                  </a:lnTo>
                  <a:lnTo>
                    <a:pt x="48" y="58"/>
                  </a:lnTo>
                  <a:lnTo>
                    <a:pt x="68" y="68"/>
                  </a:lnTo>
                  <a:lnTo>
                    <a:pt x="78" y="72"/>
                  </a:lnTo>
                  <a:lnTo>
                    <a:pt x="90" y="74"/>
                  </a:lnTo>
                  <a:lnTo>
                    <a:pt x="102" y="76"/>
                  </a:lnTo>
                  <a:lnTo>
                    <a:pt x="116" y="74"/>
                  </a:lnTo>
                  <a:lnTo>
                    <a:pt x="128" y="72"/>
                  </a:lnTo>
                  <a:lnTo>
                    <a:pt x="142" y="68"/>
                  </a:lnTo>
                  <a:lnTo>
                    <a:pt x="158" y="62"/>
                  </a:lnTo>
                  <a:lnTo>
                    <a:pt x="172" y="52"/>
                  </a:lnTo>
                  <a:lnTo>
                    <a:pt x="172" y="52"/>
                  </a:lnTo>
                  <a:lnTo>
                    <a:pt x="164" y="40"/>
                  </a:lnTo>
                  <a:lnTo>
                    <a:pt x="154" y="30"/>
                  </a:lnTo>
                  <a:lnTo>
                    <a:pt x="146" y="20"/>
                  </a:lnTo>
                  <a:lnTo>
                    <a:pt x="134" y="14"/>
                  </a:lnTo>
                  <a:lnTo>
                    <a:pt x="124" y="8"/>
                  </a:lnTo>
                  <a:lnTo>
                    <a:pt x="112" y="4"/>
                  </a:lnTo>
                  <a:lnTo>
                    <a:pt x="100" y="2"/>
                  </a:lnTo>
                  <a:lnTo>
                    <a:pt x="88" y="0"/>
                  </a:lnTo>
                  <a:lnTo>
                    <a:pt x="64" y="0"/>
                  </a:lnTo>
                  <a:lnTo>
                    <a:pt x="40" y="2"/>
                  </a:lnTo>
                  <a:lnTo>
                    <a:pt x="20" y="6"/>
                  </a:lnTo>
                  <a:lnTo>
                    <a:pt x="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05" name="Freeform 10228"/>
            <p:cNvSpPr>
              <a:spLocks/>
            </p:cNvSpPr>
            <p:nvPr/>
          </p:nvSpPr>
          <p:spPr bwMode="auto">
            <a:xfrm>
              <a:off x="12904788" y="3779838"/>
              <a:ext cx="400050" cy="241300"/>
            </a:xfrm>
            <a:custGeom>
              <a:avLst/>
              <a:gdLst>
                <a:gd name="T0" fmla="*/ 222 w 252"/>
                <a:gd name="T1" fmla="*/ 0 h 152"/>
                <a:gd name="T2" fmla="*/ 222 w 252"/>
                <a:gd name="T3" fmla="*/ 0 h 152"/>
                <a:gd name="T4" fmla="*/ 96 w 252"/>
                <a:gd name="T5" fmla="*/ 36 h 152"/>
                <a:gd name="T6" fmla="*/ 34 w 252"/>
                <a:gd name="T7" fmla="*/ 54 h 152"/>
                <a:gd name="T8" fmla="*/ 0 w 252"/>
                <a:gd name="T9" fmla="*/ 62 h 152"/>
                <a:gd name="T10" fmla="*/ 0 w 252"/>
                <a:gd name="T11" fmla="*/ 62 h 152"/>
                <a:gd name="T12" fmla="*/ 8 w 252"/>
                <a:gd name="T13" fmla="*/ 78 h 152"/>
                <a:gd name="T14" fmla="*/ 16 w 252"/>
                <a:gd name="T15" fmla="*/ 94 h 152"/>
                <a:gd name="T16" fmla="*/ 28 w 252"/>
                <a:gd name="T17" fmla="*/ 112 h 152"/>
                <a:gd name="T18" fmla="*/ 28 w 252"/>
                <a:gd name="T19" fmla="*/ 112 h 152"/>
                <a:gd name="T20" fmla="*/ 48 w 252"/>
                <a:gd name="T21" fmla="*/ 106 h 152"/>
                <a:gd name="T22" fmla="*/ 68 w 252"/>
                <a:gd name="T23" fmla="*/ 102 h 152"/>
                <a:gd name="T24" fmla="*/ 92 w 252"/>
                <a:gd name="T25" fmla="*/ 100 h 152"/>
                <a:gd name="T26" fmla="*/ 116 w 252"/>
                <a:gd name="T27" fmla="*/ 100 h 152"/>
                <a:gd name="T28" fmla="*/ 128 w 252"/>
                <a:gd name="T29" fmla="*/ 102 h 152"/>
                <a:gd name="T30" fmla="*/ 140 w 252"/>
                <a:gd name="T31" fmla="*/ 104 h 152"/>
                <a:gd name="T32" fmla="*/ 152 w 252"/>
                <a:gd name="T33" fmla="*/ 108 h 152"/>
                <a:gd name="T34" fmla="*/ 162 w 252"/>
                <a:gd name="T35" fmla="*/ 114 h 152"/>
                <a:gd name="T36" fmla="*/ 174 w 252"/>
                <a:gd name="T37" fmla="*/ 120 h 152"/>
                <a:gd name="T38" fmla="*/ 182 w 252"/>
                <a:gd name="T39" fmla="*/ 130 h 152"/>
                <a:gd name="T40" fmla="*/ 192 w 252"/>
                <a:gd name="T41" fmla="*/ 140 h 152"/>
                <a:gd name="T42" fmla="*/ 200 w 252"/>
                <a:gd name="T43" fmla="*/ 152 h 152"/>
                <a:gd name="T44" fmla="*/ 200 w 252"/>
                <a:gd name="T45" fmla="*/ 152 h 152"/>
                <a:gd name="T46" fmla="*/ 226 w 252"/>
                <a:gd name="T47" fmla="*/ 134 h 152"/>
                <a:gd name="T48" fmla="*/ 252 w 252"/>
                <a:gd name="T49" fmla="*/ 108 h 152"/>
                <a:gd name="T50" fmla="*/ 252 w 252"/>
                <a:gd name="T51" fmla="*/ 108 h 152"/>
                <a:gd name="T52" fmla="*/ 222 w 252"/>
                <a:gd name="T5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2" h="152">
                  <a:moveTo>
                    <a:pt x="222" y="0"/>
                  </a:moveTo>
                  <a:lnTo>
                    <a:pt x="222" y="0"/>
                  </a:lnTo>
                  <a:lnTo>
                    <a:pt x="96" y="36"/>
                  </a:lnTo>
                  <a:lnTo>
                    <a:pt x="34" y="54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8" y="78"/>
                  </a:lnTo>
                  <a:lnTo>
                    <a:pt x="16" y="94"/>
                  </a:lnTo>
                  <a:lnTo>
                    <a:pt x="28" y="112"/>
                  </a:lnTo>
                  <a:lnTo>
                    <a:pt x="28" y="112"/>
                  </a:lnTo>
                  <a:lnTo>
                    <a:pt x="48" y="106"/>
                  </a:lnTo>
                  <a:lnTo>
                    <a:pt x="68" y="102"/>
                  </a:lnTo>
                  <a:lnTo>
                    <a:pt x="92" y="100"/>
                  </a:lnTo>
                  <a:lnTo>
                    <a:pt x="116" y="100"/>
                  </a:lnTo>
                  <a:lnTo>
                    <a:pt x="128" y="102"/>
                  </a:lnTo>
                  <a:lnTo>
                    <a:pt x="140" y="104"/>
                  </a:lnTo>
                  <a:lnTo>
                    <a:pt x="152" y="108"/>
                  </a:lnTo>
                  <a:lnTo>
                    <a:pt x="162" y="114"/>
                  </a:lnTo>
                  <a:lnTo>
                    <a:pt x="174" y="120"/>
                  </a:lnTo>
                  <a:lnTo>
                    <a:pt x="182" y="130"/>
                  </a:lnTo>
                  <a:lnTo>
                    <a:pt x="192" y="140"/>
                  </a:lnTo>
                  <a:lnTo>
                    <a:pt x="200" y="152"/>
                  </a:lnTo>
                  <a:lnTo>
                    <a:pt x="200" y="152"/>
                  </a:lnTo>
                  <a:lnTo>
                    <a:pt x="226" y="134"/>
                  </a:lnTo>
                  <a:lnTo>
                    <a:pt x="252" y="108"/>
                  </a:lnTo>
                  <a:lnTo>
                    <a:pt x="252" y="108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7635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06" name="Freeform 10229"/>
            <p:cNvSpPr>
              <a:spLocks/>
            </p:cNvSpPr>
            <p:nvPr/>
          </p:nvSpPr>
          <p:spPr bwMode="auto">
            <a:xfrm>
              <a:off x="12904788" y="3779838"/>
              <a:ext cx="400050" cy="241300"/>
            </a:xfrm>
            <a:custGeom>
              <a:avLst/>
              <a:gdLst>
                <a:gd name="T0" fmla="*/ 222 w 252"/>
                <a:gd name="T1" fmla="*/ 0 h 152"/>
                <a:gd name="T2" fmla="*/ 222 w 252"/>
                <a:gd name="T3" fmla="*/ 0 h 152"/>
                <a:gd name="T4" fmla="*/ 96 w 252"/>
                <a:gd name="T5" fmla="*/ 36 h 152"/>
                <a:gd name="T6" fmla="*/ 34 w 252"/>
                <a:gd name="T7" fmla="*/ 54 h 152"/>
                <a:gd name="T8" fmla="*/ 0 w 252"/>
                <a:gd name="T9" fmla="*/ 62 h 152"/>
                <a:gd name="T10" fmla="*/ 0 w 252"/>
                <a:gd name="T11" fmla="*/ 62 h 152"/>
                <a:gd name="T12" fmla="*/ 8 w 252"/>
                <a:gd name="T13" fmla="*/ 78 h 152"/>
                <a:gd name="T14" fmla="*/ 16 w 252"/>
                <a:gd name="T15" fmla="*/ 94 h 152"/>
                <a:gd name="T16" fmla="*/ 28 w 252"/>
                <a:gd name="T17" fmla="*/ 112 h 152"/>
                <a:gd name="T18" fmla="*/ 28 w 252"/>
                <a:gd name="T19" fmla="*/ 112 h 152"/>
                <a:gd name="T20" fmla="*/ 48 w 252"/>
                <a:gd name="T21" fmla="*/ 106 h 152"/>
                <a:gd name="T22" fmla="*/ 68 w 252"/>
                <a:gd name="T23" fmla="*/ 102 h 152"/>
                <a:gd name="T24" fmla="*/ 92 w 252"/>
                <a:gd name="T25" fmla="*/ 100 h 152"/>
                <a:gd name="T26" fmla="*/ 116 w 252"/>
                <a:gd name="T27" fmla="*/ 100 h 152"/>
                <a:gd name="T28" fmla="*/ 128 w 252"/>
                <a:gd name="T29" fmla="*/ 102 h 152"/>
                <a:gd name="T30" fmla="*/ 140 w 252"/>
                <a:gd name="T31" fmla="*/ 104 h 152"/>
                <a:gd name="T32" fmla="*/ 152 w 252"/>
                <a:gd name="T33" fmla="*/ 108 h 152"/>
                <a:gd name="T34" fmla="*/ 162 w 252"/>
                <a:gd name="T35" fmla="*/ 114 h 152"/>
                <a:gd name="T36" fmla="*/ 174 w 252"/>
                <a:gd name="T37" fmla="*/ 120 h 152"/>
                <a:gd name="T38" fmla="*/ 182 w 252"/>
                <a:gd name="T39" fmla="*/ 130 h 152"/>
                <a:gd name="T40" fmla="*/ 192 w 252"/>
                <a:gd name="T41" fmla="*/ 140 h 152"/>
                <a:gd name="T42" fmla="*/ 200 w 252"/>
                <a:gd name="T43" fmla="*/ 152 h 152"/>
                <a:gd name="T44" fmla="*/ 200 w 252"/>
                <a:gd name="T45" fmla="*/ 152 h 152"/>
                <a:gd name="T46" fmla="*/ 226 w 252"/>
                <a:gd name="T47" fmla="*/ 134 h 152"/>
                <a:gd name="T48" fmla="*/ 252 w 252"/>
                <a:gd name="T49" fmla="*/ 108 h 152"/>
                <a:gd name="T50" fmla="*/ 252 w 252"/>
                <a:gd name="T51" fmla="*/ 108 h 152"/>
                <a:gd name="T52" fmla="*/ 222 w 252"/>
                <a:gd name="T5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2" h="152">
                  <a:moveTo>
                    <a:pt x="222" y="0"/>
                  </a:moveTo>
                  <a:lnTo>
                    <a:pt x="222" y="0"/>
                  </a:lnTo>
                  <a:lnTo>
                    <a:pt x="96" y="36"/>
                  </a:lnTo>
                  <a:lnTo>
                    <a:pt x="34" y="54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8" y="78"/>
                  </a:lnTo>
                  <a:lnTo>
                    <a:pt x="16" y="94"/>
                  </a:lnTo>
                  <a:lnTo>
                    <a:pt x="28" y="112"/>
                  </a:lnTo>
                  <a:lnTo>
                    <a:pt x="28" y="112"/>
                  </a:lnTo>
                  <a:lnTo>
                    <a:pt x="48" y="106"/>
                  </a:lnTo>
                  <a:lnTo>
                    <a:pt x="68" y="102"/>
                  </a:lnTo>
                  <a:lnTo>
                    <a:pt x="92" y="100"/>
                  </a:lnTo>
                  <a:lnTo>
                    <a:pt x="116" y="100"/>
                  </a:lnTo>
                  <a:lnTo>
                    <a:pt x="128" y="102"/>
                  </a:lnTo>
                  <a:lnTo>
                    <a:pt x="140" y="104"/>
                  </a:lnTo>
                  <a:lnTo>
                    <a:pt x="152" y="108"/>
                  </a:lnTo>
                  <a:lnTo>
                    <a:pt x="162" y="114"/>
                  </a:lnTo>
                  <a:lnTo>
                    <a:pt x="174" y="120"/>
                  </a:lnTo>
                  <a:lnTo>
                    <a:pt x="182" y="130"/>
                  </a:lnTo>
                  <a:lnTo>
                    <a:pt x="192" y="140"/>
                  </a:lnTo>
                  <a:lnTo>
                    <a:pt x="200" y="152"/>
                  </a:lnTo>
                  <a:lnTo>
                    <a:pt x="200" y="152"/>
                  </a:lnTo>
                  <a:lnTo>
                    <a:pt x="226" y="134"/>
                  </a:lnTo>
                  <a:lnTo>
                    <a:pt x="252" y="108"/>
                  </a:lnTo>
                  <a:lnTo>
                    <a:pt x="252" y="108"/>
                  </a:lnTo>
                  <a:lnTo>
                    <a:pt x="2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07" name="Freeform 10230"/>
            <p:cNvSpPr>
              <a:spLocks/>
            </p:cNvSpPr>
            <p:nvPr/>
          </p:nvSpPr>
          <p:spPr bwMode="auto">
            <a:xfrm>
              <a:off x="13047663" y="3563938"/>
              <a:ext cx="63500" cy="117475"/>
            </a:xfrm>
            <a:custGeom>
              <a:avLst/>
              <a:gdLst>
                <a:gd name="T0" fmla="*/ 38 w 40"/>
                <a:gd name="T1" fmla="*/ 32 h 74"/>
                <a:gd name="T2" fmla="*/ 38 w 40"/>
                <a:gd name="T3" fmla="*/ 32 h 74"/>
                <a:gd name="T4" fmla="*/ 40 w 40"/>
                <a:gd name="T5" fmla="*/ 46 h 74"/>
                <a:gd name="T6" fmla="*/ 40 w 40"/>
                <a:gd name="T7" fmla="*/ 58 h 74"/>
                <a:gd name="T8" fmla="*/ 36 w 40"/>
                <a:gd name="T9" fmla="*/ 68 h 74"/>
                <a:gd name="T10" fmla="*/ 34 w 40"/>
                <a:gd name="T11" fmla="*/ 72 h 74"/>
                <a:gd name="T12" fmla="*/ 30 w 40"/>
                <a:gd name="T13" fmla="*/ 72 h 74"/>
                <a:gd name="T14" fmla="*/ 30 w 40"/>
                <a:gd name="T15" fmla="*/ 72 h 74"/>
                <a:gd name="T16" fmla="*/ 26 w 40"/>
                <a:gd name="T17" fmla="*/ 74 h 74"/>
                <a:gd name="T18" fmla="*/ 22 w 40"/>
                <a:gd name="T19" fmla="*/ 72 h 74"/>
                <a:gd name="T20" fmla="*/ 14 w 40"/>
                <a:gd name="T21" fmla="*/ 66 h 74"/>
                <a:gd name="T22" fmla="*/ 8 w 40"/>
                <a:gd name="T23" fmla="*/ 56 h 74"/>
                <a:gd name="T24" fmla="*/ 2 w 40"/>
                <a:gd name="T25" fmla="*/ 42 h 74"/>
                <a:gd name="T26" fmla="*/ 2 w 40"/>
                <a:gd name="T27" fmla="*/ 42 h 74"/>
                <a:gd name="T28" fmla="*/ 0 w 40"/>
                <a:gd name="T29" fmla="*/ 26 h 74"/>
                <a:gd name="T30" fmla="*/ 0 w 40"/>
                <a:gd name="T31" fmla="*/ 14 h 74"/>
                <a:gd name="T32" fmla="*/ 4 w 40"/>
                <a:gd name="T33" fmla="*/ 4 h 74"/>
                <a:gd name="T34" fmla="*/ 6 w 40"/>
                <a:gd name="T35" fmla="*/ 2 h 74"/>
                <a:gd name="T36" fmla="*/ 10 w 40"/>
                <a:gd name="T37" fmla="*/ 0 h 74"/>
                <a:gd name="T38" fmla="*/ 10 w 40"/>
                <a:gd name="T39" fmla="*/ 0 h 74"/>
                <a:gd name="T40" fmla="*/ 14 w 40"/>
                <a:gd name="T41" fmla="*/ 0 h 74"/>
                <a:gd name="T42" fmla="*/ 18 w 40"/>
                <a:gd name="T43" fmla="*/ 0 h 74"/>
                <a:gd name="T44" fmla="*/ 26 w 40"/>
                <a:gd name="T45" fmla="*/ 6 h 74"/>
                <a:gd name="T46" fmla="*/ 32 w 40"/>
                <a:gd name="T47" fmla="*/ 18 h 74"/>
                <a:gd name="T48" fmla="*/ 38 w 40"/>
                <a:gd name="T49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" h="74">
                  <a:moveTo>
                    <a:pt x="38" y="32"/>
                  </a:moveTo>
                  <a:lnTo>
                    <a:pt x="38" y="32"/>
                  </a:lnTo>
                  <a:lnTo>
                    <a:pt x="40" y="46"/>
                  </a:lnTo>
                  <a:lnTo>
                    <a:pt x="40" y="58"/>
                  </a:lnTo>
                  <a:lnTo>
                    <a:pt x="36" y="68"/>
                  </a:lnTo>
                  <a:lnTo>
                    <a:pt x="34" y="72"/>
                  </a:lnTo>
                  <a:lnTo>
                    <a:pt x="30" y="72"/>
                  </a:lnTo>
                  <a:lnTo>
                    <a:pt x="30" y="72"/>
                  </a:lnTo>
                  <a:lnTo>
                    <a:pt x="26" y="74"/>
                  </a:lnTo>
                  <a:lnTo>
                    <a:pt x="22" y="72"/>
                  </a:lnTo>
                  <a:lnTo>
                    <a:pt x="14" y="66"/>
                  </a:lnTo>
                  <a:lnTo>
                    <a:pt x="8" y="56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0" y="26"/>
                  </a:lnTo>
                  <a:lnTo>
                    <a:pt x="0" y="14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6" y="6"/>
                  </a:lnTo>
                  <a:lnTo>
                    <a:pt x="32" y="18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1B13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08" name="Freeform 10231"/>
            <p:cNvSpPr>
              <a:spLocks/>
            </p:cNvSpPr>
            <p:nvPr/>
          </p:nvSpPr>
          <p:spPr bwMode="auto">
            <a:xfrm>
              <a:off x="13047663" y="3563938"/>
              <a:ext cx="63500" cy="117475"/>
            </a:xfrm>
            <a:custGeom>
              <a:avLst/>
              <a:gdLst>
                <a:gd name="T0" fmla="*/ 38 w 40"/>
                <a:gd name="T1" fmla="*/ 32 h 74"/>
                <a:gd name="T2" fmla="*/ 38 w 40"/>
                <a:gd name="T3" fmla="*/ 32 h 74"/>
                <a:gd name="T4" fmla="*/ 40 w 40"/>
                <a:gd name="T5" fmla="*/ 46 h 74"/>
                <a:gd name="T6" fmla="*/ 40 w 40"/>
                <a:gd name="T7" fmla="*/ 58 h 74"/>
                <a:gd name="T8" fmla="*/ 36 w 40"/>
                <a:gd name="T9" fmla="*/ 68 h 74"/>
                <a:gd name="T10" fmla="*/ 34 w 40"/>
                <a:gd name="T11" fmla="*/ 72 h 74"/>
                <a:gd name="T12" fmla="*/ 30 w 40"/>
                <a:gd name="T13" fmla="*/ 72 h 74"/>
                <a:gd name="T14" fmla="*/ 30 w 40"/>
                <a:gd name="T15" fmla="*/ 72 h 74"/>
                <a:gd name="T16" fmla="*/ 26 w 40"/>
                <a:gd name="T17" fmla="*/ 74 h 74"/>
                <a:gd name="T18" fmla="*/ 22 w 40"/>
                <a:gd name="T19" fmla="*/ 72 h 74"/>
                <a:gd name="T20" fmla="*/ 14 w 40"/>
                <a:gd name="T21" fmla="*/ 66 h 74"/>
                <a:gd name="T22" fmla="*/ 8 w 40"/>
                <a:gd name="T23" fmla="*/ 56 h 74"/>
                <a:gd name="T24" fmla="*/ 2 w 40"/>
                <a:gd name="T25" fmla="*/ 42 h 74"/>
                <a:gd name="T26" fmla="*/ 2 w 40"/>
                <a:gd name="T27" fmla="*/ 42 h 74"/>
                <a:gd name="T28" fmla="*/ 0 w 40"/>
                <a:gd name="T29" fmla="*/ 26 h 74"/>
                <a:gd name="T30" fmla="*/ 0 w 40"/>
                <a:gd name="T31" fmla="*/ 14 h 74"/>
                <a:gd name="T32" fmla="*/ 4 w 40"/>
                <a:gd name="T33" fmla="*/ 4 h 74"/>
                <a:gd name="T34" fmla="*/ 6 w 40"/>
                <a:gd name="T35" fmla="*/ 2 h 74"/>
                <a:gd name="T36" fmla="*/ 10 w 40"/>
                <a:gd name="T37" fmla="*/ 0 h 74"/>
                <a:gd name="T38" fmla="*/ 10 w 40"/>
                <a:gd name="T39" fmla="*/ 0 h 74"/>
                <a:gd name="T40" fmla="*/ 14 w 40"/>
                <a:gd name="T41" fmla="*/ 0 h 74"/>
                <a:gd name="T42" fmla="*/ 18 w 40"/>
                <a:gd name="T43" fmla="*/ 0 h 74"/>
                <a:gd name="T44" fmla="*/ 26 w 40"/>
                <a:gd name="T45" fmla="*/ 6 h 74"/>
                <a:gd name="T46" fmla="*/ 32 w 40"/>
                <a:gd name="T47" fmla="*/ 18 h 74"/>
                <a:gd name="T48" fmla="*/ 38 w 40"/>
                <a:gd name="T49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" h="74">
                  <a:moveTo>
                    <a:pt x="38" y="32"/>
                  </a:moveTo>
                  <a:lnTo>
                    <a:pt x="38" y="32"/>
                  </a:lnTo>
                  <a:lnTo>
                    <a:pt x="40" y="46"/>
                  </a:lnTo>
                  <a:lnTo>
                    <a:pt x="40" y="58"/>
                  </a:lnTo>
                  <a:lnTo>
                    <a:pt x="36" y="68"/>
                  </a:lnTo>
                  <a:lnTo>
                    <a:pt x="34" y="72"/>
                  </a:lnTo>
                  <a:lnTo>
                    <a:pt x="30" y="72"/>
                  </a:lnTo>
                  <a:lnTo>
                    <a:pt x="30" y="72"/>
                  </a:lnTo>
                  <a:lnTo>
                    <a:pt x="26" y="74"/>
                  </a:lnTo>
                  <a:lnTo>
                    <a:pt x="22" y="72"/>
                  </a:lnTo>
                  <a:lnTo>
                    <a:pt x="14" y="66"/>
                  </a:lnTo>
                  <a:lnTo>
                    <a:pt x="8" y="56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0" y="26"/>
                  </a:lnTo>
                  <a:lnTo>
                    <a:pt x="0" y="14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6" y="6"/>
                  </a:lnTo>
                  <a:lnTo>
                    <a:pt x="32" y="18"/>
                  </a:lnTo>
                  <a:lnTo>
                    <a:pt x="38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09" name="Freeform 10232"/>
            <p:cNvSpPr>
              <a:spLocks/>
            </p:cNvSpPr>
            <p:nvPr/>
          </p:nvSpPr>
          <p:spPr bwMode="auto">
            <a:xfrm>
              <a:off x="12609513" y="3757613"/>
              <a:ext cx="196850" cy="190500"/>
            </a:xfrm>
            <a:custGeom>
              <a:avLst/>
              <a:gdLst>
                <a:gd name="T0" fmla="*/ 124 w 124"/>
                <a:gd name="T1" fmla="*/ 54 h 120"/>
                <a:gd name="T2" fmla="*/ 124 w 124"/>
                <a:gd name="T3" fmla="*/ 54 h 120"/>
                <a:gd name="T4" fmla="*/ 118 w 124"/>
                <a:gd name="T5" fmla="*/ 44 h 120"/>
                <a:gd name="T6" fmla="*/ 110 w 124"/>
                <a:gd name="T7" fmla="*/ 34 h 120"/>
                <a:gd name="T8" fmla="*/ 100 w 124"/>
                <a:gd name="T9" fmla="*/ 22 h 120"/>
                <a:gd name="T10" fmla="*/ 88 w 124"/>
                <a:gd name="T11" fmla="*/ 12 h 120"/>
                <a:gd name="T12" fmla="*/ 80 w 124"/>
                <a:gd name="T13" fmla="*/ 8 h 120"/>
                <a:gd name="T14" fmla="*/ 72 w 124"/>
                <a:gd name="T15" fmla="*/ 4 h 120"/>
                <a:gd name="T16" fmla="*/ 64 w 124"/>
                <a:gd name="T17" fmla="*/ 2 h 120"/>
                <a:gd name="T18" fmla="*/ 54 w 124"/>
                <a:gd name="T19" fmla="*/ 0 h 120"/>
                <a:gd name="T20" fmla="*/ 44 w 124"/>
                <a:gd name="T21" fmla="*/ 2 h 120"/>
                <a:gd name="T22" fmla="*/ 34 w 124"/>
                <a:gd name="T23" fmla="*/ 4 h 120"/>
                <a:gd name="T24" fmla="*/ 34 w 124"/>
                <a:gd name="T25" fmla="*/ 4 h 120"/>
                <a:gd name="T26" fmla="*/ 24 w 124"/>
                <a:gd name="T27" fmla="*/ 10 h 120"/>
                <a:gd name="T28" fmla="*/ 16 w 124"/>
                <a:gd name="T29" fmla="*/ 14 h 120"/>
                <a:gd name="T30" fmla="*/ 10 w 124"/>
                <a:gd name="T31" fmla="*/ 20 h 120"/>
                <a:gd name="T32" fmla="*/ 4 w 124"/>
                <a:gd name="T33" fmla="*/ 26 h 120"/>
                <a:gd name="T34" fmla="*/ 2 w 124"/>
                <a:gd name="T35" fmla="*/ 32 h 120"/>
                <a:gd name="T36" fmla="*/ 0 w 124"/>
                <a:gd name="T37" fmla="*/ 38 h 120"/>
                <a:gd name="T38" fmla="*/ 0 w 124"/>
                <a:gd name="T39" fmla="*/ 52 h 120"/>
                <a:gd name="T40" fmla="*/ 6 w 124"/>
                <a:gd name="T41" fmla="*/ 66 h 120"/>
                <a:gd name="T42" fmla="*/ 12 w 124"/>
                <a:gd name="T43" fmla="*/ 80 h 120"/>
                <a:gd name="T44" fmla="*/ 22 w 124"/>
                <a:gd name="T45" fmla="*/ 92 h 120"/>
                <a:gd name="T46" fmla="*/ 30 w 124"/>
                <a:gd name="T47" fmla="*/ 102 h 120"/>
                <a:gd name="T48" fmla="*/ 30 w 124"/>
                <a:gd name="T49" fmla="*/ 102 h 120"/>
                <a:gd name="T50" fmla="*/ 42 w 124"/>
                <a:gd name="T51" fmla="*/ 110 h 120"/>
                <a:gd name="T52" fmla="*/ 56 w 124"/>
                <a:gd name="T53" fmla="*/ 118 h 120"/>
                <a:gd name="T54" fmla="*/ 72 w 124"/>
                <a:gd name="T55" fmla="*/ 120 h 120"/>
                <a:gd name="T56" fmla="*/ 80 w 124"/>
                <a:gd name="T57" fmla="*/ 120 h 120"/>
                <a:gd name="T58" fmla="*/ 88 w 124"/>
                <a:gd name="T59" fmla="*/ 120 h 120"/>
                <a:gd name="T60" fmla="*/ 96 w 124"/>
                <a:gd name="T61" fmla="*/ 118 h 120"/>
                <a:gd name="T62" fmla="*/ 104 w 124"/>
                <a:gd name="T63" fmla="*/ 114 h 120"/>
                <a:gd name="T64" fmla="*/ 110 w 124"/>
                <a:gd name="T65" fmla="*/ 110 h 120"/>
                <a:gd name="T66" fmla="*/ 116 w 124"/>
                <a:gd name="T67" fmla="*/ 102 h 120"/>
                <a:gd name="T68" fmla="*/ 120 w 124"/>
                <a:gd name="T69" fmla="*/ 94 h 120"/>
                <a:gd name="T70" fmla="*/ 122 w 124"/>
                <a:gd name="T71" fmla="*/ 82 h 120"/>
                <a:gd name="T72" fmla="*/ 124 w 124"/>
                <a:gd name="T73" fmla="*/ 70 h 120"/>
                <a:gd name="T74" fmla="*/ 124 w 124"/>
                <a:gd name="T75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120">
                  <a:moveTo>
                    <a:pt x="124" y="54"/>
                  </a:moveTo>
                  <a:lnTo>
                    <a:pt x="124" y="54"/>
                  </a:lnTo>
                  <a:lnTo>
                    <a:pt x="118" y="44"/>
                  </a:lnTo>
                  <a:lnTo>
                    <a:pt x="110" y="34"/>
                  </a:lnTo>
                  <a:lnTo>
                    <a:pt x="100" y="22"/>
                  </a:lnTo>
                  <a:lnTo>
                    <a:pt x="88" y="12"/>
                  </a:lnTo>
                  <a:lnTo>
                    <a:pt x="80" y="8"/>
                  </a:lnTo>
                  <a:lnTo>
                    <a:pt x="72" y="4"/>
                  </a:lnTo>
                  <a:lnTo>
                    <a:pt x="64" y="2"/>
                  </a:lnTo>
                  <a:lnTo>
                    <a:pt x="54" y="0"/>
                  </a:lnTo>
                  <a:lnTo>
                    <a:pt x="44" y="2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24" y="10"/>
                  </a:lnTo>
                  <a:lnTo>
                    <a:pt x="16" y="14"/>
                  </a:lnTo>
                  <a:lnTo>
                    <a:pt x="10" y="20"/>
                  </a:lnTo>
                  <a:lnTo>
                    <a:pt x="4" y="26"/>
                  </a:lnTo>
                  <a:lnTo>
                    <a:pt x="2" y="32"/>
                  </a:lnTo>
                  <a:lnTo>
                    <a:pt x="0" y="38"/>
                  </a:lnTo>
                  <a:lnTo>
                    <a:pt x="0" y="52"/>
                  </a:lnTo>
                  <a:lnTo>
                    <a:pt x="6" y="66"/>
                  </a:lnTo>
                  <a:lnTo>
                    <a:pt x="12" y="80"/>
                  </a:lnTo>
                  <a:lnTo>
                    <a:pt x="22" y="92"/>
                  </a:lnTo>
                  <a:lnTo>
                    <a:pt x="30" y="102"/>
                  </a:lnTo>
                  <a:lnTo>
                    <a:pt x="30" y="102"/>
                  </a:lnTo>
                  <a:lnTo>
                    <a:pt x="42" y="110"/>
                  </a:lnTo>
                  <a:lnTo>
                    <a:pt x="56" y="118"/>
                  </a:lnTo>
                  <a:lnTo>
                    <a:pt x="72" y="120"/>
                  </a:lnTo>
                  <a:lnTo>
                    <a:pt x="80" y="120"/>
                  </a:lnTo>
                  <a:lnTo>
                    <a:pt x="88" y="120"/>
                  </a:lnTo>
                  <a:lnTo>
                    <a:pt x="96" y="118"/>
                  </a:lnTo>
                  <a:lnTo>
                    <a:pt x="104" y="114"/>
                  </a:lnTo>
                  <a:lnTo>
                    <a:pt x="110" y="110"/>
                  </a:lnTo>
                  <a:lnTo>
                    <a:pt x="116" y="102"/>
                  </a:lnTo>
                  <a:lnTo>
                    <a:pt x="120" y="94"/>
                  </a:lnTo>
                  <a:lnTo>
                    <a:pt x="122" y="82"/>
                  </a:lnTo>
                  <a:lnTo>
                    <a:pt x="124" y="70"/>
                  </a:lnTo>
                  <a:lnTo>
                    <a:pt x="124" y="54"/>
                  </a:lnTo>
                  <a:close/>
                </a:path>
              </a:pathLst>
            </a:custGeom>
            <a:solidFill>
              <a:srgbClr val="FE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0" name="Freeform 10233"/>
            <p:cNvSpPr>
              <a:spLocks/>
            </p:cNvSpPr>
            <p:nvPr/>
          </p:nvSpPr>
          <p:spPr bwMode="auto">
            <a:xfrm>
              <a:off x="12609513" y="3757613"/>
              <a:ext cx="196850" cy="190500"/>
            </a:xfrm>
            <a:custGeom>
              <a:avLst/>
              <a:gdLst>
                <a:gd name="T0" fmla="*/ 124 w 124"/>
                <a:gd name="T1" fmla="*/ 54 h 120"/>
                <a:gd name="T2" fmla="*/ 124 w 124"/>
                <a:gd name="T3" fmla="*/ 54 h 120"/>
                <a:gd name="T4" fmla="*/ 118 w 124"/>
                <a:gd name="T5" fmla="*/ 44 h 120"/>
                <a:gd name="T6" fmla="*/ 110 w 124"/>
                <a:gd name="T7" fmla="*/ 34 h 120"/>
                <a:gd name="T8" fmla="*/ 100 w 124"/>
                <a:gd name="T9" fmla="*/ 22 h 120"/>
                <a:gd name="T10" fmla="*/ 88 w 124"/>
                <a:gd name="T11" fmla="*/ 12 h 120"/>
                <a:gd name="T12" fmla="*/ 80 w 124"/>
                <a:gd name="T13" fmla="*/ 8 h 120"/>
                <a:gd name="T14" fmla="*/ 72 w 124"/>
                <a:gd name="T15" fmla="*/ 4 h 120"/>
                <a:gd name="T16" fmla="*/ 64 w 124"/>
                <a:gd name="T17" fmla="*/ 2 h 120"/>
                <a:gd name="T18" fmla="*/ 54 w 124"/>
                <a:gd name="T19" fmla="*/ 0 h 120"/>
                <a:gd name="T20" fmla="*/ 44 w 124"/>
                <a:gd name="T21" fmla="*/ 2 h 120"/>
                <a:gd name="T22" fmla="*/ 34 w 124"/>
                <a:gd name="T23" fmla="*/ 4 h 120"/>
                <a:gd name="T24" fmla="*/ 34 w 124"/>
                <a:gd name="T25" fmla="*/ 4 h 120"/>
                <a:gd name="T26" fmla="*/ 24 w 124"/>
                <a:gd name="T27" fmla="*/ 10 h 120"/>
                <a:gd name="T28" fmla="*/ 16 w 124"/>
                <a:gd name="T29" fmla="*/ 14 h 120"/>
                <a:gd name="T30" fmla="*/ 10 w 124"/>
                <a:gd name="T31" fmla="*/ 20 h 120"/>
                <a:gd name="T32" fmla="*/ 4 w 124"/>
                <a:gd name="T33" fmla="*/ 26 h 120"/>
                <a:gd name="T34" fmla="*/ 2 w 124"/>
                <a:gd name="T35" fmla="*/ 32 h 120"/>
                <a:gd name="T36" fmla="*/ 0 w 124"/>
                <a:gd name="T37" fmla="*/ 38 h 120"/>
                <a:gd name="T38" fmla="*/ 0 w 124"/>
                <a:gd name="T39" fmla="*/ 52 h 120"/>
                <a:gd name="T40" fmla="*/ 6 w 124"/>
                <a:gd name="T41" fmla="*/ 66 h 120"/>
                <a:gd name="T42" fmla="*/ 12 w 124"/>
                <a:gd name="T43" fmla="*/ 80 h 120"/>
                <a:gd name="T44" fmla="*/ 22 w 124"/>
                <a:gd name="T45" fmla="*/ 92 h 120"/>
                <a:gd name="T46" fmla="*/ 30 w 124"/>
                <a:gd name="T47" fmla="*/ 102 h 120"/>
                <a:gd name="T48" fmla="*/ 30 w 124"/>
                <a:gd name="T49" fmla="*/ 102 h 120"/>
                <a:gd name="T50" fmla="*/ 42 w 124"/>
                <a:gd name="T51" fmla="*/ 110 h 120"/>
                <a:gd name="T52" fmla="*/ 56 w 124"/>
                <a:gd name="T53" fmla="*/ 118 h 120"/>
                <a:gd name="T54" fmla="*/ 72 w 124"/>
                <a:gd name="T55" fmla="*/ 120 h 120"/>
                <a:gd name="T56" fmla="*/ 80 w 124"/>
                <a:gd name="T57" fmla="*/ 120 h 120"/>
                <a:gd name="T58" fmla="*/ 88 w 124"/>
                <a:gd name="T59" fmla="*/ 120 h 120"/>
                <a:gd name="T60" fmla="*/ 96 w 124"/>
                <a:gd name="T61" fmla="*/ 118 h 120"/>
                <a:gd name="T62" fmla="*/ 104 w 124"/>
                <a:gd name="T63" fmla="*/ 114 h 120"/>
                <a:gd name="T64" fmla="*/ 110 w 124"/>
                <a:gd name="T65" fmla="*/ 110 h 120"/>
                <a:gd name="T66" fmla="*/ 116 w 124"/>
                <a:gd name="T67" fmla="*/ 102 h 120"/>
                <a:gd name="T68" fmla="*/ 120 w 124"/>
                <a:gd name="T69" fmla="*/ 94 h 120"/>
                <a:gd name="T70" fmla="*/ 122 w 124"/>
                <a:gd name="T71" fmla="*/ 82 h 120"/>
                <a:gd name="T72" fmla="*/ 124 w 124"/>
                <a:gd name="T73" fmla="*/ 70 h 120"/>
                <a:gd name="T74" fmla="*/ 124 w 124"/>
                <a:gd name="T75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120">
                  <a:moveTo>
                    <a:pt x="124" y="54"/>
                  </a:moveTo>
                  <a:lnTo>
                    <a:pt x="124" y="54"/>
                  </a:lnTo>
                  <a:lnTo>
                    <a:pt x="118" y="44"/>
                  </a:lnTo>
                  <a:lnTo>
                    <a:pt x="110" y="34"/>
                  </a:lnTo>
                  <a:lnTo>
                    <a:pt x="100" y="22"/>
                  </a:lnTo>
                  <a:lnTo>
                    <a:pt x="88" y="12"/>
                  </a:lnTo>
                  <a:lnTo>
                    <a:pt x="80" y="8"/>
                  </a:lnTo>
                  <a:lnTo>
                    <a:pt x="72" y="4"/>
                  </a:lnTo>
                  <a:lnTo>
                    <a:pt x="64" y="2"/>
                  </a:lnTo>
                  <a:lnTo>
                    <a:pt x="54" y="0"/>
                  </a:lnTo>
                  <a:lnTo>
                    <a:pt x="44" y="2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24" y="10"/>
                  </a:lnTo>
                  <a:lnTo>
                    <a:pt x="16" y="14"/>
                  </a:lnTo>
                  <a:lnTo>
                    <a:pt x="10" y="20"/>
                  </a:lnTo>
                  <a:lnTo>
                    <a:pt x="4" y="26"/>
                  </a:lnTo>
                  <a:lnTo>
                    <a:pt x="2" y="32"/>
                  </a:lnTo>
                  <a:lnTo>
                    <a:pt x="0" y="38"/>
                  </a:lnTo>
                  <a:lnTo>
                    <a:pt x="0" y="52"/>
                  </a:lnTo>
                  <a:lnTo>
                    <a:pt x="6" y="66"/>
                  </a:lnTo>
                  <a:lnTo>
                    <a:pt x="12" y="80"/>
                  </a:lnTo>
                  <a:lnTo>
                    <a:pt x="22" y="92"/>
                  </a:lnTo>
                  <a:lnTo>
                    <a:pt x="30" y="102"/>
                  </a:lnTo>
                  <a:lnTo>
                    <a:pt x="30" y="102"/>
                  </a:lnTo>
                  <a:lnTo>
                    <a:pt x="42" y="110"/>
                  </a:lnTo>
                  <a:lnTo>
                    <a:pt x="56" y="118"/>
                  </a:lnTo>
                  <a:lnTo>
                    <a:pt x="72" y="120"/>
                  </a:lnTo>
                  <a:lnTo>
                    <a:pt x="80" y="120"/>
                  </a:lnTo>
                  <a:lnTo>
                    <a:pt x="88" y="120"/>
                  </a:lnTo>
                  <a:lnTo>
                    <a:pt x="96" y="118"/>
                  </a:lnTo>
                  <a:lnTo>
                    <a:pt x="104" y="114"/>
                  </a:lnTo>
                  <a:lnTo>
                    <a:pt x="110" y="110"/>
                  </a:lnTo>
                  <a:lnTo>
                    <a:pt x="116" y="102"/>
                  </a:lnTo>
                  <a:lnTo>
                    <a:pt x="120" y="94"/>
                  </a:lnTo>
                  <a:lnTo>
                    <a:pt x="122" y="82"/>
                  </a:lnTo>
                  <a:lnTo>
                    <a:pt x="124" y="70"/>
                  </a:lnTo>
                  <a:lnTo>
                    <a:pt x="124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1" name="Freeform 10234"/>
            <p:cNvSpPr>
              <a:spLocks/>
            </p:cNvSpPr>
            <p:nvPr/>
          </p:nvSpPr>
          <p:spPr bwMode="auto">
            <a:xfrm>
              <a:off x="12949238" y="3417888"/>
              <a:ext cx="127000" cy="79375"/>
            </a:xfrm>
            <a:custGeom>
              <a:avLst/>
              <a:gdLst>
                <a:gd name="T0" fmla="*/ 80 w 80"/>
                <a:gd name="T1" fmla="*/ 30 h 50"/>
                <a:gd name="T2" fmla="*/ 80 w 80"/>
                <a:gd name="T3" fmla="*/ 30 h 50"/>
                <a:gd name="T4" fmla="*/ 70 w 80"/>
                <a:gd name="T5" fmla="*/ 24 h 50"/>
                <a:gd name="T6" fmla="*/ 62 w 80"/>
                <a:gd name="T7" fmla="*/ 18 h 50"/>
                <a:gd name="T8" fmla="*/ 50 w 80"/>
                <a:gd name="T9" fmla="*/ 16 h 50"/>
                <a:gd name="T10" fmla="*/ 36 w 80"/>
                <a:gd name="T11" fmla="*/ 16 h 50"/>
                <a:gd name="T12" fmla="*/ 30 w 80"/>
                <a:gd name="T13" fmla="*/ 16 h 50"/>
                <a:gd name="T14" fmla="*/ 24 w 80"/>
                <a:gd name="T15" fmla="*/ 20 h 50"/>
                <a:gd name="T16" fmla="*/ 16 w 80"/>
                <a:gd name="T17" fmla="*/ 24 h 50"/>
                <a:gd name="T18" fmla="*/ 12 w 80"/>
                <a:gd name="T19" fmla="*/ 32 h 50"/>
                <a:gd name="T20" fmla="*/ 6 w 80"/>
                <a:gd name="T21" fmla="*/ 40 h 50"/>
                <a:gd name="T22" fmla="*/ 0 w 80"/>
                <a:gd name="T23" fmla="*/ 50 h 50"/>
                <a:gd name="T24" fmla="*/ 0 w 80"/>
                <a:gd name="T25" fmla="*/ 50 h 50"/>
                <a:gd name="T26" fmla="*/ 4 w 80"/>
                <a:gd name="T27" fmla="*/ 36 h 50"/>
                <a:gd name="T28" fmla="*/ 8 w 80"/>
                <a:gd name="T29" fmla="*/ 24 h 50"/>
                <a:gd name="T30" fmla="*/ 16 w 80"/>
                <a:gd name="T31" fmla="*/ 12 h 50"/>
                <a:gd name="T32" fmla="*/ 20 w 80"/>
                <a:gd name="T33" fmla="*/ 6 h 50"/>
                <a:gd name="T34" fmla="*/ 26 w 80"/>
                <a:gd name="T35" fmla="*/ 2 h 50"/>
                <a:gd name="T36" fmla="*/ 32 w 80"/>
                <a:gd name="T37" fmla="*/ 0 h 50"/>
                <a:gd name="T38" fmla="*/ 40 w 80"/>
                <a:gd name="T39" fmla="*/ 0 h 50"/>
                <a:gd name="T40" fmla="*/ 48 w 80"/>
                <a:gd name="T41" fmla="*/ 4 h 50"/>
                <a:gd name="T42" fmla="*/ 58 w 80"/>
                <a:gd name="T43" fmla="*/ 8 h 50"/>
                <a:gd name="T44" fmla="*/ 68 w 80"/>
                <a:gd name="T45" fmla="*/ 18 h 50"/>
                <a:gd name="T46" fmla="*/ 80 w 80"/>
                <a:gd name="T47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0" h="50">
                  <a:moveTo>
                    <a:pt x="80" y="30"/>
                  </a:moveTo>
                  <a:lnTo>
                    <a:pt x="80" y="30"/>
                  </a:lnTo>
                  <a:lnTo>
                    <a:pt x="70" y="24"/>
                  </a:lnTo>
                  <a:lnTo>
                    <a:pt x="62" y="18"/>
                  </a:lnTo>
                  <a:lnTo>
                    <a:pt x="50" y="16"/>
                  </a:lnTo>
                  <a:lnTo>
                    <a:pt x="36" y="16"/>
                  </a:lnTo>
                  <a:lnTo>
                    <a:pt x="30" y="16"/>
                  </a:lnTo>
                  <a:lnTo>
                    <a:pt x="24" y="20"/>
                  </a:lnTo>
                  <a:lnTo>
                    <a:pt x="16" y="24"/>
                  </a:lnTo>
                  <a:lnTo>
                    <a:pt x="12" y="32"/>
                  </a:lnTo>
                  <a:lnTo>
                    <a:pt x="6" y="4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4" y="36"/>
                  </a:lnTo>
                  <a:lnTo>
                    <a:pt x="8" y="24"/>
                  </a:lnTo>
                  <a:lnTo>
                    <a:pt x="16" y="12"/>
                  </a:lnTo>
                  <a:lnTo>
                    <a:pt x="20" y="6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48" y="4"/>
                  </a:lnTo>
                  <a:lnTo>
                    <a:pt x="58" y="8"/>
                  </a:lnTo>
                  <a:lnTo>
                    <a:pt x="68" y="18"/>
                  </a:lnTo>
                  <a:lnTo>
                    <a:pt x="80" y="30"/>
                  </a:lnTo>
                  <a:close/>
                </a:path>
              </a:pathLst>
            </a:custGeom>
            <a:solidFill>
              <a:srgbClr val="3A2C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2" name="Freeform 10235"/>
            <p:cNvSpPr>
              <a:spLocks/>
            </p:cNvSpPr>
            <p:nvPr/>
          </p:nvSpPr>
          <p:spPr bwMode="auto">
            <a:xfrm>
              <a:off x="12949238" y="3417888"/>
              <a:ext cx="127000" cy="79375"/>
            </a:xfrm>
            <a:custGeom>
              <a:avLst/>
              <a:gdLst>
                <a:gd name="T0" fmla="*/ 80 w 80"/>
                <a:gd name="T1" fmla="*/ 30 h 50"/>
                <a:gd name="T2" fmla="*/ 80 w 80"/>
                <a:gd name="T3" fmla="*/ 30 h 50"/>
                <a:gd name="T4" fmla="*/ 70 w 80"/>
                <a:gd name="T5" fmla="*/ 24 h 50"/>
                <a:gd name="T6" fmla="*/ 62 w 80"/>
                <a:gd name="T7" fmla="*/ 18 h 50"/>
                <a:gd name="T8" fmla="*/ 50 w 80"/>
                <a:gd name="T9" fmla="*/ 16 h 50"/>
                <a:gd name="T10" fmla="*/ 36 w 80"/>
                <a:gd name="T11" fmla="*/ 16 h 50"/>
                <a:gd name="T12" fmla="*/ 30 w 80"/>
                <a:gd name="T13" fmla="*/ 16 h 50"/>
                <a:gd name="T14" fmla="*/ 24 w 80"/>
                <a:gd name="T15" fmla="*/ 20 h 50"/>
                <a:gd name="T16" fmla="*/ 16 w 80"/>
                <a:gd name="T17" fmla="*/ 24 h 50"/>
                <a:gd name="T18" fmla="*/ 12 w 80"/>
                <a:gd name="T19" fmla="*/ 32 h 50"/>
                <a:gd name="T20" fmla="*/ 6 w 80"/>
                <a:gd name="T21" fmla="*/ 40 h 50"/>
                <a:gd name="T22" fmla="*/ 0 w 80"/>
                <a:gd name="T23" fmla="*/ 50 h 50"/>
                <a:gd name="T24" fmla="*/ 0 w 80"/>
                <a:gd name="T25" fmla="*/ 50 h 50"/>
                <a:gd name="T26" fmla="*/ 4 w 80"/>
                <a:gd name="T27" fmla="*/ 36 h 50"/>
                <a:gd name="T28" fmla="*/ 8 w 80"/>
                <a:gd name="T29" fmla="*/ 24 h 50"/>
                <a:gd name="T30" fmla="*/ 16 w 80"/>
                <a:gd name="T31" fmla="*/ 12 h 50"/>
                <a:gd name="T32" fmla="*/ 20 w 80"/>
                <a:gd name="T33" fmla="*/ 6 h 50"/>
                <a:gd name="T34" fmla="*/ 26 w 80"/>
                <a:gd name="T35" fmla="*/ 2 h 50"/>
                <a:gd name="T36" fmla="*/ 32 w 80"/>
                <a:gd name="T37" fmla="*/ 0 h 50"/>
                <a:gd name="T38" fmla="*/ 40 w 80"/>
                <a:gd name="T39" fmla="*/ 0 h 50"/>
                <a:gd name="T40" fmla="*/ 48 w 80"/>
                <a:gd name="T41" fmla="*/ 4 h 50"/>
                <a:gd name="T42" fmla="*/ 58 w 80"/>
                <a:gd name="T43" fmla="*/ 8 h 50"/>
                <a:gd name="T44" fmla="*/ 68 w 80"/>
                <a:gd name="T45" fmla="*/ 18 h 50"/>
                <a:gd name="T46" fmla="*/ 80 w 80"/>
                <a:gd name="T47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0" h="50">
                  <a:moveTo>
                    <a:pt x="80" y="30"/>
                  </a:moveTo>
                  <a:lnTo>
                    <a:pt x="80" y="30"/>
                  </a:lnTo>
                  <a:lnTo>
                    <a:pt x="70" y="24"/>
                  </a:lnTo>
                  <a:lnTo>
                    <a:pt x="62" y="18"/>
                  </a:lnTo>
                  <a:lnTo>
                    <a:pt x="50" y="16"/>
                  </a:lnTo>
                  <a:lnTo>
                    <a:pt x="36" y="16"/>
                  </a:lnTo>
                  <a:lnTo>
                    <a:pt x="30" y="16"/>
                  </a:lnTo>
                  <a:lnTo>
                    <a:pt x="24" y="20"/>
                  </a:lnTo>
                  <a:lnTo>
                    <a:pt x="16" y="24"/>
                  </a:lnTo>
                  <a:lnTo>
                    <a:pt x="12" y="32"/>
                  </a:lnTo>
                  <a:lnTo>
                    <a:pt x="6" y="4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4" y="36"/>
                  </a:lnTo>
                  <a:lnTo>
                    <a:pt x="8" y="24"/>
                  </a:lnTo>
                  <a:lnTo>
                    <a:pt x="16" y="12"/>
                  </a:lnTo>
                  <a:lnTo>
                    <a:pt x="20" y="6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48" y="4"/>
                  </a:lnTo>
                  <a:lnTo>
                    <a:pt x="58" y="8"/>
                  </a:lnTo>
                  <a:lnTo>
                    <a:pt x="68" y="18"/>
                  </a:lnTo>
                  <a:lnTo>
                    <a:pt x="80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3" name="Freeform 10236"/>
            <p:cNvSpPr>
              <a:spLocks/>
            </p:cNvSpPr>
            <p:nvPr/>
          </p:nvSpPr>
          <p:spPr bwMode="auto">
            <a:xfrm>
              <a:off x="12685713" y="4116388"/>
              <a:ext cx="60325" cy="79375"/>
            </a:xfrm>
            <a:custGeom>
              <a:avLst/>
              <a:gdLst>
                <a:gd name="T0" fmla="*/ 18 w 38"/>
                <a:gd name="T1" fmla="*/ 0 h 50"/>
                <a:gd name="T2" fmla="*/ 18 w 38"/>
                <a:gd name="T3" fmla="*/ 0 h 50"/>
                <a:gd name="T4" fmla="*/ 20 w 38"/>
                <a:gd name="T5" fmla="*/ 4 h 50"/>
                <a:gd name="T6" fmla="*/ 26 w 38"/>
                <a:gd name="T7" fmla="*/ 14 h 50"/>
                <a:gd name="T8" fmla="*/ 34 w 38"/>
                <a:gd name="T9" fmla="*/ 28 h 50"/>
                <a:gd name="T10" fmla="*/ 36 w 38"/>
                <a:gd name="T11" fmla="*/ 38 h 50"/>
                <a:gd name="T12" fmla="*/ 38 w 38"/>
                <a:gd name="T13" fmla="*/ 50 h 50"/>
                <a:gd name="T14" fmla="*/ 26 w 38"/>
                <a:gd name="T15" fmla="*/ 30 h 50"/>
                <a:gd name="T16" fmla="*/ 2 w 38"/>
                <a:gd name="T17" fmla="*/ 42 h 50"/>
                <a:gd name="T18" fmla="*/ 2 w 38"/>
                <a:gd name="T19" fmla="*/ 42 h 50"/>
                <a:gd name="T20" fmla="*/ 0 w 38"/>
                <a:gd name="T21" fmla="*/ 36 h 50"/>
                <a:gd name="T22" fmla="*/ 0 w 38"/>
                <a:gd name="T23" fmla="*/ 24 h 50"/>
                <a:gd name="T24" fmla="*/ 0 w 38"/>
                <a:gd name="T25" fmla="*/ 16 h 50"/>
                <a:gd name="T26" fmla="*/ 2 w 38"/>
                <a:gd name="T27" fmla="*/ 10 h 50"/>
                <a:gd name="T28" fmla="*/ 8 w 38"/>
                <a:gd name="T29" fmla="*/ 4 h 50"/>
                <a:gd name="T30" fmla="*/ 18 w 38"/>
                <a:gd name="T3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50">
                  <a:moveTo>
                    <a:pt x="18" y="0"/>
                  </a:moveTo>
                  <a:lnTo>
                    <a:pt x="18" y="0"/>
                  </a:lnTo>
                  <a:lnTo>
                    <a:pt x="20" y="4"/>
                  </a:lnTo>
                  <a:lnTo>
                    <a:pt x="26" y="14"/>
                  </a:lnTo>
                  <a:lnTo>
                    <a:pt x="34" y="28"/>
                  </a:lnTo>
                  <a:lnTo>
                    <a:pt x="36" y="38"/>
                  </a:lnTo>
                  <a:lnTo>
                    <a:pt x="38" y="50"/>
                  </a:lnTo>
                  <a:lnTo>
                    <a:pt x="26" y="30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0" y="36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8" y="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4" name="Freeform 10237"/>
            <p:cNvSpPr>
              <a:spLocks/>
            </p:cNvSpPr>
            <p:nvPr/>
          </p:nvSpPr>
          <p:spPr bwMode="auto">
            <a:xfrm>
              <a:off x="12685713" y="4116388"/>
              <a:ext cx="60325" cy="79375"/>
            </a:xfrm>
            <a:custGeom>
              <a:avLst/>
              <a:gdLst>
                <a:gd name="T0" fmla="*/ 18 w 38"/>
                <a:gd name="T1" fmla="*/ 0 h 50"/>
                <a:gd name="T2" fmla="*/ 18 w 38"/>
                <a:gd name="T3" fmla="*/ 0 h 50"/>
                <a:gd name="T4" fmla="*/ 20 w 38"/>
                <a:gd name="T5" fmla="*/ 4 h 50"/>
                <a:gd name="T6" fmla="*/ 26 w 38"/>
                <a:gd name="T7" fmla="*/ 14 h 50"/>
                <a:gd name="T8" fmla="*/ 34 w 38"/>
                <a:gd name="T9" fmla="*/ 28 h 50"/>
                <a:gd name="T10" fmla="*/ 36 w 38"/>
                <a:gd name="T11" fmla="*/ 38 h 50"/>
                <a:gd name="T12" fmla="*/ 38 w 38"/>
                <a:gd name="T13" fmla="*/ 50 h 50"/>
                <a:gd name="T14" fmla="*/ 26 w 38"/>
                <a:gd name="T15" fmla="*/ 30 h 50"/>
                <a:gd name="T16" fmla="*/ 2 w 38"/>
                <a:gd name="T17" fmla="*/ 42 h 50"/>
                <a:gd name="T18" fmla="*/ 2 w 38"/>
                <a:gd name="T19" fmla="*/ 42 h 50"/>
                <a:gd name="T20" fmla="*/ 0 w 38"/>
                <a:gd name="T21" fmla="*/ 36 h 50"/>
                <a:gd name="T22" fmla="*/ 0 w 38"/>
                <a:gd name="T23" fmla="*/ 24 h 50"/>
                <a:gd name="T24" fmla="*/ 0 w 38"/>
                <a:gd name="T25" fmla="*/ 16 h 50"/>
                <a:gd name="T26" fmla="*/ 2 w 38"/>
                <a:gd name="T27" fmla="*/ 10 h 50"/>
                <a:gd name="T28" fmla="*/ 8 w 38"/>
                <a:gd name="T29" fmla="*/ 4 h 50"/>
                <a:gd name="T30" fmla="*/ 18 w 38"/>
                <a:gd name="T3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50">
                  <a:moveTo>
                    <a:pt x="18" y="0"/>
                  </a:moveTo>
                  <a:lnTo>
                    <a:pt x="18" y="0"/>
                  </a:lnTo>
                  <a:lnTo>
                    <a:pt x="20" y="4"/>
                  </a:lnTo>
                  <a:lnTo>
                    <a:pt x="26" y="14"/>
                  </a:lnTo>
                  <a:lnTo>
                    <a:pt x="34" y="28"/>
                  </a:lnTo>
                  <a:lnTo>
                    <a:pt x="36" y="38"/>
                  </a:lnTo>
                  <a:lnTo>
                    <a:pt x="38" y="50"/>
                  </a:lnTo>
                  <a:lnTo>
                    <a:pt x="26" y="30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0" y="36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8" y="4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5" name="Freeform 10238"/>
            <p:cNvSpPr>
              <a:spLocks/>
            </p:cNvSpPr>
            <p:nvPr/>
          </p:nvSpPr>
          <p:spPr bwMode="auto">
            <a:xfrm>
              <a:off x="12622213" y="3960813"/>
              <a:ext cx="346075" cy="174625"/>
            </a:xfrm>
            <a:custGeom>
              <a:avLst/>
              <a:gdLst>
                <a:gd name="T0" fmla="*/ 218 w 218"/>
                <a:gd name="T1" fmla="*/ 110 h 110"/>
                <a:gd name="T2" fmla="*/ 218 w 218"/>
                <a:gd name="T3" fmla="*/ 110 h 110"/>
                <a:gd name="T4" fmla="*/ 200 w 218"/>
                <a:gd name="T5" fmla="*/ 108 h 110"/>
                <a:gd name="T6" fmla="*/ 156 w 218"/>
                <a:gd name="T7" fmla="*/ 104 h 110"/>
                <a:gd name="T8" fmla="*/ 102 w 218"/>
                <a:gd name="T9" fmla="*/ 104 h 110"/>
                <a:gd name="T10" fmla="*/ 78 w 218"/>
                <a:gd name="T11" fmla="*/ 104 h 110"/>
                <a:gd name="T12" fmla="*/ 58 w 218"/>
                <a:gd name="T13" fmla="*/ 108 h 110"/>
                <a:gd name="T14" fmla="*/ 58 w 218"/>
                <a:gd name="T15" fmla="*/ 108 h 110"/>
                <a:gd name="T16" fmla="*/ 48 w 218"/>
                <a:gd name="T17" fmla="*/ 108 h 110"/>
                <a:gd name="T18" fmla="*/ 40 w 218"/>
                <a:gd name="T19" fmla="*/ 108 h 110"/>
                <a:gd name="T20" fmla="*/ 28 w 218"/>
                <a:gd name="T21" fmla="*/ 108 h 110"/>
                <a:gd name="T22" fmla="*/ 18 w 218"/>
                <a:gd name="T23" fmla="*/ 104 h 110"/>
                <a:gd name="T24" fmla="*/ 8 w 218"/>
                <a:gd name="T25" fmla="*/ 98 h 110"/>
                <a:gd name="T26" fmla="*/ 6 w 218"/>
                <a:gd name="T27" fmla="*/ 92 h 110"/>
                <a:gd name="T28" fmla="*/ 2 w 218"/>
                <a:gd name="T29" fmla="*/ 86 h 110"/>
                <a:gd name="T30" fmla="*/ 0 w 218"/>
                <a:gd name="T31" fmla="*/ 80 h 110"/>
                <a:gd name="T32" fmla="*/ 0 w 218"/>
                <a:gd name="T33" fmla="*/ 72 h 110"/>
                <a:gd name="T34" fmla="*/ 0 w 218"/>
                <a:gd name="T35" fmla="*/ 72 h 110"/>
                <a:gd name="T36" fmla="*/ 0 w 218"/>
                <a:gd name="T37" fmla="*/ 64 h 110"/>
                <a:gd name="T38" fmla="*/ 2 w 218"/>
                <a:gd name="T39" fmla="*/ 56 h 110"/>
                <a:gd name="T40" fmla="*/ 6 w 218"/>
                <a:gd name="T41" fmla="*/ 50 h 110"/>
                <a:gd name="T42" fmla="*/ 12 w 218"/>
                <a:gd name="T43" fmla="*/ 44 h 110"/>
                <a:gd name="T44" fmla="*/ 26 w 218"/>
                <a:gd name="T45" fmla="*/ 36 h 110"/>
                <a:gd name="T46" fmla="*/ 46 w 218"/>
                <a:gd name="T47" fmla="*/ 30 h 110"/>
                <a:gd name="T48" fmla="*/ 92 w 218"/>
                <a:gd name="T49" fmla="*/ 18 h 110"/>
                <a:gd name="T50" fmla="*/ 116 w 218"/>
                <a:gd name="T51" fmla="*/ 10 h 110"/>
                <a:gd name="T52" fmla="*/ 140 w 218"/>
                <a:gd name="T53" fmla="*/ 0 h 110"/>
                <a:gd name="T54" fmla="*/ 218 w 218"/>
                <a:gd name="T5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8" h="110">
                  <a:moveTo>
                    <a:pt x="218" y="110"/>
                  </a:moveTo>
                  <a:lnTo>
                    <a:pt x="218" y="110"/>
                  </a:lnTo>
                  <a:lnTo>
                    <a:pt x="200" y="108"/>
                  </a:lnTo>
                  <a:lnTo>
                    <a:pt x="156" y="104"/>
                  </a:lnTo>
                  <a:lnTo>
                    <a:pt x="102" y="104"/>
                  </a:lnTo>
                  <a:lnTo>
                    <a:pt x="78" y="104"/>
                  </a:lnTo>
                  <a:lnTo>
                    <a:pt x="58" y="108"/>
                  </a:lnTo>
                  <a:lnTo>
                    <a:pt x="58" y="108"/>
                  </a:lnTo>
                  <a:lnTo>
                    <a:pt x="48" y="108"/>
                  </a:lnTo>
                  <a:lnTo>
                    <a:pt x="40" y="108"/>
                  </a:lnTo>
                  <a:lnTo>
                    <a:pt x="28" y="108"/>
                  </a:lnTo>
                  <a:lnTo>
                    <a:pt x="18" y="104"/>
                  </a:lnTo>
                  <a:lnTo>
                    <a:pt x="8" y="98"/>
                  </a:lnTo>
                  <a:lnTo>
                    <a:pt x="6" y="92"/>
                  </a:lnTo>
                  <a:lnTo>
                    <a:pt x="2" y="86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2" y="56"/>
                  </a:lnTo>
                  <a:lnTo>
                    <a:pt x="6" y="50"/>
                  </a:lnTo>
                  <a:lnTo>
                    <a:pt x="12" y="44"/>
                  </a:lnTo>
                  <a:lnTo>
                    <a:pt x="26" y="36"/>
                  </a:lnTo>
                  <a:lnTo>
                    <a:pt x="46" y="30"/>
                  </a:lnTo>
                  <a:lnTo>
                    <a:pt x="92" y="18"/>
                  </a:lnTo>
                  <a:lnTo>
                    <a:pt x="116" y="10"/>
                  </a:lnTo>
                  <a:lnTo>
                    <a:pt x="140" y="0"/>
                  </a:lnTo>
                  <a:lnTo>
                    <a:pt x="218" y="110"/>
                  </a:lnTo>
                  <a:close/>
                </a:path>
              </a:pathLst>
            </a:custGeom>
            <a:solidFill>
              <a:srgbClr val="FE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6" name="Freeform 10239"/>
            <p:cNvSpPr>
              <a:spLocks/>
            </p:cNvSpPr>
            <p:nvPr/>
          </p:nvSpPr>
          <p:spPr bwMode="auto">
            <a:xfrm>
              <a:off x="11784013" y="4005263"/>
              <a:ext cx="892175" cy="1304925"/>
            </a:xfrm>
            <a:custGeom>
              <a:avLst/>
              <a:gdLst>
                <a:gd name="T0" fmla="*/ 498 w 562"/>
                <a:gd name="T1" fmla="*/ 4 h 822"/>
                <a:gd name="T2" fmla="*/ 472 w 562"/>
                <a:gd name="T3" fmla="*/ 0 h 822"/>
                <a:gd name="T4" fmla="*/ 424 w 562"/>
                <a:gd name="T5" fmla="*/ 2 h 822"/>
                <a:gd name="T6" fmla="*/ 380 w 562"/>
                <a:gd name="T7" fmla="*/ 12 h 822"/>
                <a:gd name="T8" fmla="*/ 330 w 562"/>
                <a:gd name="T9" fmla="*/ 30 h 822"/>
                <a:gd name="T10" fmla="*/ 276 w 562"/>
                <a:gd name="T11" fmla="*/ 60 h 822"/>
                <a:gd name="T12" fmla="*/ 218 w 562"/>
                <a:gd name="T13" fmla="*/ 104 h 822"/>
                <a:gd name="T14" fmla="*/ 188 w 562"/>
                <a:gd name="T15" fmla="*/ 134 h 822"/>
                <a:gd name="T16" fmla="*/ 158 w 562"/>
                <a:gd name="T17" fmla="*/ 166 h 822"/>
                <a:gd name="T18" fmla="*/ 106 w 562"/>
                <a:gd name="T19" fmla="*/ 246 h 822"/>
                <a:gd name="T20" fmla="*/ 64 w 562"/>
                <a:gd name="T21" fmla="*/ 340 h 822"/>
                <a:gd name="T22" fmla="*/ 30 w 562"/>
                <a:gd name="T23" fmla="*/ 438 h 822"/>
                <a:gd name="T24" fmla="*/ 10 w 562"/>
                <a:gd name="T25" fmla="*/ 540 h 822"/>
                <a:gd name="T26" fmla="*/ 0 w 562"/>
                <a:gd name="T27" fmla="*/ 636 h 822"/>
                <a:gd name="T28" fmla="*/ 4 w 562"/>
                <a:gd name="T29" fmla="*/ 722 h 822"/>
                <a:gd name="T30" fmla="*/ 14 w 562"/>
                <a:gd name="T31" fmla="*/ 778 h 822"/>
                <a:gd name="T32" fmla="*/ 26 w 562"/>
                <a:gd name="T33" fmla="*/ 808 h 822"/>
                <a:gd name="T34" fmla="*/ 34 w 562"/>
                <a:gd name="T35" fmla="*/ 822 h 822"/>
                <a:gd name="T36" fmla="*/ 162 w 562"/>
                <a:gd name="T37" fmla="*/ 804 h 822"/>
                <a:gd name="T38" fmla="*/ 276 w 562"/>
                <a:gd name="T39" fmla="*/ 782 h 822"/>
                <a:gd name="T40" fmla="*/ 352 w 562"/>
                <a:gd name="T41" fmla="*/ 762 h 822"/>
                <a:gd name="T42" fmla="*/ 416 w 562"/>
                <a:gd name="T43" fmla="*/ 736 h 822"/>
                <a:gd name="T44" fmla="*/ 450 w 562"/>
                <a:gd name="T45" fmla="*/ 714 h 822"/>
                <a:gd name="T46" fmla="*/ 464 w 562"/>
                <a:gd name="T47" fmla="*/ 698 h 822"/>
                <a:gd name="T48" fmla="*/ 470 w 562"/>
                <a:gd name="T49" fmla="*/ 690 h 822"/>
                <a:gd name="T50" fmla="*/ 454 w 562"/>
                <a:gd name="T51" fmla="*/ 654 h 822"/>
                <a:gd name="T52" fmla="*/ 432 w 562"/>
                <a:gd name="T53" fmla="*/ 590 h 822"/>
                <a:gd name="T54" fmla="*/ 422 w 562"/>
                <a:gd name="T55" fmla="*/ 538 h 822"/>
                <a:gd name="T56" fmla="*/ 418 w 562"/>
                <a:gd name="T57" fmla="*/ 480 h 822"/>
                <a:gd name="T58" fmla="*/ 424 w 562"/>
                <a:gd name="T59" fmla="*/ 420 h 822"/>
                <a:gd name="T60" fmla="*/ 446 w 562"/>
                <a:gd name="T61" fmla="*/ 362 h 822"/>
                <a:gd name="T62" fmla="*/ 464 w 562"/>
                <a:gd name="T63" fmla="*/ 336 h 822"/>
                <a:gd name="T64" fmla="*/ 486 w 562"/>
                <a:gd name="T65" fmla="*/ 306 h 822"/>
                <a:gd name="T66" fmla="*/ 518 w 562"/>
                <a:gd name="T67" fmla="*/ 254 h 822"/>
                <a:gd name="T68" fmla="*/ 538 w 562"/>
                <a:gd name="T69" fmla="*/ 212 h 822"/>
                <a:gd name="T70" fmla="*/ 552 w 562"/>
                <a:gd name="T71" fmla="*/ 176 h 822"/>
                <a:gd name="T72" fmla="*/ 558 w 562"/>
                <a:gd name="T73" fmla="*/ 136 h 822"/>
                <a:gd name="T74" fmla="*/ 560 w 562"/>
                <a:gd name="T75" fmla="*/ 96 h 822"/>
                <a:gd name="T76" fmla="*/ 562 w 562"/>
                <a:gd name="T77" fmla="*/ 80 h 822"/>
                <a:gd name="T78" fmla="*/ 556 w 562"/>
                <a:gd name="T79" fmla="*/ 50 h 822"/>
                <a:gd name="T80" fmla="*/ 552 w 562"/>
                <a:gd name="T81" fmla="*/ 32 h 822"/>
                <a:gd name="T82" fmla="*/ 538 w 562"/>
                <a:gd name="T83" fmla="*/ 18 h 822"/>
                <a:gd name="T84" fmla="*/ 498 w 562"/>
                <a:gd name="T85" fmla="*/ 4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2" h="822">
                  <a:moveTo>
                    <a:pt x="498" y="4"/>
                  </a:moveTo>
                  <a:lnTo>
                    <a:pt x="498" y="4"/>
                  </a:lnTo>
                  <a:lnTo>
                    <a:pt x="492" y="2"/>
                  </a:lnTo>
                  <a:lnTo>
                    <a:pt x="472" y="0"/>
                  </a:lnTo>
                  <a:lnTo>
                    <a:pt x="442" y="0"/>
                  </a:lnTo>
                  <a:lnTo>
                    <a:pt x="424" y="2"/>
                  </a:lnTo>
                  <a:lnTo>
                    <a:pt x="404" y="6"/>
                  </a:lnTo>
                  <a:lnTo>
                    <a:pt x="380" y="12"/>
                  </a:lnTo>
                  <a:lnTo>
                    <a:pt x="356" y="20"/>
                  </a:lnTo>
                  <a:lnTo>
                    <a:pt x="330" y="30"/>
                  </a:lnTo>
                  <a:lnTo>
                    <a:pt x="304" y="42"/>
                  </a:lnTo>
                  <a:lnTo>
                    <a:pt x="276" y="60"/>
                  </a:lnTo>
                  <a:lnTo>
                    <a:pt x="246" y="80"/>
                  </a:lnTo>
                  <a:lnTo>
                    <a:pt x="218" y="104"/>
                  </a:lnTo>
                  <a:lnTo>
                    <a:pt x="188" y="134"/>
                  </a:lnTo>
                  <a:lnTo>
                    <a:pt x="188" y="134"/>
                  </a:lnTo>
                  <a:lnTo>
                    <a:pt x="172" y="150"/>
                  </a:lnTo>
                  <a:lnTo>
                    <a:pt x="158" y="166"/>
                  </a:lnTo>
                  <a:lnTo>
                    <a:pt x="130" y="204"/>
                  </a:lnTo>
                  <a:lnTo>
                    <a:pt x="106" y="246"/>
                  </a:lnTo>
                  <a:lnTo>
                    <a:pt x="84" y="292"/>
                  </a:lnTo>
                  <a:lnTo>
                    <a:pt x="64" y="340"/>
                  </a:lnTo>
                  <a:lnTo>
                    <a:pt x="46" y="388"/>
                  </a:lnTo>
                  <a:lnTo>
                    <a:pt x="30" y="438"/>
                  </a:lnTo>
                  <a:lnTo>
                    <a:pt x="18" y="488"/>
                  </a:lnTo>
                  <a:lnTo>
                    <a:pt x="10" y="540"/>
                  </a:lnTo>
                  <a:lnTo>
                    <a:pt x="4" y="588"/>
                  </a:lnTo>
                  <a:lnTo>
                    <a:pt x="0" y="636"/>
                  </a:lnTo>
                  <a:lnTo>
                    <a:pt x="0" y="680"/>
                  </a:lnTo>
                  <a:lnTo>
                    <a:pt x="4" y="722"/>
                  </a:lnTo>
                  <a:lnTo>
                    <a:pt x="10" y="760"/>
                  </a:lnTo>
                  <a:lnTo>
                    <a:pt x="14" y="778"/>
                  </a:lnTo>
                  <a:lnTo>
                    <a:pt x="20" y="794"/>
                  </a:lnTo>
                  <a:lnTo>
                    <a:pt x="26" y="808"/>
                  </a:lnTo>
                  <a:lnTo>
                    <a:pt x="34" y="822"/>
                  </a:lnTo>
                  <a:lnTo>
                    <a:pt x="34" y="822"/>
                  </a:lnTo>
                  <a:lnTo>
                    <a:pt x="96" y="814"/>
                  </a:lnTo>
                  <a:lnTo>
                    <a:pt x="162" y="804"/>
                  </a:lnTo>
                  <a:lnTo>
                    <a:pt x="238" y="790"/>
                  </a:lnTo>
                  <a:lnTo>
                    <a:pt x="276" y="782"/>
                  </a:lnTo>
                  <a:lnTo>
                    <a:pt x="316" y="772"/>
                  </a:lnTo>
                  <a:lnTo>
                    <a:pt x="352" y="762"/>
                  </a:lnTo>
                  <a:lnTo>
                    <a:pt x="386" y="750"/>
                  </a:lnTo>
                  <a:lnTo>
                    <a:pt x="416" y="736"/>
                  </a:lnTo>
                  <a:lnTo>
                    <a:pt x="440" y="722"/>
                  </a:lnTo>
                  <a:lnTo>
                    <a:pt x="450" y="714"/>
                  </a:lnTo>
                  <a:lnTo>
                    <a:pt x="458" y="706"/>
                  </a:lnTo>
                  <a:lnTo>
                    <a:pt x="464" y="698"/>
                  </a:lnTo>
                  <a:lnTo>
                    <a:pt x="470" y="690"/>
                  </a:lnTo>
                  <a:lnTo>
                    <a:pt x="470" y="690"/>
                  </a:lnTo>
                  <a:lnTo>
                    <a:pt x="464" y="680"/>
                  </a:lnTo>
                  <a:lnTo>
                    <a:pt x="454" y="654"/>
                  </a:lnTo>
                  <a:lnTo>
                    <a:pt x="440" y="614"/>
                  </a:lnTo>
                  <a:lnTo>
                    <a:pt x="432" y="590"/>
                  </a:lnTo>
                  <a:lnTo>
                    <a:pt x="426" y="566"/>
                  </a:lnTo>
                  <a:lnTo>
                    <a:pt x="422" y="538"/>
                  </a:lnTo>
                  <a:lnTo>
                    <a:pt x="418" y="510"/>
                  </a:lnTo>
                  <a:lnTo>
                    <a:pt x="418" y="480"/>
                  </a:lnTo>
                  <a:lnTo>
                    <a:pt x="420" y="450"/>
                  </a:lnTo>
                  <a:lnTo>
                    <a:pt x="424" y="420"/>
                  </a:lnTo>
                  <a:lnTo>
                    <a:pt x="434" y="390"/>
                  </a:lnTo>
                  <a:lnTo>
                    <a:pt x="446" y="362"/>
                  </a:lnTo>
                  <a:lnTo>
                    <a:pt x="454" y="348"/>
                  </a:lnTo>
                  <a:lnTo>
                    <a:pt x="464" y="336"/>
                  </a:lnTo>
                  <a:lnTo>
                    <a:pt x="464" y="336"/>
                  </a:lnTo>
                  <a:lnTo>
                    <a:pt x="486" y="306"/>
                  </a:lnTo>
                  <a:lnTo>
                    <a:pt x="504" y="278"/>
                  </a:lnTo>
                  <a:lnTo>
                    <a:pt x="518" y="254"/>
                  </a:lnTo>
                  <a:lnTo>
                    <a:pt x="530" y="232"/>
                  </a:lnTo>
                  <a:lnTo>
                    <a:pt x="538" y="212"/>
                  </a:lnTo>
                  <a:lnTo>
                    <a:pt x="546" y="192"/>
                  </a:lnTo>
                  <a:lnTo>
                    <a:pt x="552" y="176"/>
                  </a:lnTo>
                  <a:lnTo>
                    <a:pt x="554" y="162"/>
                  </a:lnTo>
                  <a:lnTo>
                    <a:pt x="558" y="136"/>
                  </a:lnTo>
                  <a:lnTo>
                    <a:pt x="558" y="114"/>
                  </a:lnTo>
                  <a:lnTo>
                    <a:pt x="560" y="96"/>
                  </a:lnTo>
                  <a:lnTo>
                    <a:pt x="562" y="80"/>
                  </a:lnTo>
                  <a:lnTo>
                    <a:pt x="562" y="80"/>
                  </a:lnTo>
                  <a:lnTo>
                    <a:pt x="558" y="64"/>
                  </a:lnTo>
                  <a:lnTo>
                    <a:pt x="556" y="50"/>
                  </a:lnTo>
                  <a:lnTo>
                    <a:pt x="556" y="40"/>
                  </a:lnTo>
                  <a:lnTo>
                    <a:pt x="552" y="32"/>
                  </a:lnTo>
                  <a:lnTo>
                    <a:pt x="548" y="24"/>
                  </a:lnTo>
                  <a:lnTo>
                    <a:pt x="538" y="18"/>
                  </a:lnTo>
                  <a:lnTo>
                    <a:pt x="522" y="12"/>
                  </a:lnTo>
                  <a:lnTo>
                    <a:pt x="498" y="4"/>
                  </a:lnTo>
                  <a:close/>
                </a:path>
              </a:pathLst>
            </a:custGeom>
            <a:solidFill>
              <a:srgbClr val="474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7" name="Freeform 10240"/>
            <p:cNvSpPr>
              <a:spLocks/>
            </p:cNvSpPr>
            <p:nvPr/>
          </p:nvSpPr>
          <p:spPr bwMode="auto">
            <a:xfrm>
              <a:off x="11784013" y="4005263"/>
              <a:ext cx="892175" cy="1304925"/>
            </a:xfrm>
            <a:custGeom>
              <a:avLst/>
              <a:gdLst>
                <a:gd name="T0" fmla="*/ 498 w 562"/>
                <a:gd name="T1" fmla="*/ 4 h 822"/>
                <a:gd name="T2" fmla="*/ 472 w 562"/>
                <a:gd name="T3" fmla="*/ 0 h 822"/>
                <a:gd name="T4" fmla="*/ 424 w 562"/>
                <a:gd name="T5" fmla="*/ 2 h 822"/>
                <a:gd name="T6" fmla="*/ 380 w 562"/>
                <a:gd name="T7" fmla="*/ 12 h 822"/>
                <a:gd name="T8" fmla="*/ 330 w 562"/>
                <a:gd name="T9" fmla="*/ 30 h 822"/>
                <a:gd name="T10" fmla="*/ 276 w 562"/>
                <a:gd name="T11" fmla="*/ 60 h 822"/>
                <a:gd name="T12" fmla="*/ 218 w 562"/>
                <a:gd name="T13" fmla="*/ 104 h 822"/>
                <a:gd name="T14" fmla="*/ 188 w 562"/>
                <a:gd name="T15" fmla="*/ 134 h 822"/>
                <a:gd name="T16" fmla="*/ 158 w 562"/>
                <a:gd name="T17" fmla="*/ 166 h 822"/>
                <a:gd name="T18" fmla="*/ 106 w 562"/>
                <a:gd name="T19" fmla="*/ 246 h 822"/>
                <a:gd name="T20" fmla="*/ 64 w 562"/>
                <a:gd name="T21" fmla="*/ 340 h 822"/>
                <a:gd name="T22" fmla="*/ 30 w 562"/>
                <a:gd name="T23" fmla="*/ 438 h 822"/>
                <a:gd name="T24" fmla="*/ 10 w 562"/>
                <a:gd name="T25" fmla="*/ 540 h 822"/>
                <a:gd name="T26" fmla="*/ 0 w 562"/>
                <a:gd name="T27" fmla="*/ 636 h 822"/>
                <a:gd name="T28" fmla="*/ 4 w 562"/>
                <a:gd name="T29" fmla="*/ 722 h 822"/>
                <a:gd name="T30" fmla="*/ 14 w 562"/>
                <a:gd name="T31" fmla="*/ 778 h 822"/>
                <a:gd name="T32" fmla="*/ 26 w 562"/>
                <a:gd name="T33" fmla="*/ 808 h 822"/>
                <a:gd name="T34" fmla="*/ 34 w 562"/>
                <a:gd name="T35" fmla="*/ 822 h 822"/>
                <a:gd name="T36" fmla="*/ 162 w 562"/>
                <a:gd name="T37" fmla="*/ 804 h 822"/>
                <a:gd name="T38" fmla="*/ 276 w 562"/>
                <a:gd name="T39" fmla="*/ 782 h 822"/>
                <a:gd name="T40" fmla="*/ 352 w 562"/>
                <a:gd name="T41" fmla="*/ 762 h 822"/>
                <a:gd name="T42" fmla="*/ 416 w 562"/>
                <a:gd name="T43" fmla="*/ 736 h 822"/>
                <a:gd name="T44" fmla="*/ 450 w 562"/>
                <a:gd name="T45" fmla="*/ 714 h 822"/>
                <a:gd name="T46" fmla="*/ 464 w 562"/>
                <a:gd name="T47" fmla="*/ 698 h 822"/>
                <a:gd name="T48" fmla="*/ 470 w 562"/>
                <a:gd name="T49" fmla="*/ 690 h 822"/>
                <a:gd name="T50" fmla="*/ 454 w 562"/>
                <a:gd name="T51" fmla="*/ 654 h 822"/>
                <a:gd name="T52" fmla="*/ 432 w 562"/>
                <a:gd name="T53" fmla="*/ 590 h 822"/>
                <a:gd name="T54" fmla="*/ 422 w 562"/>
                <a:gd name="T55" fmla="*/ 538 h 822"/>
                <a:gd name="T56" fmla="*/ 418 w 562"/>
                <a:gd name="T57" fmla="*/ 480 h 822"/>
                <a:gd name="T58" fmla="*/ 424 w 562"/>
                <a:gd name="T59" fmla="*/ 420 h 822"/>
                <a:gd name="T60" fmla="*/ 446 w 562"/>
                <a:gd name="T61" fmla="*/ 362 h 822"/>
                <a:gd name="T62" fmla="*/ 464 w 562"/>
                <a:gd name="T63" fmla="*/ 336 h 822"/>
                <a:gd name="T64" fmla="*/ 486 w 562"/>
                <a:gd name="T65" fmla="*/ 306 h 822"/>
                <a:gd name="T66" fmla="*/ 518 w 562"/>
                <a:gd name="T67" fmla="*/ 254 h 822"/>
                <a:gd name="T68" fmla="*/ 538 w 562"/>
                <a:gd name="T69" fmla="*/ 212 h 822"/>
                <a:gd name="T70" fmla="*/ 552 w 562"/>
                <a:gd name="T71" fmla="*/ 176 h 822"/>
                <a:gd name="T72" fmla="*/ 558 w 562"/>
                <a:gd name="T73" fmla="*/ 136 h 822"/>
                <a:gd name="T74" fmla="*/ 560 w 562"/>
                <a:gd name="T75" fmla="*/ 96 h 822"/>
                <a:gd name="T76" fmla="*/ 562 w 562"/>
                <a:gd name="T77" fmla="*/ 80 h 822"/>
                <a:gd name="T78" fmla="*/ 556 w 562"/>
                <a:gd name="T79" fmla="*/ 50 h 822"/>
                <a:gd name="T80" fmla="*/ 552 w 562"/>
                <a:gd name="T81" fmla="*/ 32 h 822"/>
                <a:gd name="T82" fmla="*/ 538 w 562"/>
                <a:gd name="T83" fmla="*/ 18 h 822"/>
                <a:gd name="T84" fmla="*/ 498 w 562"/>
                <a:gd name="T85" fmla="*/ 4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2" h="822">
                  <a:moveTo>
                    <a:pt x="498" y="4"/>
                  </a:moveTo>
                  <a:lnTo>
                    <a:pt x="498" y="4"/>
                  </a:lnTo>
                  <a:lnTo>
                    <a:pt x="492" y="2"/>
                  </a:lnTo>
                  <a:lnTo>
                    <a:pt x="472" y="0"/>
                  </a:lnTo>
                  <a:lnTo>
                    <a:pt x="442" y="0"/>
                  </a:lnTo>
                  <a:lnTo>
                    <a:pt x="424" y="2"/>
                  </a:lnTo>
                  <a:lnTo>
                    <a:pt x="404" y="6"/>
                  </a:lnTo>
                  <a:lnTo>
                    <a:pt x="380" y="12"/>
                  </a:lnTo>
                  <a:lnTo>
                    <a:pt x="356" y="20"/>
                  </a:lnTo>
                  <a:lnTo>
                    <a:pt x="330" y="30"/>
                  </a:lnTo>
                  <a:lnTo>
                    <a:pt x="304" y="42"/>
                  </a:lnTo>
                  <a:lnTo>
                    <a:pt x="276" y="60"/>
                  </a:lnTo>
                  <a:lnTo>
                    <a:pt x="246" y="80"/>
                  </a:lnTo>
                  <a:lnTo>
                    <a:pt x="218" y="104"/>
                  </a:lnTo>
                  <a:lnTo>
                    <a:pt x="188" y="134"/>
                  </a:lnTo>
                  <a:lnTo>
                    <a:pt x="188" y="134"/>
                  </a:lnTo>
                  <a:lnTo>
                    <a:pt x="172" y="150"/>
                  </a:lnTo>
                  <a:lnTo>
                    <a:pt x="158" y="166"/>
                  </a:lnTo>
                  <a:lnTo>
                    <a:pt x="130" y="204"/>
                  </a:lnTo>
                  <a:lnTo>
                    <a:pt x="106" y="246"/>
                  </a:lnTo>
                  <a:lnTo>
                    <a:pt x="84" y="292"/>
                  </a:lnTo>
                  <a:lnTo>
                    <a:pt x="64" y="340"/>
                  </a:lnTo>
                  <a:lnTo>
                    <a:pt x="46" y="388"/>
                  </a:lnTo>
                  <a:lnTo>
                    <a:pt x="30" y="438"/>
                  </a:lnTo>
                  <a:lnTo>
                    <a:pt x="18" y="488"/>
                  </a:lnTo>
                  <a:lnTo>
                    <a:pt x="10" y="540"/>
                  </a:lnTo>
                  <a:lnTo>
                    <a:pt x="4" y="588"/>
                  </a:lnTo>
                  <a:lnTo>
                    <a:pt x="0" y="636"/>
                  </a:lnTo>
                  <a:lnTo>
                    <a:pt x="0" y="680"/>
                  </a:lnTo>
                  <a:lnTo>
                    <a:pt x="4" y="722"/>
                  </a:lnTo>
                  <a:lnTo>
                    <a:pt x="10" y="760"/>
                  </a:lnTo>
                  <a:lnTo>
                    <a:pt x="14" y="778"/>
                  </a:lnTo>
                  <a:lnTo>
                    <a:pt x="20" y="794"/>
                  </a:lnTo>
                  <a:lnTo>
                    <a:pt x="26" y="808"/>
                  </a:lnTo>
                  <a:lnTo>
                    <a:pt x="34" y="822"/>
                  </a:lnTo>
                  <a:lnTo>
                    <a:pt x="34" y="822"/>
                  </a:lnTo>
                  <a:lnTo>
                    <a:pt x="96" y="814"/>
                  </a:lnTo>
                  <a:lnTo>
                    <a:pt x="162" y="804"/>
                  </a:lnTo>
                  <a:lnTo>
                    <a:pt x="238" y="790"/>
                  </a:lnTo>
                  <a:lnTo>
                    <a:pt x="276" y="782"/>
                  </a:lnTo>
                  <a:lnTo>
                    <a:pt x="316" y="772"/>
                  </a:lnTo>
                  <a:lnTo>
                    <a:pt x="352" y="762"/>
                  </a:lnTo>
                  <a:lnTo>
                    <a:pt x="386" y="750"/>
                  </a:lnTo>
                  <a:lnTo>
                    <a:pt x="416" y="736"/>
                  </a:lnTo>
                  <a:lnTo>
                    <a:pt x="440" y="722"/>
                  </a:lnTo>
                  <a:lnTo>
                    <a:pt x="450" y="714"/>
                  </a:lnTo>
                  <a:lnTo>
                    <a:pt x="458" y="706"/>
                  </a:lnTo>
                  <a:lnTo>
                    <a:pt x="464" y="698"/>
                  </a:lnTo>
                  <a:lnTo>
                    <a:pt x="470" y="690"/>
                  </a:lnTo>
                  <a:lnTo>
                    <a:pt x="470" y="690"/>
                  </a:lnTo>
                  <a:lnTo>
                    <a:pt x="464" y="680"/>
                  </a:lnTo>
                  <a:lnTo>
                    <a:pt x="454" y="654"/>
                  </a:lnTo>
                  <a:lnTo>
                    <a:pt x="440" y="614"/>
                  </a:lnTo>
                  <a:lnTo>
                    <a:pt x="432" y="590"/>
                  </a:lnTo>
                  <a:lnTo>
                    <a:pt x="426" y="566"/>
                  </a:lnTo>
                  <a:lnTo>
                    <a:pt x="422" y="538"/>
                  </a:lnTo>
                  <a:lnTo>
                    <a:pt x="418" y="510"/>
                  </a:lnTo>
                  <a:lnTo>
                    <a:pt x="418" y="480"/>
                  </a:lnTo>
                  <a:lnTo>
                    <a:pt x="420" y="450"/>
                  </a:lnTo>
                  <a:lnTo>
                    <a:pt x="424" y="420"/>
                  </a:lnTo>
                  <a:lnTo>
                    <a:pt x="434" y="390"/>
                  </a:lnTo>
                  <a:lnTo>
                    <a:pt x="446" y="362"/>
                  </a:lnTo>
                  <a:lnTo>
                    <a:pt x="454" y="348"/>
                  </a:lnTo>
                  <a:lnTo>
                    <a:pt x="464" y="336"/>
                  </a:lnTo>
                  <a:lnTo>
                    <a:pt x="464" y="336"/>
                  </a:lnTo>
                  <a:lnTo>
                    <a:pt x="486" y="306"/>
                  </a:lnTo>
                  <a:lnTo>
                    <a:pt x="504" y="278"/>
                  </a:lnTo>
                  <a:lnTo>
                    <a:pt x="518" y="254"/>
                  </a:lnTo>
                  <a:lnTo>
                    <a:pt x="530" y="232"/>
                  </a:lnTo>
                  <a:lnTo>
                    <a:pt x="538" y="212"/>
                  </a:lnTo>
                  <a:lnTo>
                    <a:pt x="546" y="192"/>
                  </a:lnTo>
                  <a:lnTo>
                    <a:pt x="552" y="176"/>
                  </a:lnTo>
                  <a:lnTo>
                    <a:pt x="554" y="162"/>
                  </a:lnTo>
                  <a:lnTo>
                    <a:pt x="558" y="136"/>
                  </a:lnTo>
                  <a:lnTo>
                    <a:pt x="558" y="114"/>
                  </a:lnTo>
                  <a:lnTo>
                    <a:pt x="560" y="96"/>
                  </a:lnTo>
                  <a:lnTo>
                    <a:pt x="562" y="80"/>
                  </a:lnTo>
                  <a:lnTo>
                    <a:pt x="562" y="80"/>
                  </a:lnTo>
                  <a:lnTo>
                    <a:pt x="558" y="64"/>
                  </a:lnTo>
                  <a:lnTo>
                    <a:pt x="556" y="50"/>
                  </a:lnTo>
                  <a:lnTo>
                    <a:pt x="556" y="40"/>
                  </a:lnTo>
                  <a:lnTo>
                    <a:pt x="552" y="32"/>
                  </a:lnTo>
                  <a:lnTo>
                    <a:pt x="548" y="24"/>
                  </a:lnTo>
                  <a:lnTo>
                    <a:pt x="538" y="18"/>
                  </a:lnTo>
                  <a:lnTo>
                    <a:pt x="522" y="12"/>
                  </a:lnTo>
                  <a:lnTo>
                    <a:pt x="498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8" name="Freeform 10242"/>
            <p:cNvSpPr>
              <a:spLocks/>
            </p:cNvSpPr>
            <p:nvPr/>
          </p:nvSpPr>
          <p:spPr bwMode="auto">
            <a:xfrm>
              <a:off x="11669713" y="5148263"/>
              <a:ext cx="381000" cy="171450"/>
            </a:xfrm>
            <a:custGeom>
              <a:avLst/>
              <a:gdLst>
                <a:gd name="T0" fmla="*/ 240 w 240"/>
                <a:gd name="T1" fmla="*/ 86 h 108"/>
                <a:gd name="T2" fmla="*/ 240 w 240"/>
                <a:gd name="T3" fmla="*/ 86 h 108"/>
                <a:gd name="T4" fmla="*/ 234 w 240"/>
                <a:gd name="T5" fmla="*/ 90 h 108"/>
                <a:gd name="T6" fmla="*/ 218 w 240"/>
                <a:gd name="T7" fmla="*/ 96 h 108"/>
                <a:gd name="T8" fmla="*/ 192 w 240"/>
                <a:gd name="T9" fmla="*/ 102 h 108"/>
                <a:gd name="T10" fmla="*/ 178 w 240"/>
                <a:gd name="T11" fmla="*/ 106 h 108"/>
                <a:gd name="T12" fmla="*/ 160 w 240"/>
                <a:gd name="T13" fmla="*/ 106 h 108"/>
                <a:gd name="T14" fmla="*/ 142 w 240"/>
                <a:gd name="T15" fmla="*/ 108 h 108"/>
                <a:gd name="T16" fmla="*/ 124 w 240"/>
                <a:gd name="T17" fmla="*/ 106 h 108"/>
                <a:gd name="T18" fmla="*/ 104 w 240"/>
                <a:gd name="T19" fmla="*/ 102 h 108"/>
                <a:gd name="T20" fmla="*/ 84 w 240"/>
                <a:gd name="T21" fmla="*/ 96 h 108"/>
                <a:gd name="T22" fmla="*/ 62 w 240"/>
                <a:gd name="T23" fmla="*/ 88 h 108"/>
                <a:gd name="T24" fmla="*/ 42 w 240"/>
                <a:gd name="T25" fmla="*/ 76 h 108"/>
                <a:gd name="T26" fmla="*/ 22 w 240"/>
                <a:gd name="T27" fmla="*/ 62 h 108"/>
                <a:gd name="T28" fmla="*/ 0 w 240"/>
                <a:gd name="T29" fmla="*/ 42 h 108"/>
                <a:gd name="T30" fmla="*/ 0 w 240"/>
                <a:gd name="T31" fmla="*/ 42 h 108"/>
                <a:gd name="T32" fmla="*/ 12 w 240"/>
                <a:gd name="T33" fmla="*/ 46 h 108"/>
                <a:gd name="T34" fmla="*/ 24 w 240"/>
                <a:gd name="T35" fmla="*/ 50 h 108"/>
                <a:gd name="T36" fmla="*/ 38 w 240"/>
                <a:gd name="T37" fmla="*/ 52 h 108"/>
                <a:gd name="T38" fmla="*/ 46 w 240"/>
                <a:gd name="T39" fmla="*/ 50 h 108"/>
                <a:gd name="T40" fmla="*/ 52 w 240"/>
                <a:gd name="T41" fmla="*/ 48 h 108"/>
                <a:gd name="T42" fmla="*/ 58 w 240"/>
                <a:gd name="T43" fmla="*/ 46 h 108"/>
                <a:gd name="T44" fmla="*/ 64 w 240"/>
                <a:gd name="T45" fmla="*/ 40 h 108"/>
                <a:gd name="T46" fmla="*/ 70 w 240"/>
                <a:gd name="T47" fmla="*/ 34 h 108"/>
                <a:gd name="T48" fmla="*/ 72 w 240"/>
                <a:gd name="T49" fmla="*/ 26 h 108"/>
                <a:gd name="T50" fmla="*/ 74 w 240"/>
                <a:gd name="T51" fmla="*/ 14 h 108"/>
                <a:gd name="T52" fmla="*/ 74 w 240"/>
                <a:gd name="T53" fmla="*/ 0 h 108"/>
                <a:gd name="T54" fmla="*/ 74 w 240"/>
                <a:gd name="T55" fmla="*/ 0 h 108"/>
                <a:gd name="T56" fmla="*/ 76 w 240"/>
                <a:gd name="T57" fmla="*/ 4 h 108"/>
                <a:gd name="T58" fmla="*/ 80 w 240"/>
                <a:gd name="T59" fmla="*/ 16 h 108"/>
                <a:gd name="T60" fmla="*/ 88 w 240"/>
                <a:gd name="T61" fmla="*/ 32 h 108"/>
                <a:gd name="T62" fmla="*/ 94 w 240"/>
                <a:gd name="T63" fmla="*/ 40 h 108"/>
                <a:gd name="T64" fmla="*/ 102 w 240"/>
                <a:gd name="T65" fmla="*/ 50 h 108"/>
                <a:gd name="T66" fmla="*/ 112 w 240"/>
                <a:gd name="T67" fmla="*/ 58 h 108"/>
                <a:gd name="T68" fmla="*/ 124 w 240"/>
                <a:gd name="T69" fmla="*/ 66 h 108"/>
                <a:gd name="T70" fmla="*/ 136 w 240"/>
                <a:gd name="T71" fmla="*/ 74 h 108"/>
                <a:gd name="T72" fmla="*/ 152 w 240"/>
                <a:gd name="T73" fmla="*/ 80 h 108"/>
                <a:gd name="T74" fmla="*/ 170 w 240"/>
                <a:gd name="T75" fmla="*/ 84 h 108"/>
                <a:gd name="T76" fmla="*/ 190 w 240"/>
                <a:gd name="T77" fmla="*/ 86 h 108"/>
                <a:gd name="T78" fmla="*/ 214 w 240"/>
                <a:gd name="T79" fmla="*/ 88 h 108"/>
                <a:gd name="T80" fmla="*/ 240 w 240"/>
                <a:gd name="T81" fmla="*/ 8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0" h="108">
                  <a:moveTo>
                    <a:pt x="240" y="86"/>
                  </a:moveTo>
                  <a:lnTo>
                    <a:pt x="240" y="86"/>
                  </a:lnTo>
                  <a:lnTo>
                    <a:pt x="234" y="90"/>
                  </a:lnTo>
                  <a:lnTo>
                    <a:pt x="218" y="96"/>
                  </a:lnTo>
                  <a:lnTo>
                    <a:pt x="192" y="102"/>
                  </a:lnTo>
                  <a:lnTo>
                    <a:pt x="178" y="106"/>
                  </a:lnTo>
                  <a:lnTo>
                    <a:pt x="160" y="106"/>
                  </a:lnTo>
                  <a:lnTo>
                    <a:pt x="142" y="108"/>
                  </a:lnTo>
                  <a:lnTo>
                    <a:pt x="124" y="106"/>
                  </a:lnTo>
                  <a:lnTo>
                    <a:pt x="104" y="102"/>
                  </a:lnTo>
                  <a:lnTo>
                    <a:pt x="84" y="96"/>
                  </a:lnTo>
                  <a:lnTo>
                    <a:pt x="62" y="88"/>
                  </a:lnTo>
                  <a:lnTo>
                    <a:pt x="42" y="76"/>
                  </a:lnTo>
                  <a:lnTo>
                    <a:pt x="22" y="6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2" y="46"/>
                  </a:lnTo>
                  <a:lnTo>
                    <a:pt x="24" y="50"/>
                  </a:lnTo>
                  <a:lnTo>
                    <a:pt x="38" y="52"/>
                  </a:lnTo>
                  <a:lnTo>
                    <a:pt x="46" y="50"/>
                  </a:lnTo>
                  <a:lnTo>
                    <a:pt x="52" y="48"/>
                  </a:lnTo>
                  <a:lnTo>
                    <a:pt x="58" y="46"/>
                  </a:lnTo>
                  <a:lnTo>
                    <a:pt x="64" y="40"/>
                  </a:lnTo>
                  <a:lnTo>
                    <a:pt x="70" y="34"/>
                  </a:lnTo>
                  <a:lnTo>
                    <a:pt x="72" y="26"/>
                  </a:lnTo>
                  <a:lnTo>
                    <a:pt x="74" y="14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6" y="4"/>
                  </a:lnTo>
                  <a:lnTo>
                    <a:pt x="80" y="16"/>
                  </a:lnTo>
                  <a:lnTo>
                    <a:pt x="88" y="32"/>
                  </a:lnTo>
                  <a:lnTo>
                    <a:pt x="94" y="40"/>
                  </a:lnTo>
                  <a:lnTo>
                    <a:pt x="102" y="50"/>
                  </a:lnTo>
                  <a:lnTo>
                    <a:pt x="112" y="58"/>
                  </a:lnTo>
                  <a:lnTo>
                    <a:pt x="124" y="66"/>
                  </a:lnTo>
                  <a:lnTo>
                    <a:pt x="136" y="74"/>
                  </a:lnTo>
                  <a:lnTo>
                    <a:pt x="152" y="80"/>
                  </a:lnTo>
                  <a:lnTo>
                    <a:pt x="170" y="84"/>
                  </a:lnTo>
                  <a:lnTo>
                    <a:pt x="190" y="86"/>
                  </a:lnTo>
                  <a:lnTo>
                    <a:pt x="214" y="88"/>
                  </a:lnTo>
                  <a:lnTo>
                    <a:pt x="240" y="86"/>
                  </a:lnTo>
                  <a:close/>
                </a:path>
              </a:pathLst>
            </a:custGeom>
            <a:solidFill>
              <a:srgbClr val="676C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9" name="Freeform 10243"/>
            <p:cNvSpPr>
              <a:spLocks/>
            </p:cNvSpPr>
            <p:nvPr/>
          </p:nvSpPr>
          <p:spPr bwMode="auto">
            <a:xfrm>
              <a:off x="11669713" y="5148263"/>
              <a:ext cx="381000" cy="171450"/>
            </a:xfrm>
            <a:custGeom>
              <a:avLst/>
              <a:gdLst>
                <a:gd name="T0" fmla="*/ 240 w 240"/>
                <a:gd name="T1" fmla="*/ 86 h 108"/>
                <a:gd name="T2" fmla="*/ 240 w 240"/>
                <a:gd name="T3" fmla="*/ 86 h 108"/>
                <a:gd name="T4" fmla="*/ 234 w 240"/>
                <a:gd name="T5" fmla="*/ 90 h 108"/>
                <a:gd name="T6" fmla="*/ 218 w 240"/>
                <a:gd name="T7" fmla="*/ 96 h 108"/>
                <a:gd name="T8" fmla="*/ 192 w 240"/>
                <a:gd name="T9" fmla="*/ 102 h 108"/>
                <a:gd name="T10" fmla="*/ 178 w 240"/>
                <a:gd name="T11" fmla="*/ 106 h 108"/>
                <a:gd name="T12" fmla="*/ 160 w 240"/>
                <a:gd name="T13" fmla="*/ 106 h 108"/>
                <a:gd name="T14" fmla="*/ 142 w 240"/>
                <a:gd name="T15" fmla="*/ 108 h 108"/>
                <a:gd name="T16" fmla="*/ 124 w 240"/>
                <a:gd name="T17" fmla="*/ 106 h 108"/>
                <a:gd name="T18" fmla="*/ 104 w 240"/>
                <a:gd name="T19" fmla="*/ 102 h 108"/>
                <a:gd name="T20" fmla="*/ 84 w 240"/>
                <a:gd name="T21" fmla="*/ 96 h 108"/>
                <a:gd name="T22" fmla="*/ 62 w 240"/>
                <a:gd name="T23" fmla="*/ 88 h 108"/>
                <a:gd name="T24" fmla="*/ 42 w 240"/>
                <a:gd name="T25" fmla="*/ 76 h 108"/>
                <a:gd name="T26" fmla="*/ 22 w 240"/>
                <a:gd name="T27" fmla="*/ 62 h 108"/>
                <a:gd name="T28" fmla="*/ 0 w 240"/>
                <a:gd name="T29" fmla="*/ 42 h 108"/>
                <a:gd name="T30" fmla="*/ 0 w 240"/>
                <a:gd name="T31" fmla="*/ 42 h 108"/>
                <a:gd name="T32" fmla="*/ 12 w 240"/>
                <a:gd name="T33" fmla="*/ 46 h 108"/>
                <a:gd name="T34" fmla="*/ 24 w 240"/>
                <a:gd name="T35" fmla="*/ 50 h 108"/>
                <a:gd name="T36" fmla="*/ 38 w 240"/>
                <a:gd name="T37" fmla="*/ 52 h 108"/>
                <a:gd name="T38" fmla="*/ 46 w 240"/>
                <a:gd name="T39" fmla="*/ 50 h 108"/>
                <a:gd name="T40" fmla="*/ 52 w 240"/>
                <a:gd name="T41" fmla="*/ 48 h 108"/>
                <a:gd name="T42" fmla="*/ 58 w 240"/>
                <a:gd name="T43" fmla="*/ 46 h 108"/>
                <a:gd name="T44" fmla="*/ 64 w 240"/>
                <a:gd name="T45" fmla="*/ 40 h 108"/>
                <a:gd name="T46" fmla="*/ 70 w 240"/>
                <a:gd name="T47" fmla="*/ 34 h 108"/>
                <a:gd name="T48" fmla="*/ 72 w 240"/>
                <a:gd name="T49" fmla="*/ 26 h 108"/>
                <a:gd name="T50" fmla="*/ 74 w 240"/>
                <a:gd name="T51" fmla="*/ 14 h 108"/>
                <a:gd name="T52" fmla="*/ 74 w 240"/>
                <a:gd name="T53" fmla="*/ 0 h 108"/>
                <a:gd name="T54" fmla="*/ 74 w 240"/>
                <a:gd name="T55" fmla="*/ 0 h 108"/>
                <a:gd name="T56" fmla="*/ 76 w 240"/>
                <a:gd name="T57" fmla="*/ 4 h 108"/>
                <a:gd name="T58" fmla="*/ 80 w 240"/>
                <a:gd name="T59" fmla="*/ 16 h 108"/>
                <a:gd name="T60" fmla="*/ 88 w 240"/>
                <a:gd name="T61" fmla="*/ 32 h 108"/>
                <a:gd name="T62" fmla="*/ 94 w 240"/>
                <a:gd name="T63" fmla="*/ 40 h 108"/>
                <a:gd name="T64" fmla="*/ 102 w 240"/>
                <a:gd name="T65" fmla="*/ 50 h 108"/>
                <a:gd name="T66" fmla="*/ 112 w 240"/>
                <a:gd name="T67" fmla="*/ 58 h 108"/>
                <a:gd name="T68" fmla="*/ 124 w 240"/>
                <a:gd name="T69" fmla="*/ 66 h 108"/>
                <a:gd name="T70" fmla="*/ 136 w 240"/>
                <a:gd name="T71" fmla="*/ 74 h 108"/>
                <a:gd name="T72" fmla="*/ 152 w 240"/>
                <a:gd name="T73" fmla="*/ 80 h 108"/>
                <a:gd name="T74" fmla="*/ 170 w 240"/>
                <a:gd name="T75" fmla="*/ 84 h 108"/>
                <a:gd name="T76" fmla="*/ 190 w 240"/>
                <a:gd name="T77" fmla="*/ 86 h 108"/>
                <a:gd name="T78" fmla="*/ 214 w 240"/>
                <a:gd name="T79" fmla="*/ 88 h 108"/>
                <a:gd name="T80" fmla="*/ 240 w 240"/>
                <a:gd name="T81" fmla="*/ 8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0" h="108">
                  <a:moveTo>
                    <a:pt x="240" y="86"/>
                  </a:moveTo>
                  <a:lnTo>
                    <a:pt x="240" y="86"/>
                  </a:lnTo>
                  <a:lnTo>
                    <a:pt x="234" y="90"/>
                  </a:lnTo>
                  <a:lnTo>
                    <a:pt x="218" y="96"/>
                  </a:lnTo>
                  <a:lnTo>
                    <a:pt x="192" y="102"/>
                  </a:lnTo>
                  <a:lnTo>
                    <a:pt x="178" y="106"/>
                  </a:lnTo>
                  <a:lnTo>
                    <a:pt x="160" y="106"/>
                  </a:lnTo>
                  <a:lnTo>
                    <a:pt x="142" y="108"/>
                  </a:lnTo>
                  <a:lnTo>
                    <a:pt x="124" y="106"/>
                  </a:lnTo>
                  <a:lnTo>
                    <a:pt x="104" y="102"/>
                  </a:lnTo>
                  <a:lnTo>
                    <a:pt x="84" y="96"/>
                  </a:lnTo>
                  <a:lnTo>
                    <a:pt x="62" y="88"/>
                  </a:lnTo>
                  <a:lnTo>
                    <a:pt x="42" y="76"/>
                  </a:lnTo>
                  <a:lnTo>
                    <a:pt x="22" y="6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2" y="46"/>
                  </a:lnTo>
                  <a:lnTo>
                    <a:pt x="24" y="50"/>
                  </a:lnTo>
                  <a:lnTo>
                    <a:pt x="38" y="52"/>
                  </a:lnTo>
                  <a:lnTo>
                    <a:pt x="46" y="50"/>
                  </a:lnTo>
                  <a:lnTo>
                    <a:pt x="52" y="48"/>
                  </a:lnTo>
                  <a:lnTo>
                    <a:pt x="58" y="46"/>
                  </a:lnTo>
                  <a:lnTo>
                    <a:pt x="64" y="40"/>
                  </a:lnTo>
                  <a:lnTo>
                    <a:pt x="70" y="34"/>
                  </a:lnTo>
                  <a:lnTo>
                    <a:pt x="72" y="26"/>
                  </a:lnTo>
                  <a:lnTo>
                    <a:pt x="74" y="14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6" y="4"/>
                  </a:lnTo>
                  <a:lnTo>
                    <a:pt x="80" y="16"/>
                  </a:lnTo>
                  <a:lnTo>
                    <a:pt x="88" y="32"/>
                  </a:lnTo>
                  <a:lnTo>
                    <a:pt x="94" y="40"/>
                  </a:lnTo>
                  <a:lnTo>
                    <a:pt x="102" y="50"/>
                  </a:lnTo>
                  <a:lnTo>
                    <a:pt x="112" y="58"/>
                  </a:lnTo>
                  <a:lnTo>
                    <a:pt x="124" y="66"/>
                  </a:lnTo>
                  <a:lnTo>
                    <a:pt x="136" y="74"/>
                  </a:lnTo>
                  <a:lnTo>
                    <a:pt x="152" y="80"/>
                  </a:lnTo>
                  <a:lnTo>
                    <a:pt x="170" y="84"/>
                  </a:lnTo>
                  <a:lnTo>
                    <a:pt x="190" y="86"/>
                  </a:lnTo>
                  <a:lnTo>
                    <a:pt x="214" y="88"/>
                  </a:lnTo>
                  <a:lnTo>
                    <a:pt x="240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0" name="Freeform 10244"/>
            <p:cNvSpPr>
              <a:spLocks/>
            </p:cNvSpPr>
            <p:nvPr/>
          </p:nvSpPr>
          <p:spPr bwMode="auto">
            <a:xfrm>
              <a:off x="11536363" y="3916363"/>
              <a:ext cx="1146175" cy="381000"/>
            </a:xfrm>
            <a:custGeom>
              <a:avLst/>
              <a:gdLst>
                <a:gd name="T0" fmla="*/ 722 w 722"/>
                <a:gd name="T1" fmla="*/ 156 h 240"/>
                <a:gd name="T2" fmla="*/ 710 w 722"/>
                <a:gd name="T3" fmla="*/ 126 h 240"/>
                <a:gd name="T4" fmla="*/ 680 w 722"/>
                <a:gd name="T5" fmla="*/ 88 h 240"/>
                <a:gd name="T6" fmla="*/ 654 w 722"/>
                <a:gd name="T7" fmla="*/ 68 h 240"/>
                <a:gd name="T8" fmla="*/ 622 w 722"/>
                <a:gd name="T9" fmla="*/ 50 h 240"/>
                <a:gd name="T10" fmla="*/ 580 w 722"/>
                <a:gd name="T11" fmla="*/ 34 h 240"/>
                <a:gd name="T12" fmla="*/ 556 w 722"/>
                <a:gd name="T13" fmla="*/ 30 h 240"/>
                <a:gd name="T14" fmla="*/ 506 w 722"/>
                <a:gd name="T15" fmla="*/ 32 h 240"/>
                <a:gd name="T16" fmla="*/ 430 w 722"/>
                <a:gd name="T17" fmla="*/ 48 h 240"/>
                <a:gd name="T18" fmla="*/ 350 w 722"/>
                <a:gd name="T19" fmla="*/ 64 h 240"/>
                <a:gd name="T20" fmla="*/ 296 w 722"/>
                <a:gd name="T21" fmla="*/ 66 h 240"/>
                <a:gd name="T22" fmla="*/ 244 w 722"/>
                <a:gd name="T23" fmla="*/ 56 h 240"/>
                <a:gd name="T24" fmla="*/ 218 w 722"/>
                <a:gd name="T25" fmla="*/ 42 h 240"/>
                <a:gd name="T26" fmla="*/ 192 w 722"/>
                <a:gd name="T27" fmla="*/ 24 h 240"/>
                <a:gd name="T28" fmla="*/ 166 w 722"/>
                <a:gd name="T29" fmla="*/ 0 h 240"/>
                <a:gd name="T30" fmla="*/ 0 w 722"/>
                <a:gd name="T31" fmla="*/ 20 h 240"/>
                <a:gd name="T32" fmla="*/ 16 w 722"/>
                <a:gd name="T33" fmla="*/ 100 h 240"/>
                <a:gd name="T34" fmla="*/ 38 w 722"/>
                <a:gd name="T35" fmla="*/ 184 h 240"/>
                <a:gd name="T36" fmla="*/ 46 w 722"/>
                <a:gd name="T37" fmla="*/ 198 h 240"/>
                <a:gd name="T38" fmla="*/ 94 w 722"/>
                <a:gd name="T39" fmla="*/ 220 h 240"/>
                <a:gd name="T40" fmla="*/ 146 w 722"/>
                <a:gd name="T41" fmla="*/ 234 h 240"/>
                <a:gd name="T42" fmla="*/ 184 w 722"/>
                <a:gd name="T43" fmla="*/ 240 h 240"/>
                <a:gd name="T44" fmla="*/ 224 w 722"/>
                <a:gd name="T45" fmla="*/ 236 h 240"/>
                <a:gd name="T46" fmla="*/ 264 w 722"/>
                <a:gd name="T47" fmla="*/ 224 h 240"/>
                <a:gd name="T48" fmla="*/ 284 w 722"/>
                <a:gd name="T49" fmla="*/ 214 h 240"/>
                <a:gd name="T50" fmla="*/ 384 w 722"/>
                <a:gd name="T51" fmla="*/ 152 h 240"/>
                <a:gd name="T52" fmla="*/ 444 w 722"/>
                <a:gd name="T53" fmla="*/ 122 h 240"/>
                <a:gd name="T54" fmla="*/ 500 w 722"/>
                <a:gd name="T55" fmla="*/ 102 h 240"/>
                <a:gd name="T56" fmla="*/ 552 w 722"/>
                <a:gd name="T57" fmla="*/ 94 h 240"/>
                <a:gd name="T58" fmla="*/ 604 w 722"/>
                <a:gd name="T59" fmla="*/ 100 h 240"/>
                <a:gd name="T60" fmla="*/ 652 w 722"/>
                <a:gd name="T61" fmla="*/ 122 h 240"/>
                <a:gd name="T62" fmla="*/ 698 w 722"/>
                <a:gd name="T63" fmla="*/ 162 h 240"/>
                <a:gd name="T64" fmla="*/ 722 w 722"/>
                <a:gd name="T65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22" h="240">
                  <a:moveTo>
                    <a:pt x="722" y="156"/>
                  </a:moveTo>
                  <a:lnTo>
                    <a:pt x="722" y="156"/>
                  </a:lnTo>
                  <a:lnTo>
                    <a:pt x="716" y="142"/>
                  </a:lnTo>
                  <a:lnTo>
                    <a:pt x="710" y="126"/>
                  </a:lnTo>
                  <a:lnTo>
                    <a:pt x="698" y="108"/>
                  </a:lnTo>
                  <a:lnTo>
                    <a:pt x="680" y="88"/>
                  </a:lnTo>
                  <a:lnTo>
                    <a:pt x="668" y="78"/>
                  </a:lnTo>
                  <a:lnTo>
                    <a:pt x="654" y="68"/>
                  </a:lnTo>
                  <a:lnTo>
                    <a:pt x="638" y="58"/>
                  </a:lnTo>
                  <a:lnTo>
                    <a:pt x="622" y="50"/>
                  </a:lnTo>
                  <a:lnTo>
                    <a:pt x="602" y="42"/>
                  </a:lnTo>
                  <a:lnTo>
                    <a:pt x="580" y="34"/>
                  </a:lnTo>
                  <a:lnTo>
                    <a:pt x="580" y="34"/>
                  </a:lnTo>
                  <a:lnTo>
                    <a:pt x="556" y="30"/>
                  </a:lnTo>
                  <a:lnTo>
                    <a:pt x="532" y="30"/>
                  </a:lnTo>
                  <a:lnTo>
                    <a:pt x="506" y="32"/>
                  </a:lnTo>
                  <a:lnTo>
                    <a:pt x="482" y="36"/>
                  </a:lnTo>
                  <a:lnTo>
                    <a:pt x="430" y="48"/>
                  </a:lnTo>
                  <a:lnTo>
                    <a:pt x="376" y="60"/>
                  </a:lnTo>
                  <a:lnTo>
                    <a:pt x="350" y="64"/>
                  </a:lnTo>
                  <a:lnTo>
                    <a:pt x="322" y="68"/>
                  </a:lnTo>
                  <a:lnTo>
                    <a:pt x="296" y="66"/>
                  </a:lnTo>
                  <a:lnTo>
                    <a:pt x="270" y="64"/>
                  </a:lnTo>
                  <a:lnTo>
                    <a:pt x="244" y="56"/>
                  </a:lnTo>
                  <a:lnTo>
                    <a:pt x="230" y="50"/>
                  </a:lnTo>
                  <a:lnTo>
                    <a:pt x="218" y="42"/>
                  </a:lnTo>
                  <a:lnTo>
                    <a:pt x="204" y="34"/>
                  </a:lnTo>
                  <a:lnTo>
                    <a:pt x="192" y="24"/>
                  </a:lnTo>
                  <a:lnTo>
                    <a:pt x="180" y="14"/>
                  </a:lnTo>
                  <a:lnTo>
                    <a:pt x="166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4" y="44"/>
                  </a:lnTo>
                  <a:lnTo>
                    <a:pt x="16" y="100"/>
                  </a:lnTo>
                  <a:lnTo>
                    <a:pt x="30" y="160"/>
                  </a:lnTo>
                  <a:lnTo>
                    <a:pt x="38" y="184"/>
                  </a:lnTo>
                  <a:lnTo>
                    <a:pt x="46" y="198"/>
                  </a:lnTo>
                  <a:lnTo>
                    <a:pt x="46" y="198"/>
                  </a:lnTo>
                  <a:lnTo>
                    <a:pt x="70" y="210"/>
                  </a:lnTo>
                  <a:lnTo>
                    <a:pt x="94" y="220"/>
                  </a:lnTo>
                  <a:lnTo>
                    <a:pt x="128" y="230"/>
                  </a:lnTo>
                  <a:lnTo>
                    <a:pt x="146" y="234"/>
                  </a:lnTo>
                  <a:lnTo>
                    <a:pt x="164" y="238"/>
                  </a:lnTo>
                  <a:lnTo>
                    <a:pt x="184" y="240"/>
                  </a:lnTo>
                  <a:lnTo>
                    <a:pt x="204" y="238"/>
                  </a:lnTo>
                  <a:lnTo>
                    <a:pt x="224" y="236"/>
                  </a:lnTo>
                  <a:lnTo>
                    <a:pt x="244" y="232"/>
                  </a:lnTo>
                  <a:lnTo>
                    <a:pt x="264" y="224"/>
                  </a:lnTo>
                  <a:lnTo>
                    <a:pt x="284" y="214"/>
                  </a:lnTo>
                  <a:lnTo>
                    <a:pt x="284" y="214"/>
                  </a:lnTo>
                  <a:lnTo>
                    <a:pt x="352" y="172"/>
                  </a:lnTo>
                  <a:lnTo>
                    <a:pt x="384" y="152"/>
                  </a:lnTo>
                  <a:lnTo>
                    <a:pt x="414" y="136"/>
                  </a:lnTo>
                  <a:lnTo>
                    <a:pt x="444" y="122"/>
                  </a:lnTo>
                  <a:lnTo>
                    <a:pt x="472" y="112"/>
                  </a:lnTo>
                  <a:lnTo>
                    <a:pt x="500" y="102"/>
                  </a:lnTo>
                  <a:lnTo>
                    <a:pt x="526" y="96"/>
                  </a:lnTo>
                  <a:lnTo>
                    <a:pt x="552" y="94"/>
                  </a:lnTo>
                  <a:lnTo>
                    <a:pt x="578" y="96"/>
                  </a:lnTo>
                  <a:lnTo>
                    <a:pt x="604" y="100"/>
                  </a:lnTo>
                  <a:lnTo>
                    <a:pt x="628" y="108"/>
                  </a:lnTo>
                  <a:lnTo>
                    <a:pt x="652" y="122"/>
                  </a:lnTo>
                  <a:lnTo>
                    <a:pt x="676" y="140"/>
                  </a:lnTo>
                  <a:lnTo>
                    <a:pt x="698" y="162"/>
                  </a:lnTo>
                  <a:lnTo>
                    <a:pt x="722" y="190"/>
                  </a:lnTo>
                  <a:lnTo>
                    <a:pt x="722" y="156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1" name="Freeform 10245"/>
            <p:cNvSpPr>
              <a:spLocks/>
            </p:cNvSpPr>
            <p:nvPr/>
          </p:nvSpPr>
          <p:spPr bwMode="auto">
            <a:xfrm>
              <a:off x="12634913" y="4119563"/>
              <a:ext cx="98425" cy="63500"/>
            </a:xfrm>
            <a:custGeom>
              <a:avLst/>
              <a:gdLst>
                <a:gd name="T0" fmla="*/ 62 w 62"/>
                <a:gd name="T1" fmla="*/ 8 h 40"/>
                <a:gd name="T2" fmla="*/ 34 w 62"/>
                <a:gd name="T3" fmla="*/ 40 h 40"/>
                <a:gd name="T4" fmla="*/ 34 w 62"/>
                <a:gd name="T5" fmla="*/ 40 h 40"/>
                <a:gd name="T6" fmla="*/ 28 w 62"/>
                <a:gd name="T7" fmla="*/ 38 h 40"/>
                <a:gd name="T8" fmla="*/ 16 w 62"/>
                <a:gd name="T9" fmla="*/ 30 h 40"/>
                <a:gd name="T10" fmla="*/ 10 w 62"/>
                <a:gd name="T11" fmla="*/ 26 h 40"/>
                <a:gd name="T12" fmla="*/ 4 w 62"/>
                <a:gd name="T13" fmla="*/ 20 h 40"/>
                <a:gd name="T14" fmla="*/ 0 w 62"/>
                <a:gd name="T15" fmla="*/ 14 h 40"/>
                <a:gd name="T16" fmla="*/ 0 w 62"/>
                <a:gd name="T17" fmla="*/ 8 h 40"/>
                <a:gd name="T18" fmla="*/ 0 w 62"/>
                <a:gd name="T19" fmla="*/ 8 h 40"/>
                <a:gd name="T20" fmla="*/ 0 w 62"/>
                <a:gd name="T21" fmla="*/ 4 h 40"/>
                <a:gd name="T22" fmla="*/ 2 w 62"/>
                <a:gd name="T23" fmla="*/ 2 h 40"/>
                <a:gd name="T24" fmla="*/ 10 w 62"/>
                <a:gd name="T25" fmla="*/ 0 h 40"/>
                <a:gd name="T26" fmla="*/ 20 w 62"/>
                <a:gd name="T27" fmla="*/ 0 h 40"/>
                <a:gd name="T28" fmla="*/ 32 w 62"/>
                <a:gd name="T29" fmla="*/ 0 h 40"/>
                <a:gd name="T30" fmla="*/ 52 w 62"/>
                <a:gd name="T31" fmla="*/ 4 h 40"/>
                <a:gd name="T32" fmla="*/ 62 w 62"/>
                <a:gd name="T33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40">
                  <a:moveTo>
                    <a:pt x="62" y="8"/>
                  </a:moveTo>
                  <a:lnTo>
                    <a:pt x="34" y="40"/>
                  </a:lnTo>
                  <a:lnTo>
                    <a:pt x="34" y="40"/>
                  </a:lnTo>
                  <a:lnTo>
                    <a:pt x="28" y="38"/>
                  </a:lnTo>
                  <a:lnTo>
                    <a:pt x="16" y="30"/>
                  </a:lnTo>
                  <a:lnTo>
                    <a:pt x="10" y="26"/>
                  </a:lnTo>
                  <a:lnTo>
                    <a:pt x="4" y="20"/>
                  </a:lnTo>
                  <a:lnTo>
                    <a:pt x="0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10" y="0"/>
                  </a:lnTo>
                  <a:lnTo>
                    <a:pt x="20" y="0"/>
                  </a:lnTo>
                  <a:lnTo>
                    <a:pt x="32" y="0"/>
                  </a:lnTo>
                  <a:lnTo>
                    <a:pt x="52" y="4"/>
                  </a:lnTo>
                  <a:lnTo>
                    <a:pt x="62" y="8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2" name="Freeform 10246"/>
            <p:cNvSpPr>
              <a:spLocks/>
            </p:cNvSpPr>
            <p:nvPr/>
          </p:nvSpPr>
          <p:spPr bwMode="auto">
            <a:xfrm>
              <a:off x="12634913" y="4119563"/>
              <a:ext cx="98425" cy="63500"/>
            </a:xfrm>
            <a:custGeom>
              <a:avLst/>
              <a:gdLst>
                <a:gd name="T0" fmla="*/ 62 w 62"/>
                <a:gd name="T1" fmla="*/ 8 h 40"/>
                <a:gd name="T2" fmla="*/ 34 w 62"/>
                <a:gd name="T3" fmla="*/ 40 h 40"/>
                <a:gd name="T4" fmla="*/ 34 w 62"/>
                <a:gd name="T5" fmla="*/ 40 h 40"/>
                <a:gd name="T6" fmla="*/ 28 w 62"/>
                <a:gd name="T7" fmla="*/ 38 h 40"/>
                <a:gd name="T8" fmla="*/ 16 w 62"/>
                <a:gd name="T9" fmla="*/ 30 h 40"/>
                <a:gd name="T10" fmla="*/ 10 w 62"/>
                <a:gd name="T11" fmla="*/ 26 h 40"/>
                <a:gd name="T12" fmla="*/ 4 w 62"/>
                <a:gd name="T13" fmla="*/ 20 h 40"/>
                <a:gd name="T14" fmla="*/ 0 w 62"/>
                <a:gd name="T15" fmla="*/ 14 h 40"/>
                <a:gd name="T16" fmla="*/ 0 w 62"/>
                <a:gd name="T17" fmla="*/ 8 h 40"/>
                <a:gd name="T18" fmla="*/ 0 w 62"/>
                <a:gd name="T19" fmla="*/ 8 h 40"/>
                <a:gd name="T20" fmla="*/ 0 w 62"/>
                <a:gd name="T21" fmla="*/ 4 h 40"/>
                <a:gd name="T22" fmla="*/ 2 w 62"/>
                <a:gd name="T23" fmla="*/ 2 h 40"/>
                <a:gd name="T24" fmla="*/ 10 w 62"/>
                <a:gd name="T25" fmla="*/ 0 h 40"/>
                <a:gd name="T26" fmla="*/ 20 w 62"/>
                <a:gd name="T27" fmla="*/ 0 h 40"/>
                <a:gd name="T28" fmla="*/ 32 w 62"/>
                <a:gd name="T29" fmla="*/ 0 h 40"/>
                <a:gd name="T30" fmla="*/ 52 w 62"/>
                <a:gd name="T31" fmla="*/ 4 h 40"/>
                <a:gd name="T32" fmla="*/ 62 w 62"/>
                <a:gd name="T33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40">
                  <a:moveTo>
                    <a:pt x="62" y="8"/>
                  </a:moveTo>
                  <a:lnTo>
                    <a:pt x="34" y="40"/>
                  </a:lnTo>
                  <a:lnTo>
                    <a:pt x="34" y="40"/>
                  </a:lnTo>
                  <a:lnTo>
                    <a:pt x="28" y="38"/>
                  </a:lnTo>
                  <a:lnTo>
                    <a:pt x="16" y="30"/>
                  </a:lnTo>
                  <a:lnTo>
                    <a:pt x="10" y="26"/>
                  </a:lnTo>
                  <a:lnTo>
                    <a:pt x="4" y="20"/>
                  </a:lnTo>
                  <a:lnTo>
                    <a:pt x="0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10" y="0"/>
                  </a:lnTo>
                  <a:lnTo>
                    <a:pt x="20" y="0"/>
                  </a:lnTo>
                  <a:lnTo>
                    <a:pt x="32" y="0"/>
                  </a:lnTo>
                  <a:lnTo>
                    <a:pt x="52" y="4"/>
                  </a:lnTo>
                  <a:lnTo>
                    <a:pt x="62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3" name="Freeform 10247"/>
            <p:cNvSpPr>
              <a:spLocks/>
            </p:cNvSpPr>
            <p:nvPr/>
          </p:nvSpPr>
          <p:spPr bwMode="auto">
            <a:xfrm>
              <a:off x="12669838" y="4164013"/>
              <a:ext cx="22225" cy="73025"/>
            </a:xfrm>
            <a:custGeom>
              <a:avLst/>
              <a:gdLst>
                <a:gd name="T0" fmla="*/ 8 w 14"/>
                <a:gd name="T1" fmla="*/ 0 h 46"/>
                <a:gd name="T2" fmla="*/ 8 w 14"/>
                <a:gd name="T3" fmla="*/ 0 h 46"/>
                <a:gd name="T4" fmla="*/ 10 w 14"/>
                <a:gd name="T5" fmla="*/ 0 h 46"/>
                <a:gd name="T6" fmla="*/ 12 w 14"/>
                <a:gd name="T7" fmla="*/ 6 h 46"/>
                <a:gd name="T8" fmla="*/ 14 w 14"/>
                <a:gd name="T9" fmla="*/ 18 h 46"/>
                <a:gd name="T10" fmla="*/ 14 w 14"/>
                <a:gd name="T11" fmla="*/ 24 h 46"/>
                <a:gd name="T12" fmla="*/ 12 w 14"/>
                <a:gd name="T13" fmla="*/ 34 h 46"/>
                <a:gd name="T14" fmla="*/ 12 w 14"/>
                <a:gd name="T15" fmla="*/ 34 h 46"/>
                <a:gd name="T16" fmla="*/ 10 w 14"/>
                <a:gd name="T17" fmla="*/ 42 h 46"/>
                <a:gd name="T18" fmla="*/ 8 w 14"/>
                <a:gd name="T19" fmla="*/ 46 h 46"/>
                <a:gd name="T20" fmla="*/ 6 w 14"/>
                <a:gd name="T21" fmla="*/ 46 h 46"/>
                <a:gd name="T22" fmla="*/ 4 w 14"/>
                <a:gd name="T23" fmla="*/ 44 h 46"/>
                <a:gd name="T24" fmla="*/ 2 w 14"/>
                <a:gd name="T25" fmla="*/ 38 h 46"/>
                <a:gd name="T26" fmla="*/ 0 w 14"/>
                <a:gd name="T27" fmla="*/ 34 h 46"/>
                <a:gd name="T28" fmla="*/ 8 w 14"/>
                <a:gd name="T2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46">
                  <a:moveTo>
                    <a:pt x="8" y="0"/>
                  </a:moveTo>
                  <a:lnTo>
                    <a:pt x="8" y="0"/>
                  </a:lnTo>
                  <a:lnTo>
                    <a:pt x="10" y="0"/>
                  </a:lnTo>
                  <a:lnTo>
                    <a:pt x="12" y="6"/>
                  </a:lnTo>
                  <a:lnTo>
                    <a:pt x="14" y="18"/>
                  </a:lnTo>
                  <a:lnTo>
                    <a:pt x="14" y="2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0" y="42"/>
                  </a:lnTo>
                  <a:lnTo>
                    <a:pt x="8" y="46"/>
                  </a:lnTo>
                  <a:lnTo>
                    <a:pt x="6" y="46"/>
                  </a:lnTo>
                  <a:lnTo>
                    <a:pt x="4" y="44"/>
                  </a:lnTo>
                  <a:lnTo>
                    <a:pt x="2" y="38"/>
                  </a:lnTo>
                  <a:lnTo>
                    <a:pt x="0" y="3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4" name="Freeform 10248"/>
            <p:cNvSpPr>
              <a:spLocks/>
            </p:cNvSpPr>
            <p:nvPr/>
          </p:nvSpPr>
          <p:spPr bwMode="auto">
            <a:xfrm>
              <a:off x="12384088" y="4306888"/>
              <a:ext cx="187325" cy="603250"/>
            </a:xfrm>
            <a:custGeom>
              <a:avLst/>
              <a:gdLst>
                <a:gd name="T0" fmla="*/ 118 w 118"/>
                <a:gd name="T1" fmla="*/ 56 h 380"/>
                <a:gd name="T2" fmla="*/ 118 w 118"/>
                <a:gd name="T3" fmla="*/ 56 h 380"/>
                <a:gd name="T4" fmla="*/ 108 w 118"/>
                <a:gd name="T5" fmla="*/ 54 h 380"/>
                <a:gd name="T6" fmla="*/ 86 w 118"/>
                <a:gd name="T7" fmla="*/ 44 h 380"/>
                <a:gd name="T8" fmla="*/ 70 w 118"/>
                <a:gd name="T9" fmla="*/ 36 h 380"/>
                <a:gd name="T10" fmla="*/ 52 w 118"/>
                <a:gd name="T11" fmla="*/ 26 h 380"/>
                <a:gd name="T12" fmla="*/ 34 w 118"/>
                <a:gd name="T13" fmla="*/ 14 h 380"/>
                <a:gd name="T14" fmla="*/ 14 w 118"/>
                <a:gd name="T15" fmla="*/ 0 h 380"/>
                <a:gd name="T16" fmla="*/ 14 w 118"/>
                <a:gd name="T17" fmla="*/ 0 h 380"/>
                <a:gd name="T18" fmla="*/ 8 w 118"/>
                <a:gd name="T19" fmla="*/ 44 h 380"/>
                <a:gd name="T20" fmla="*/ 2 w 118"/>
                <a:gd name="T21" fmla="*/ 92 h 380"/>
                <a:gd name="T22" fmla="*/ 0 w 118"/>
                <a:gd name="T23" fmla="*/ 150 h 380"/>
                <a:gd name="T24" fmla="*/ 0 w 118"/>
                <a:gd name="T25" fmla="*/ 180 h 380"/>
                <a:gd name="T26" fmla="*/ 0 w 118"/>
                <a:gd name="T27" fmla="*/ 212 h 380"/>
                <a:gd name="T28" fmla="*/ 4 w 118"/>
                <a:gd name="T29" fmla="*/ 244 h 380"/>
                <a:gd name="T30" fmla="*/ 8 w 118"/>
                <a:gd name="T31" fmla="*/ 276 h 380"/>
                <a:gd name="T32" fmla="*/ 14 w 118"/>
                <a:gd name="T33" fmla="*/ 306 h 380"/>
                <a:gd name="T34" fmla="*/ 24 w 118"/>
                <a:gd name="T35" fmla="*/ 334 h 380"/>
                <a:gd name="T36" fmla="*/ 36 w 118"/>
                <a:gd name="T37" fmla="*/ 358 h 380"/>
                <a:gd name="T38" fmla="*/ 50 w 118"/>
                <a:gd name="T39" fmla="*/ 380 h 380"/>
                <a:gd name="T40" fmla="*/ 50 w 118"/>
                <a:gd name="T41" fmla="*/ 380 h 380"/>
                <a:gd name="T42" fmla="*/ 48 w 118"/>
                <a:gd name="T43" fmla="*/ 356 h 380"/>
                <a:gd name="T44" fmla="*/ 48 w 118"/>
                <a:gd name="T45" fmla="*/ 326 h 380"/>
                <a:gd name="T46" fmla="*/ 50 w 118"/>
                <a:gd name="T47" fmla="*/ 288 h 380"/>
                <a:gd name="T48" fmla="*/ 58 w 118"/>
                <a:gd name="T49" fmla="*/ 240 h 380"/>
                <a:gd name="T50" fmla="*/ 62 w 118"/>
                <a:gd name="T51" fmla="*/ 214 h 380"/>
                <a:gd name="T52" fmla="*/ 70 w 118"/>
                <a:gd name="T53" fmla="*/ 184 h 380"/>
                <a:gd name="T54" fmla="*/ 78 w 118"/>
                <a:gd name="T55" fmla="*/ 154 h 380"/>
                <a:gd name="T56" fmla="*/ 90 w 118"/>
                <a:gd name="T57" fmla="*/ 124 h 380"/>
                <a:gd name="T58" fmla="*/ 102 w 118"/>
                <a:gd name="T59" fmla="*/ 90 h 380"/>
                <a:gd name="T60" fmla="*/ 118 w 118"/>
                <a:gd name="T61" fmla="*/ 56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8" h="380">
                  <a:moveTo>
                    <a:pt x="118" y="56"/>
                  </a:moveTo>
                  <a:lnTo>
                    <a:pt x="118" y="56"/>
                  </a:lnTo>
                  <a:lnTo>
                    <a:pt x="108" y="54"/>
                  </a:lnTo>
                  <a:lnTo>
                    <a:pt x="86" y="44"/>
                  </a:lnTo>
                  <a:lnTo>
                    <a:pt x="70" y="36"/>
                  </a:lnTo>
                  <a:lnTo>
                    <a:pt x="52" y="26"/>
                  </a:lnTo>
                  <a:lnTo>
                    <a:pt x="34" y="14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44"/>
                  </a:lnTo>
                  <a:lnTo>
                    <a:pt x="2" y="92"/>
                  </a:lnTo>
                  <a:lnTo>
                    <a:pt x="0" y="150"/>
                  </a:lnTo>
                  <a:lnTo>
                    <a:pt x="0" y="180"/>
                  </a:lnTo>
                  <a:lnTo>
                    <a:pt x="0" y="212"/>
                  </a:lnTo>
                  <a:lnTo>
                    <a:pt x="4" y="244"/>
                  </a:lnTo>
                  <a:lnTo>
                    <a:pt x="8" y="276"/>
                  </a:lnTo>
                  <a:lnTo>
                    <a:pt x="14" y="306"/>
                  </a:lnTo>
                  <a:lnTo>
                    <a:pt x="24" y="334"/>
                  </a:lnTo>
                  <a:lnTo>
                    <a:pt x="36" y="358"/>
                  </a:lnTo>
                  <a:lnTo>
                    <a:pt x="50" y="380"/>
                  </a:lnTo>
                  <a:lnTo>
                    <a:pt x="50" y="380"/>
                  </a:lnTo>
                  <a:lnTo>
                    <a:pt x="48" y="356"/>
                  </a:lnTo>
                  <a:lnTo>
                    <a:pt x="48" y="326"/>
                  </a:lnTo>
                  <a:lnTo>
                    <a:pt x="50" y="288"/>
                  </a:lnTo>
                  <a:lnTo>
                    <a:pt x="58" y="240"/>
                  </a:lnTo>
                  <a:lnTo>
                    <a:pt x="62" y="214"/>
                  </a:lnTo>
                  <a:lnTo>
                    <a:pt x="70" y="184"/>
                  </a:lnTo>
                  <a:lnTo>
                    <a:pt x="78" y="154"/>
                  </a:lnTo>
                  <a:lnTo>
                    <a:pt x="90" y="124"/>
                  </a:lnTo>
                  <a:lnTo>
                    <a:pt x="102" y="90"/>
                  </a:lnTo>
                  <a:lnTo>
                    <a:pt x="118" y="56"/>
                  </a:lnTo>
                  <a:close/>
                </a:path>
              </a:pathLst>
            </a:custGeom>
            <a:solidFill>
              <a:srgbClr val="676C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5" name="Freeform 10249"/>
            <p:cNvSpPr>
              <a:spLocks/>
            </p:cNvSpPr>
            <p:nvPr/>
          </p:nvSpPr>
          <p:spPr bwMode="auto">
            <a:xfrm>
              <a:off x="12384088" y="4306888"/>
              <a:ext cx="187325" cy="603250"/>
            </a:xfrm>
            <a:custGeom>
              <a:avLst/>
              <a:gdLst>
                <a:gd name="T0" fmla="*/ 118 w 118"/>
                <a:gd name="T1" fmla="*/ 56 h 380"/>
                <a:gd name="T2" fmla="*/ 118 w 118"/>
                <a:gd name="T3" fmla="*/ 56 h 380"/>
                <a:gd name="T4" fmla="*/ 108 w 118"/>
                <a:gd name="T5" fmla="*/ 54 h 380"/>
                <a:gd name="T6" fmla="*/ 86 w 118"/>
                <a:gd name="T7" fmla="*/ 44 h 380"/>
                <a:gd name="T8" fmla="*/ 70 w 118"/>
                <a:gd name="T9" fmla="*/ 36 h 380"/>
                <a:gd name="T10" fmla="*/ 52 w 118"/>
                <a:gd name="T11" fmla="*/ 26 h 380"/>
                <a:gd name="T12" fmla="*/ 34 w 118"/>
                <a:gd name="T13" fmla="*/ 14 h 380"/>
                <a:gd name="T14" fmla="*/ 14 w 118"/>
                <a:gd name="T15" fmla="*/ 0 h 380"/>
                <a:gd name="T16" fmla="*/ 14 w 118"/>
                <a:gd name="T17" fmla="*/ 0 h 380"/>
                <a:gd name="T18" fmla="*/ 8 w 118"/>
                <a:gd name="T19" fmla="*/ 44 h 380"/>
                <a:gd name="T20" fmla="*/ 2 w 118"/>
                <a:gd name="T21" fmla="*/ 92 h 380"/>
                <a:gd name="T22" fmla="*/ 0 w 118"/>
                <a:gd name="T23" fmla="*/ 150 h 380"/>
                <a:gd name="T24" fmla="*/ 0 w 118"/>
                <a:gd name="T25" fmla="*/ 180 h 380"/>
                <a:gd name="T26" fmla="*/ 0 w 118"/>
                <a:gd name="T27" fmla="*/ 212 h 380"/>
                <a:gd name="T28" fmla="*/ 4 w 118"/>
                <a:gd name="T29" fmla="*/ 244 h 380"/>
                <a:gd name="T30" fmla="*/ 8 w 118"/>
                <a:gd name="T31" fmla="*/ 276 h 380"/>
                <a:gd name="T32" fmla="*/ 14 w 118"/>
                <a:gd name="T33" fmla="*/ 306 h 380"/>
                <a:gd name="T34" fmla="*/ 24 w 118"/>
                <a:gd name="T35" fmla="*/ 334 h 380"/>
                <a:gd name="T36" fmla="*/ 36 w 118"/>
                <a:gd name="T37" fmla="*/ 358 h 380"/>
                <a:gd name="T38" fmla="*/ 50 w 118"/>
                <a:gd name="T39" fmla="*/ 380 h 380"/>
                <a:gd name="T40" fmla="*/ 50 w 118"/>
                <a:gd name="T41" fmla="*/ 380 h 380"/>
                <a:gd name="T42" fmla="*/ 48 w 118"/>
                <a:gd name="T43" fmla="*/ 356 h 380"/>
                <a:gd name="T44" fmla="*/ 48 w 118"/>
                <a:gd name="T45" fmla="*/ 326 h 380"/>
                <a:gd name="T46" fmla="*/ 50 w 118"/>
                <a:gd name="T47" fmla="*/ 288 h 380"/>
                <a:gd name="T48" fmla="*/ 58 w 118"/>
                <a:gd name="T49" fmla="*/ 240 h 380"/>
                <a:gd name="T50" fmla="*/ 62 w 118"/>
                <a:gd name="T51" fmla="*/ 214 h 380"/>
                <a:gd name="T52" fmla="*/ 70 w 118"/>
                <a:gd name="T53" fmla="*/ 184 h 380"/>
                <a:gd name="T54" fmla="*/ 78 w 118"/>
                <a:gd name="T55" fmla="*/ 154 h 380"/>
                <a:gd name="T56" fmla="*/ 90 w 118"/>
                <a:gd name="T57" fmla="*/ 124 h 380"/>
                <a:gd name="T58" fmla="*/ 102 w 118"/>
                <a:gd name="T59" fmla="*/ 90 h 380"/>
                <a:gd name="T60" fmla="*/ 118 w 118"/>
                <a:gd name="T61" fmla="*/ 56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8" h="380">
                  <a:moveTo>
                    <a:pt x="118" y="56"/>
                  </a:moveTo>
                  <a:lnTo>
                    <a:pt x="118" y="56"/>
                  </a:lnTo>
                  <a:lnTo>
                    <a:pt x="108" y="54"/>
                  </a:lnTo>
                  <a:lnTo>
                    <a:pt x="86" y="44"/>
                  </a:lnTo>
                  <a:lnTo>
                    <a:pt x="70" y="36"/>
                  </a:lnTo>
                  <a:lnTo>
                    <a:pt x="52" y="26"/>
                  </a:lnTo>
                  <a:lnTo>
                    <a:pt x="34" y="14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44"/>
                  </a:lnTo>
                  <a:lnTo>
                    <a:pt x="2" y="92"/>
                  </a:lnTo>
                  <a:lnTo>
                    <a:pt x="0" y="150"/>
                  </a:lnTo>
                  <a:lnTo>
                    <a:pt x="0" y="180"/>
                  </a:lnTo>
                  <a:lnTo>
                    <a:pt x="0" y="212"/>
                  </a:lnTo>
                  <a:lnTo>
                    <a:pt x="4" y="244"/>
                  </a:lnTo>
                  <a:lnTo>
                    <a:pt x="8" y="276"/>
                  </a:lnTo>
                  <a:lnTo>
                    <a:pt x="14" y="306"/>
                  </a:lnTo>
                  <a:lnTo>
                    <a:pt x="24" y="334"/>
                  </a:lnTo>
                  <a:lnTo>
                    <a:pt x="36" y="358"/>
                  </a:lnTo>
                  <a:lnTo>
                    <a:pt x="50" y="380"/>
                  </a:lnTo>
                  <a:lnTo>
                    <a:pt x="50" y="380"/>
                  </a:lnTo>
                  <a:lnTo>
                    <a:pt x="48" y="356"/>
                  </a:lnTo>
                  <a:lnTo>
                    <a:pt x="48" y="326"/>
                  </a:lnTo>
                  <a:lnTo>
                    <a:pt x="50" y="288"/>
                  </a:lnTo>
                  <a:lnTo>
                    <a:pt x="58" y="240"/>
                  </a:lnTo>
                  <a:lnTo>
                    <a:pt x="62" y="214"/>
                  </a:lnTo>
                  <a:lnTo>
                    <a:pt x="70" y="184"/>
                  </a:lnTo>
                  <a:lnTo>
                    <a:pt x="78" y="154"/>
                  </a:lnTo>
                  <a:lnTo>
                    <a:pt x="90" y="124"/>
                  </a:lnTo>
                  <a:lnTo>
                    <a:pt x="102" y="90"/>
                  </a:lnTo>
                  <a:lnTo>
                    <a:pt x="118" y="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6" name="Freeform 10250"/>
            <p:cNvSpPr>
              <a:spLocks/>
            </p:cNvSpPr>
            <p:nvPr/>
          </p:nvSpPr>
          <p:spPr bwMode="auto">
            <a:xfrm>
              <a:off x="12441238" y="4075113"/>
              <a:ext cx="190500" cy="320675"/>
            </a:xfrm>
            <a:custGeom>
              <a:avLst/>
              <a:gdLst>
                <a:gd name="T0" fmla="*/ 108 w 120"/>
                <a:gd name="T1" fmla="*/ 0 h 202"/>
                <a:gd name="T2" fmla="*/ 108 w 120"/>
                <a:gd name="T3" fmla="*/ 0 h 202"/>
                <a:gd name="T4" fmla="*/ 100 w 120"/>
                <a:gd name="T5" fmla="*/ 6 h 202"/>
                <a:gd name="T6" fmla="*/ 88 w 120"/>
                <a:gd name="T7" fmla="*/ 10 h 202"/>
                <a:gd name="T8" fmla="*/ 74 w 120"/>
                <a:gd name="T9" fmla="*/ 16 h 202"/>
                <a:gd name="T10" fmla="*/ 58 w 120"/>
                <a:gd name="T11" fmla="*/ 20 h 202"/>
                <a:gd name="T12" fmla="*/ 40 w 120"/>
                <a:gd name="T13" fmla="*/ 22 h 202"/>
                <a:gd name="T14" fmla="*/ 20 w 120"/>
                <a:gd name="T15" fmla="*/ 22 h 202"/>
                <a:gd name="T16" fmla="*/ 0 w 120"/>
                <a:gd name="T17" fmla="*/ 18 h 202"/>
                <a:gd name="T18" fmla="*/ 0 w 120"/>
                <a:gd name="T19" fmla="*/ 18 h 202"/>
                <a:gd name="T20" fmla="*/ 8 w 120"/>
                <a:gd name="T21" fmla="*/ 40 h 202"/>
                <a:gd name="T22" fmla="*/ 28 w 120"/>
                <a:gd name="T23" fmla="*/ 94 h 202"/>
                <a:gd name="T24" fmla="*/ 40 w 120"/>
                <a:gd name="T25" fmla="*/ 124 h 202"/>
                <a:gd name="T26" fmla="*/ 54 w 120"/>
                <a:gd name="T27" fmla="*/ 154 h 202"/>
                <a:gd name="T28" fmla="*/ 68 w 120"/>
                <a:gd name="T29" fmla="*/ 182 h 202"/>
                <a:gd name="T30" fmla="*/ 82 w 120"/>
                <a:gd name="T31" fmla="*/ 202 h 202"/>
                <a:gd name="T32" fmla="*/ 82 w 120"/>
                <a:gd name="T33" fmla="*/ 202 h 202"/>
                <a:gd name="T34" fmla="*/ 92 w 120"/>
                <a:gd name="T35" fmla="*/ 184 h 202"/>
                <a:gd name="T36" fmla="*/ 100 w 120"/>
                <a:gd name="T37" fmla="*/ 162 h 202"/>
                <a:gd name="T38" fmla="*/ 108 w 120"/>
                <a:gd name="T39" fmla="*/ 136 h 202"/>
                <a:gd name="T40" fmla="*/ 116 w 120"/>
                <a:gd name="T41" fmla="*/ 104 h 202"/>
                <a:gd name="T42" fmla="*/ 118 w 120"/>
                <a:gd name="T43" fmla="*/ 88 h 202"/>
                <a:gd name="T44" fmla="*/ 120 w 120"/>
                <a:gd name="T45" fmla="*/ 70 h 202"/>
                <a:gd name="T46" fmla="*/ 120 w 120"/>
                <a:gd name="T47" fmla="*/ 52 h 202"/>
                <a:gd name="T48" fmla="*/ 118 w 120"/>
                <a:gd name="T49" fmla="*/ 36 h 202"/>
                <a:gd name="T50" fmla="*/ 114 w 120"/>
                <a:gd name="T51" fmla="*/ 18 h 202"/>
                <a:gd name="T52" fmla="*/ 108 w 120"/>
                <a:gd name="T5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0" h="202">
                  <a:moveTo>
                    <a:pt x="108" y="0"/>
                  </a:moveTo>
                  <a:lnTo>
                    <a:pt x="108" y="0"/>
                  </a:lnTo>
                  <a:lnTo>
                    <a:pt x="100" y="6"/>
                  </a:lnTo>
                  <a:lnTo>
                    <a:pt x="88" y="10"/>
                  </a:lnTo>
                  <a:lnTo>
                    <a:pt x="74" y="16"/>
                  </a:lnTo>
                  <a:lnTo>
                    <a:pt x="58" y="20"/>
                  </a:lnTo>
                  <a:lnTo>
                    <a:pt x="40" y="22"/>
                  </a:lnTo>
                  <a:lnTo>
                    <a:pt x="2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8" y="40"/>
                  </a:lnTo>
                  <a:lnTo>
                    <a:pt x="28" y="94"/>
                  </a:lnTo>
                  <a:lnTo>
                    <a:pt x="40" y="124"/>
                  </a:lnTo>
                  <a:lnTo>
                    <a:pt x="54" y="154"/>
                  </a:lnTo>
                  <a:lnTo>
                    <a:pt x="68" y="182"/>
                  </a:lnTo>
                  <a:lnTo>
                    <a:pt x="82" y="202"/>
                  </a:lnTo>
                  <a:lnTo>
                    <a:pt x="82" y="202"/>
                  </a:lnTo>
                  <a:lnTo>
                    <a:pt x="92" y="184"/>
                  </a:lnTo>
                  <a:lnTo>
                    <a:pt x="100" y="162"/>
                  </a:lnTo>
                  <a:lnTo>
                    <a:pt x="108" y="136"/>
                  </a:lnTo>
                  <a:lnTo>
                    <a:pt x="116" y="104"/>
                  </a:lnTo>
                  <a:lnTo>
                    <a:pt x="118" y="88"/>
                  </a:lnTo>
                  <a:lnTo>
                    <a:pt x="120" y="70"/>
                  </a:lnTo>
                  <a:lnTo>
                    <a:pt x="120" y="52"/>
                  </a:lnTo>
                  <a:lnTo>
                    <a:pt x="118" y="36"/>
                  </a:lnTo>
                  <a:lnTo>
                    <a:pt x="114" y="1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676C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7" name="Freeform 10251"/>
            <p:cNvSpPr>
              <a:spLocks/>
            </p:cNvSpPr>
            <p:nvPr/>
          </p:nvSpPr>
          <p:spPr bwMode="auto">
            <a:xfrm>
              <a:off x="12441238" y="4075113"/>
              <a:ext cx="190500" cy="320675"/>
            </a:xfrm>
            <a:custGeom>
              <a:avLst/>
              <a:gdLst>
                <a:gd name="T0" fmla="*/ 108 w 120"/>
                <a:gd name="T1" fmla="*/ 0 h 202"/>
                <a:gd name="T2" fmla="*/ 108 w 120"/>
                <a:gd name="T3" fmla="*/ 0 h 202"/>
                <a:gd name="T4" fmla="*/ 100 w 120"/>
                <a:gd name="T5" fmla="*/ 6 h 202"/>
                <a:gd name="T6" fmla="*/ 88 w 120"/>
                <a:gd name="T7" fmla="*/ 10 h 202"/>
                <a:gd name="T8" fmla="*/ 74 w 120"/>
                <a:gd name="T9" fmla="*/ 16 h 202"/>
                <a:gd name="T10" fmla="*/ 58 w 120"/>
                <a:gd name="T11" fmla="*/ 20 h 202"/>
                <a:gd name="T12" fmla="*/ 40 w 120"/>
                <a:gd name="T13" fmla="*/ 22 h 202"/>
                <a:gd name="T14" fmla="*/ 20 w 120"/>
                <a:gd name="T15" fmla="*/ 22 h 202"/>
                <a:gd name="T16" fmla="*/ 0 w 120"/>
                <a:gd name="T17" fmla="*/ 18 h 202"/>
                <a:gd name="T18" fmla="*/ 0 w 120"/>
                <a:gd name="T19" fmla="*/ 18 h 202"/>
                <a:gd name="T20" fmla="*/ 8 w 120"/>
                <a:gd name="T21" fmla="*/ 40 h 202"/>
                <a:gd name="T22" fmla="*/ 28 w 120"/>
                <a:gd name="T23" fmla="*/ 94 h 202"/>
                <a:gd name="T24" fmla="*/ 40 w 120"/>
                <a:gd name="T25" fmla="*/ 124 h 202"/>
                <a:gd name="T26" fmla="*/ 54 w 120"/>
                <a:gd name="T27" fmla="*/ 154 h 202"/>
                <a:gd name="T28" fmla="*/ 68 w 120"/>
                <a:gd name="T29" fmla="*/ 182 h 202"/>
                <a:gd name="T30" fmla="*/ 82 w 120"/>
                <a:gd name="T31" fmla="*/ 202 h 202"/>
                <a:gd name="T32" fmla="*/ 82 w 120"/>
                <a:gd name="T33" fmla="*/ 202 h 202"/>
                <a:gd name="T34" fmla="*/ 92 w 120"/>
                <a:gd name="T35" fmla="*/ 184 h 202"/>
                <a:gd name="T36" fmla="*/ 100 w 120"/>
                <a:gd name="T37" fmla="*/ 162 h 202"/>
                <a:gd name="T38" fmla="*/ 108 w 120"/>
                <a:gd name="T39" fmla="*/ 136 h 202"/>
                <a:gd name="T40" fmla="*/ 116 w 120"/>
                <a:gd name="T41" fmla="*/ 104 h 202"/>
                <a:gd name="T42" fmla="*/ 118 w 120"/>
                <a:gd name="T43" fmla="*/ 88 h 202"/>
                <a:gd name="T44" fmla="*/ 120 w 120"/>
                <a:gd name="T45" fmla="*/ 70 h 202"/>
                <a:gd name="T46" fmla="*/ 120 w 120"/>
                <a:gd name="T47" fmla="*/ 52 h 202"/>
                <a:gd name="T48" fmla="*/ 118 w 120"/>
                <a:gd name="T49" fmla="*/ 36 h 202"/>
                <a:gd name="T50" fmla="*/ 114 w 120"/>
                <a:gd name="T51" fmla="*/ 18 h 202"/>
                <a:gd name="T52" fmla="*/ 108 w 120"/>
                <a:gd name="T5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0" h="202">
                  <a:moveTo>
                    <a:pt x="108" y="0"/>
                  </a:moveTo>
                  <a:lnTo>
                    <a:pt x="108" y="0"/>
                  </a:lnTo>
                  <a:lnTo>
                    <a:pt x="100" y="6"/>
                  </a:lnTo>
                  <a:lnTo>
                    <a:pt x="88" y="10"/>
                  </a:lnTo>
                  <a:lnTo>
                    <a:pt x="74" y="16"/>
                  </a:lnTo>
                  <a:lnTo>
                    <a:pt x="58" y="20"/>
                  </a:lnTo>
                  <a:lnTo>
                    <a:pt x="40" y="22"/>
                  </a:lnTo>
                  <a:lnTo>
                    <a:pt x="2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8" y="40"/>
                  </a:lnTo>
                  <a:lnTo>
                    <a:pt x="28" y="94"/>
                  </a:lnTo>
                  <a:lnTo>
                    <a:pt x="40" y="124"/>
                  </a:lnTo>
                  <a:lnTo>
                    <a:pt x="54" y="154"/>
                  </a:lnTo>
                  <a:lnTo>
                    <a:pt x="68" y="182"/>
                  </a:lnTo>
                  <a:lnTo>
                    <a:pt x="82" y="202"/>
                  </a:lnTo>
                  <a:lnTo>
                    <a:pt x="82" y="202"/>
                  </a:lnTo>
                  <a:lnTo>
                    <a:pt x="92" y="184"/>
                  </a:lnTo>
                  <a:lnTo>
                    <a:pt x="100" y="162"/>
                  </a:lnTo>
                  <a:lnTo>
                    <a:pt x="108" y="136"/>
                  </a:lnTo>
                  <a:lnTo>
                    <a:pt x="116" y="104"/>
                  </a:lnTo>
                  <a:lnTo>
                    <a:pt x="118" y="88"/>
                  </a:lnTo>
                  <a:lnTo>
                    <a:pt x="120" y="70"/>
                  </a:lnTo>
                  <a:lnTo>
                    <a:pt x="120" y="52"/>
                  </a:lnTo>
                  <a:lnTo>
                    <a:pt x="118" y="36"/>
                  </a:lnTo>
                  <a:lnTo>
                    <a:pt x="114" y="18"/>
                  </a:lnTo>
                  <a:lnTo>
                    <a:pt x="1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8" name="Freeform 10252"/>
            <p:cNvSpPr>
              <a:spLocks/>
            </p:cNvSpPr>
            <p:nvPr/>
          </p:nvSpPr>
          <p:spPr bwMode="auto">
            <a:xfrm>
              <a:off x="12561888" y="3983038"/>
              <a:ext cx="171450" cy="200025"/>
            </a:xfrm>
            <a:custGeom>
              <a:avLst/>
              <a:gdLst>
                <a:gd name="T0" fmla="*/ 0 w 108"/>
                <a:gd name="T1" fmla="*/ 0 h 126"/>
                <a:gd name="T2" fmla="*/ 56 w 108"/>
                <a:gd name="T3" fmla="*/ 6 h 126"/>
                <a:gd name="T4" fmla="*/ 108 w 108"/>
                <a:gd name="T5" fmla="*/ 94 h 126"/>
                <a:gd name="T6" fmla="*/ 34 w 108"/>
                <a:gd name="T7" fmla="*/ 126 h 126"/>
                <a:gd name="T8" fmla="*/ 34 w 108"/>
                <a:gd name="T9" fmla="*/ 126 h 126"/>
                <a:gd name="T10" fmla="*/ 28 w 108"/>
                <a:gd name="T11" fmla="*/ 112 h 126"/>
                <a:gd name="T12" fmla="*/ 14 w 108"/>
                <a:gd name="T13" fmla="*/ 80 h 126"/>
                <a:gd name="T14" fmla="*/ 8 w 108"/>
                <a:gd name="T15" fmla="*/ 60 h 126"/>
                <a:gd name="T16" fmla="*/ 2 w 108"/>
                <a:gd name="T17" fmla="*/ 38 h 126"/>
                <a:gd name="T18" fmla="*/ 0 w 108"/>
                <a:gd name="T19" fmla="*/ 18 h 126"/>
                <a:gd name="T20" fmla="*/ 0 w 108"/>
                <a:gd name="T2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26">
                  <a:moveTo>
                    <a:pt x="0" y="0"/>
                  </a:moveTo>
                  <a:lnTo>
                    <a:pt x="56" y="6"/>
                  </a:lnTo>
                  <a:lnTo>
                    <a:pt x="108" y="94"/>
                  </a:lnTo>
                  <a:lnTo>
                    <a:pt x="34" y="126"/>
                  </a:lnTo>
                  <a:lnTo>
                    <a:pt x="34" y="126"/>
                  </a:lnTo>
                  <a:lnTo>
                    <a:pt x="28" y="112"/>
                  </a:lnTo>
                  <a:lnTo>
                    <a:pt x="14" y="80"/>
                  </a:lnTo>
                  <a:lnTo>
                    <a:pt x="8" y="60"/>
                  </a:lnTo>
                  <a:lnTo>
                    <a:pt x="2" y="38"/>
                  </a:lnTo>
                  <a:lnTo>
                    <a:pt x="0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9" name="Freeform 10253"/>
            <p:cNvSpPr>
              <a:spLocks/>
            </p:cNvSpPr>
            <p:nvPr/>
          </p:nvSpPr>
          <p:spPr bwMode="auto">
            <a:xfrm>
              <a:off x="12561888" y="3983038"/>
              <a:ext cx="171450" cy="200025"/>
            </a:xfrm>
            <a:custGeom>
              <a:avLst/>
              <a:gdLst>
                <a:gd name="T0" fmla="*/ 0 w 108"/>
                <a:gd name="T1" fmla="*/ 0 h 126"/>
                <a:gd name="T2" fmla="*/ 56 w 108"/>
                <a:gd name="T3" fmla="*/ 6 h 126"/>
                <a:gd name="T4" fmla="*/ 108 w 108"/>
                <a:gd name="T5" fmla="*/ 94 h 126"/>
                <a:gd name="T6" fmla="*/ 34 w 108"/>
                <a:gd name="T7" fmla="*/ 126 h 126"/>
                <a:gd name="T8" fmla="*/ 34 w 108"/>
                <a:gd name="T9" fmla="*/ 126 h 126"/>
                <a:gd name="T10" fmla="*/ 28 w 108"/>
                <a:gd name="T11" fmla="*/ 112 h 126"/>
                <a:gd name="T12" fmla="*/ 14 w 108"/>
                <a:gd name="T13" fmla="*/ 80 h 126"/>
                <a:gd name="T14" fmla="*/ 8 w 108"/>
                <a:gd name="T15" fmla="*/ 60 h 126"/>
                <a:gd name="T16" fmla="*/ 2 w 108"/>
                <a:gd name="T17" fmla="*/ 38 h 126"/>
                <a:gd name="T18" fmla="*/ 0 w 108"/>
                <a:gd name="T19" fmla="*/ 18 h 126"/>
                <a:gd name="T20" fmla="*/ 0 w 108"/>
                <a:gd name="T2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26">
                  <a:moveTo>
                    <a:pt x="0" y="0"/>
                  </a:moveTo>
                  <a:lnTo>
                    <a:pt x="56" y="6"/>
                  </a:lnTo>
                  <a:lnTo>
                    <a:pt x="108" y="94"/>
                  </a:lnTo>
                  <a:lnTo>
                    <a:pt x="34" y="126"/>
                  </a:lnTo>
                  <a:lnTo>
                    <a:pt x="34" y="126"/>
                  </a:lnTo>
                  <a:lnTo>
                    <a:pt x="28" y="112"/>
                  </a:lnTo>
                  <a:lnTo>
                    <a:pt x="14" y="80"/>
                  </a:lnTo>
                  <a:lnTo>
                    <a:pt x="8" y="60"/>
                  </a:lnTo>
                  <a:lnTo>
                    <a:pt x="2" y="38"/>
                  </a:lnTo>
                  <a:lnTo>
                    <a:pt x="0" y="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0" name="Freeform 10254"/>
            <p:cNvSpPr>
              <a:spLocks/>
            </p:cNvSpPr>
            <p:nvPr/>
          </p:nvSpPr>
          <p:spPr bwMode="auto">
            <a:xfrm>
              <a:off x="12111038" y="5065713"/>
              <a:ext cx="419100" cy="203200"/>
            </a:xfrm>
            <a:custGeom>
              <a:avLst/>
              <a:gdLst>
                <a:gd name="T0" fmla="*/ 0 w 264"/>
                <a:gd name="T1" fmla="*/ 128 h 128"/>
                <a:gd name="T2" fmla="*/ 0 w 264"/>
                <a:gd name="T3" fmla="*/ 128 h 128"/>
                <a:gd name="T4" fmla="*/ 36 w 264"/>
                <a:gd name="T5" fmla="*/ 118 h 128"/>
                <a:gd name="T6" fmla="*/ 116 w 264"/>
                <a:gd name="T7" fmla="*/ 94 h 128"/>
                <a:gd name="T8" fmla="*/ 162 w 264"/>
                <a:gd name="T9" fmla="*/ 80 h 128"/>
                <a:gd name="T10" fmla="*/ 204 w 264"/>
                <a:gd name="T11" fmla="*/ 66 h 128"/>
                <a:gd name="T12" fmla="*/ 236 w 264"/>
                <a:gd name="T13" fmla="*/ 50 h 128"/>
                <a:gd name="T14" fmla="*/ 246 w 264"/>
                <a:gd name="T15" fmla="*/ 44 h 128"/>
                <a:gd name="T16" fmla="*/ 254 w 264"/>
                <a:gd name="T17" fmla="*/ 38 h 128"/>
                <a:gd name="T18" fmla="*/ 244 w 264"/>
                <a:gd name="T19" fmla="*/ 18 h 128"/>
                <a:gd name="T20" fmla="*/ 264 w 264"/>
                <a:gd name="T21" fmla="*/ 24 h 128"/>
                <a:gd name="T22" fmla="*/ 264 w 264"/>
                <a:gd name="T23" fmla="*/ 24 h 128"/>
                <a:gd name="T24" fmla="*/ 250 w 264"/>
                <a:gd name="T25" fmla="*/ 14 h 128"/>
                <a:gd name="T26" fmla="*/ 238 w 264"/>
                <a:gd name="T27" fmla="*/ 6 h 128"/>
                <a:gd name="T28" fmla="*/ 230 w 264"/>
                <a:gd name="T29" fmla="*/ 0 h 128"/>
                <a:gd name="T30" fmla="*/ 230 w 264"/>
                <a:gd name="T31" fmla="*/ 36 h 128"/>
                <a:gd name="T32" fmla="*/ 230 w 264"/>
                <a:gd name="T33" fmla="*/ 36 h 128"/>
                <a:gd name="T34" fmla="*/ 204 w 264"/>
                <a:gd name="T35" fmla="*/ 50 h 128"/>
                <a:gd name="T36" fmla="*/ 142 w 264"/>
                <a:gd name="T37" fmla="*/ 78 h 128"/>
                <a:gd name="T38" fmla="*/ 104 w 264"/>
                <a:gd name="T39" fmla="*/ 94 h 128"/>
                <a:gd name="T40" fmla="*/ 66 w 264"/>
                <a:gd name="T41" fmla="*/ 110 h 128"/>
                <a:gd name="T42" fmla="*/ 30 w 264"/>
                <a:gd name="T43" fmla="*/ 122 h 128"/>
                <a:gd name="T44" fmla="*/ 0 w 264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4" h="128">
                  <a:moveTo>
                    <a:pt x="0" y="128"/>
                  </a:moveTo>
                  <a:lnTo>
                    <a:pt x="0" y="128"/>
                  </a:lnTo>
                  <a:lnTo>
                    <a:pt x="36" y="118"/>
                  </a:lnTo>
                  <a:lnTo>
                    <a:pt x="116" y="94"/>
                  </a:lnTo>
                  <a:lnTo>
                    <a:pt x="162" y="80"/>
                  </a:lnTo>
                  <a:lnTo>
                    <a:pt x="204" y="66"/>
                  </a:lnTo>
                  <a:lnTo>
                    <a:pt x="236" y="50"/>
                  </a:lnTo>
                  <a:lnTo>
                    <a:pt x="246" y="44"/>
                  </a:lnTo>
                  <a:lnTo>
                    <a:pt x="254" y="38"/>
                  </a:lnTo>
                  <a:lnTo>
                    <a:pt x="244" y="18"/>
                  </a:lnTo>
                  <a:lnTo>
                    <a:pt x="264" y="24"/>
                  </a:lnTo>
                  <a:lnTo>
                    <a:pt x="264" y="24"/>
                  </a:lnTo>
                  <a:lnTo>
                    <a:pt x="250" y="14"/>
                  </a:lnTo>
                  <a:lnTo>
                    <a:pt x="238" y="6"/>
                  </a:lnTo>
                  <a:lnTo>
                    <a:pt x="230" y="0"/>
                  </a:lnTo>
                  <a:lnTo>
                    <a:pt x="230" y="36"/>
                  </a:lnTo>
                  <a:lnTo>
                    <a:pt x="230" y="36"/>
                  </a:lnTo>
                  <a:lnTo>
                    <a:pt x="204" y="50"/>
                  </a:lnTo>
                  <a:lnTo>
                    <a:pt x="142" y="78"/>
                  </a:lnTo>
                  <a:lnTo>
                    <a:pt x="104" y="94"/>
                  </a:lnTo>
                  <a:lnTo>
                    <a:pt x="66" y="110"/>
                  </a:lnTo>
                  <a:lnTo>
                    <a:pt x="30" y="122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24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1" name="Freeform 10255"/>
            <p:cNvSpPr>
              <a:spLocks/>
            </p:cNvSpPr>
            <p:nvPr/>
          </p:nvSpPr>
          <p:spPr bwMode="auto">
            <a:xfrm>
              <a:off x="12111038" y="5065713"/>
              <a:ext cx="419100" cy="203200"/>
            </a:xfrm>
            <a:custGeom>
              <a:avLst/>
              <a:gdLst>
                <a:gd name="T0" fmla="*/ 0 w 264"/>
                <a:gd name="T1" fmla="*/ 128 h 128"/>
                <a:gd name="T2" fmla="*/ 0 w 264"/>
                <a:gd name="T3" fmla="*/ 128 h 128"/>
                <a:gd name="T4" fmla="*/ 36 w 264"/>
                <a:gd name="T5" fmla="*/ 118 h 128"/>
                <a:gd name="T6" fmla="*/ 116 w 264"/>
                <a:gd name="T7" fmla="*/ 94 h 128"/>
                <a:gd name="T8" fmla="*/ 162 w 264"/>
                <a:gd name="T9" fmla="*/ 80 h 128"/>
                <a:gd name="T10" fmla="*/ 204 w 264"/>
                <a:gd name="T11" fmla="*/ 66 h 128"/>
                <a:gd name="T12" fmla="*/ 236 w 264"/>
                <a:gd name="T13" fmla="*/ 50 h 128"/>
                <a:gd name="T14" fmla="*/ 246 w 264"/>
                <a:gd name="T15" fmla="*/ 44 h 128"/>
                <a:gd name="T16" fmla="*/ 254 w 264"/>
                <a:gd name="T17" fmla="*/ 38 h 128"/>
                <a:gd name="T18" fmla="*/ 244 w 264"/>
                <a:gd name="T19" fmla="*/ 18 h 128"/>
                <a:gd name="T20" fmla="*/ 264 w 264"/>
                <a:gd name="T21" fmla="*/ 24 h 128"/>
                <a:gd name="T22" fmla="*/ 264 w 264"/>
                <a:gd name="T23" fmla="*/ 24 h 128"/>
                <a:gd name="T24" fmla="*/ 250 w 264"/>
                <a:gd name="T25" fmla="*/ 14 h 128"/>
                <a:gd name="T26" fmla="*/ 238 w 264"/>
                <a:gd name="T27" fmla="*/ 6 h 128"/>
                <a:gd name="T28" fmla="*/ 230 w 264"/>
                <a:gd name="T29" fmla="*/ 0 h 128"/>
                <a:gd name="T30" fmla="*/ 230 w 264"/>
                <a:gd name="T31" fmla="*/ 36 h 128"/>
                <a:gd name="T32" fmla="*/ 230 w 264"/>
                <a:gd name="T33" fmla="*/ 36 h 128"/>
                <a:gd name="T34" fmla="*/ 204 w 264"/>
                <a:gd name="T35" fmla="*/ 50 h 128"/>
                <a:gd name="T36" fmla="*/ 142 w 264"/>
                <a:gd name="T37" fmla="*/ 78 h 128"/>
                <a:gd name="T38" fmla="*/ 104 w 264"/>
                <a:gd name="T39" fmla="*/ 94 h 128"/>
                <a:gd name="T40" fmla="*/ 66 w 264"/>
                <a:gd name="T41" fmla="*/ 110 h 128"/>
                <a:gd name="T42" fmla="*/ 30 w 264"/>
                <a:gd name="T43" fmla="*/ 122 h 128"/>
                <a:gd name="T44" fmla="*/ 0 w 264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4" h="128">
                  <a:moveTo>
                    <a:pt x="0" y="128"/>
                  </a:moveTo>
                  <a:lnTo>
                    <a:pt x="0" y="128"/>
                  </a:lnTo>
                  <a:lnTo>
                    <a:pt x="36" y="118"/>
                  </a:lnTo>
                  <a:lnTo>
                    <a:pt x="116" y="94"/>
                  </a:lnTo>
                  <a:lnTo>
                    <a:pt x="162" y="80"/>
                  </a:lnTo>
                  <a:lnTo>
                    <a:pt x="204" y="66"/>
                  </a:lnTo>
                  <a:lnTo>
                    <a:pt x="236" y="50"/>
                  </a:lnTo>
                  <a:lnTo>
                    <a:pt x="246" y="44"/>
                  </a:lnTo>
                  <a:lnTo>
                    <a:pt x="254" y="38"/>
                  </a:lnTo>
                  <a:lnTo>
                    <a:pt x="244" y="18"/>
                  </a:lnTo>
                  <a:lnTo>
                    <a:pt x="264" y="24"/>
                  </a:lnTo>
                  <a:lnTo>
                    <a:pt x="264" y="24"/>
                  </a:lnTo>
                  <a:lnTo>
                    <a:pt x="250" y="14"/>
                  </a:lnTo>
                  <a:lnTo>
                    <a:pt x="238" y="6"/>
                  </a:lnTo>
                  <a:lnTo>
                    <a:pt x="230" y="0"/>
                  </a:lnTo>
                  <a:lnTo>
                    <a:pt x="230" y="36"/>
                  </a:lnTo>
                  <a:lnTo>
                    <a:pt x="230" y="36"/>
                  </a:lnTo>
                  <a:lnTo>
                    <a:pt x="204" y="50"/>
                  </a:lnTo>
                  <a:lnTo>
                    <a:pt x="142" y="78"/>
                  </a:lnTo>
                  <a:lnTo>
                    <a:pt x="104" y="94"/>
                  </a:lnTo>
                  <a:lnTo>
                    <a:pt x="66" y="110"/>
                  </a:lnTo>
                  <a:lnTo>
                    <a:pt x="30" y="122"/>
                  </a:lnTo>
                  <a:lnTo>
                    <a:pt x="0" y="1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2" name="Freeform 10256"/>
            <p:cNvSpPr>
              <a:spLocks/>
            </p:cNvSpPr>
            <p:nvPr/>
          </p:nvSpPr>
          <p:spPr bwMode="auto">
            <a:xfrm>
              <a:off x="12263438" y="4075113"/>
              <a:ext cx="1016000" cy="809625"/>
            </a:xfrm>
            <a:custGeom>
              <a:avLst/>
              <a:gdLst>
                <a:gd name="T0" fmla="*/ 146 w 640"/>
                <a:gd name="T1" fmla="*/ 0 h 510"/>
                <a:gd name="T2" fmla="*/ 152 w 640"/>
                <a:gd name="T3" fmla="*/ 4 h 510"/>
                <a:gd name="T4" fmla="*/ 152 w 640"/>
                <a:gd name="T5" fmla="*/ 24 h 510"/>
                <a:gd name="T6" fmla="*/ 136 w 640"/>
                <a:gd name="T7" fmla="*/ 80 h 510"/>
                <a:gd name="T8" fmla="*/ 112 w 640"/>
                <a:gd name="T9" fmla="*/ 156 h 510"/>
                <a:gd name="T10" fmla="*/ 102 w 640"/>
                <a:gd name="T11" fmla="*/ 216 h 510"/>
                <a:gd name="T12" fmla="*/ 100 w 640"/>
                <a:gd name="T13" fmla="*/ 276 h 510"/>
                <a:gd name="T14" fmla="*/ 112 w 640"/>
                <a:gd name="T15" fmla="*/ 338 h 510"/>
                <a:gd name="T16" fmla="*/ 126 w 640"/>
                <a:gd name="T17" fmla="*/ 366 h 510"/>
                <a:gd name="T18" fmla="*/ 132 w 640"/>
                <a:gd name="T19" fmla="*/ 378 h 510"/>
                <a:gd name="T20" fmla="*/ 150 w 640"/>
                <a:gd name="T21" fmla="*/ 398 h 510"/>
                <a:gd name="T22" fmla="*/ 170 w 640"/>
                <a:gd name="T23" fmla="*/ 412 h 510"/>
                <a:gd name="T24" fmla="*/ 192 w 640"/>
                <a:gd name="T25" fmla="*/ 422 h 510"/>
                <a:gd name="T26" fmla="*/ 228 w 640"/>
                <a:gd name="T27" fmla="*/ 428 h 510"/>
                <a:gd name="T28" fmla="*/ 286 w 640"/>
                <a:gd name="T29" fmla="*/ 426 h 510"/>
                <a:gd name="T30" fmla="*/ 348 w 640"/>
                <a:gd name="T31" fmla="*/ 410 h 510"/>
                <a:gd name="T32" fmla="*/ 412 w 640"/>
                <a:gd name="T33" fmla="*/ 386 h 510"/>
                <a:gd name="T34" fmla="*/ 510 w 640"/>
                <a:gd name="T35" fmla="*/ 338 h 510"/>
                <a:gd name="T36" fmla="*/ 574 w 640"/>
                <a:gd name="T37" fmla="*/ 304 h 510"/>
                <a:gd name="T38" fmla="*/ 592 w 640"/>
                <a:gd name="T39" fmla="*/ 328 h 510"/>
                <a:gd name="T40" fmla="*/ 614 w 640"/>
                <a:gd name="T41" fmla="*/ 348 h 510"/>
                <a:gd name="T42" fmla="*/ 640 w 640"/>
                <a:gd name="T43" fmla="*/ 362 h 510"/>
                <a:gd name="T44" fmla="*/ 622 w 640"/>
                <a:gd name="T45" fmla="*/ 372 h 510"/>
                <a:gd name="T46" fmla="*/ 538 w 640"/>
                <a:gd name="T47" fmla="*/ 416 h 510"/>
                <a:gd name="T48" fmla="*/ 458 w 640"/>
                <a:gd name="T49" fmla="*/ 452 h 510"/>
                <a:gd name="T50" fmla="*/ 366 w 640"/>
                <a:gd name="T51" fmla="*/ 484 h 510"/>
                <a:gd name="T52" fmla="*/ 270 w 640"/>
                <a:gd name="T53" fmla="*/ 506 h 510"/>
                <a:gd name="T54" fmla="*/ 224 w 640"/>
                <a:gd name="T55" fmla="*/ 510 h 510"/>
                <a:gd name="T56" fmla="*/ 182 w 640"/>
                <a:gd name="T57" fmla="*/ 508 h 510"/>
                <a:gd name="T58" fmla="*/ 142 w 640"/>
                <a:gd name="T59" fmla="*/ 498 h 510"/>
                <a:gd name="T60" fmla="*/ 106 w 640"/>
                <a:gd name="T61" fmla="*/ 482 h 510"/>
                <a:gd name="T62" fmla="*/ 74 w 640"/>
                <a:gd name="T63" fmla="*/ 456 h 510"/>
                <a:gd name="T64" fmla="*/ 60 w 640"/>
                <a:gd name="T65" fmla="*/ 438 h 510"/>
                <a:gd name="T66" fmla="*/ 36 w 640"/>
                <a:gd name="T67" fmla="*/ 400 h 510"/>
                <a:gd name="T68" fmla="*/ 18 w 640"/>
                <a:gd name="T69" fmla="*/ 362 h 510"/>
                <a:gd name="T70" fmla="*/ 6 w 640"/>
                <a:gd name="T71" fmla="*/ 322 h 510"/>
                <a:gd name="T72" fmla="*/ 2 w 640"/>
                <a:gd name="T73" fmla="*/ 282 h 510"/>
                <a:gd name="T74" fmla="*/ 2 w 640"/>
                <a:gd name="T75" fmla="*/ 224 h 510"/>
                <a:gd name="T76" fmla="*/ 18 w 640"/>
                <a:gd name="T77" fmla="*/ 152 h 510"/>
                <a:gd name="T78" fmla="*/ 46 w 640"/>
                <a:gd name="T79" fmla="*/ 88 h 510"/>
                <a:gd name="T80" fmla="*/ 80 w 640"/>
                <a:gd name="T81" fmla="*/ 38 h 510"/>
                <a:gd name="T82" fmla="*/ 114 w 640"/>
                <a:gd name="T83" fmla="*/ 8 h 510"/>
                <a:gd name="T84" fmla="*/ 130 w 640"/>
                <a:gd name="T85" fmla="*/ 0 h 510"/>
                <a:gd name="T86" fmla="*/ 146 w 640"/>
                <a:gd name="T87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0" h="510">
                  <a:moveTo>
                    <a:pt x="146" y="0"/>
                  </a:moveTo>
                  <a:lnTo>
                    <a:pt x="146" y="0"/>
                  </a:lnTo>
                  <a:lnTo>
                    <a:pt x="148" y="2"/>
                  </a:lnTo>
                  <a:lnTo>
                    <a:pt x="152" y="4"/>
                  </a:lnTo>
                  <a:lnTo>
                    <a:pt x="154" y="12"/>
                  </a:lnTo>
                  <a:lnTo>
                    <a:pt x="152" y="24"/>
                  </a:lnTo>
                  <a:lnTo>
                    <a:pt x="148" y="40"/>
                  </a:lnTo>
                  <a:lnTo>
                    <a:pt x="136" y="80"/>
                  </a:lnTo>
                  <a:lnTo>
                    <a:pt x="120" y="128"/>
                  </a:lnTo>
                  <a:lnTo>
                    <a:pt x="112" y="156"/>
                  </a:lnTo>
                  <a:lnTo>
                    <a:pt x="106" y="186"/>
                  </a:lnTo>
                  <a:lnTo>
                    <a:pt x="102" y="216"/>
                  </a:lnTo>
                  <a:lnTo>
                    <a:pt x="100" y="246"/>
                  </a:lnTo>
                  <a:lnTo>
                    <a:pt x="100" y="276"/>
                  </a:lnTo>
                  <a:lnTo>
                    <a:pt x="104" y="306"/>
                  </a:lnTo>
                  <a:lnTo>
                    <a:pt x="112" y="338"/>
                  </a:lnTo>
                  <a:lnTo>
                    <a:pt x="118" y="352"/>
                  </a:lnTo>
                  <a:lnTo>
                    <a:pt x="126" y="366"/>
                  </a:lnTo>
                  <a:lnTo>
                    <a:pt x="126" y="366"/>
                  </a:lnTo>
                  <a:lnTo>
                    <a:pt x="132" y="378"/>
                  </a:lnTo>
                  <a:lnTo>
                    <a:pt x="140" y="388"/>
                  </a:lnTo>
                  <a:lnTo>
                    <a:pt x="150" y="398"/>
                  </a:lnTo>
                  <a:lnTo>
                    <a:pt x="158" y="406"/>
                  </a:lnTo>
                  <a:lnTo>
                    <a:pt x="170" y="412"/>
                  </a:lnTo>
                  <a:lnTo>
                    <a:pt x="180" y="418"/>
                  </a:lnTo>
                  <a:lnTo>
                    <a:pt x="192" y="422"/>
                  </a:lnTo>
                  <a:lnTo>
                    <a:pt x="204" y="426"/>
                  </a:lnTo>
                  <a:lnTo>
                    <a:pt x="228" y="428"/>
                  </a:lnTo>
                  <a:lnTo>
                    <a:pt x="256" y="428"/>
                  </a:lnTo>
                  <a:lnTo>
                    <a:pt x="286" y="426"/>
                  </a:lnTo>
                  <a:lnTo>
                    <a:pt x="316" y="418"/>
                  </a:lnTo>
                  <a:lnTo>
                    <a:pt x="348" y="410"/>
                  </a:lnTo>
                  <a:lnTo>
                    <a:pt x="380" y="398"/>
                  </a:lnTo>
                  <a:lnTo>
                    <a:pt x="412" y="386"/>
                  </a:lnTo>
                  <a:lnTo>
                    <a:pt x="446" y="370"/>
                  </a:lnTo>
                  <a:lnTo>
                    <a:pt x="510" y="338"/>
                  </a:lnTo>
                  <a:lnTo>
                    <a:pt x="574" y="304"/>
                  </a:lnTo>
                  <a:lnTo>
                    <a:pt x="574" y="304"/>
                  </a:lnTo>
                  <a:lnTo>
                    <a:pt x="578" y="312"/>
                  </a:lnTo>
                  <a:lnTo>
                    <a:pt x="592" y="328"/>
                  </a:lnTo>
                  <a:lnTo>
                    <a:pt x="602" y="340"/>
                  </a:lnTo>
                  <a:lnTo>
                    <a:pt x="614" y="348"/>
                  </a:lnTo>
                  <a:lnTo>
                    <a:pt x="626" y="356"/>
                  </a:lnTo>
                  <a:lnTo>
                    <a:pt x="640" y="362"/>
                  </a:lnTo>
                  <a:lnTo>
                    <a:pt x="640" y="362"/>
                  </a:lnTo>
                  <a:lnTo>
                    <a:pt x="622" y="372"/>
                  </a:lnTo>
                  <a:lnTo>
                    <a:pt x="572" y="400"/>
                  </a:lnTo>
                  <a:lnTo>
                    <a:pt x="538" y="416"/>
                  </a:lnTo>
                  <a:lnTo>
                    <a:pt x="500" y="434"/>
                  </a:lnTo>
                  <a:lnTo>
                    <a:pt x="458" y="452"/>
                  </a:lnTo>
                  <a:lnTo>
                    <a:pt x="412" y="470"/>
                  </a:lnTo>
                  <a:lnTo>
                    <a:pt x="366" y="484"/>
                  </a:lnTo>
                  <a:lnTo>
                    <a:pt x="318" y="498"/>
                  </a:lnTo>
                  <a:lnTo>
                    <a:pt x="270" y="506"/>
                  </a:lnTo>
                  <a:lnTo>
                    <a:pt x="248" y="508"/>
                  </a:lnTo>
                  <a:lnTo>
                    <a:pt x="224" y="510"/>
                  </a:lnTo>
                  <a:lnTo>
                    <a:pt x="202" y="510"/>
                  </a:lnTo>
                  <a:lnTo>
                    <a:pt x="182" y="508"/>
                  </a:lnTo>
                  <a:lnTo>
                    <a:pt x="160" y="504"/>
                  </a:lnTo>
                  <a:lnTo>
                    <a:pt x="142" y="498"/>
                  </a:lnTo>
                  <a:lnTo>
                    <a:pt x="122" y="492"/>
                  </a:lnTo>
                  <a:lnTo>
                    <a:pt x="106" y="482"/>
                  </a:lnTo>
                  <a:lnTo>
                    <a:pt x="90" y="470"/>
                  </a:lnTo>
                  <a:lnTo>
                    <a:pt x="74" y="456"/>
                  </a:lnTo>
                  <a:lnTo>
                    <a:pt x="74" y="456"/>
                  </a:lnTo>
                  <a:lnTo>
                    <a:pt x="60" y="438"/>
                  </a:lnTo>
                  <a:lnTo>
                    <a:pt x="46" y="420"/>
                  </a:lnTo>
                  <a:lnTo>
                    <a:pt x="36" y="400"/>
                  </a:lnTo>
                  <a:lnTo>
                    <a:pt x="26" y="382"/>
                  </a:lnTo>
                  <a:lnTo>
                    <a:pt x="18" y="362"/>
                  </a:lnTo>
                  <a:lnTo>
                    <a:pt x="12" y="342"/>
                  </a:lnTo>
                  <a:lnTo>
                    <a:pt x="6" y="322"/>
                  </a:lnTo>
                  <a:lnTo>
                    <a:pt x="4" y="302"/>
                  </a:lnTo>
                  <a:lnTo>
                    <a:pt x="2" y="282"/>
                  </a:lnTo>
                  <a:lnTo>
                    <a:pt x="0" y="262"/>
                  </a:lnTo>
                  <a:lnTo>
                    <a:pt x="2" y="224"/>
                  </a:lnTo>
                  <a:lnTo>
                    <a:pt x="8" y="186"/>
                  </a:lnTo>
                  <a:lnTo>
                    <a:pt x="18" y="152"/>
                  </a:lnTo>
                  <a:lnTo>
                    <a:pt x="32" y="118"/>
                  </a:lnTo>
                  <a:lnTo>
                    <a:pt x="46" y="88"/>
                  </a:lnTo>
                  <a:lnTo>
                    <a:pt x="62" y="60"/>
                  </a:lnTo>
                  <a:lnTo>
                    <a:pt x="80" y="38"/>
                  </a:lnTo>
                  <a:lnTo>
                    <a:pt x="98" y="20"/>
                  </a:lnTo>
                  <a:lnTo>
                    <a:pt x="114" y="8"/>
                  </a:lnTo>
                  <a:lnTo>
                    <a:pt x="122" y="4"/>
                  </a:lnTo>
                  <a:lnTo>
                    <a:pt x="130" y="0"/>
                  </a:lnTo>
                  <a:lnTo>
                    <a:pt x="138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474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3" name="Freeform 10257"/>
            <p:cNvSpPr>
              <a:spLocks/>
            </p:cNvSpPr>
            <p:nvPr/>
          </p:nvSpPr>
          <p:spPr bwMode="auto">
            <a:xfrm>
              <a:off x="12263438" y="4075113"/>
              <a:ext cx="1016000" cy="809625"/>
            </a:xfrm>
            <a:custGeom>
              <a:avLst/>
              <a:gdLst>
                <a:gd name="T0" fmla="*/ 146 w 640"/>
                <a:gd name="T1" fmla="*/ 0 h 510"/>
                <a:gd name="T2" fmla="*/ 152 w 640"/>
                <a:gd name="T3" fmla="*/ 4 h 510"/>
                <a:gd name="T4" fmla="*/ 152 w 640"/>
                <a:gd name="T5" fmla="*/ 24 h 510"/>
                <a:gd name="T6" fmla="*/ 136 w 640"/>
                <a:gd name="T7" fmla="*/ 80 h 510"/>
                <a:gd name="T8" fmla="*/ 112 w 640"/>
                <a:gd name="T9" fmla="*/ 156 h 510"/>
                <a:gd name="T10" fmla="*/ 102 w 640"/>
                <a:gd name="T11" fmla="*/ 216 h 510"/>
                <a:gd name="T12" fmla="*/ 100 w 640"/>
                <a:gd name="T13" fmla="*/ 276 h 510"/>
                <a:gd name="T14" fmla="*/ 112 w 640"/>
                <a:gd name="T15" fmla="*/ 338 h 510"/>
                <a:gd name="T16" fmla="*/ 126 w 640"/>
                <a:gd name="T17" fmla="*/ 366 h 510"/>
                <a:gd name="T18" fmla="*/ 132 w 640"/>
                <a:gd name="T19" fmla="*/ 378 h 510"/>
                <a:gd name="T20" fmla="*/ 150 w 640"/>
                <a:gd name="T21" fmla="*/ 398 h 510"/>
                <a:gd name="T22" fmla="*/ 170 w 640"/>
                <a:gd name="T23" fmla="*/ 412 h 510"/>
                <a:gd name="T24" fmla="*/ 192 w 640"/>
                <a:gd name="T25" fmla="*/ 422 h 510"/>
                <a:gd name="T26" fmla="*/ 228 w 640"/>
                <a:gd name="T27" fmla="*/ 428 h 510"/>
                <a:gd name="T28" fmla="*/ 286 w 640"/>
                <a:gd name="T29" fmla="*/ 426 h 510"/>
                <a:gd name="T30" fmla="*/ 348 w 640"/>
                <a:gd name="T31" fmla="*/ 410 h 510"/>
                <a:gd name="T32" fmla="*/ 412 w 640"/>
                <a:gd name="T33" fmla="*/ 386 h 510"/>
                <a:gd name="T34" fmla="*/ 510 w 640"/>
                <a:gd name="T35" fmla="*/ 338 h 510"/>
                <a:gd name="T36" fmla="*/ 574 w 640"/>
                <a:gd name="T37" fmla="*/ 304 h 510"/>
                <a:gd name="T38" fmla="*/ 592 w 640"/>
                <a:gd name="T39" fmla="*/ 328 h 510"/>
                <a:gd name="T40" fmla="*/ 614 w 640"/>
                <a:gd name="T41" fmla="*/ 348 h 510"/>
                <a:gd name="T42" fmla="*/ 640 w 640"/>
                <a:gd name="T43" fmla="*/ 362 h 510"/>
                <a:gd name="T44" fmla="*/ 622 w 640"/>
                <a:gd name="T45" fmla="*/ 372 h 510"/>
                <a:gd name="T46" fmla="*/ 538 w 640"/>
                <a:gd name="T47" fmla="*/ 416 h 510"/>
                <a:gd name="T48" fmla="*/ 458 w 640"/>
                <a:gd name="T49" fmla="*/ 452 h 510"/>
                <a:gd name="T50" fmla="*/ 366 w 640"/>
                <a:gd name="T51" fmla="*/ 484 h 510"/>
                <a:gd name="T52" fmla="*/ 270 w 640"/>
                <a:gd name="T53" fmla="*/ 506 h 510"/>
                <a:gd name="T54" fmla="*/ 224 w 640"/>
                <a:gd name="T55" fmla="*/ 510 h 510"/>
                <a:gd name="T56" fmla="*/ 182 w 640"/>
                <a:gd name="T57" fmla="*/ 508 h 510"/>
                <a:gd name="T58" fmla="*/ 142 w 640"/>
                <a:gd name="T59" fmla="*/ 498 h 510"/>
                <a:gd name="T60" fmla="*/ 106 w 640"/>
                <a:gd name="T61" fmla="*/ 482 h 510"/>
                <a:gd name="T62" fmla="*/ 74 w 640"/>
                <a:gd name="T63" fmla="*/ 456 h 510"/>
                <a:gd name="T64" fmla="*/ 60 w 640"/>
                <a:gd name="T65" fmla="*/ 438 h 510"/>
                <a:gd name="T66" fmla="*/ 36 w 640"/>
                <a:gd name="T67" fmla="*/ 400 h 510"/>
                <a:gd name="T68" fmla="*/ 18 w 640"/>
                <a:gd name="T69" fmla="*/ 362 h 510"/>
                <a:gd name="T70" fmla="*/ 6 w 640"/>
                <a:gd name="T71" fmla="*/ 322 h 510"/>
                <a:gd name="T72" fmla="*/ 2 w 640"/>
                <a:gd name="T73" fmla="*/ 282 h 510"/>
                <a:gd name="T74" fmla="*/ 2 w 640"/>
                <a:gd name="T75" fmla="*/ 224 h 510"/>
                <a:gd name="T76" fmla="*/ 18 w 640"/>
                <a:gd name="T77" fmla="*/ 152 h 510"/>
                <a:gd name="T78" fmla="*/ 46 w 640"/>
                <a:gd name="T79" fmla="*/ 88 h 510"/>
                <a:gd name="T80" fmla="*/ 80 w 640"/>
                <a:gd name="T81" fmla="*/ 38 h 510"/>
                <a:gd name="T82" fmla="*/ 114 w 640"/>
                <a:gd name="T83" fmla="*/ 8 h 510"/>
                <a:gd name="T84" fmla="*/ 130 w 640"/>
                <a:gd name="T85" fmla="*/ 0 h 510"/>
                <a:gd name="T86" fmla="*/ 146 w 640"/>
                <a:gd name="T87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0" h="510">
                  <a:moveTo>
                    <a:pt x="146" y="0"/>
                  </a:moveTo>
                  <a:lnTo>
                    <a:pt x="146" y="0"/>
                  </a:lnTo>
                  <a:lnTo>
                    <a:pt x="148" y="2"/>
                  </a:lnTo>
                  <a:lnTo>
                    <a:pt x="152" y="4"/>
                  </a:lnTo>
                  <a:lnTo>
                    <a:pt x="154" y="12"/>
                  </a:lnTo>
                  <a:lnTo>
                    <a:pt x="152" y="24"/>
                  </a:lnTo>
                  <a:lnTo>
                    <a:pt x="148" y="40"/>
                  </a:lnTo>
                  <a:lnTo>
                    <a:pt x="136" y="80"/>
                  </a:lnTo>
                  <a:lnTo>
                    <a:pt x="120" y="128"/>
                  </a:lnTo>
                  <a:lnTo>
                    <a:pt x="112" y="156"/>
                  </a:lnTo>
                  <a:lnTo>
                    <a:pt x="106" y="186"/>
                  </a:lnTo>
                  <a:lnTo>
                    <a:pt x="102" y="216"/>
                  </a:lnTo>
                  <a:lnTo>
                    <a:pt x="100" y="246"/>
                  </a:lnTo>
                  <a:lnTo>
                    <a:pt x="100" y="276"/>
                  </a:lnTo>
                  <a:lnTo>
                    <a:pt x="104" y="306"/>
                  </a:lnTo>
                  <a:lnTo>
                    <a:pt x="112" y="338"/>
                  </a:lnTo>
                  <a:lnTo>
                    <a:pt x="118" y="352"/>
                  </a:lnTo>
                  <a:lnTo>
                    <a:pt x="126" y="366"/>
                  </a:lnTo>
                  <a:lnTo>
                    <a:pt x="126" y="366"/>
                  </a:lnTo>
                  <a:lnTo>
                    <a:pt x="132" y="378"/>
                  </a:lnTo>
                  <a:lnTo>
                    <a:pt x="140" y="388"/>
                  </a:lnTo>
                  <a:lnTo>
                    <a:pt x="150" y="398"/>
                  </a:lnTo>
                  <a:lnTo>
                    <a:pt x="158" y="406"/>
                  </a:lnTo>
                  <a:lnTo>
                    <a:pt x="170" y="412"/>
                  </a:lnTo>
                  <a:lnTo>
                    <a:pt x="180" y="418"/>
                  </a:lnTo>
                  <a:lnTo>
                    <a:pt x="192" y="422"/>
                  </a:lnTo>
                  <a:lnTo>
                    <a:pt x="204" y="426"/>
                  </a:lnTo>
                  <a:lnTo>
                    <a:pt x="228" y="428"/>
                  </a:lnTo>
                  <a:lnTo>
                    <a:pt x="256" y="428"/>
                  </a:lnTo>
                  <a:lnTo>
                    <a:pt x="286" y="426"/>
                  </a:lnTo>
                  <a:lnTo>
                    <a:pt x="316" y="418"/>
                  </a:lnTo>
                  <a:lnTo>
                    <a:pt x="348" y="410"/>
                  </a:lnTo>
                  <a:lnTo>
                    <a:pt x="380" y="398"/>
                  </a:lnTo>
                  <a:lnTo>
                    <a:pt x="412" y="386"/>
                  </a:lnTo>
                  <a:lnTo>
                    <a:pt x="446" y="370"/>
                  </a:lnTo>
                  <a:lnTo>
                    <a:pt x="510" y="338"/>
                  </a:lnTo>
                  <a:lnTo>
                    <a:pt x="574" y="304"/>
                  </a:lnTo>
                  <a:lnTo>
                    <a:pt x="574" y="304"/>
                  </a:lnTo>
                  <a:lnTo>
                    <a:pt x="578" y="312"/>
                  </a:lnTo>
                  <a:lnTo>
                    <a:pt x="592" y="328"/>
                  </a:lnTo>
                  <a:lnTo>
                    <a:pt x="602" y="340"/>
                  </a:lnTo>
                  <a:lnTo>
                    <a:pt x="614" y="348"/>
                  </a:lnTo>
                  <a:lnTo>
                    <a:pt x="626" y="356"/>
                  </a:lnTo>
                  <a:lnTo>
                    <a:pt x="640" y="362"/>
                  </a:lnTo>
                  <a:lnTo>
                    <a:pt x="640" y="362"/>
                  </a:lnTo>
                  <a:lnTo>
                    <a:pt x="622" y="372"/>
                  </a:lnTo>
                  <a:lnTo>
                    <a:pt x="572" y="400"/>
                  </a:lnTo>
                  <a:lnTo>
                    <a:pt x="538" y="416"/>
                  </a:lnTo>
                  <a:lnTo>
                    <a:pt x="500" y="434"/>
                  </a:lnTo>
                  <a:lnTo>
                    <a:pt x="458" y="452"/>
                  </a:lnTo>
                  <a:lnTo>
                    <a:pt x="412" y="470"/>
                  </a:lnTo>
                  <a:lnTo>
                    <a:pt x="366" y="484"/>
                  </a:lnTo>
                  <a:lnTo>
                    <a:pt x="318" y="498"/>
                  </a:lnTo>
                  <a:lnTo>
                    <a:pt x="270" y="506"/>
                  </a:lnTo>
                  <a:lnTo>
                    <a:pt x="248" y="508"/>
                  </a:lnTo>
                  <a:lnTo>
                    <a:pt x="224" y="510"/>
                  </a:lnTo>
                  <a:lnTo>
                    <a:pt x="202" y="510"/>
                  </a:lnTo>
                  <a:lnTo>
                    <a:pt x="182" y="508"/>
                  </a:lnTo>
                  <a:lnTo>
                    <a:pt x="160" y="504"/>
                  </a:lnTo>
                  <a:lnTo>
                    <a:pt x="142" y="498"/>
                  </a:lnTo>
                  <a:lnTo>
                    <a:pt x="122" y="492"/>
                  </a:lnTo>
                  <a:lnTo>
                    <a:pt x="106" y="482"/>
                  </a:lnTo>
                  <a:lnTo>
                    <a:pt x="90" y="470"/>
                  </a:lnTo>
                  <a:lnTo>
                    <a:pt x="74" y="456"/>
                  </a:lnTo>
                  <a:lnTo>
                    <a:pt x="74" y="456"/>
                  </a:lnTo>
                  <a:lnTo>
                    <a:pt x="60" y="438"/>
                  </a:lnTo>
                  <a:lnTo>
                    <a:pt x="46" y="420"/>
                  </a:lnTo>
                  <a:lnTo>
                    <a:pt x="36" y="400"/>
                  </a:lnTo>
                  <a:lnTo>
                    <a:pt x="26" y="382"/>
                  </a:lnTo>
                  <a:lnTo>
                    <a:pt x="18" y="362"/>
                  </a:lnTo>
                  <a:lnTo>
                    <a:pt x="12" y="342"/>
                  </a:lnTo>
                  <a:lnTo>
                    <a:pt x="6" y="322"/>
                  </a:lnTo>
                  <a:lnTo>
                    <a:pt x="4" y="302"/>
                  </a:lnTo>
                  <a:lnTo>
                    <a:pt x="2" y="282"/>
                  </a:lnTo>
                  <a:lnTo>
                    <a:pt x="0" y="262"/>
                  </a:lnTo>
                  <a:lnTo>
                    <a:pt x="2" y="224"/>
                  </a:lnTo>
                  <a:lnTo>
                    <a:pt x="8" y="186"/>
                  </a:lnTo>
                  <a:lnTo>
                    <a:pt x="18" y="152"/>
                  </a:lnTo>
                  <a:lnTo>
                    <a:pt x="32" y="118"/>
                  </a:lnTo>
                  <a:lnTo>
                    <a:pt x="46" y="88"/>
                  </a:lnTo>
                  <a:lnTo>
                    <a:pt x="62" y="60"/>
                  </a:lnTo>
                  <a:lnTo>
                    <a:pt x="80" y="38"/>
                  </a:lnTo>
                  <a:lnTo>
                    <a:pt x="98" y="20"/>
                  </a:lnTo>
                  <a:lnTo>
                    <a:pt x="114" y="8"/>
                  </a:lnTo>
                  <a:lnTo>
                    <a:pt x="122" y="4"/>
                  </a:lnTo>
                  <a:lnTo>
                    <a:pt x="130" y="0"/>
                  </a:lnTo>
                  <a:lnTo>
                    <a:pt x="138" y="0"/>
                  </a:lnTo>
                  <a:lnTo>
                    <a:pt x="1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4" name="Freeform 10259"/>
            <p:cNvSpPr>
              <a:spLocks/>
            </p:cNvSpPr>
            <p:nvPr/>
          </p:nvSpPr>
          <p:spPr bwMode="auto">
            <a:xfrm>
              <a:off x="12250738" y="4116388"/>
              <a:ext cx="171450" cy="717550"/>
            </a:xfrm>
            <a:custGeom>
              <a:avLst/>
              <a:gdLst>
                <a:gd name="T0" fmla="*/ 94 w 108"/>
                <a:gd name="T1" fmla="*/ 0 h 452"/>
                <a:gd name="T2" fmla="*/ 94 w 108"/>
                <a:gd name="T3" fmla="*/ 0 h 452"/>
                <a:gd name="T4" fmla="*/ 84 w 108"/>
                <a:gd name="T5" fmla="*/ 12 h 452"/>
                <a:gd name="T6" fmla="*/ 64 w 108"/>
                <a:gd name="T7" fmla="*/ 44 h 452"/>
                <a:gd name="T8" fmla="*/ 50 w 108"/>
                <a:gd name="T9" fmla="*/ 66 h 452"/>
                <a:gd name="T10" fmla="*/ 36 w 108"/>
                <a:gd name="T11" fmla="*/ 90 h 452"/>
                <a:gd name="T12" fmla="*/ 24 w 108"/>
                <a:gd name="T13" fmla="*/ 120 h 452"/>
                <a:gd name="T14" fmla="*/ 14 w 108"/>
                <a:gd name="T15" fmla="*/ 152 h 452"/>
                <a:gd name="T16" fmla="*/ 4 w 108"/>
                <a:gd name="T17" fmla="*/ 186 h 452"/>
                <a:gd name="T18" fmla="*/ 0 w 108"/>
                <a:gd name="T19" fmla="*/ 222 h 452"/>
                <a:gd name="T20" fmla="*/ 0 w 108"/>
                <a:gd name="T21" fmla="*/ 240 h 452"/>
                <a:gd name="T22" fmla="*/ 0 w 108"/>
                <a:gd name="T23" fmla="*/ 258 h 452"/>
                <a:gd name="T24" fmla="*/ 4 w 108"/>
                <a:gd name="T25" fmla="*/ 278 h 452"/>
                <a:gd name="T26" fmla="*/ 8 w 108"/>
                <a:gd name="T27" fmla="*/ 298 h 452"/>
                <a:gd name="T28" fmla="*/ 12 w 108"/>
                <a:gd name="T29" fmla="*/ 316 h 452"/>
                <a:gd name="T30" fmla="*/ 20 w 108"/>
                <a:gd name="T31" fmla="*/ 336 h 452"/>
                <a:gd name="T32" fmla="*/ 30 w 108"/>
                <a:gd name="T33" fmla="*/ 356 h 452"/>
                <a:gd name="T34" fmla="*/ 40 w 108"/>
                <a:gd name="T35" fmla="*/ 376 h 452"/>
                <a:gd name="T36" fmla="*/ 54 w 108"/>
                <a:gd name="T37" fmla="*/ 394 h 452"/>
                <a:gd name="T38" fmla="*/ 70 w 108"/>
                <a:gd name="T39" fmla="*/ 414 h 452"/>
                <a:gd name="T40" fmla="*/ 88 w 108"/>
                <a:gd name="T41" fmla="*/ 434 h 452"/>
                <a:gd name="T42" fmla="*/ 108 w 108"/>
                <a:gd name="T43" fmla="*/ 452 h 452"/>
                <a:gd name="T44" fmla="*/ 108 w 108"/>
                <a:gd name="T45" fmla="*/ 452 h 452"/>
                <a:gd name="T46" fmla="*/ 100 w 108"/>
                <a:gd name="T47" fmla="*/ 446 h 452"/>
                <a:gd name="T48" fmla="*/ 78 w 108"/>
                <a:gd name="T49" fmla="*/ 424 h 452"/>
                <a:gd name="T50" fmla="*/ 66 w 108"/>
                <a:gd name="T51" fmla="*/ 408 h 452"/>
                <a:gd name="T52" fmla="*/ 52 w 108"/>
                <a:gd name="T53" fmla="*/ 390 h 452"/>
                <a:gd name="T54" fmla="*/ 40 w 108"/>
                <a:gd name="T55" fmla="*/ 366 h 452"/>
                <a:gd name="T56" fmla="*/ 28 w 108"/>
                <a:gd name="T57" fmla="*/ 340 h 452"/>
                <a:gd name="T58" fmla="*/ 18 w 108"/>
                <a:gd name="T59" fmla="*/ 310 h 452"/>
                <a:gd name="T60" fmla="*/ 12 w 108"/>
                <a:gd name="T61" fmla="*/ 278 h 452"/>
                <a:gd name="T62" fmla="*/ 12 w 108"/>
                <a:gd name="T63" fmla="*/ 260 h 452"/>
                <a:gd name="T64" fmla="*/ 10 w 108"/>
                <a:gd name="T65" fmla="*/ 240 h 452"/>
                <a:gd name="T66" fmla="*/ 12 w 108"/>
                <a:gd name="T67" fmla="*/ 220 h 452"/>
                <a:gd name="T68" fmla="*/ 14 w 108"/>
                <a:gd name="T69" fmla="*/ 200 h 452"/>
                <a:gd name="T70" fmla="*/ 18 w 108"/>
                <a:gd name="T71" fmla="*/ 178 h 452"/>
                <a:gd name="T72" fmla="*/ 22 w 108"/>
                <a:gd name="T73" fmla="*/ 156 h 452"/>
                <a:gd name="T74" fmla="*/ 30 w 108"/>
                <a:gd name="T75" fmla="*/ 132 h 452"/>
                <a:gd name="T76" fmla="*/ 38 w 108"/>
                <a:gd name="T77" fmla="*/ 108 h 452"/>
                <a:gd name="T78" fmla="*/ 50 w 108"/>
                <a:gd name="T79" fmla="*/ 82 h 452"/>
                <a:gd name="T80" fmla="*/ 62 w 108"/>
                <a:gd name="T81" fmla="*/ 56 h 452"/>
                <a:gd name="T82" fmla="*/ 76 w 108"/>
                <a:gd name="T83" fmla="*/ 28 h 452"/>
                <a:gd name="T84" fmla="*/ 94 w 108"/>
                <a:gd name="T85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8" h="452">
                  <a:moveTo>
                    <a:pt x="94" y="0"/>
                  </a:moveTo>
                  <a:lnTo>
                    <a:pt x="94" y="0"/>
                  </a:lnTo>
                  <a:lnTo>
                    <a:pt x="84" y="12"/>
                  </a:lnTo>
                  <a:lnTo>
                    <a:pt x="64" y="44"/>
                  </a:lnTo>
                  <a:lnTo>
                    <a:pt x="50" y="66"/>
                  </a:lnTo>
                  <a:lnTo>
                    <a:pt x="36" y="90"/>
                  </a:lnTo>
                  <a:lnTo>
                    <a:pt x="24" y="120"/>
                  </a:lnTo>
                  <a:lnTo>
                    <a:pt x="14" y="152"/>
                  </a:lnTo>
                  <a:lnTo>
                    <a:pt x="4" y="186"/>
                  </a:lnTo>
                  <a:lnTo>
                    <a:pt x="0" y="222"/>
                  </a:lnTo>
                  <a:lnTo>
                    <a:pt x="0" y="240"/>
                  </a:lnTo>
                  <a:lnTo>
                    <a:pt x="0" y="258"/>
                  </a:lnTo>
                  <a:lnTo>
                    <a:pt x="4" y="278"/>
                  </a:lnTo>
                  <a:lnTo>
                    <a:pt x="8" y="298"/>
                  </a:lnTo>
                  <a:lnTo>
                    <a:pt x="12" y="316"/>
                  </a:lnTo>
                  <a:lnTo>
                    <a:pt x="20" y="336"/>
                  </a:lnTo>
                  <a:lnTo>
                    <a:pt x="30" y="356"/>
                  </a:lnTo>
                  <a:lnTo>
                    <a:pt x="40" y="376"/>
                  </a:lnTo>
                  <a:lnTo>
                    <a:pt x="54" y="394"/>
                  </a:lnTo>
                  <a:lnTo>
                    <a:pt x="70" y="414"/>
                  </a:lnTo>
                  <a:lnTo>
                    <a:pt x="88" y="434"/>
                  </a:lnTo>
                  <a:lnTo>
                    <a:pt x="108" y="452"/>
                  </a:lnTo>
                  <a:lnTo>
                    <a:pt x="108" y="452"/>
                  </a:lnTo>
                  <a:lnTo>
                    <a:pt x="100" y="446"/>
                  </a:lnTo>
                  <a:lnTo>
                    <a:pt x="78" y="424"/>
                  </a:lnTo>
                  <a:lnTo>
                    <a:pt x="66" y="408"/>
                  </a:lnTo>
                  <a:lnTo>
                    <a:pt x="52" y="390"/>
                  </a:lnTo>
                  <a:lnTo>
                    <a:pt x="40" y="366"/>
                  </a:lnTo>
                  <a:lnTo>
                    <a:pt x="28" y="340"/>
                  </a:lnTo>
                  <a:lnTo>
                    <a:pt x="18" y="310"/>
                  </a:lnTo>
                  <a:lnTo>
                    <a:pt x="12" y="278"/>
                  </a:lnTo>
                  <a:lnTo>
                    <a:pt x="12" y="260"/>
                  </a:lnTo>
                  <a:lnTo>
                    <a:pt x="10" y="240"/>
                  </a:lnTo>
                  <a:lnTo>
                    <a:pt x="12" y="220"/>
                  </a:lnTo>
                  <a:lnTo>
                    <a:pt x="14" y="200"/>
                  </a:lnTo>
                  <a:lnTo>
                    <a:pt x="18" y="178"/>
                  </a:lnTo>
                  <a:lnTo>
                    <a:pt x="22" y="156"/>
                  </a:lnTo>
                  <a:lnTo>
                    <a:pt x="30" y="132"/>
                  </a:lnTo>
                  <a:lnTo>
                    <a:pt x="38" y="108"/>
                  </a:lnTo>
                  <a:lnTo>
                    <a:pt x="50" y="82"/>
                  </a:lnTo>
                  <a:lnTo>
                    <a:pt x="62" y="56"/>
                  </a:lnTo>
                  <a:lnTo>
                    <a:pt x="76" y="2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24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5" name="Freeform 10260"/>
            <p:cNvSpPr>
              <a:spLocks/>
            </p:cNvSpPr>
            <p:nvPr/>
          </p:nvSpPr>
          <p:spPr bwMode="auto">
            <a:xfrm>
              <a:off x="12250738" y="4116388"/>
              <a:ext cx="171450" cy="717550"/>
            </a:xfrm>
            <a:custGeom>
              <a:avLst/>
              <a:gdLst>
                <a:gd name="T0" fmla="*/ 94 w 108"/>
                <a:gd name="T1" fmla="*/ 0 h 452"/>
                <a:gd name="T2" fmla="*/ 94 w 108"/>
                <a:gd name="T3" fmla="*/ 0 h 452"/>
                <a:gd name="T4" fmla="*/ 84 w 108"/>
                <a:gd name="T5" fmla="*/ 12 h 452"/>
                <a:gd name="T6" fmla="*/ 64 w 108"/>
                <a:gd name="T7" fmla="*/ 44 h 452"/>
                <a:gd name="T8" fmla="*/ 50 w 108"/>
                <a:gd name="T9" fmla="*/ 66 h 452"/>
                <a:gd name="T10" fmla="*/ 36 w 108"/>
                <a:gd name="T11" fmla="*/ 90 h 452"/>
                <a:gd name="T12" fmla="*/ 24 w 108"/>
                <a:gd name="T13" fmla="*/ 120 h 452"/>
                <a:gd name="T14" fmla="*/ 14 w 108"/>
                <a:gd name="T15" fmla="*/ 152 h 452"/>
                <a:gd name="T16" fmla="*/ 4 w 108"/>
                <a:gd name="T17" fmla="*/ 186 h 452"/>
                <a:gd name="T18" fmla="*/ 0 w 108"/>
                <a:gd name="T19" fmla="*/ 222 h 452"/>
                <a:gd name="T20" fmla="*/ 0 w 108"/>
                <a:gd name="T21" fmla="*/ 240 h 452"/>
                <a:gd name="T22" fmla="*/ 0 w 108"/>
                <a:gd name="T23" fmla="*/ 258 h 452"/>
                <a:gd name="T24" fmla="*/ 4 w 108"/>
                <a:gd name="T25" fmla="*/ 278 h 452"/>
                <a:gd name="T26" fmla="*/ 8 w 108"/>
                <a:gd name="T27" fmla="*/ 298 h 452"/>
                <a:gd name="T28" fmla="*/ 12 w 108"/>
                <a:gd name="T29" fmla="*/ 316 h 452"/>
                <a:gd name="T30" fmla="*/ 20 w 108"/>
                <a:gd name="T31" fmla="*/ 336 h 452"/>
                <a:gd name="T32" fmla="*/ 30 w 108"/>
                <a:gd name="T33" fmla="*/ 356 h 452"/>
                <a:gd name="T34" fmla="*/ 40 w 108"/>
                <a:gd name="T35" fmla="*/ 376 h 452"/>
                <a:gd name="T36" fmla="*/ 54 w 108"/>
                <a:gd name="T37" fmla="*/ 394 h 452"/>
                <a:gd name="T38" fmla="*/ 70 w 108"/>
                <a:gd name="T39" fmla="*/ 414 h 452"/>
                <a:gd name="T40" fmla="*/ 88 w 108"/>
                <a:gd name="T41" fmla="*/ 434 h 452"/>
                <a:gd name="T42" fmla="*/ 108 w 108"/>
                <a:gd name="T43" fmla="*/ 452 h 452"/>
                <a:gd name="T44" fmla="*/ 108 w 108"/>
                <a:gd name="T45" fmla="*/ 452 h 452"/>
                <a:gd name="T46" fmla="*/ 100 w 108"/>
                <a:gd name="T47" fmla="*/ 446 h 452"/>
                <a:gd name="T48" fmla="*/ 78 w 108"/>
                <a:gd name="T49" fmla="*/ 424 h 452"/>
                <a:gd name="T50" fmla="*/ 66 w 108"/>
                <a:gd name="T51" fmla="*/ 408 h 452"/>
                <a:gd name="T52" fmla="*/ 52 w 108"/>
                <a:gd name="T53" fmla="*/ 390 h 452"/>
                <a:gd name="T54" fmla="*/ 40 w 108"/>
                <a:gd name="T55" fmla="*/ 366 h 452"/>
                <a:gd name="T56" fmla="*/ 28 w 108"/>
                <a:gd name="T57" fmla="*/ 340 h 452"/>
                <a:gd name="T58" fmla="*/ 18 w 108"/>
                <a:gd name="T59" fmla="*/ 310 h 452"/>
                <a:gd name="T60" fmla="*/ 12 w 108"/>
                <a:gd name="T61" fmla="*/ 278 h 452"/>
                <a:gd name="T62" fmla="*/ 12 w 108"/>
                <a:gd name="T63" fmla="*/ 260 h 452"/>
                <a:gd name="T64" fmla="*/ 10 w 108"/>
                <a:gd name="T65" fmla="*/ 240 h 452"/>
                <a:gd name="T66" fmla="*/ 12 w 108"/>
                <a:gd name="T67" fmla="*/ 220 h 452"/>
                <a:gd name="T68" fmla="*/ 14 w 108"/>
                <a:gd name="T69" fmla="*/ 200 h 452"/>
                <a:gd name="T70" fmla="*/ 18 w 108"/>
                <a:gd name="T71" fmla="*/ 178 h 452"/>
                <a:gd name="T72" fmla="*/ 22 w 108"/>
                <a:gd name="T73" fmla="*/ 156 h 452"/>
                <a:gd name="T74" fmla="*/ 30 w 108"/>
                <a:gd name="T75" fmla="*/ 132 h 452"/>
                <a:gd name="T76" fmla="*/ 38 w 108"/>
                <a:gd name="T77" fmla="*/ 108 h 452"/>
                <a:gd name="T78" fmla="*/ 50 w 108"/>
                <a:gd name="T79" fmla="*/ 82 h 452"/>
                <a:gd name="T80" fmla="*/ 62 w 108"/>
                <a:gd name="T81" fmla="*/ 56 h 452"/>
                <a:gd name="T82" fmla="*/ 76 w 108"/>
                <a:gd name="T83" fmla="*/ 28 h 452"/>
                <a:gd name="T84" fmla="*/ 94 w 108"/>
                <a:gd name="T85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8" h="452">
                  <a:moveTo>
                    <a:pt x="94" y="0"/>
                  </a:moveTo>
                  <a:lnTo>
                    <a:pt x="94" y="0"/>
                  </a:lnTo>
                  <a:lnTo>
                    <a:pt x="84" y="12"/>
                  </a:lnTo>
                  <a:lnTo>
                    <a:pt x="64" y="44"/>
                  </a:lnTo>
                  <a:lnTo>
                    <a:pt x="50" y="66"/>
                  </a:lnTo>
                  <a:lnTo>
                    <a:pt x="36" y="90"/>
                  </a:lnTo>
                  <a:lnTo>
                    <a:pt x="24" y="120"/>
                  </a:lnTo>
                  <a:lnTo>
                    <a:pt x="14" y="152"/>
                  </a:lnTo>
                  <a:lnTo>
                    <a:pt x="4" y="186"/>
                  </a:lnTo>
                  <a:lnTo>
                    <a:pt x="0" y="222"/>
                  </a:lnTo>
                  <a:lnTo>
                    <a:pt x="0" y="240"/>
                  </a:lnTo>
                  <a:lnTo>
                    <a:pt x="0" y="258"/>
                  </a:lnTo>
                  <a:lnTo>
                    <a:pt x="4" y="278"/>
                  </a:lnTo>
                  <a:lnTo>
                    <a:pt x="8" y="298"/>
                  </a:lnTo>
                  <a:lnTo>
                    <a:pt x="12" y="316"/>
                  </a:lnTo>
                  <a:lnTo>
                    <a:pt x="20" y="336"/>
                  </a:lnTo>
                  <a:lnTo>
                    <a:pt x="30" y="356"/>
                  </a:lnTo>
                  <a:lnTo>
                    <a:pt x="40" y="376"/>
                  </a:lnTo>
                  <a:lnTo>
                    <a:pt x="54" y="394"/>
                  </a:lnTo>
                  <a:lnTo>
                    <a:pt x="70" y="414"/>
                  </a:lnTo>
                  <a:lnTo>
                    <a:pt x="88" y="434"/>
                  </a:lnTo>
                  <a:lnTo>
                    <a:pt x="108" y="452"/>
                  </a:lnTo>
                  <a:lnTo>
                    <a:pt x="108" y="452"/>
                  </a:lnTo>
                  <a:lnTo>
                    <a:pt x="100" y="446"/>
                  </a:lnTo>
                  <a:lnTo>
                    <a:pt x="78" y="424"/>
                  </a:lnTo>
                  <a:lnTo>
                    <a:pt x="66" y="408"/>
                  </a:lnTo>
                  <a:lnTo>
                    <a:pt x="52" y="390"/>
                  </a:lnTo>
                  <a:lnTo>
                    <a:pt x="40" y="366"/>
                  </a:lnTo>
                  <a:lnTo>
                    <a:pt x="28" y="340"/>
                  </a:lnTo>
                  <a:lnTo>
                    <a:pt x="18" y="310"/>
                  </a:lnTo>
                  <a:lnTo>
                    <a:pt x="12" y="278"/>
                  </a:lnTo>
                  <a:lnTo>
                    <a:pt x="12" y="260"/>
                  </a:lnTo>
                  <a:lnTo>
                    <a:pt x="10" y="240"/>
                  </a:lnTo>
                  <a:lnTo>
                    <a:pt x="12" y="220"/>
                  </a:lnTo>
                  <a:lnTo>
                    <a:pt x="14" y="200"/>
                  </a:lnTo>
                  <a:lnTo>
                    <a:pt x="18" y="178"/>
                  </a:lnTo>
                  <a:lnTo>
                    <a:pt x="22" y="156"/>
                  </a:lnTo>
                  <a:lnTo>
                    <a:pt x="30" y="132"/>
                  </a:lnTo>
                  <a:lnTo>
                    <a:pt x="38" y="108"/>
                  </a:lnTo>
                  <a:lnTo>
                    <a:pt x="50" y="82"/>
                  </a:lnTo>
                  <a:lnTo>
                    <a:pt x="62" y="56"/>
                  </a:lnTo>
                  <a:lnTo>
                    <a:pt x="76" y="28"/>
                  </a:lnTo>
                  <a:lnTo>
                    <a:pt x="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6" name="Freeform 10261"/>
            <p:cNvSpPr>
              <a:spLocks/>
            </p:cNvSpPr>
            <p:nvPr/>
          </p:nvSpPr>
          <p:spPr bwMode="auto">
            <a:xfrm>
              <a:off x="13171488" y="4357688"/>
              <a:ext cx="304800" cy="295275"/>
            </a:xfrm>
            <a:custGeom>
              <a:avLst/>
              <a:gdLst>
                <a:gd name="T0" fmla="*/ 2 w 192"/>
                <a:gd name="T1" fmla="*/ 126 h 186"/>
                <a:gd name="T2" fmla="*/ 2 w 192"/>
                <a:gd name="T3" fmla="*/ 74 h 186"/>
                <a:gd name="T4" fmla="*/ 10 w 192"/>
                <a:gd name="T5" fmla="*/ 34 h 186"/>
                <a:gd name="T6" fmla="*/ 22 w 192"/>
                <a:gd name="T7" fmla="*/ 12 h 186"/>
                <a:gd name="T8" fmla="*/ 28 w 192"/>
                <a:gd name="T9" fmla="*/ 6 h 186"/>
                <a:gd name="T10" fmla="*/ 46 w 192"/>
                <a:gd name="T11" fmla="*/ 0 h 186"/>
                <a:gd name="T12" fmla="*/ 62 w 192"/>
                <a:gd name="T13" fmla="*/ 0 h 186"/>
                <a:gd name="T14" fmla="*/ 80 w 192"/>
                <a:gd name="T15" fmla="*/ 10 h 186"/>
                <a:gd name="T16" fmla="*/ 88 w 192"/>
                <a:gd name="T17" fmla="*/ 8 h 186"/>
                <a:gd name="T18" fmla="*/ 122 w 192"/>
                <a:gd name="T19" fmla="*/ 8 h 186"/>
                <a:gd name="T20" fmla="*/ 140 w 192"/>
                <a:gd name="T21" fmla="*/ 20 h 186"/>
                <a:gd name="T22" fmla="*/ 146 w 192"/>
                <a:gd name="T23" fmla="*/ 30 h 186"/>
                <a:gd name="T24" fmla="*/ 156 w 192"/>
                <a:gd name="T25" fmla="*/ 32 h 186"/>
                <a:gd name="T26" fmla="*/ 174 w 192"/>
                <a:gd name="T27" fmla="*/ 44 h 186"/>
                <a:gd name="T28" fmla="*/ 190 w 192"/>
                <a:gd name="T29" fmla="*/ 68 h 186"/>
                <a:gd name="T30" fmla="*/ 192 w 192"/>
                <a:gd name="T31" fmla="*/ 86 h 186"/>
                <a:gd name="T32" fmla="*/ 188 w 192"/>
                <a:gd name="T33" fmla="*/ 108 h 186"/>
                <a:gd name="T34" fmla="*/ 186 w 192"/>
                <a:gd name="T35" fmla="*/ 110 h 186"/>
                <a:gd name="T36" fmla="*/ 172 w 192"/>
                <a:gd name="T37" fmla="*/ 114 h 186"/>
                <a:gd name="T38" fmla="*/ 162 w 192"/>
                <a:gd name="T39" fmla="*/ 110 h 186"/>
                <a:gd name="T40" fmla="*/ 156 w 192"/>
                <a:gd name="T41" fmla="*/ 102 h 186"/>
                <a:gd name="T42" fmla="*/ 144 w 192"/>
                <a:gd name="T43" fmla="*/ 86 h 186"/>
                <a:gd name="T44" fmla="*/ 128 w 192"/>
                <a:gd name="T45" fmla="*/ 74 h 186"/>
                <a:gd name="T46" fmla="*/ 114 w 192"/>
                <a:gd name="T47" fmla="*/ 72 h 186"/>
                <a:gd name="T48" fmla="*/ 104 w 192"/>
                <a:gd name="T49" fmla="*/ 88 h 186"/>
                <a:gd name="T50" fmla="*/ 102 w 192"/>
                <a:gd name="T51" fmla="*/ 102 h 186"/>
                <a:gd name="T52" fmla="*/ 102 w 192"/>
                <a:gd name="T53" fmla="*/ 146 h 186"/>
                <a:gd name="T54" fmla="*/ 94 w 192"/>
                <a:gd name="T55" fmla="*/ 168 h 186"/>
                <a:gd name="T56" fmla="*/ 84 w 192"/>
                <a:gd name="T57" fmla="*/ 178 h 186"/>
                <a:gd name="T58" fmla="*/ 68 w 192"/>
                <a:gd name="T59" fmla="*/ 184 h 186"/>
                <a:gd name="T60" fmla="*/ 52 w 192"/>
                <a:gd name="T61" fmla="*/ 186 h 186"/>
                <a:gd name="T62" fmla="*/ 26 w 192"/>
                <a:gd name="T63" fmla="*/ 178 h 186"/>
                <a:gd name="T64" fmla="*/ 10 w 192"/>
                <a:gd name="T65" fmla="*/ 160 h 186"/>
                <a:gd name="T66" fmla="*/ 2 w 192"/>
                <a:gd name="T67" fmla="*/ 13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2" h="186">
                  <a:moveTo>
                    <a:pt x="2" y="126"/>
                  </a:moveTo>
                  <a:lnTo>
                    <a:pt x="2" y="126"/>
                  </a:lnTo>
                  <a:lnTo>
                    <a:pt x="0" y="110"/>
                  </a:lnTo>
                  <a:lnTo>
                    <a:pt x="2" y="74"/>
                  </a:lnTo>
                  <a:lnTo>
                    <a:pt x="6" y="54"/>
                  </a:lnTo>
                  <a:lnTo>
                    <a:pt x="10" y="34"/>
                  </a:lnTo>
                  <a:lnTo>
                    <a:pt x="18" y="18"/>
                  </a:lnTo>
                  <a:lnTo>
                    <a:pt x="22" y="12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34" y="4"/>
                  </a:lnTo>
                  <a:lnTo>
                    <a:pt x="46" y="0"/>
                  </a:lnTo>
                  <a:lnTo>
                    <a:pt x="54" y="0"/>
                  </a:lnTo>
                  <a:lnTo>
                    <a:pt x="62" y="0"/>
                  </a:lnTo>
                  <a:lnTo>
                    <a:pt x="72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88" y="8"/>
                  </a:lnTo>
                  <a:lnTo>
                    <a:pt x="110" y="8"/>
                  </a:lnTo>
                  <a:lnTo>
                    <a:pt x="122" y="8"/>
                  </a:lnTo>
                  <a:lnTo>
                    <a:pt x="132" y="12"/>
                  </a:lnTo>
                  <a:lnTo>
                    <a:pt x="140" y="20"/>
                  </a:lnTo>
                  <a:lnTo>
                    <a:pt x="144" y="24"/>
                  </a:lnTo>
                  <a:lnTo>
                    <a:pt x="146" y="30"/>
                  </a:lnTo>
                  <a:lnTo>
                    <a:pt x="146" y="30"/>
                  </a:lnTo>
                  <a:lnTo>
                    <a:pt x="156" y="32"/>
                  </a:lnTo>
                  <a:lnTo>
                    <a:pt x="164" y="38"/>
                  </a:lnTo>
                  <a:lnTo>
                    <a:pt x="174" y="44"/>
                  </a:lnTo>
                  <a:lnTo>
                    <a:pt x="184" y="56"/>
                  </a:lnTo>
                  <a:lnTo>
                    <a:pt x="190" y="68"/>
                  </a:lnTo>
                  <a:lnTo>
                    <a:pt x="192" y="78"/>
                  </a:lnTo>
                  <a:lnTo>
                    <a:pt x="192" y="86"/>
                  </a:lnTo>
                  <a:lnTo>
                    <a:pt x="192" y="96"/>
                  </a:lnTo>
                  <a:lnTo>
                    <a:pt x="188" y="108"/>
                  </a:lnTo>
                  <a:lnTo>
                    <a:pt x="188" y="108"/>
                  </a:lnTo>
                  <a:lnTo>
                    <a:pt x="186" y="110"/>
                  </a:lnTo>
                  <a:lnTo>
                    <a:pt x="178" y="114"/>
                  </a:lnTo>
                  <a:lnTo>
                    <a:pt x="172" y="114"/>
                  </a:lnTo>
                  <a:lnTo>
                    <a:pt x="166" y="112"/>
                  </a:lnTo>
                  <a:lnTo>
                    <a:pt x="162" y="110"/>
                  </a:lnTo>
                  <a:lnTo>
                    <a:pt x="156" y="102"/>
                  </a:lnTo>
                  <a:lnTo>
                    <a:pt x="156" y="102"/>
                  </a:lnTo>
                  <a:lnTo>
                    <a:pt x="150" y="94"/>
                  </a:lnTo>
                  <a:lnTo>
                    <a:pt x="144" y="86"/>
                  </a:lnTo>
                  <a:lnTo>
                    <a:pt x="136" y="78"/>
                  </a:lnTo>
                  <a:lnTo>
                    <a:pt x="128" y="74"/>
                  </a:lnTo>
                  <a:lnTo>
                    <a:pt x="120" y="72"/>
                  </a:lnTo>
                  <a:lnTo>
                    <a:pt x="114" y="72"/>
                  </a:lnTo>
                  <a:lnTo>
                    <a:pt x="108" y="78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2" y="102"/>
                  </a:lnTo>
                  <a:lnTo>
                    <a:pt x="102" y="116"/>
                  </a:lnTo>
                  <a:lnTo>
                    <a:pt x="102" y="146"/>
                  </a:lnTo>
                  <a:lnTo>
                    <a:pt x="100" y="158"/>
                  </a:lnTo>
                  <a:lnTo>
                    <a:pt x="94" y="168"/>
                  </a:lnTo>
                  <a:lnTo>
                    <a:pt x="90" y="174"/>
                  </a:lnTo>
                  <a:lnTo>
                    <a:pt x="84" y="178"/>
                  </a:lnTo>
                  <a:lnTo>
                    <a:pt x="76" y="182"/>
                  </a:lnTo>
                  <a:lnTo>
                    <a:pt x="68" y="184"/>
                  </a:lnTo>
                  <a:lnTo>
                    <a:pt x="68" y="184"/>
                  </a:lnTo>
                  <a:lnTo>
                    <a:pt x="52" y="186"/>
                  </a:lnTo>
                  <a:lnTo>
                    <a:pt x="38" y="184"/>
                  </a:lnTo>
                  <a:lnTo>
                    <a:pt x="26" y="178"/>
                  </a:lnTo>
                  <a:lnTo>
                    <a:pt x="18" y="170"/>
                  </a:lnTo>
                  <a:lnTo>
                    <a:pt x="10" y="160"/>
                  </a:lnTo>
                  <a:lnTo>
                    <a:pt x="6" y="148"/>
                  </a:lnTo>
                  <a:lnTo>
                    <a:pt x="2" y="136"/>
                  </a:lnTo>
                  <a:lnTo>
                    <a:pt x="2" y="126"/>
                  </a:lnTo>
                  <a:close/>
                </a:path>
              </a:pathLst>
            </a:custGeom>
            <a:solidFill>
              <a:srgbClr val="FE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7" name="Freeform 10262"/>
            <p:cNvSpPr>
              <a:spLocks/>
            </p:cNvSpPr>
            <p:nvPr/>
          </p:nvSpPr>
          <p:spPr bwMode="auto">
            <a:xfrm>
              <a:off x="13171488" y="4357688"/>
              <a:ext cx="304800" cy="295275"/>
            </a:xfrm>
            <a:custGeom>
              <a:avLst/>
              <a:gdLst>
                <a:gd name="T0" fmla="*/ 2 w 192"/>
                <a:gd name="T1" fmla="*/ 126 h 186"/>
                <a:gd name="T2" fmla="*/ 2 w 192"/>
                <a:gd name="T3" fmla="*/ 74 h 186"/>
                <a:gd name="T4" fmla="*/ 10 w 192"/>
                <a:gd name="T5" fmla="*/ 34 h 186"/>
                <a:gd name="T6" fmla="*/ 22 w 192"/>
                <a:gd name="T7" fmla="*/ 12 h 186"/>
                <a:gd name="T8" fmla="*/ 28 w 192"/>
                <a:gd name="T9" fmla="*/ 6 h 186"/>
                <a:gd name="T10" fmla="*/ 46 w 192"/>
                <a:gd name="T11" fmla="*/ 0 h 186"/>
                <a:gd name="T12" fmla="*/ 62 w 192"/>
                <a:gd name="T13" fmla="*/ 0 h 186"/>
                <a:gd name="T14" fmla="*/ 80 w 192"/>
                <a:gd name="T15" fmla="*/ 10 h 186"/>
                <a:gd name="T16" fmla="*/ 88 w 192"/>
                <a:gd name="T17" fmla="*/ 8 h 186"/>
                <a:gd name="T18" fmla="*/ 122 w 192"/>
                <a:gd name="T19" fmla="*/ 8 h 186"/>
                <a:gd name="T20" fmla="*/ 140 w 192"/>
                <a:gd name="T21" fmla="*/ 20 h 186"/>
                <a:gd name="T22" fmla="*/ 146 w 192"/>
                <a:gd name="T23" fmla="*/ 30 h 186"/>
                <a:gd name="T24" fmla="*/ 156 w 192"/>
                <a:gd name="T25" fmla="*/ 32 h 186"/>
                <a:gd name="T26" fmla="*/ 174 w 192"/>
                <a:gd name="T27" fmla="*/ 44 h 186"/>
                <a:gd name="T28" fmla="*/ 190 w 192"/>
                <a:gd name="T29" fmla="*/ 68 h 186"/>
                <a:gd name="T30" fmla="*/ 192 w 192"/>
                <a:gd name="T31" fmla="*/ 86 h 186"/>
                <a:gd name="T32" fmla="*/ 188 w 192"/>
                <a:gd name="T33" fmla="*/ 108 h 186"/>
                <a:gd name="T34" fmla="*/ 186 w 192"/>
                <a:gd name="T35" fmla="*/ 110 h 186"/>
                <a:gd name="T36" fmla="*/ 172 w 192"/>
                <a:gd name="T37" fmla="*/ 114 h 186"/>
                <a:gd name="T38" fmla="*/ 162 w 192"/>
                <a:gd name="T39" fmla="*/ 110 h 186"/>
                <a:gd name="T40" fmla="*/ 156 w 192"/>
                <a:gd name="T41" fmla="*/ 102 h 186"/>
                <a:gd name="T42" fmla="*/ 144 w 192"/>
                <a:gd name="T43" fmla="*/ 86 h 186"/>
                <a:gd name="T44" fmla="*/ 128 w 192"/>
                <a:gd name="T45" fmla="*/ 74 h 186"/>
                <a:gd name="T46" fmla="*/ 114 w 192"/>
                <a:gd name="T47" fmla="*/ 72 h 186"/>
                <a:gd name="T48" fmla="*/ 104 w 192"/>
                <a:gd name="T49" fmla="*/ 88 h 186"/>
                <a:gd name="T50" fmla="*/ 102 w 192"/>
                <a:gd name="T51" fmla="*/ 102 h 186"/>
                <a:gd name="T52" fmla="*/ 102 w 192"/>
                <a:gd name="T53" fmla="*/ 146 h 186"/>
                <a:gd name="T54" fmla="*/ 94 w 192"/>
                <a:gd name="T55" fmla="*/ 168 h 186"/>
                <a:gd name="T56" fmla="*/ 84 w 192"/>
                <a:gd name="T57" fmla="*/ 178 h 186"/>
                <a:gd name="T58" fmla="*/ 68 w 192"/>
                <a:gd name="T59" fmla="*/ 184 h 186"/>
                <a:gd name="T60" fmla="*/ 52 w 192"/>
                <a:gd name="T61" fmla="*/ 186 h 186"/>
                <a:gd name="T62" fmla="*/ 26 w 192"/>
                <a:gd name="T63" fmla="*/ 178 h 186"/>
                <a:gd name="T64" fmla="*/ 10 w 192"/>
                <a:gd name="T65" fmla="*/ 160 h 186"/>
                <a:gd name="T66" fmla="*/ 2 w 192"/>
                <a:gd name="T67" fmla="*/ 13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2" h="186">
                  <a:moveTo>
                    <a:pt x="2" y="126"/>
                  </a:moveTo>
                  <a:lnTo>
                    <a:pt x="2" y="126"/>
                  </a:lnTo>
                  <a:lnTo>
                    <a:pt x="0" y="110"/>
                  </a:lnTo>
                  <a:lnTo>
                    <a:pt x="2" y="74"/>
                  </a:lnTo>
                  <a:lnTo>
                    <a:pt x="6" y="54"/>
                  </a:lnTo>
                  <a:lnTo>
                    <a:pt x="10" y="34"/>
                  </a:lnTo>
                  <a:lnTo>
                    <a:pt x="18" y="18"/>
                  </a:lnTo>
                  <a:lnTo>
                    <a:pt x="22" y="12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34" y="4"/>
                  </a:lnTo>
                  <a:lnTo>
                    <a:pt x="46" y="0"/>
                  </a:lnTo>
                  <a:lnTo>
                    <a:pt x="54" y="0"/>
                  </a:lnTo>
                  <a:lnTo>
                    <a:pt x="62" y="0"/>
                  </a:lnTo>
                  <a:lnTo>
                    <a:pt x="72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88" y="8"/>
                  </a:lnTo>
                  <a:lnTo>
                    <a:pt x="110" y="8"/>
                  </a:lnTo>
                  <a:lnTo>
                    <a:pt x="122" y="8"/>
                  </a:lnTo>
                  <a:lnTo>
                    <a:pt x="132" y="12"/>
                  </a:lnTo>
                  <a:lnTo>
                    <a:pt x="140" y="20"/>
                  </a:lnTo>
                  <a:lnTo>
                    <a:pt x="144" y="24"/>
                  </a:lnTo>
                  <a:lnTo>
                    <a:pt x="146" y="30"/>
                  </a:lnTo>
                  <a:lnTo>
                    <a:pt x="146" y="30"/>
                  </a:lnTo>
                  <a:lnTo>
                    <a:pt x="156" y="32"/>
                  </a:lnTo>
                  <a:lnTo>
                    <a:pt x="164" y="38"/>
                  </a:lnTo>
                  <a:lnTo>
                    <a:pt x="174" y="44"/>
                  </a:lnTo>
                  <a:lnTo>
                    <a:pt x="184" y="56"/>
                  </a:lnTo>
                  <a:lnTo>
                    <a:pt x="190" y="68"/>
                  </a:lnTo>
                  <a:lnTo>
                    <a:pt x="192" y="78"/>
                  </a:lnTo>
                  <a:lnTo>
                    <a:pt x="192" y="86"/>
                  </a:lnTo>
                  <a:lnTo>
                    <a:pt x="192" y="96"/>
                  </a:lnTo>
                  <a:lnTo>
                    <a:pt x="188" y="108"/>
                  </a:lnTo>
                  <a:lnTo>
                    <a:pt x="188" y="108"/>
                  </a:lnTo>
                  <a:lnTo>
                    <a:pt x="186" y="110"/>
                  </a:lnTo>
                  <a:lnTo>
                    <a:pt x="178" y="114"/>
                  </a:lnTo>
                  <a:lnTo>
                    <a:pt x="172" y="114"/>
                  </a:lnTo>
                  <a:lnTo>
                    <a:pt x="166" y="112"/>
                  </a:lnTo>
                  <a:lnTo>
                    <a:pt x="162" y="110"/>
                  </a:lnTo>
                  <a:lnTo>
                    <a:pt x="156" y="102"/>
                  </a:lnTo>
                  <a:lnTo>
                    <a:pt x="156" y="102"/>
                  </a:lnTo>
                  <a:lnTo>
                    <a:pt x="150" y="94"/>
                  </a:lnTo>
                  <a:lnTo>
                    <a:pt x="144" y="86"/>
                  </a:lnTo>
                  <a:lnTo>
                    <a:pt x="136" y="78"/>
                  </a:lnTo>
                  <a:lnTo>
                    <a:pt x="128" y="74"/>
                  </a:lnTo>
                  <a:lnTo>
                    <a:pt x="120" y="72"/>
                  </a:lnTo>
                  <a:lnTo>
                    <a:pt x="114" y="72"/>
                  </a:lnTo>
                  <a:lnTo>
                    <a:pt x="108" y="78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2" y="102"/>
                  </a:lnTo>
                  <a:lnTo>
                    <a:pt x="102" y="116"/>
                  </a:lnTo>
                  <a:lnTo>
                    <a:pt x="102" y="146"/>
                  </a:lnTo>
                  <a:lnTo>
                    <a:pt x="100" y="158"/>
                  </a:lnTo>
                  <a:lnTo>
                    <a:pt x="94" y="168"/>
                  </a:lnTo>
                  <a:lnTo>
                    <a:pt x="90" y="174"/>
                  </a:lnTo>
                  <a:lnTo>
                    <a:pt x="84" y="178"/>
                  </a:lnTo>
                  <a:lnTo>
                    <a:pt x="76" y="182"/>
                  </a:lnTo>
                  <a:lnTo>
                    <a:pt x="68" y="184"/>
                  </a:lnTo>
                  <a:lnTo>
                    <a:pt x="68" y="184"/>
                  </a:lnTo>
                  <a:lnTo>
                    <a:pt x="52" y="186"/>
                  </a:lnTo>
                  <a:lnTo>
                    <a:pt x="38" y="184"/>
                  </a:lnTo>
                  <a:lnTo>
                    <a:pt x="26" y="178"/>
                  </a:lnTo>
                  <a:lnTo>
                    <a:pt x="18" y="170"/>
                  </a:lnTo>
                  <a:lnTo>
                    <a:pt x="10" y="160"/>
                  </a:lnTo>
                  <a:lnTo>
                    <a:pt x="6" y="148"/>
                  </a:lnTo>
                  <a:lnTo>
                    <a:pt x="2" y="136"/>
                  </a:lnTo>
                  <a:lnTo>
                    <a:pt x="2" y="1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8" name="Freeform 10263"/>
            <p:cNvSpPr>
              <a:spLocks/>
            </p:cNvSpPr>
            <p:nvPr/>
          </p:nvSpPr>
          <p:spPr bwMode="auto">
            <a:xfrm>
              <a:off x="13234988" y="4405313"/>
              <a:ext cx="200025" cy="200025"/>
            </a:xfrm>
            <a:custGeom>
              <a:avLst/>
              <a:gdLst>
                <a:gd name="T0" fmla="*/ 126 w 126"/>
                <a:gd name="T1" fmla="*/ 68 h 126"/>
                <a:gd name="T2" fmla="*/ 126 w 126"/>
                <a:gd name="T3" fmla="*/ 68 h 126"/>
                <a:gd name="T4" fmla="*/ 124 w 126"/>
                <a:gd name="T5" fmla="*/ 80 h 126"/>
                <a:gd name="T6" fmla="*/ 118 w 126"/>
                <a:gd name="T7" fmla="*/ 92 h 126"/>
                <a:gd name="T8" fmla="*/ 112 w 126"/>
                <a:gd name="T9" fmla="*/ 102 h 126"/>
                <a:gd name="T10" fmla="*/ 104 w 126"/>
                <a:gd name="T11" fmla="*/ 110 h 126"/>
                <a:gd name="T12" fmla="*/ 94 w 126"/>
                <a:gd name="T13" fmla="*/ 118 h 126"/>
                <a:gd name="T14" fmla="*/ 82 w 126"/>
                <a:gd name="T15" fmla="*/ 122 h 126"/>
                <a:gd name="T16" fmla="*/ 70 w 126"/>
                <a:gd name="T17" fmla="*/ 126 h 126"/>
                <a:gd name="T18" fmla="*/ 58 w 126"/>
                <a:gd name="T19" fmla="*/ 126 h 126"/>
                <a:gd name="T20" fmla="*/ 58 w 126"/>
                <a:gd name="T21" fmla="*/ 126 h 126"/>
                <a:gd name="T22" fmla="*/ 46 w 126"/>
                <a:gd name="T23" fmla="*/ 124 h 126"/>
                <a:gd name="T24" fmla="*/ 34 w 126"/>
                <a:gd name="T25" fmla="*/ 118 h 126"/>
                <a:gd name="T26" fmla="*/ 24 w 126"/>
                <a:gd name="T27" fmla="*/ 112 h 126"/>
                <a:gd name="T28" fmla="*/ 14 w 126"/>
                <a:gd name="T29" fmla="*/ 104 h 126"/>
                <a:gd name="T30" fmla="*/ 8 w 126"/>
                <a:gd name="T31" fmla="*/ 94 h 126"/>
                <a:gd name="T32" fmla="*/ 4 w 126"/>
                <a:gd name="T33" fmla="*/ 82 h 126"/>
                <a:gd name="T34" fmla="*/ 0 w 126"/>
                <a:gd name="T35" fmla="*/ 70 h 126"/>
                <a:gd name="T36" fmla="*/ 0 w 126"/>
                <a:gd name="T37" fmla="*/ 58 h 126"/>
                <a:gd name="T38" fmla="*/ 0 w 126"/>
                <a:gd name="T39" fmla="*/ 58 h 126"/>
                <a:gd name="T40" fmla="*/ 2 w 126"/>
                <a:gd name="T41" fmla="*/ 46 h 126"/>
                <a:gd name="T42" fmla="*/ 6 w 126"/>
                <a:gd name="T43" fmla="*/ 34 h 126"/>
                <a:gd name="T44" fmla="*/ 14 w 126"/>
                <a:gd name="T45" fmla="*/ 24 h 126"/>
                <a:gd name="T46" fmla="*/ 22 w 126"/>
                <a:gd name="T47" fmla="*/ 16 h 126"/>
                <a:gd name="T48" fmla="*/ 32 w 126"/>
                <a:gd name="T49" fmla="*/ 8 h 126"/>
                <a:gd name="T50" fmla="*/ 42 w 126"/>
                <a:gd name="T51" fmla="*/ 4 h 126"/>
                <a:gd name="T52" fmla="*/ 54 w 126"/>
                <a:gd name="T53" fmla="*/ 0 h 126"/>
                <a:gd name="T54" fmla="*/ 68 w 126"/>
                <a:gd name="T55" fmla="*/ 0 h 126"/>
                <a:gd name="T56" fmla="*/ 68 w 126"/>
                <a:gd name="T57" fmla="*/ 0 h 126"/>
                <a:gd name="T58" fmla="*/ 80 w 126"/>
                <a:gd name="T59" fmla="*/ 2 h 126"/>
                <a:gd name="T60" fmla="*/ 92 w 126"/>
                <a:gd name="T61" fmla="*/ 6 h 126"/>
                <a:gd name="T62" fmla="*/ 102 w 126"/>
                <a:gd name="T63" fmla="*/ 14 h 126"/>
                <a:gd name="T64" fmla="*/ 110 w 126"/>
                <a:gd name="T65" fmla="*/ 22 h 126"/>
                <a:gd name="T66" fmla="*/ 118 w 126"/>
                <a:gd name="T67" fmla="*/ 32 h 126"/>
                <a:gd name="T68" fmla="*/ 122 w 126"/>
                <a:gd name="T69" fmla="*/ 42 h 126"/>
                <a:gd name="T70" fmla="*/ 126 w 126"/>
                <a:gd name="T71" fmla="*/ 54 h 126"/>
                <a:gd name="T72" fmla="*/ 126 w 126"/>
                <a:gd name="T73" fmla="*/ 6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6">
                  <a:moveTo>
                    <a:pt x="126" y="68"/>
                  </a:moveTo>
                  <a:lnTo>
                    <a:pt x="126" y="68"/>
                  </a:lnTo>
                  <a:lnTo>
                    <a:pt x="124" y="80"/>
                  </a:lnTo>
                  <a:lnTo>
                    <a:pt x="118" y="92"/>
                  </a:lnTo>
                  <a:lnTo>
                    <a:pt x="112" y="102"/>
                  </a:lnTo>
                  <a:lnTo>
                    <a:pt x="104" y="110"/>
                  </a:lnTo>
                  <a:lnTo>
                    <a:pt x="94" y="118"/>
                  </a:lnTo>
                  <a:lnTo>
                    <a:pt x="82" y="122"/>
                  </a:lnTo>
                  <a:lnTo>
                    <a:pt x="70" y="126"/>
                  </a:lnTo>
                  <a:lnTo>
                    <a:pt x="58" y="126"/>
                  </a:lnTo>
                  <a:lnTo>
                    <a:pt x="58" y="126"/>
                  </a:lnTo>
                  <a:lnTo>
                    <a:pt x="46" y="124"/>
                  </a:lnTo>
                  <a:lnTo>
                    <a:pt x="34" y="118"/>
                  </a:lnTo>
                  <a:lnTo>
                    <a:pt x="24" y="112"/>
                  </a:lnTo>
                  <a:lnTo>
                    <a:pt x="14" y="104"/>
                  </a:lnTo>
                  <a:lnTo>
                    <a:pt x="8" y="94"/>
                  </a:lnTo>
                  <a:lnTo>
                    <a:pt x="4" y="82"/>
                  </a:lnTo>
                  <a:lnTo>
                    <a:pt x="0" y="70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46"/>
                  </a:lnTo>
                  <a:lnTo>
                    <a:pt x="6" y="34"/>
                  </a:lnTo>
                  <a:lnTo>
                    <a:pt x="14" y="24"/>
                  </a:lnTo>
                  <a:lnTo>
                    <a:pt x="22" y="16"/>
                  </a:lnTo>
                  <a:lnTo>
                    <a:pt x="32" y="8"/>
                  </a:lnTo>
                  <a:lnTo>
                    <a:pt x="42" y="4"/>
                  </a:lnTo>
                  <a:lnTo>
                    <a:pt x="54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80" y="2"/>
                  </a:lnTo>
                  <a:lnTo>
                    <a:pt x="92" y="6"/>
                  </a:lnTo>
                  <a:lnTo>
                    <a:pt x="102" y="14"/>
                  </a:lnTo>
                  <a:lnTo>
                    <a:pt x="110" y="22"/>
                  </a:lnTo>
                  <a:lnTo>
                    <a:pt x="118" y="32"/>
                  </a:lnTo>
                  <a:lnTo>
                    <a:pt x="122" y="42"/>
                  </a:lnTo>
                  <a:lnTo>
                    <a:pt x="126" y="54"/>
                  </a:lnTo>
                  <a:lnTo>
                    <a:pt x="126" y="68"/>
                  </a:lnTo>
                  <a:close/>
                </a:path>
              </a:pathLst>
            </a:custGeom>
            <a:solidFill>
              <a:srgbClr val="474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9" name="Freeform 10264"/>
            <p:cNvSpPr>
              <a:spLocks/>
            </p:cNvSpPr>
            <p:nvPr/>
          </p:nvSpPr>
          <p:spPr bwMode="auto">
            <a:xfrm>
              <a:off x="13234988" y="4405313"/>
              <a:ext cx="200025" cy="200025"/>
            </a:xfrm>
            <a:custGeom>
              <a:avLst/>
              <a:gdLst>
                <a:gd name="T0" fmla="*/ 126 w 126"/>
                <a:gd name="T1" fmla="*/ 68 h 126"/>
                <a:gd name="T2" fmla="*/ 126 w 126"/>
                <a:gd name="T3" fmla="*/ 68 h 126"/>
                <a:gd name="T4" fmla="*/ 124 w 126"/>
                <a:gd name="T5" fmla="*/ 80 h 126"/>
                <a:gd name="T6" fmla="*/ 118 w 126"/>
                <a:gd name="T7" fmla="*/ 92 h 126"/>
                <a:gd name="T8" fmla="*/ 112 w 126"/>
                <a:gd name="T9" fmla="*/ 102 h 126"/>
                <a:gd name="T10" fmla="*/ 104 w 126"/>
                <a:gd name="T11" fmla="*/ 110 h 126"/>
                <a:gd name="T12" fmla="*/ 94 w 126"/>
                <a:gd name="T13" fmla="*/ 118 h 126"/>
                <a:gd name="T14" fmla="*/ 82 w 126"/>
                <a:gd name="T15" fmla="*/ 122 h 126"/>
                <a:gd name="T16" fmla="*/ 70 w 126"/>
                <a:gd name="T17" fmla="*/ 126 h 126"/>
                <a:gd name="T18" fmla="*/ 58 w 126"/>
                <a:gd name="T19" fmla="*/ 126 h 126"/>
                <a:gd name="T20" fmla="*/ 58 w 126"/>
                <a:gd name="T21" fmla="*/ 126 h 126"/>
                <a:gd name="T22" fmla="*/ 46 w 126"/>
                <a:gd name="T23" fmla="*/ 124 h 126"/>
                <a:gd name="T24" fmla="*/ 34 w 126"/>
                <a:gd name="T25" fmla="*/ 118 h 126"/>
                <a:gd name="T26" fmla="*/ 24 w 126"/>
                <a:gd name="T27" fmla="*/ 112 h 126"/>
                <a:gd name="T28" fmla="*/ 14 w 126"/>
                <a:gd name="T29" fmla="*/ 104 h 126"/>
                <a:gd name="T30" fmla="*/ 8 w 126"/>
                <a:gd name="T31" fmla="*/ 94 h 126"/>
                <a:gd name="T32" fmla="*/ 4 w 126"/>
                <a:gd name="T33" fmla="*/ 82 h 126"/>
                <a:gd name="T34" fmla="*/ 0 w 126"/>
                <a:gd name="T35" fmla="*/ 70 h 126"/>
                <a:gd name="T36" fmla="*/ 0 w 126"/>
                <a:gd name="T37" fmla="*/ 58 h 126"/>
                <a:gd name="T38" fmla="*/ 0 w 126"/>
                <a:gd name="T39" fmla="*/ 58 h 126"/>
                <a:gd name="T40" fmla="*/ 2 w 126"/>
                <a:gd name="T41" fmla="*/ 46 h 126"/>
                <a:gd name="T42" fmla="*/ 6 w 126"/>
                <a:gd name="T43" fmla="*/ 34 h 126"/>
                <a:gd name="T44" fmla="*/ 14 w 126"/>
                <a:gd name="T45" fmla="*/ 24 h 126"/>
                <a:gd name="T46" fmla="*/ 22 w 126"/>
                <a:gd name="T47" fmla="*/ 16 h 126"/>
                <a:gd name="T48" fmla="*/ 32 w 126"/>
                <a:gd name="T49" fmla="*/ 8 h 126"/>
                <a:gd name="T50" fmla="*/ 42 w 126"/>
                <a:gd name="T51" fmla="*/ 4 h 126"/>
                <a:gd name="T52" fmla="*/ 54 w 126"/>
                <a:gd name="T53" fmla="*/ 0 h 126"/>
                <a:gd name="T54" fmla="*/ 68 w 126"/>
                <a:gd name="T55" fmla="*/ 0 h 126"/>
                <a:gd name="T56" fmla="*/ 68 w 126"/>
                <a:gd name="T57" fmla="*/ 0 h 126"/>
                <a:gd name="T58" fmla="*/ 80 w 126"/>
                <a:gd name="T59" fmla="*/ 2 h 126"/>
                <a:gd name="T60" fmla="*/ 92 w 126"/>
                <a:gd name="T61" fmla="*/ 6 h 126"/>
                <a:gd name="T62" fmla="*/ 102 w 126"/>
                <a:gd name="T63" fmla="*/ 14 h 126"/>
                <a:gd name="T64" fmla="*/ 110 w 126"/>
                <a:gd name="T65" fmla="*/ 22 h 126"/>
                <a:gd name="T66" fmla="*/ 118 w 126"/>
                <a:gd name="T67" fmla="*/ 32 h 126"/>
                <a:gd name="T68" fmla="*/ 122 w 126"/>
                <a:gd name="T69" fmla="*/ 42 h 126"/>
                <a:gd name="T70" fmla="*/ 126 w 126"/>
                <a:gd name="T71" fmla="*/ 54 h 126"/>
                <a:gd name="T72" fmla="*/ 126 w 126"/>
                <a:gd name="T73" fmla="*/ 6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6">
                  <a:moveTo>
                    <a:pt x="126" y="68"/>
                  </a:moveTo>
                  <a:lnTo>
                    <a:pt x="126" y="68"/>
                  </a:lnTo>
                  <a:lnTo>
                    <a:pt x="124" y="80"/>
                  </a:lnTo>
                  <a:lnTo>
                    <a:pt x="118" y="92"/>
                  </a:lnTo>
                  <a:lnTo>
                    <a:pt x="112" y="102"/>
                  </a:lnTo>
                  <a:lnTo>
                    <a:pt x="104" y="110"/>
                  </a:lnTo>
                  <a:lnTo>
                    <a:pt x="94" y="118"/>
                  </a:lnTo>
                  <a:lnTo>
                    <a:pt x="82" y="122"/>
                  </a:lnTo>
                  <a:lnTo>
                    <a:pt x="70" y="126"/>
                  </a:lnTo>
                  <a:lnTo>
                    <a:pt x="58" y="126"/>
                  </a:lnTo>
                  <a:lnTo>
                    <a:pt x="58" y="126"/>
                  </a:lnTo>
                  <a:lnTo>
                    <a:pt x="46" y="124"/>
                  </a:lnTo>
                  <a:lnTo>
                    <a:pt x="34" y="118"/>
                  </a:lnTo>
                  <a:lnTo>
                    <a:pt x="24" y="112"/>
                  </a:lnTo>
                  <a:lnTo>
                    <a:pt x="14" y="104"/>
                  </a:lnTo>
                  <a:lnTo>
                    <a:pt x="8" y="94"/>
                  </a:lnTo>
                  <a:lnTo>
                    <a:pt x="4" y="82"/>
                  </a:lnTo>
                  <a:lnTo>
                    <a:pt x="0" y="70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46"/>
                  </a:lnTo>
                  <a:lnTo>
                    <a:pt x="6" y="34"/>
                  </a:lnTo>
                  <a:lnTo>
                    <a:pt x="14" y="24"/>
                  </a:lnTo>
                  <a:lnTo>
                    <a:pt x="22" y="16"/>
                  </a:lnTo>
                  <a:lnTo>
                    <a:pt x="32" y="8"/>
                  </a:lnTo>
                  <a:lnTo>
                    <a:pt x="42" y="4"/>
                  </a:lnTo>
                  <a:lnTo>
                    <a:pt x="54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80" y="2"/>
                  </a:lnTo>
                  <a:lnTo>
                    <a:pt x="92" y="6"/>
                  </a:lnTo>
                  <a:lnTo>
                    <a:pt x="102" y="14"/>
                  </a:lnTo>
                  <a:lnTo>
                    <a:pt x="110" y="22"/>
                  </a:lnTo>
                  <a:lnTo>
                    <a:pt x="118" y="32"/>
                  </a:lnTo>
                  <a:lnTo>
                    <a:pt x="122" y="42"/>
                  </a:lnTo>
                  <a:lnTo>
                    <a:pt x="126" y="54"/>
                  </a:lnTo>
                  <a:lnTo>
                    <a:pt x="126" y="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0" name="Freeform 10265"/>
            <p:cNvSpPr>
              <a:spLocks/>
            </p:cNvSpPr>
            <p:nvPr/>
          </p:nvSpPr>
          <p:spPr bwMode="auto">
            <a:xfrm>
              <a:off x="13273088" y="4443413"/>
              <a:ext cx="123825" cy="123825"/>
            </a:xfrm>
            <a:custGeom>
              <a:avLst/>
              <a:gdLst>
                <a:gd name="T0" fmla="*/ 78 w 78"/>
                <a:gd name="T1" fmla="*/ 42 h 78"/>
                <a:gd name="T2" fmla="*/ 78 w 78"/>
                <a:gd name="T3" fmla="*/ 42 h 78"/>
                <a:gd name="T4" fmla="*/ 76 w 78"/>
                <a:gd name="T5" fmla="*/ 50 h 78"/>
                <a:gd name="T6" fmla="*/ 74 w 78"/>
                <a:gd name="T7" fmla="*/ 56 h 78"/>
                <a:gd name="T8" fmla="*/ 70 w 78"/>
                <a:gd name="T9" fmla="*/ 64 h 78"/>
                <a:gd name="T10" fmla="*/ 64 w 78"/>
                <a:gd name="T11" fmla="*/ 68 h 78"/>
                <a:gd name="T12" fmla="*/ 58 w 78"/>
                <a:gd name="T13" fmla="*/ 74 h 78"/>
                <a:gd name="T14" fmla="*/ 52 w 78"/>
                <a:gd name="T15" fmla="*/ 76 h 78"/>
                <a:gd name="T16" fmla="*/ 44 w 78"/>
                <a:gd name="T17" fmla="*/ 78 h 78"/>
                <a:gd name="T18" fmla="*/ 36 w 78"/>
                <a:gd name="T19" fmla="*/ 78 h 78"/>
                <a:gd name="T20" fmla="*/ 36 w 78"/>
                <a:gd name="T21" fmla="*/ 78 h 78"/>
                <a:gd name="T22" fmla="*/ 28 w 78"/>
                <a:gd name="T23" fmla="*/ 76 h 78"/>
                <a:gd name="T24" fmla="*/ 20 w 78"/>
                <a:gd name="T25" fmla="*/ 74 h 78"/>
                <a:gd name="T26" fmla="*/ 14 w 78"/>
                <a:gd name="T27" fmla="*/ 70 h 78"/>
                <a:gd name="T28" fmla="*/ 8 w 78"/>
                <a:gd name="T29" fmla="*/ 64 h 78"/>
                <a:gd name="T30" fmla="*/ 4 w 78"/>
                <a:gd name="T31" fmla="*/ 58 h 78"/>
                <a:gd name="T32" fmla="*/ 2 w 78"/>
                <a:gd name="T33" fmla="*/ 52 h 78"/>
                <a:gd name="T34" fmla="*/ 0 w 78"/>
                <a:gd name="T35" fmla="*/ 44 h 78"/>
                <a:gd name="T36" fmla="*/ 0 w 78"/>
                <a:gd name="T37" fmla="*/ 36 h 78"/>
                <a:gd name="T38" fmla="*/ 0 w 78"/>
                <a:gd name="T39" fmla="*/ 36 h 78"/>
                <a:gd name="T40" fmla="*/ 0 w 78"/>
                <a:gd name="T41" fmla="*/ 28 h 78"/>
                <a:gd name="T42" fmla="*/ 4 w 78"/>
                <a:gd name="T43" fmla="*/ 20 h 78"/>
                <a:gd name="T44" fmla="*/ 8 w 78"/>
                <a:gd name="T45" fmla="*/ 14 h 78"/>
                <a:gd name="T46" fmla="*/ 12 w 78"/>
                <a:gd name="T47" fmla="*/ 8 h 78"/>
                <a:gd name="T48" fmla="*/ 20 w 78"/>
                <a:gd name="T49" fmla="*/ 4 h 78"/>
                <a:gd name="T50" fmla="*/ 26 w 78"/>
                <a:gd name="T51" fmla="*/ 2 h 78"/>
                <a:gd name="T52" fmla="*/ 34 w 78"/>
                <a:gd name="T53" fmla="*/ 0 h 78"/>
                <a:gd name="T54" fmla="*/ 42 w 78"/>
                <a:gd name="T55" fmla="*/ 0 h 78"/>
                <a:gd name="T56" fmla="*/ 42 w 78"/>
                <a:gd name="T57" fmla="*/ 0 h 78"/>
                <a:gd name="T58" fmla="*/ 50 w 78"/>
                <a:gd name="T59" fmla="*/ 0 h 78"/>
                <a:gd name="T60" fmla="*/ 56 w 78"/>
                <a:gd name="T61" fmla="*/ 4 h 78"/>
                <a:gd name="T62" fmla="*/ 64 w 78"/>
                <a:gd name="T63" fmla="*/ 8 h 78"/>
                <a:gd name="T64" fmla="*/ 68 w 78"/>
                <a:gd name="T65" fmla="*/ 14 h 78"/>
                <a:gd name="T66" fmla="*/ 74 w 78"/>
                <a:gd name="T67" fmla="*/ 20 h 78"/>
                <a:gd name="T68" fmla="*/ 76 w 78"/>
                <a:gd name="T69" fmla="*/ 26 h 78"/>
                <a:gd name="T70" fmla="*/ 78 w 78"/>
                <a:gd name="T71" fmla="*/ 34 h 78"/>
                <a:gd name="T72" fmla="*/ 78 w 78"/>
                <a:gd name="T73" fmla="*/ 4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8" h="78">
                  <a:moveTo>
                    <a:pt x="78" y="42"/>
                  </a:moveTo>
                  <a:lnTo>
                    <a:pt x="78" y="42"/>
                  </a:lnTo>
                  <a:lnTo>
                    <a:pt x="76" y="50"/>
                  </a:lnTo>
                  <a:lnTo>
                    <a:pt x="74" y="56"/>
                  </a:lnTo>
                  <a:lnTo>
                    <a:pt x="70" y="64"/>
                  </a:lnTo>
                  <a:lnTo>
                    <a:pt x="64" y="68"/>
                  </a:lnTo>
                  <a:lnTo>
                    <a:pt x="58" y="74"/>
                  </a:lnTo>
                  <a:lnTo>
                    <a:pt x="52" y="76"/>
                  </a:lnTo>
                  <a:lnTo>
                    <a:pt x="44" y="78"/>
                  </a:lnTo>
                  <a:lnTo>
                    <a:pt x="36" y="78"/>
                  </a:lnTo>
                  <a:lnTo>
                    <a:pt x="36" y="78"/>
                  </a:lnTo>
                  <a:lnTo>
                    <a:pt x="28" y="76"/>
                  </a:lnTo>
                  <a:lnTo>
                    <a:pt x="20" y="74"/>
                  </a:lnTo>
                  <a:lnTo>
                    <a:pt x="14" y="70"/>
                  </a:lnTo>
                  <a:lnTo>
                    <a:pt x="8" y="64"/>
                  </a:lnTo>
                  <a:lnTo>
                    <a:pt x="4" y="58"/>
                  </a:lnTo>
                  <a:lnTo>
                    <a:pt x="2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4" y="20"/>
                  </a:lnTo>
                  <a:lnTo>
                    <a:pt x="8" y="14"/>
                  </a:lnTo>
                  <a:lnTo>
                    <a:pt x="12" y="8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0" y="0"/>
                  </a:lnTo>
                  <a:lnTo>
                    <a:pt x="56" y="4"/>
                  </a:lnTo>
                  <a:lnTo>
                    <a:pt x="64" y="8"/>
                  </a:lnTo>
                  <a:lnTo>
                    <a:pt x="68" y="14"/>
                  </a:lnTo>
                  <a:lnTo>
                    <a:pt x="74" y="20"/>
                  </a:lnTo>
                  <a:lnTo>
                    <a:pt x="76" y="26"/>
                  </a:lnTo>
                  <a:lnTo>
                    <a:pt x="78" y="34"/>
                  </a:lnTo>
                  <a:lnTo>
                    <a:pt x="78" y="42"/>
                  </a:lnTo>
                  <a:close/>
                </a:path>
              </a:pathLst>
            </a:custGeom>
            <a:solidFill>
              <a:srgbClr val="737B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1" name="Freeform 10266"/>
            <p:cNvSpPr>
              <a:spLocks/>
            </p:cNvSpPr>
            <p:nvPr/>
          </p:nvSpPr>
          <p:spPr bwMode="auto">
            <a:xfrm>
              <a:off x="13273088" y="4443413"/>
              <a:ext cx="123825" cy="123825"/>
            </a:xfrm>
            <a:custGeom>
              <a:avLst/>
              <a:gdLst>
                <a:gd name="T0" fmla="*/ 78 w 78"/>
                <a:gd name="T1" fmla="*/ 42 h 78"/>
                <a:gd name="T2" fmla="*/ 78 w 78"/>
                <a:gd name="T3" fmla="*/ 42 h 78"/>
                <a:gd name="T4" fmla="*/ 76 w 78"/>
                <a:gd name="T5" fmla="*/ 50 h 78"/>
                <a:gd name="T6" fmla="*/ 74 w 78"/>
                <a:gd name="T7" fmla="*/ 56 h 78"/>
                <a:gd name="T8" fmla="*/ 70 w 78"/>
                <a:gd name="T9" fmla="*/ 64 h 78"/>
                <a:gd name="T10" fmla="*/ 64 w 78"/>
                <a:gd name="T11" fmla="*/ 68 h 78"/>
                <a:gd name="T12" fmla="*/ 58 w 78"/>
                <a:gd name="T13" fmla="*/ 74 h 78"/>
                <a:gd name="T14" fmla="*/ 52 w 78"/>
                <a:gd name="T15" fmla="*/ 76 h 78"/>
                <a:gd name="T16" fmla="*/ 44 w 78"/>
                <a:gd name="T17" fmla="*/ 78 h 78"/>
                <a:gd name="T18" fmla="*/ 36 w 78"/>
                <a:gd name="T19" fmla="*/ 78 h 78"/>
                <a:gd name="T20" fmla="*/ 36 w 78"/>
                <a:gd name="T21" fmla="*/ 78 h 78"/>
                <a:gd name="T22" fmla="*/ 28 w 78"/>
                <a:gd name="T23" fmla="*/ 76 h 78"/>
                <a:gd name="T24" fmla="*/ 20 w 78"/>
                <a:gd name="T25" fmla="*/ 74 h 78"/>
                <a:gd name="T26" fmla="*/ 14 w 78"/>
                <a:gd name="T27" fmla="*/ 70 h 78"/>
                <a:gd name="T28" fmla="*/ 8 w 78"/>
                <a:gd name="T29" fmla="*/ 64 h 78"/>
                <a:gd name="T30" fmla="*/ 4 w 78"/>
                <a:gd name="T31" fmla="*/ 58 h 78"/>
                <a:gd name="T32" fmla="*/ 2 w 78"/>
                <a:gd name="T33" fmla="*/ 52 h 78"/>
                <a:gd name="T34" fmla="*/ 0 w 78"/>
                <a:gd name="T35" fmla="*/ 44 h 78"/>
                <a:gd name="T36" fmla="*/ 0 w 78"/>
                <a:gd name="T37" fmla="*/ 36 h 78"/>
                <a:gd name="T38" fmla="*/ 0 w 78"/>
                <a:gd name="T39" fmla="*/ 36 h 78"/>
                <a:gd name="T40" fmla="*/ 0 w 78"/>
                <a:gd name="T41" fmla="*/ 28 h 78"/>
                <a:gd name="T42" fmla="*/ 4 w 78"/>
                <a:gd name="T43" fmla="*/ 20 h 78"/>
                <a:gd name="T44" fmla="*/ 8 w 78"/>
                <a:gd name="T45" fmla="*/ 14 h 78"/>
                <a:gd name="T46" fmla="*/ 12 w 78"/>
                <a:gd name="T47" fmla="*/ 8 h 78"/>
                <a:gd name="T48" fmla="*/ 20 w 78"/>
                <a:gd name="T49" fmla="*/ 4 h 78"/>
                <a:gd name="T50" fmla="*/ 26 w 78"/>
                <a:gd name="T51" fmla="*/ 2 h 78"/>
                <a:gd name="T52" fmla="*/ 34 w 78"/>
                <a:gd name="T53" fmla="*/ 0 h 78"/>
                <a:gd name="T54" fmla="*/ 42 w 78"/>
                <a:gd name="T55" fmla="*/ 0 h 78"/>
                <a:gd name="T56" fmla="*/ 42 w 78"/>
                <a:gd name="T57" fmla="*/ 0 h 78"/>
                <a:gd name="T58" fmla="*/ 50 w 78"/>
                <a:gd name="T59" fmla="*/ 0 h 78"/>
                <a:gd name="T60" fmla="*/ 56 w 78"/>
                <a:gd name="T61" fmla="*/ 4 h 78"/>
                <a:gd name="T62" fmla="*/ 64 w 78"/>
                <a:gd name="T63" fmla="*/ 8 h 78"/>
                <a:gd name="T64" fmla="*/ 68 w 78"/>
                <a:gd name="T65" fmla="*/ 14 h 78"/>
                <a:gd name="T66" fmla="*/ 74 w 78"/>
                <a:gd name="T67" fmla="*/ 20 h 78"/>
                <a:gd name="T68" fmla="*/ 76 w 78"/>
                <a:gd name="T69" fmla="*/ 26 h 78"/>
                <a:gd name="T70" fmla="*/ 78 w 78"/>
                <a:gd name="T71" fmla="*/ 34 h 78"/>
                <a:gd name="T72" fmla="*/ 78 w 78"/>
                <a:gd name="T73" fmla="*/ 4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8" h="78">
                  <a:moveTo>
                    <a:pt x="78" y="42"/>
                  </a:moveTo>
                  <a:lnTo>
                    <a:pt x="78" y="42"/>
                  </a:lnTo>
                  <a:lnTo>
                    <a:pt x="76" y="50"/>
                  </a:lnTo>
                  <a:lnTo>
                    <a:pt x="74" y="56"/>
                  </a:lnTo>
                  <a:lnTo>
                    <a:pt x="70" y="64"/>
                  </a:lnTo>
                  <a:lnTo>
                    <a:pt x="64" y="68"/>
                  </a:lnTo>
                  <a:lnTo>
                    <a:pt x="58" y="74"/>
                  </a:lnTo>
                  <a:lnTo>
                    <a:pt x="52" y="76"/>
                  </a:lnTo>
                  <a:lnTo>
                    <a:pt x="44" y="78"/>
                  </a:lnTo>
                  <a:lnTo>
                    <a:pt x="36" y="78"/>
                  </a:lnTo>
                  <a:lnTo>
                    <a:pt x="36" y="78"/>
                  </a:lnTo>
                  <a:lnTo>
                    <a:pt x="28" y="76"/>
                  </a:lnTo>
                  <a:lnTo>
                    <a:pt x="20" y="74"/>
                  </a:lnTo>
                  <a:lnTo>
                    <a:pt x="14" y="70"/>
                  </a:lnTo>
                  <a:lnTo>
                    <a:pt x="8" y="64"/>
                  </a:lnTo>
                  <a:lnTo>
                    <a:pt x="4" y="58"/>
                  </a:lnTo>
                  <a:lnTo>
                    <a:pt x="2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4" y="20"/>
                  </a:lnTo>
                  <a:lnTo>
                    <a:pt x="8" y="14"/>
                  </a:lnTo>
                  <a:lnTo>
                    <a:pt x="12" y="8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0" y="0"/>
                  </a:lnTo>
                  <a:lnTo>
                    <a:pt x="56" y="4"/>
                  </a:lnTo>
                  <a:lnTo>
                    <a:pt x="64" y="8"/>
                  </a:lnTo>
                  <a:lnTo>
                    <a:pt x="68" y="14"/>
                  </a:lnTo>
                  <a:lnTo>
                    <a:pt x="74" y="20"/>
                  </a:lnTo>
                  <a:lnTo>
                    <a:pt x="76" y="26"/>
                  </a:lnTo>
                  <a:lnTo>
                    <a:pt x="78" y="34"/>
                  </a:lnTo>
                  <a:lnTo>
                    <a:pt x="78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2" name="Freeform 10267"/>
            <p:cNvSpPr>
              <a:spLocks/>
            </p:cNvSpPr>
            <p:nvPr/>
          </p:nvSpPr>
          <p:spPr bwMode="auto">
            <a:xfrm>
              <a:off x="10580688" y="4360863"/>
              <a:ext cx="339725" cy="311150"/>
            </a:xfrm>
            <a:custGeom>
              <a:avLst/>
              <a:gdLst>
                <a:gd name="T0" fmla="*/ 204 w 214"/>
                <a:gd name="T1" fmla="*/ 110 h 196"/>
                <a:gd name="T2" fmla="*/ 74 w 214"/>
                <a:gd name="T3" fmla="*/ 8 h 196"/>
                <a:gd name="T4" fmla="*/ 74 w 214"/>
                <a:gd name="T5" fmla="*/ 8 h 196"/>
                <a:gd name="T6" fmla="*/ 70 w 214"/>
                <a:gd name="T7" fmla="*/ 4 h 196"/>
                <a:gd name="T8" fmla="*/ 64 w 214"/>
                <a:gd name="T9" fmla="*/ 2 h 196"/>
                <a:gd name="T10" fmla="*/ 52 w 214"/>
                <a:gd name="T11" fmla="*/ 0 h 196"/>
                <a:gd name="T12" fmla="*/ 40 w 214"/>
                <a:gd name="T13" fmla="*/ 4 h 196"/>
                <a:gd name="T14" fmla="*/ 36 w 214"/>
                <a:gd name="T15" fmla="*/ 8 h 196"/>
                <a:gd name="T16" fmla="*/ 32 w 214"/>
                <a:gd name="T17" fmla="*/ 12 h 196"/>
                <a:gd name="T18" fmla="*/ 8 w 214"/>
                <a:gd name="T19" fmla="*/ 42 h 196"/>
                <a:gd name="T20" fmla="*/ 8 w 214"/>
                <a:gd name="T21" fmla="*/ 42 h 196"/>
                <a:gd name="T22" fmla="*/ 4 w 214"/>
                <a:gd name="T23" fmla="*/ 48 h 196"/>
                <a:gd name="T24" fmla="*/ 2 w 214"/>
                <a:gd name="T25" fmla="*/ 54 h 196"/>
                <a:gd name="T26" fmla="*/ 0 w 214"/>
                <a:gd name="T27" fmla="*/ 66 h 196"/>
                <a:gd name="T28" fmla="*/ 4 w 214"/>
                <a:gd name="T29" fmla="*/ 76 h 196"/>
                <a:gd name="T30" fmla="*/ 8 w 214"/>
                <a:gd name="T31" fmla="*/ 82 h 196"/>
                <a:gd name="T32" fmla="*/ 12 w 214"/>
                <a:gd name="T33" fmla="*/ 86 h 196"/>
                <a:gd name="T34" fmla="*/ 14 w 214"/>
                <a:gd name="T35" fmla="*/ 88 h 196"/>
                <a:gd name="T36" fmla="*/ 14 w 214"/>
                <a:gd name="T37" fmla="*/ 88 h 196"/>
                <a:gd name="T38" fmla="*/ 16 w 214"/>
                <a:gd name="T39" fmla="*/ 80 h 196"/>
                <a:gd name="T40" fmla="*/ 20 w 214"/>
                <a:gd name="T41" fmla="*/ 72 h 196"/>
                <a:gd name="T42" fmla="*/ 42 w 214"/>
                <a:gd name="T43" fmla="*/ 44 h 196"/>
                <a:gd name="T44" fmla="*/ 42 w 214"/>
                <a:gd name="T45" fmla="*/ 44 h 196"/>
                <a:gd name="T46" fmla="*/ 50 w 214"/>
                <a:gd name="T47" fmla="*/ 38 h 196"/>
                <a:gd name="T48" fmla="*/ 58 w 214"/>
                <a:gd name="T49" fmla="*/ 34 h 196"/>
                <a:gd name="T50" fmla="*/ 68 w 214"/>
                <a:gd name="T51" fmla="*/ 34 h 196"/>
                <a:gd name="T52" fmla="*/ 76 w 214"/>
                <a:gd name="T53" fmla="*/ 38 h 196"/>
                <a:gd name="T54" fmla="*/ 174 w 214"/>
                <a:gd name="T55" fmla="*/ 114 h 196"/>
                <a:gd name="T56" fmla="*/ 174 w 214"/>
                <a:gd name="T57" fmla="*/ 114 h 196"/>
                <a:gd name="T58" fmla="*/ 180 w 214"/>
                <a:gd name="T59" fmla="*/ 122 h 196"/>
                <a:gd name="T60" fmla="*/ 182 w 214"/>
                <a:gd name="T61" fmla="*/ 132 h 196"/>
                <a:gd name="T62" fmla="*/ 180 w 214"/>
                <a:gd name="T63" fmla="*/ 142 h 196"/>
                <a:gd name="T64" fmla="*/ 174 w 214"/>
                <a:gd name="T65" fmla="*/ 150 h 196"/>
                <a:gd name="T66" fmla="*/ 154 w 214"/>
                <a:gd name="T67" fmla="*/ 178 h 196"/>
                <a:gd name="T68" fmla="*/ 154 w 214"/>
                <a:gd name="T69" fmla="*/ 178 h 196"/>
                <a:gd name="T70" fmla="*/ 146 w 214"/>
                <a:gd name="T71" fmla="*/ 184 h 196"/>
                <a:gd name="T72" fmla="*/ 140 w 214"/>
                <a:gd name="T73" fmla="*/ 188 h 196"/>
                <a:gd name="T74" fmla="*/ 140 w 214"/>
                <a:gd name="T75" fmla="*/ 188 h 196"/>
                <a:gd name="T76" fmla="*/ 140 w 214"/>
                <a:gd name="T77" fmla="*/ 188 h 196"/>
                <a:gd name="T78" fmla="*/ 146 w 214"/>
                <a:gd name="T79" fmla="*/ 192 h 196"/>
                <a:gd name="T80" fmla="*/ 152 w 214"/>
                <a:gd name="T81" fmla="*/ 194 h 196"/>
                <a:gd name="T82" fmla="*/ 164 w 214"/>
                <a:gd name="T83" fmla="*/ 196 h 196"/>
                <a:gd name="T84" fmla="*/ 174 w 214"/>
                <a:gd name="T85" fmla="*/ 192 h 196"/>
                <a:gd name="T86" fmla="*/ 180 w 214"/>
                <a:gd name="T87" fmla="*/ 188 h 196"/>
                <a:gd name="T88" fmla="*/ 184 w 214"/>
                <a:gd name="T89" fmla="*/ 184 h 196"/>
                <a:gd name="T90" fmla="*/ 208 w 214"/>
                <a:gd name="T91" fmla="*/ 154 h 196"/>
                <a:gd name="T92" fmla="*/ 208 w 214"/>
                <a:gd name="T93" fmla="*/ 154 h 196"/>
                <a:gd name="T94" fmla="*/ 212 w 214"/>
                <a:gd name="T95" fmla="*/ 148 h 196"/>
                <a:gd name="T96" fmla="*/ 214 w 214"/>
                <a:gd name="T97" fmla="*/ 142 h 196"/>
                <a:gd name="T98" fmla="*/ 214 w 214"/>
                <a:gd name="T99" fmla="*/ 130 h 196"/>
                <a:gd name="T100" fmla="*/ 212 w 214"/>
                <a:gd name="T101" fmla="*/ 120 h 196"/>
                <a:gd name="T102" fmla="*/ 208 w 214"/>
                <a:gd name="T103" fmla="*/ 114 h 196"/>
                <a:gd name="T104" fmla="*/ 204 w 214"/>
                <a:gd name="T105" fmla="*/ 11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4" h="196">
                  <a:moveTo>
                    <a:pt x="204" y="110"/>
                  </a:moveTo>
                  <a:lnTo>
                    <a:pt x="74" y="8"/>
                  </a:lnTo>
                  <a:lnTo>
                    <a:pt x="74" y="8"/>
                  </a:lnTo>
                  <a:lnTo>
                    <a:pt x="70" y="4"/>
                  </a:lnTo>
                  <a:lnTo>
                    <a:pt x="64" y="2"/>
                  </a:lnTo>
                  <a:lnTo>
                    <a:pt x="52" y="0"/>
                  </a:lnTo>
                  <a:lnTo>
                    <a:pt x="40" y="4"/>
                  </a:lnTo>
                  <a:lnTo>
                    <a:pt x="36" y="8"/>
                  </a:lnTo>
                  <a:lnTo>
                    <a:pt x="32" y="12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2" y="54"/>
                  </a:lnTo>
                  <a:lnTo>
                    <a:pt x="0" y="66"/>
                  </a:lnTo>
                  <a:lnTo>
                    <a:pt x="4" y="76"/>
                  </a:lnTo>
                  <a:lnTo>
                    <a:pt x="8" y="82"/>
                  </a:lnTo>
                  <a:lnTo>
                    <a:pt x="12" y="86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6" y="80"/>
                  </a:lnTo>
                  <a:lnTo>
                    <a:pt x="20" y="72"/>
                  </a:lnTo>
                  <a:lnTo>
                    <a:pt x="42" y="44"/>
                  </a:lnTo>
                  <a:lnTo>
                    <a:pt x="42" y="44"/>
                  </a:lnTo>
                  <a:lnTo>
                    <a:pt x="50" y="38"/>
                  </a:lnTo>
                  <a:lnTo>
                    <a:pt x="58" y="34"/>
                  </a:lnTo>
                  <a:lnTo>
                    <a:pt x="68" y="34"/>
                  </a:lnTo>
                  <a:lnTo>
                    <a:pt x="76" y="38"/>
                  </a:lnTo>
                  <a:lnTo>
                    <a:pt x="174" y="114"/>
                  </a:lnTo>
                  <a:lnTo>
                    <a:pt x="174" y="114"/>
                  </a:lnTo>
                  <a:lnTo>
                    <a:pt x="180" y="122"/>
                  </a:lnTo>
                  <a:lnTo>
                    <a:pt x="182" y="132"/>
                  </a:lnTo>
                  <a:lnTo>
                    <a:pt x="180" y="142"/>
                  </a:lnTo>
                  <a:lnTo>
                    <a:pt x="174" y="150"/>
                  </a:lnTo>
                  <a:lnTo>
                    <a:pt x="154" y="178"/>
                  </a:lnTo>
                  <a:lnTo>
                    <a:pt x="154" y="178"/>
                  </a:lnTo>
                  <a:lnTo>
                    <a:pt x="146" y="184"/>
                  </a:lnTo>
                  <a:lnTo>
                    <a:pt x="140" y="188"/>
                  </a:lnTo>
                  <a:lnTo>
                    <a:pt x="140" y="188"/>
                  </a:lnTo>
                  <a:lnTo>
                    <a:pt x="140" y="188"/>
                  </a:lnTo>
                  <a:lnTo>
                    <a:pt x="146" y="192"/>
                  </a:lnTo>
                  <a:lnTo>
                    <a:pt x="152" y="194"/>
                  </a:lnTo>
                  <a:lnTo>
                    <a:pt x="164" y="196"/>
                  </a:lnTo>
                  <a:lnTo>
                    <a:pt x="174" y="192"/>
                  </a:lnTo>
                  <a:lnTo>
                    <a:pt x="180" y="188"/>
                  </a:lnTo>
                  <a:lnTo>
                    <a:pt x="184" y="184"/>
                  </a:lnTo>
                  <a:lnTo>
                    <a:pt x="208" y="154"/>
                  </a:lnTo>
                  <a:lnTo>
                    <a:pt x="208" y="154"/>
                  </a:lnTo>
                  <a:lnTo>
                    <a:pt x="212" y="148"/>
                  </a:lnTo>
                  <a:lnTo>
                    <a:pt x="214" y="142"/>
                  </a:lnTo>
                  <a:lnTo>
                    <a:pt x="214" y="130"/>
                  </a:lnTo>
                  <a:lnTo>
                    <a:pt x="212" y="120"/>
                  </a:lnTo>
                  <a:lnTo>
                    <a:pt x="208" y="114"/>
                  </a:lnTo>
                  <a:lnTo>
                    <a:pt x="204" y="110"/>
                  </a:lnTo>
                  <a:close/>
                </a:path>
              </a:pathLst>
            </a:custGeom>
            <a:solidFill>
              <a:srgbClr val="20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3" name="Freeform 10268"/>
            <p:cNvSpPr>
              <a:spLocks/>
            </p:cNvSpPr>
            <p:nvPr/>
          </p:nvSpPr>
          <p:spPr bwMode="auto">
            <a:xfrm>
              <a:off x="10580688" y="4360863"/>
              <a:ext cx="339725" cy="311150"/>
            </a:xfrm>
            <a:custGeom>
              <a:avLst/>
              <a:gdLst>
                <a:gd name="T0" fmla="*/ 204 w 214"/>
                <a:gd name="T1" fmla="*/ 110 h 196"/>
                <a:gd name="T2" fmla="*/ 74 w 214"/>
                <a:gd name="T3" fmla="*/ 8 h 196"/>
                <a:gd name="T4" fmla="*/ 74 w 214"/>
                <a:gd name="T5" fmla="*/ 8 h 196"/>
                <a:gd name="T6" fmla="*/ 70 w 214"/>
                <a:gd name="T7" fmla="*/ 4 h 196"/>
                <a:gd name="T8" fmla="*/ 64 w 214"/>
                <a:gd name="T9" fmla="*/ 2 h 196"/>
                <a:gd name="T10" fmla="*/ 52 w 214"/>
                <a:gd name="T11" fmla="*/ 0 h 196"/>
                <a:gd name="T12" fmla="*/ 40 w 214"/>
                <a:gd name="T13" fmla="*/ 4 h 196"/>
                <a:gd name="T14" fmla="*/ 36 w 214"/>
                <a:gd name="T15" fmla="*/ 8 h 196"/>
                <a:gd name="T16" fmla="*/ 32 w 214"/>
                <a:gd name="T17" fmla="*/ 12 h 196"/>
                <a:gd name="T18" fmla="*/ 8 w 214"/>
                <a:gd name="T19" fmla="*/ 42 h 196"/>
                <a:gd name="T20" fmla="*/ 8 w 214"/>
                <a:gd name="T21" fmla="*/ 42 h 196"/>
                <a:gd name="T22" fmla="*/ 4 w 214"/>
                <a:gd name="T23" fmla="*/ 48 h 196"/>
                <a:gd name="T24" fmla="*/ 2 w 214"/>
                <a:gd name="T25" fmla="*/ 54 h 196"/>
                <a:gd name="T26" fmla="*/ 0 w 214"/>
                <a:gd name="T27" fmla="*/ 66 h 196"/>
                <a:gd name="T28" fmla="*/ 4 w 214"/>
                <a:gd name="T29" fmla="*/ 76 h 196"/>
                <a:gd name="T30" fmla="*/ 8 w 214"/>
                <a:gd name="T31" fmla="*/ 82 h 196"/>
                <a:gd name="T32" fmla="*/ 12 w 214"/>
                <a:gd name="T33" fmla="*/ 86 h 196"/>
                <a:gd name="T34" fmla="*/ 14 w 214"/>
                <a:gd name="T35" fmla="*/ 88 h 196"/>
                <a:gd name="T36" fmla="*/ 14 w 214"/>
                <a:gd name="T37" fmla="*/ 88 h 196"/>
                <a:gd name="T38" fmla="*/ 16 w 214"/>
                <a:gd name="T39" fmla="*/ 80 h 196"/>
                <a:gd name="T40" fmla="*/ 20 w 214"/>
                <a:gd name="T41" fmla="*/ 72 h 196"/>
                <a:gd name="T42" fmla="*/ 42 w 214"/>
                <a:gd name="T43" fmla="*/ 44 h 196"/>
                <a:gd name="T44" fmla="*/ 42 w 214"/>
                <a:gd name="T45" fmla="*/ 44 h 196"/>
                <a:gd name="T46" fmla="*/ 50 w 214"/>
                <a:gd name="T47" fmla="*/ 38 h 196"/>
                <a:gd name="T48" fmla="*/ 58 w 214"/>
                <a:gd name="T49" fmla="*/ 34 h 196"/>
                <a:gd name="T50" fmla="*/ 68 w 214"/>
                <a:gd name="T51" fmla="*/ 34 h 196"/>
                <a:gd name="T52" fmla="*/ 76 w 214"/>
                <a:gd name="T53" fmla="*/ 38 h 196"/>
                <a:gd name="T54" fmla="*/ 174 w 214"/>
                <a:gd name="T55" fmla="*/ 114 h 196"/>
                <a:gd name="T56" fmla="*/ 174 w 214"/>
                <a:gd name="T57" fmla="*/ 114 h 196"/>
                <a:gd name="T58" fmla="*/ 180 w 214"/>
                <a:gd name="T59" fmla="*/ 122 h 196"/>
                <a:gd name="T60" fmla="*/ 182 w 214"/>
                <a:gd name="T61" fmla="*/ 132 h 196"/>
                <a:gd name="T62" fmla="*/ 180 w 214"/>
                <a:gd name="T63" fmla="*/ 142 h 196"/>
                <a:gd name="T64" fmla="*/ 174 w 214"/>
                <a:gd name="T65" fmla="*/ 150 h 196"/>
                <a:gd name="T66" fmla="*/ 154 w 214"/>
                <a:gd name="T67" fmla="*/ 178 h 196"/>
                <a:gd name="T68" fmla="*/ 154 w 214"/>
                <a:gd name="T69" fmla="*/ 178 h 196"/>
                <a:gd name="T70" fmla="*/ 146 w 214"/>
                <a:gd name="T71" fmla="*/ 184 h 196"/>
                <a:gd name="T72" fmla="*/ 140 w 214"/>
                <a:gd name="T73" fmla="*/ 188 h 196"/>
                <a:gd name="T74" fmla="*/ 140 w 214"/>
                <a:gd name="T75" fmla="*/ 188 h 196"/>
                <a:gd name="T76" fmla="*/ 140 w 214"/>
                <a:gd name="T77" fmla="*/ 188 h 196"/>
                <a:gd name="T78" fmla="*/ 146 w 214"/>
                <a:gd name="T79" fmla="*/ 192 h 196"/>
                <a:gd name="T80" fmla="*/ 152 w 214"/>
                <a:gd name="T81" fmla="*/ 194 h 196"/>
                <a:gd name="T82" fmla="*/ 164 w 214"/>
                <a:gd name="T83" fmla="*/ 196 h 196"/>
                <a:gd name="T84" fmla="*/ 174 w 214"/>
                <a:gd name="T85" fmla="*/ 192 h 196"/>
                <a:gd name="T86" fmla="*/ 180 w 214"/>
                <a:gd name="T87" fmla="*/ 188 h 196"/>
                <a:gd name="T88" fmla="*/ 184 w 214"/>
                <a:gd name="T89" fmla="*/ 184 h 196"/>
                <a:gd name="T90" fmla="*/ 208 w 214"/>
                <a:gd name="T91" fmla="*/ 154 h 196"/>
                <a:gd name="T92" fmla="*/ 208 w 214"/>
                <a:gd name="T93" fmla="*/ 154 h 196"/>
                <a:gd name="T94" fmla="*/ 212 w 214"/>
                <a:gd name="T95" fmla="*/ 148 h 196"/>
                <a:gd name="T96" fmla="*/ 214 w 214"/>
                <a:gd name="T97" fmla="*/ 142 h 196"/>
                <a:gd name="T98" fmla="*/ 214 w 214"/>
                <a:gd name="T99" fmla="*/ 130 h 196"/>
                <a:gd name="T100" fmla="*/ 212 w 214"/>
                <a:gd name="T101" fmla="*/ 120 h 196"/>
                <a:gd name="T102" fmla="*/ 208 w 214"/>
                <a:gd name="T103" fmla="*/ 114 h 196"/>
                <a:gd name="T104" fmla="*/ 204 w 214"/>
                <a:gd name="T105" fmla="*/ 11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4" h="196">
                  <a:moveTo>
                    <a:pt x="204" y="110"/>
                  </a:moveTo>
                  <a:lnTo>
                    <a:pt x="74" y="8"/>
                  </a:lnTo>
                  <a:lnTo>
                    <a:pt x="74" y="8"/>
                  </a:lnTo>
                  <a:lnTo>
                    <a:pt x="70" y="4"/>
                  </a:lnTo>
                  <a:lnTo>
                    <a:pt x="64" y="2"/>
                  </a:lnTo>
                  <a:lnTo>
                    <a:pt x="52" y="0"/>
                  </a:lnTo>
                  <a:lnTo>
                    <a:pt x="40" y="4"/>
                  </a:lnTo>
                  <a:lnTo>
                    <a:pt x="36" y="8"/>
                  </a:lnTo>
                  <a:lnTo>
                    <a:pt x="32" y="12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2" y="54"/>
                  </a:lnTo>
                  <a:lnTo>
                    <a:pt x="0" y="66"/>
                  </a:lnTo>
                  <a:lnTo>
                    <a:pt x="4" y="76"/>
                  </a:lnTo>
                  <a:lnTo>
                    <a:pt x="8" y="82"/>
                  </a:lnTo>
                  <a:lnTo>
                    <a:pt x="12" y="86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6" y="80"/>
                  </a:lnTo>
                  <a:lnTo>
                    <a:pt x="20" y="72"/>
                  </a:lnTo>
                  <a:lnTo>
                    <a:pt x="42" y="44"/>
                  </a:lnTo>
                  <a:lnTo>
                    <a:pt x="42" y="44"/>
                  </a:lnTo>
                  <a:lnTo>
                    <a:pt x="50" y="38"/>
                  </a:lnTo>
                  <a:lnTo>
                    <a:pt x="58" y="34"/>
                  </a:lnTo>
                  <a:lnTo>
                    <a:pt x="68" y="34"/>
                  </a:lnTo>
                  <a:lnTo>
                    <a:pt x="76" y="38"/>
                  </a:lnTo>
                  <a:lnTo>
                    <a:pt x="174" y="114"/>
                  </a:lnTo>
                  <a:lnTo>
                    <a:pt x="174" y="114"/>
                  </a:lnTo>
                  <a:lnTo>
                    <a:pt x="180" y="122"/>
                  </a:lnTo>
                  <a:lnTo>
                    <a:pt x="182" y="132"/>
                  </a:lnTo>
                  <a:lnTo>
                    <a:pt x="180" y="142"/>
                  </a:lnTo>
                  <a:lnTo>
                    <a:pt x="174" y="150"/>
                  </a:lnTo>
                  <a:lnTo>
                    <a:pt x="154" y="178"/>
                  </a:lnTo>
                  <a:lnTo>
                    <a:pt x="154" y="178"/>
                  </a:lnTo>
                  <a:lnTo>
                    <a:pt x="146" y="184"/>
                  </a:lnTo>
                  <a:lnTo>
                    <a:pt x="140" y="188"/>
                  </a:lnTo>
                  <a:lnTo>
                    <a:pt x="140" y="188"/>
                  </a:lnTo>
                  <a:lnTo>
                    <a:pt x="140" y="188"/>
                  </a:lnTo>
                  <a:lnTo>
                    <a:pt x="146" y="192"/>
                  </a:lnTo>
                  <a:lnTo>
                    <a:pt x="152" y="194"/>
                  </a:lnTo>
                  <a:lnTo>
                    <a:pt x="164" y="196"/>
                  </a:lnTo>
                  <a:lnTo>
                    <a:pt x="174" y="192"/>
                  </a:lnTo>
                  <a:lnTo>
                    <a:pt x="180" y="188"/>
                  </a:lnTo>
                  <a:lnTo>
                    <a:pt x="184" y="184"/>
                  </a:lnTo>
                  <a:lnTo>
                    <a:pt x="208" y="154"/>
                  </a:lnTo>
                  <a:lnTo>
                    <a:pt x="208" y="154"/>
                  </a:lnTo>
                  <a:lnTo>
                    <a:pt x="212" y="148"/>
                  </a:lnTo>
                  <a:lnTo>
                    <a:pt x="214" y="142"/>
                  </a:lnTo>
                  <a:lnTo>
                    <a:pt x="214" y="130"/>
                  </a:lnTo>
                  <a:lnTo>
                    <a:pt x="212" y="120"/>
                  </a:lnTo>
                  <a:lnTo>
                    <a:pt x="208" y="114"/>
                  </a:lnTo>
                  <a:lnTo>
                    <a:pt x="204" y="1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4" name="Freeform 10269"/>
            <p:cNvSpPr>
              <a:spLocks/>
            </p:cNvSpPr>
            <p:nvPr/>
          </p:nvSpPr>
          <p:spPr bwMode="auto">
            <a:xfrm>
              <a:off x="10558463" y="4344988"/>
              <a:ext cx="339725" cy="307975"/>
            </a:xfrm>
            <a:custGeom>
              <a:avLst/>
              <a:gdLst>
                <a:gd name="T0" fmla="*/ 202 w 214"/>
                <a:gd name="T1" fmla="*/ 108 h 194"/>
                <a:gd name="T2" fmla="*/ 74 w 214"/>
                <a:gd name="T3" fmla="*/ 6 h 194"/>
                <a:gd name="T4" fmla="*/ 74 w 214"/>
                <a:gd name="T5" fmla="*/ 6 h 194"/>
                <a:gd name="T6" fmla="*/ 68 w 214"/>
                <a:gd name="T7" fmla="*/ 2 h 194"/>
                <a:gd name="T8" fmla="*/ 64 w 214"/>
                <a:gd name="T9" fmla="*/ 0 h 194"/>
                <a:gd name="T10" fmla="*/ 52 w 214"/>
                <a:gd name="T11" fmla="*/ 0 h 194"/>
                <a:gd name="T12" fmla="*/ 40 w 214"/>
                <a:gd name="T13" fmla="*/ 2 h 194"/>
                <a:gd name="T14" fmla="*/ 34 w 214"/>
                <a:gd name="T15" fmla="*/ 6 h 194"/>
                <a:gd name="T16" fmla="*/ 30 w 214"/>
                <a:gd name="T17" fmla="*/ 10 h 194"/>
                <a:gd name="T18" fmla="*/ 6 w 214"/>
                <a:gd name="T19" fmla="*/ 42 h 194"/>
                <a:gd name="T20" fmla="*/ 6 w 214"/>
                <a:gd name="T21" fmla="*/ 42 h 194"/>
                <a:gd name="T22" fmla="*/ 4 w 214"/>
                <a:gd name="T23" fmla="*/ 46 h 194"/>
                <a:gd name="T24" fmla="*/ 0 w 214"/>
                <a:gd name="T25" fmla="*/ 52 h 194"/>
                <a:gd name="T26" fmla="*/ 0 w 214"/>
                <a:gd name="T27" fmla="*/ 64 h 194"/>
                <a:gd name="T28" fmla="*/ 4 w 214"/>
                <a:gd name="T29" fmla="*/ 76 h 194"/>
                <a:gd name="T30" fmla="*/ 6 w 214"/>
                <a:gd name="T31" fmla="*/ 80 h 194"/>
                <a:gd name="T32" fmla="*/ 12 w 214"/>
                <a:gd name="T33" fmla="*/ 84 h 194"/>
                <a:gd name="T34" fmla="*/ 12 w 214"/>
                <a:gd name="T35" fmla="*/ 86 h 194"/>
                <a:gd name="T36" fmla="*/ 12 w 214"/>
                <a:gd name="T37" fmla="*/ 86 h 194"/>
                <a:gd name="T38" fmla="*/ 14 w 214"/>
                <a:gd name="T39" fmla="*/ 78 h 194"/>
                <a:gd name="T40" fmla="*/ 20 w 214"/>
                <a:gd name="T41" fmla="*/ 70 h 194"/>
                <a:gd name="T42" fmla="*/ 40 w 214"/>
                <a:gd name="T43" fmla="*/ 44 h 194"/>
                <a:gd name="T44" fmla="*/ 40 w 214"/>
                <a:gd name="T45" fmla="*/ 44 h 194"/>
                <a:gd name="T46" fmla="*/ 48 w 214"/>
                <a:gd name="T47" fmla="*/ 36 h 194"/>
                <a:gd name="T48" fmla="*/ 58 w 214"/>
                <a:gd name="T49" fmla="*/ 32 h 194"/>
                <a:gd name="T50" fmla="*/ 68 w 214"/>
                <a:gd name="T51" fmla="*/ 32 h 194"/>
                <a:gd name="T52" fmla="*/ 76 w 214"/>
                <a:gd name="T53" fmla="*/ 36 h 194"/>
                <a:gd name="T54" fmla="*/ 172 w 214"/>
                <a:gd name="T55" fmla="*/ 114 h 194"/>
                <a:gd name="T56" fmla="*/ 172 w 214"/>
                <a:gd name="T57" fmla="*/ 114 h 194"/>
                <a:gd name="T58" fmla="*/ 178 w 214"/>
                <a:gd name="T59" fmla="*/ 120 h 194"/>
                <a:gd name="T60" fmla="*/ 180 w 214"/>
                <a:gd name="T61" fmla="*/ 130 h 194"/>
                <a:gd name="T62" fmla="*/ 180 w 214"/>
                <a:gd name="T63" fmla="*/ 140 h 194"/>
                <a:gd name="T64" fmla="*/ 174 w 214"/>
                <a:gd name="T65" fmla="*/ 150 h 194"/>
                <a:gd name="T66" fmla="*/ 152 w 214"/>
                <a:gd name="T67" fmla="*/ 176 h 194"/>
                <a:gd name="T68" fmla="*/ 152 w 214"/>
                <a:gd name="T69" fmla="*/ 176 h 194"/>
                <a:gd name="T70" fmla="*/ 146 w 214"/>
                <a:gd name="T71" fmla="*/ 182 h 194"/>
                <a:gd name="T72" fmla="*/ 138 w 214"/>
                <a:gd name="T73" fmla="*/ 186 h 194"/>
                <a:gd name="T74" fmla="*/ 140 w 214"/>
                <a:gd name="T75" fmla="*/ 188 h 194"/>
                <a:gd name="T76" fmla="*/ 140 w 214"/>
                <a:gd name="T77" fmla="*/ 188 h 194"/>
                <a:gd name="T78" fmla="*/ 146 w 214"/>
                <a:gd name="T79" fmla="*/ 190 h 194"/>
                <a:gd name="T80" fmla="*/ 152 w 214"/>
                <a:gd name="T81" fmla="*/ 192 h 194"/>
                <a:gd name="T82" fmla="*/ 162 w 214"/>
                <a:gd name="T83" fmla="*/ 194 h 194"/>
                <a:gd name="T84" fmla="*/ 174 w 214"/>
                <a:gd name="T85" fmla="*/ 190 h 194"/>
                <a:gd name="T86" fmla="*/ 180 w 214"/>
                <a:gd name="T87" fmla="*/ 186 h 194"/>
                <a:gd name="T88" fmla="*/ 184 w 214"/>
                <a:gd name="T89" fmla="*/ 182 h 194"/>
                <a:gd name="T90" fmla="*/ 208 w 214"/>
                <a:gd name="T91" fmla="*/ 152 h 194"/>
                <a:gd name="T92" fmla="*/ 208 w 214"/>
                <a:gd name="T93" fmla="*/ 152 h 194"/>
                <a:gd name="T94" fmla="*/ 212 w 214"/>
                <a:gd name="T95" fmla="*/ 146 h 194"/>
                <a:gd name="T96" fmla="*/ 214 w 214"/>
                <a:gd name="T97" fmla="*/ 140 h 194"/>
                <a:gd name="T98" fmla="*/ 214 w 214"/>
                <a:gd name="T99" fmla="*/ 128 h 194"/>
                <a:gd name="T100" fmla="*/ 210 w 214"/>
                <a:gd name="T101" fmla="*/ 118 h 194"/>
                <a:gd name="T102" fmla="*/ 208 w 214"/>
                <a:gd name="T103" fmla="*/ 112 h 194"/>
                <a:gd name="T104" fmla="*/ 202 w 214"/>
                <a:gd name="T105" fmla="*/ 10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4" h="194">
                  <a:moveTo>
                    <a:pt x="202" y="108"/>
                  </a:moveTo>
                  <a:lnTo>
                    <a:pt x="74" y="6"/>
                  </a:lnTo>
                  <a:lnTo>
                    <a:pt x="74" y="6"/>
                  </a:lnTo>
                  <a:lnTo>
                    <a:pt x="68" y="2"/>
                  </a:lnTo>
                  <a:lnTo>
                    <a:pt x="64" y="0"/>
                  </a:lnTo>
                  <a:lnTo>
                    <a:pt x="52" y="0"/>
                  </a:lnTo>
                  <a:lnTo>
                    <a:pt x="40" y="2"/>
                  </a:lnTo>
                  <a:lnTo>
                    <a:pt x="34" y="6"/>
                  </a:lnTo>
                  <a:lnTo>
                    <a:pt x="30" y="10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64"/>
                  </a:lnTo>
                  <a:lnTo>
                    <a:pt x="4" y="76"/>
                  </a:lnTo>
                  <a:lnTo>
                    <a:pt x="6" y="80"/>
                  </a:lnTo>
                  <a:lnTo>
                    <a:pt x="12" y="84"/>
                  </a:lnTo>
                  <a:lnTo>
                    <a:pt x="12" y="86"/>
                  </a:lnTo>
                  <a:lnTo>
                    <a:pt x="12" y="86"/>
                  </a:lnTo>
                  <a:lnTo>
                    <a:pt x="14" y="78"/>
                  </a:lnTo>
                  <a:lnTo>
                    <a:pt x="20" y="70"/>
                  </a:lnTo>
                  <a:lnTo>
                    <a:pt x="40" y="44"/>
                  </a:lnTo>
                  <a:lnTo>
                    <a:pt x="40" y="44"/>
                  </a:lnTo>
                  <a:lnTo>
                    <a:pt x="48" y="36"/>
                  </a:lnTo>
                  <a:lnTo>
                    <a:pt x="58" y="32"/>
                  </a:lnTo>
                  <a:lnTo>
                    <a:pt x="68" y="32"/>
                  </a:lnTo>
                  <a:lnTo>
                    <a:pt x="76" y="36"/>
                  </a:lnTo>
                  <a:lnTo>
                    <a:pt x="172" y="114"/>
                  </a:lnTo>
                  <a:lnTo>
                    <a:pt x="172" y="114"/>
                  </a:lnTo>
                  <a:lnTo>
                    <a:pt x="178" y="120"/>
                  </a:lnTo>
                  <a:lnTo>
                    <a:pt x="180" y="130"/>
                  </a:lnTo>
                  <a:lnTo>
                    <a:pt x="180" y="140"/>
                  </a:lnTo>
                  <a:lnTo>
                    <a:pt x="174" y="150"/>
                  </a:lnTo>
                  <a:lnTo>
                    <a:pt x="152" y="176"/>
                  </a:lnTo>
                  <a:lnTo>
                    <a:pt x="152" y="176"/>
                  </a:lnTo>
                  <a:lnTo>
                    <a:pt x="146" y="182"/>
                  </a:lnTo>
                  <a:lnTo>
                    <a:pt x="138" y="186"/>
                  </a:lnTo>
                  <a:lnTo>
                    <a:pt x="140" y="188"/>
                  </a:lnTo>
                  <a:lnTo>
                    <a:pt x="140" y="188"/>
                  </a:lnTo>
                  <a:lnTo>
                    <a:pt x="146" y="190"/>
                  </a:lnTo>
                  <a:lnTo>
                    <a:pt x="152" y="192"/>
                  </a:lnTo>
                  <a:lnTo>
                    <a:pt x="162" y="194"/>
                  </a:lnTo>
                  <a:lnTo>
                    <a:pt x="174" y="190"/>
                  </a:lnTo>
                  <a:lnTo>
                    <a:pt x="180" y="186"/>
                  </a:lnTo>
                  <a:lnTo>
                    <a:pt x="184" y="182"/>
                  </a:lnTo>
                  <a:lnTo>
                    <a:pt x="208" y="152"/>
                  </a:lnTo>
                  <a:lnTo>
                    <a:pt x="208" y="152"/>
                  </a:lnTo>
                  <a:lnTo>
                    <a:pt x="212" y="146"/>
                  </a:lnTo>
                  <a:lnTo>
                    <a:pt x="214" y="140"/>
                  </a:lnTo>
                  <a:lnTo>
                    <a:pt x="214" y="128"/>
                  </a:lnTo>
                  <a:lnTo>
                    <a:pt x="210" y="118"/>
                  </a:lnTo>
                  <a:lnTo>
                    <a:pt x="208" y="112"/>
                  </a:lnTo>
                  <a:lnTo>
                    <a:pt x="202" y="108"/>
                  </a:lnTo>
                  <a:close/>
                </a:path>
              </a:pathLst>
            </a:custGeom>
            <a:solidFill>
              <a:srgbClr val="32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5" name="Freeform 10270"/>
            <p:cNvSpPr>
              <a:spLocks/>
            </p:cNvSpPr>
            <p:nvPr/>
          </p:nvSpPr>
          <p:spPr bwMode="auto">
            <a:xfrm>
              <a:off x="10558463" y="4344988"/>
              <a:ext cx="339725" cy="307975"/>
            </a:xfrm>
            <a:custGeom>
              <a:avLst/>
              <a:gdLst>
                <a:gd name="T0" fmla="*/ 202 w 214"/>
                <a:gd name="T1" fmla="*/ 108 h 194"/>
                <a:gd name="T2" fmla="*/ 74 w 214"/>
                <a:gd name="T3" fmla="*/ 6 h 194"/>
                <a:gd name="T4" fmla="*/ 74 w 214"/>
                <a:gd name="T5" fmla="*/ 6 h 194"/>
                <a:gd name="T6" fmla="*/ 68 w 214"/>
                <a:gd name="T7" fmla="*/ 2 h 194"/>
                <a:gd name="T8" fmla="*/ 64 w 214"/>
                <a:gd name="T9" fmla="*/ 0 h 194"/>
                <a:gd name="T10" fmla="*/ 52 w 214"/>
                <a:gd name="T11" fmla="*/ 0 h 194"/>
                <a:gd name="T12" fmla="*/ 40 w 214"/>
                <a:gd name="T13" fmla="*/ 2 h 194"/>
                <a:gd name="T14" fmla="*/ 34 w 214"/>
                <a:gd name="T15" fmla="*/ 6 h 194"/>
                <a:gd name="T16" fmla="*/ 30 w 214"/>
                <a:gd name="T17" fmla="*/ 10 h 194"/>
                <a:gd name="T18" fmla="*/ 6 w 214"/>
                <a:gd name="T19" fmla="*/ 42 h 194"/>
                <a:gd name="T20" fmla="*/ 6 w 214"/>
                <a:gd name="T21" fmla="*/ 42 h 194"/>
                <a:gd name="T22" fmla="*/ 4 w 214"/>
                <a:gd name="T23" fmla="*/ 46 h 194"/>
                <a:gd name="T24" fmla="*/ 0 w 214"/>
                <a:gd name="T25" fmla="*/ 52 h 194"/>
                <a:gd name="T26" fmla="*/ 0 w 214"/>
                <a:gd name="T27" fmla="*/ 64 h 194"/>
                <a:gd name="T28" fmla="*/ 4 w 214"/>
                <a:gd name="T29" fmla="*/ 76 h 194"/>
                <a:gd name="T30" fmla="*/ 6 w 214"/>
                <a:gd name="T31" fmla="*/ 80 h 194"/>
                <a:gd name="T32" fmla="*/ 12 w 214"/>
                <a:gd name="T33" fmla="*/ 84 h 194"/>
                <a:gd name="T34" fmla="*/ 12 w 214"/>
                <a:gd name="T35" fmla="*/ 86 h 194"/>
                <a:gd name="T36" fmla="*/ 12 w 214"/>
                <a:gd name="T37" fmla="*/ 86 h 194"/>
                <a:gd name="T38" fmla="*/ 14 w 214"/>
                <a:gd name="T39" fmla="*/ 78 h 194"/>
                <a:gd name="T40" fmla="*/ 20 w 214"/>
                <a:gd name="T41" fmla="*/ 70 h 194"/>
                <a:gd name="T42" fmla="*/ 40 w 214"/>
                <a:gd name="T43" fmla="*/ 44 h 194"/>
                <a:gd name="T44" fmla="*/ 40 w 214"/>
                <a:gd name="T45" fmla="*/ 44 h 194"/>
                <a:gd name="T46" fmla="*/ 48 w 214"/>
                <a:gd name="T47" fmla="*/ 36 h 194"/>
                <a:gd name="T48" fmla="*/ 58 w 214"/>
                <a:gd name="T49" fmla="*/ 32 h 194"/>
                <a:gd name="T50" fmla="*/ 68 w 214"/>
                <a:gd name="T51" fmla="*/ 32 h 194"/>
                <a:gd name="T52" fmla="*/ 76 w 214"/>
                <a:gd name="T53" fmla="*/ 36 h 194"/>
                <a:gd name="T54" fmla="*/ 172 w 214"/>
                <a:gd name="T55" fmla="*/ 114 h 194"/>
                <a:gd name="T56" fmla="*/ 172 w 214"/>
                <a:gd name="T57" fmla="*/ 114 h 194"/>
                <a:gd name="T58" fmla="*/ 178 w 214"/>
                <a:gd name="T59" fmla="*/ 120 h 194"/>
                <a:gd name="T60" fmla="*/ 180 w 214"/>
                <a:gd name="T61" fmla="*/ 130 h 194"/>
                <a:gd name="T62" fmla="*/ 180 w 214"/>
                <a:gd name="T63" fmla="*/ 140 h 194"/>
                <a:gd name="T64" fmla="*/ 174 w 214"/>
                <a:gd name="T65" fmla="*/ 150 h 194"/>
                <a:gd name="T66" fmla="*/ 152 w 214"/>
                <a:gd name="T67" fmla="*/ 176 h 194"/>
                <a:gd name="T68" fmla="*/ 152 w 214"/>
                <a:gd name="T69" fmla="*/ 176 h 194"/>
                <a:gd name="T70" fmla="*/ 146 w 214"/>
                <a:gd name="T71" fmla="*/ 182 h 194"/>
                <a:gd name="T72" fmla="*/ 138 w 214"/>
                <a:gd name="T73" fmla="*/ 186 h 194"/>
                <a:gd name="T74" fmla="*/ 140 w 214"/>
                <a:gd name="T75" fmla="*/ 188 h 194"/>
                <a:gd name="T76" fmla="*/ 140 w 214"/>
                <a:gd name="T77" fmla="*/ 188 h 194"/>
                <a:gd name="T78" fmla="*/ 146 w 214"/>
                <a:gd name="T79" fmla="*/ 190 h 194"/>
                <a:gd name="T80" fmla="*/ 152 w 214"/>
                <a:gd name="T81" fmla="*/ 192 h 194"/>
                <a:gd name="T82" fmla="*/ 162 w 214"/>
                <a:gd name="T83" fmla="*/ 194 h 194"/>
                <a:gd name="T84" fmla="*/ 174 w 214"/>
                <a:gd name="T85" fmla="*/ 190 h 194"/>
                <a:gd name="T86" fmla="*/ 180 w 214"/>
                <a:gd name="T87" fmla="*/ 186 h 194"/>
                <a:gd name="T88" fmla="*/ 184 w 214"/>
                <a:gd name="T89" fmla="*/ 182 h 194"/>
                <a:gd name="T90" fmla="*/ 208 w 214"/>
                <a:gd name="T91" fmla="*/ 152 h 194"/>
                <a:gd name="T92" fmla="*/ 208 w 214"/>
                <a:gd name="T93" fmla="*/ 152 h 194"/>
                <a:gd name="T94" fmla="*/ 212 w 214"/>
                <a:gd name="T95" fmla="*/ 146 h 194"/>
                <a:gd name="T96" fmla="*/ 214 w 214"/>
                <a:gd name="T97" fmla="*/ 140 h 194"/>
                <a:gd name="T98" fmla="*/ 214 w 214"/>
                <a:gd name="T99" fmla="*/ 128 h 194"/>
                <a:gd name="T100" fmla="*/ 210 w 214"/>
                <a:gd name="T101" fmla="*/ 118 h 194"/>
                <a:gd name="T102" fmla="*/ 208 w 214"/>
                <a:gd name="T103" fmla="*/ 112 h 194"/>
                <a:gd name="T104" fmla="*/ 202 w 214"/>
                <a:gd name="T105" fmla="*/ 10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4" h="194">
                  <a:moveTo>
                    <a:pt x="202" y="108"/>
                  </a:moveTo>
                  <a:lnTo>
                    <a:pt x="74" y="6"/>
                  </a:lnTo>
                  <a:lnTo>
                    <a:pt x="74" y="6"/>
                  </a:lnTo>
                  <a:lnTo>
                    <a:pt x="68" y="2"/>
                  </a:lnTo>
                  <a:lnTo>
                    <a:pt x="64" y="0"/>
                  </a:lnTo>
                  <a:lnTo>
                    <a:pt x="52" y="0"/>
                  </a:lnTo>
                  <a:lnTo>
                    <a:pt x="40" y="2"/>
                  </a:lnTo>
                  <a:lnTo>
                    <a:pt x="34" y="6"/>
                  </a:lnTo>
                  <a:lnTo>
                    <a:pt x="30" y="10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64"/>
                  </a:lnTo>
                  <a:lnTo>
                    <a:pt x="4" y="76"/>
                  </a:lnTo>
                  <a:lnTo>
                    <a:pt x="6" y="80"/>
                  </a:lnTo>
                  <a:lnTo>
                    <a:pt x="12" y="84"/>
                  </a:lnTo>
                  <a:lnTo>
                    <a:pt x="12" y="86"/>
                  </a:lnTo>
                  <a:lnTo>
                    <a:pt x="12" y="86"/>
                  </a:lnTo>
                  <a:lnTo>
                    <a:pt x="14" y="78"/>
                  </a:lnTo>
                  <a:lnTo>
                    <a:pt x="20" y="70"/>
                  </a:lnTo>
                  <a:lnTo>
                    <a:pt x="40" y="44"/>
                  </a:lnTo>
                  <a:lnTo>
                    <a:pt x="40" y="44"/>
                  </a:lnTo>
                  <a:lnTo>
                    <a:pt x="48" y="36"/>
                  </a:lnTo>
                  <a:lnTo>
                    <a:pt x="58" y="32"/>
                  </a:lnTo>
                  <a:lnTo>
                    <a:pt x="68" y="32"/>
                  </a:lnTo>
                  <a:lnTo>
                    <a:pt x="76" y="36"/>
                  </a:lnTo>
                  <a:lnTo>
                    <a:pt x="172" y="114"/>
                  </a:lnTo>
                  <a:lnTo>
                    <a:pt x="172" y="114"/>
                  </a:lnTo>
                  <a:lnTo>
                    <a:pt x="178" y="120"/>
                  </a:lnTo>
                  <a:lnTo>
                    <a:pt x="180" y="130"/>
                  </a:lnTo>
                  <a:lnTo>
                    <a:pt x="180" y="140"/>
                  </a:lnTo>
                  <a:lnTo>
                    <a:pt x="174" y="150"/>
                  </a:lnTo>
                  <a:lnTo>
                    <a:pt x="152" y="176"/>
                  </a:lnTo>
                  <a:lnTo>
                    <a:pt x="152" y="176"/>
                  </a:lnTo>
                  <a:lnTo>
                    <a:pt x="146" y="182"/>
                  </a:lnTo>
                  <a:lnTo>
                    <a:pt x="138" y="186"/>
                  </a:lnTo>
                  <a:lnTo>
                    <a:pt x="140" y="188"/>
                  </a:lnTo>
                  <a:lnTo>
                    <a:pt x="140" y="188"/>
                  </a:lnTo>
                  <a:lnTo>
                    <a:pt x="146" y="190"/>
                  </a:lnTo>
                  <a:lnTo>
                    <a:pt x="152" y="192"/>
                  </a:lnTo>
                  <a:lnTo>
                    <a:pt x="162" y="194"/>
                  </a:lnTo>
                  <a:lnTo>
                    <a:pt x="174" y="190"/>
                  </a:lnTo>
                  <a:lnTo>
                    <a:pt x="180" y="186"/>
                  </a:lnTo>
                  <a:lnTo>
                    <a:pt x="184" y="182"/>
                  </a:lnTo>
                  <a:lnTo>
                    <a:pt x="208" y="152"/>
                  </a:lnTo>
                  <a:lnTo>
                    <a:pt x="208" y="152"/>
                  </a:lnTo>
                  <a:lnTo>
                    <a:pt x="212" y="146"/>
                  </a:lnTo>
                  <a:lnTo>
                    <a:pt x="214" y="140"/>
                  </a:lnTo>
                  <a:lnTo>
                    <a:pt x="214" y="128"/>
                  </a:lnTo>
                  <a:lnTo>
                    <a:pt x="210" y="118"/>
                  </a:lnTo>
                  <a:lnTo>
                    <a:pt x="208" y="112"/>
                  </a:lnTo>
                  <a:lnTo>
                    <a:pt x="202" y="10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6" name="Freeform 10271"/>
            <p:cNvSpPr>
              <a:spLocks/>
            </p:cNvSpPr>
            <p:nvPr/>
          </p:nvSpPr>
          <p:spPr bwMode="auto">
            <a:xfrm>
              <a:off x="9850438" y="4271963"/>
              <a:ext cx="1384300" cy="1343026"/>
            </a:xfrm>
            <a:custGeom>
              <a:avLst/>
              <a:gdLst>
                <a:gd name="T0" fmla="*/ 566 w 872"/>
                <a:gd name="T1" fmla="*/ 834 h 846"/>
                <a:gd name="T2" fmla="*/ 566 w 872"/>
                <a:gd name="T3" fmla="*/ 834 h 846"/>
                <a:gd name="T4" fmla="*/ 560 w 872"/>
                <a:gd name="T5" fmla="*/ 840 h 846"/>
                <a:gd name="T6" fmla="*/ 556 w 872"/>
                <a:gd name="T7" fmla="*/ 842 h 846"/>
                <a:gd name="T8" fmla="*/ 544 w 872"/>
                <a:gd name="T9" fmla="*/ 846 h 846"/>
                <a:gd name="T10" fmla="*/ 532 w 872"/>
                <a:gd name="T11" fmla="*/ 846 h 846"/>
                <a:gd name="T12" fmla="*/ 526 w 872"/>
                <a:gd name="T13" fmla="*/ 844 h 846"/>
                <a:gd name="T14" fmla="*/ 522 w 872"/>
                <a:gd name="T15" fmla="*/ 840 h 846"/>
                <a:gd name="T16" fmla="*/ 10 w 872"/>
                <a:gd name="T17" fmla="*/ 434 h 846"/>
                <a:gd name="T18" fmla="*/ 10 w 872"/>
                <a:gd name="T19" fmla="*/ 434 h 846"/>
                <a:gd name="T20" fmla="*/ 6 w 872"/>
                <a:gd name="T21" fmla="*/ 428 h 846"/>
                <a:gd name="T22" fmla="*/ 2 w 872"/>
                <a:gd name="T23" fmla="*/ 424 h 846"/>
                <a:gd name="T24" fmla="*/ 0 w 872"/>
                <a:gd name="T25" fmla="*/ 412 h 846"/>
                <a:gd name="T26" fmla="*/ 0 w 872"/>
                <a:gd name="T27" fmla="*/ 400 h 846"/>
                <a:gd name="T28" fmla="*/ 2 w 872"/>
                <a:gd name="T29" fmla="*/ 394 h 846"/>
                <a:gd name="T30" fmla="*/ 6 w 872"/>
                <a:gd name="T31" fmla="*/ 390 h 846"/>
                <a:gd name="T32" fmla="*/ 306 w 872"/>
                <a:gd name="T33" fmla="*/ 12 h 846"/>
                <a:gd name="T34" fmla="*/ 306 w 872"/>
                <a:gd name="T35" fmla="*/ 12 h 846"/>
                <a:gd name="T36" fmla="*/ 310 w 872"/>
                <a:gd name="T37" fmla="*/ 6 h 846"/>
                <a:gd name="T38" fmla="*/ 316 w 872"/>
                <a:gd name="T39" fmla="*/ 4 h 846"/>
                <a:gd name="T40" fmla="*/ 328 w 872"/>
                <a:gd name="T41" fmla="*/ 0 h 846"/>
                <a:gd name="T42" fmla="*/ 340 w 872"/>
                <a:gd name="T43" fmla="*/ 0 h 846"/>
                <a:gd name="T44" fmla="*/ 344 w 872"/>
                <a:gd name="T45" fmla="*/ 2 h 846"/>
                <a:gd name="T46" fmla="*/ 350 w 872"/>
                <a:gd name="T47" fmla="*/ 6 h 846"/>
                <a:gd name="T48" fmla="*/ 862 w 872"/>
                <a:gd name="T49" fmla="*/ 412 h 846"/>
                <a:gd name="T50" fmla="*/ 862 w 872"/>
                <a:gd name="T51" fmla="*/ 412 h 846"/>
                <a:gd name="T52" fmla="*/ 866 w 872"/>
                <a:gd name="T53" fmla="*/ 418 h 846"/>
                <a:gd name="T54" fmla="*/ 868 w 872"/>
                <a:gd name="T55" fmla="*/ 422 h 846"/>
                <a:gd name="T56" fmla="*/ 872 w 872"/>
                <a:gd name="T57" fmla="*/ 434 h 846"/>
                <a:gd name="T58" fmla="*/ 872 w 872"/>
                <a:gd name="T59" fmla="*/ 446 h 846"/>
                <a:gd name="T60" fmla="*/ 870 w 872"/>
                <a:gd name="T61" fmla="*/ 452 h 846"/>
                <a:gd name="T62" fmla="*/ 866 w 872"/>
                <a:gd name="T63" fmla="*/ 456 h 846"/>
                <a:gd name="T64" fmla="*/ 566 w 872"/>
                <a:gd name="T65" fmla="*/ 834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72" h="846">
                  <a:moveTo>
                    <a:pt x="566" y="834"/>
                  </a:moveTo>
                  <a:lnTo>
                    <a:pt x="566" y="834"/>
                  </a:lnTo>
                  <a:lnTo>
                    <a:pt x="560" y="840"/>
                  </a:lnTo>
                  <a:lnTo>
                    <a:pt x="556" y="842"/>
                  </a:lnTo>
                  <a:lnTo>
                    <a:pt x="544" y="846"/>
                  </a:lnTo>
                  <a:lnTo>
                    <a:pt x="532" y="846"/>
                  </a:lnTo>
                  <a:lnTo>
                    <a:pt x="526" y="844"/>
                  </a:lnTo>
                  <a:lnTo>
                    <a:pt x="522" y="840"/>
                  </a:lnTo>
                  <a:lnTo>
                    <a:pt x="10" y="434"/>
                  </a:lnTo>
                  <a:lnTo>
                    <a:pt x="10" y="434"/>
                  </a:lnTo>
                  <a:lnTo>
                    <a:pt x="6" y="428"/>
                  </a:lnTo>
                  <a:lnTo>
                    <a:pt x="2" y="424"/>
                  </a:lnTo>
                  <a:lnTo>
                    <a:pt x="0" y="412"/>
                  </a:lnTo>
                  <a:lnTo>
                    <a:pt x="0" y="400"/>
                  </a:lnTo>
                  <a:lnTo>
                    <a:pt x="2" y="394"/>
                  </a:lnTo>
                  <a:lnTo>
                    <a:pt x="6" y="390"/>
                  </a:lnTo>
                  <a:lnTo>
                    <a:pt x="306" y="12"/>
                  </a:lnTo>
                  <a:lnTo>
                    <a:pt x="306" y="12"/>
                  </a:lnTo>
                  <a:lnTo>
                    <a:pt x="310" y="6"/>
                  </a:lnTo>
                  <a:lnTo>
                    <a:pt x="316" y="4"/>
                  </a:lnTo>
                  <a:lnTo>
                    <a:pt x="328" y="0"/>
                  </a:lnTo>
                  <a:lnTo>
                    <a:pt x="340" y="0"/>
                  </a:lnTo>
                  <a:lnTo>
                    <a:pt x="344" y="2"/>
                  </a:lnTo>
                  <a:lnTo>
                    <a:pt x="350" y="6"/>
                  </a:lnTo>
                  <a:lnTo>
                    <a:pt x="862" y="412"/>
                  </a:lnTo>
                  <a:lnTo>
                    <a:pt x="862" y="412"/>
                  </a:lnTo>
                  <a:lnTo>
                    <a:pt x="866" y="418"/>
                  </a:lnTo>
                  <a:lnTo>
                    <a:pt x="868" y="422"/>
                  </a:lnTo>
                  <a:lnTo>
                    <a:pt x="872" y="434"/>
                  </a:lnTo>
                  <a:lnTo>
                    <a:pt x="872" y="446"/>
                  </a:lnTo>
                  <a:lnTo>
                    <a:pt x="870" y="452"/>
                  </a:lnTo>
                  <a:lnTo>
                    <a:pt x="866" y="456"/>
                  </a:lnTo>
                  <a:lnTo>
                    <a:pt x="566" y="834"/>
                  </a:lnTo>
                  <a:close/>
                </a:path>
              </a:pathLst>
            </a:custGeom>
            <a:solidFill>
              <a:srgbClr val="20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7" name="Freeform 10272"/>
            <p:cNvSpPr>
              <a:spLocks/>
            </p:cNvSpPr>
            <p:nvPr/>
          </p:nvSpPr>
          <p:spPr bwMode="auto">
            <a:xfrm>
              <a:off x="9847264" y="4271963"/>
              <a:ext cx="1330326" cy="1295400"/>
            </a:xfrm>
            <a:custGeom>
              <a:avLst/>
              <a:gdLst>
                <a:gd name="T0" fmla="*/ 530 w 838"/>
                <a:gd name="T1" fmla="*/ 804 h 816"/>
                <a:gd name="T2" fmla="*/ 530 w 838"/>
                <a:gd name="T3" fmla="*/ 804 h 816"/>
                <a:gd name="T4" fmla="*/ 520 w 838"/>
                <a:gd name="T5" fmla="*/ 812 h 816"/>
                <a:gd name="T6" fmla="*/ 510 w 838"/>
                <a:gd name="T7" fmla="*/ 816 h 816"/>
                <a:gd name="T8" fmla="*/ 498 w 838"/>
                <a:gd name="T9" fmla="*/ 816 h 816"/>
                <a:gd name="T10" fmla="*/ 492 w 838"/>
                <a:gd name="T11" fmla="*/ 814 h 816"/>
                <a:gd name="T12" fmla="*/ 488 w 838"/>
                <a:gd name="T13" fmla="*/ 810 h 816"/>
                <a:gd name="T14" fmla="*/ 12 w 838"/>
                <a:gd name="T15" fmla="*/ 432 h 816"/>
                <a:gd name="T16" fmla="*/ 12 w 838"/>
                <a:gd name="T17" fmla="*/ 432 h 816"/>
                <a:gd name="T18" fmla="*/ 6 w 838"/>
                <a:gd name="T19" fmla="*/ 428 h 816"/>
                <a:gd name="T20" fmla="*/ 4 w 838"/>
                <a:gd name="T21" fmla="*/ 424 h 816"/>
                <a:gd name="T22" fmla="*/ 0 w 838"/>
                <a:gd name="T23" fmla="*/ 412 h 816"/>
                <a:gd name="T24" fmla="*/ 2 w 838"/>
                <a:gd name="T25" fmla="*/ 400 h 816"/>
                <a:gd name="T26" fmla="*/ 8 w 838"/>
                <a:gd name="T27" fmla="*/ 390 h 816"/>
                <a:gd name="T28" fmla="*/ 308 w 838"/>
                <a:gd name="T29" fmla="*/ 12 h 816"/>
                <a:gd name="T30" fmla="*/ 308 w 838"/>
                <a:gd name="T31" fmla="*/ 12 h 816"/>
                <a:gd name="T32" fmla="*/ 318 w 838"/>
                <a:gd name="T33" fmla="*/ 4 h 816"/>
                <a:gd name="T34" fmla="*/ 328 w 838"/>
                <a:gd name="T35" fmla="*/ 0 h 816"/>
                <a:gd name="T36" fmla="*/ 340 w 838"/>
                <a:gd name="T37" fmla="*/ 0 h 816"/>
                <a:gd name="T38" fmla="*/ 346 w 838"/>
                <a:gd name="T39" fmla="*/ 2 h 816"/>
                <a:gd name="T40" fmla="*/ 350 w 838"/>
                <a:gd name="T41" fmla="*/ 6 h 816"/>
                <a:gd name="T42" fmla="*/ 826 w 838"/>
                <a:gd name="T43" fmla="*/ 384 h 816"/>
                <a:gd name="T44" fmla="*/ 826 w 838"/>
                <a:gd name="T45" fmla="*/ 384 h 816"/>
                <a:gd name="T46" fmla="*/ 832 w 838"/>
                <a:gd name="T47" fmla="*/ 388 h 816"/>
                <a:gd name="T48" fmla="*/ 834 w 838"/>
                <a:gd name="T49" fmla="*/ 394 h 816"/>
                <a:gd name="T50" fmla="*/ 838 w 838"/>
                <a:gd name="T51" fmla="*/ 404 h 816"/>
                <a:gd name="T52" fmla="*/ 836 w 838"/>
                <a:gd name="T53" fmla="*/ 416 h 816"/>
                <a:gd name="T54" fmla="*/ 830 w 838"/>
                <a:gd name="T55" fmla="*/ 426 h 816"/>
                <a:gd name="T56" fmla="*/ 530 w 838"/>
                <a:gd name="T57" fmla="*/ 804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38" h="816">
                  <a:moveTo>
                    <a:pt x="530" y="804"/>
                  </a:moveTo>
                  <a:lnTo>
                    <a:pt x="530" y="804"/>
                  </a:lnTo>
                  <a:lnTo>
                    <a:pt x="520" y="812"/>
                  </a:lnTo>
                  <a:lnTo>
                    <a:pt x="510" y="816"/>
                  </a:lnTo>
                  <a:lnTo>
                    <a:pt x="498" y="816"/>
                  </a:lnTo>
                  <a:lnTo>
                    <a:pt x="492" y="814"/>
                  </a:lnTo>
                  <a:lnTo>
                    <a:pt x="488" y="810"/>
                  </a:lnTo>
                  <a:lnTo>
                    <a:pt x="12" y="432"/>
                  </a:lnTo>
                  <a:lnTo>
                    <a:pt x="12" y="432"/>
                  </a:lnTo>
                  <a:lnTo>
                    <a:pt x="6" y="428"/>
                  </a:lnTo>
                  <a:lnTo>
                    <a:pt x="4" y="424"/>
                  </a:lnTo>
                  <a:lnTo>
                    <a:pt x="0" y="412"/>
                  </a:lnTo>
                  <a:lnTo>
                    <a:pt x="2" y="400"/>
                  </a:lnTo>
                  <a:lnTo>
                    <a:pt x="8" y="390"/>
                  </a:lnTo>
                  <a:lnTo>
                    <a:pt x="308" y="12"/>
                  </a:lnTo>
                  <a:lnTo>
                    <a:pt x="308" y="12"/>
                  </a:lnTo>
                  <a:lnTo>
                    <a:pt x="318" y="4"/>
                  </a:lnTo>
                  <a:lnTo>
                    <a:pt x="328" y="0"/>
                  </a:lnTo>
                  <a:lnTo>
                    <a:pt x="340" y="0"/>
                  </a:lnTo>
                  <a:lnTo>
                    <a:pt x="346" y="2"/>
                  </a:lnTo>
                  <a:lnTo>
                    <a:pt x="350" y="6"/>
                  </a:lnTo>
                  <a:lnTo>
                    <a:pt x="826" y="384"/>
                  </a:lnTo>
                  <a:lnTo>
                    <a:pt x="826" y="384"/>
                  </a:lnTo>
                  <a:lnTo>
                    <a:pt x="832" y="388"/>
                  </a:lnTo>
                  <a:lnTo>
                    <a:pt x="834" y="394"/>
                  </a:lnTo>
                  <a:lnTo>
                    <a:pt x="838" y="404"/>
                  </a:lnTo>
                  <a:lnTo>
                    <a:pt x="836" y="416"/>
                  </a:lnTo>
                  <a:lnTo>
                    <a:pt x="830" y="426"/>
                  </a:lnTo>
                  <a:lnTo>
                    <a:pt x="530" y="804"/>
                  </a:lnTo>
                  <a:close/>
                </a:path>
              </a:pathLst>
            </a:custGeom>
            <a:solidFill>
              <a:srgbClr val="20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8" name="Freeform 10273"/>
            <p:cNvSpPr>
              <a:spLocks/>
            </p:cNvSpPr>
            <p:nvPr/>
          </p:nvSpPr>
          <p:spPr bwMode="auto">
            <a:xfrm>
              <a:off x="9847263" y="4271963"/>
              <a:ext cx="1330325" cy="1295400"/>
            </a:xfrm>
            <a:custGeom>
              <a:avLst/>
              <a:gdLst>
                <a:gd name="T0" fmla="*/ 530 w 838"/>
                <a:gd name="T1" fmla="*/ 804 h 816"/>
                <a:gd name="T2" fmla="*/ 530 w 838"/>
                <a:gd name="T3" fmla="*/ 804 h 816"/>
                <a:gd name="T4" fmla="*/ 520 w 838"/>
                <a:gd name="T5" fmla="*/ 812 h 816"/>
                <a:gd name="T6" fmla="*/ 510 w 838"/>
                <a:gd name="T7" fmla="*/ 816 h 816"/>
                <a:gd name="T8" fmla="*/ 498 w 838"/>
                <a:gd name="T9" fmla="*/ 816 h 816"/>
                <a:gd name="T10" fmla="*/ 492 w 838"/>
                <a:gd name="T11" fmla="*/ 814 h 816"/>
                <a:gd name="T12" fmla="*/ 488 w 838"/>
                <a:gd name="T13" fmla="*/ 810 h 816"/>
                <a:gd name="T14" fmla="*/ 12 w 838"/>
                <a:gd name="T15" fmla="*/ 432 h 816"/>
                <a:gd name="T16" fmla="*/ 12 w 838"/>
                <a:gd name="T17" fmla="*/ 432 h 816"/>
                <a:gd name="T18" fmla="*/ 6 w 838"/>
                <a:gd name="T19" fmla="*/ 428 h 816"/>
                <a:gd name="T20" fmla="*/ 4 w 838"/>
                <a:gd name="T21" fmla="*/ 424 h 816"/>
                <a:gd name="T22" fmla="*/ 0 w 838"/>
                <a:gd name="T23" fmla="*/ 412 h 816"/>
                <a:gd name="T24" fmla="*/ 2 w 838"/>
                <a:gd name="T25" fmla="*/ 400 h 816"/>
                <a:gd name="T26" fmla="*/ 8 w 838"/>
                <a:gd name="T27" fmla="*/ 390 h 816"/>
                <a:gd name="T28" fmla="*/ 308 w 838"/>
                <a:gd name="T29" fmla="*/ 12 h 816"/>
                <a:gd name="T30" fmla="*/ 308 w 838"/>
                <a:gd name="T31" fmla="*/ 12 h 816"/>
                <a:gd name="T32" fmla="*/ 318 w 838"/>
                <a:gd name="T33" fmla="*/ 4 h 816"/>
                <a:gd name="T34" fmla="*/ 328 w 838"/>
                <a:gd name="T35" fmla="*/ 0 h 816"/>
                <a:gd name="T36" fmla="*/ 340 w 838"/>
                <a:gd name="T37" fmla="*/ 0 h 816"/>
                <a:gd name="T38" fmla="*/ 346 w 838"/>
                <a:gd name="T39" fmla="*/ 2 h 816"/>
                <a:gd name="T40" fmla="*/ 350 w 838"/>
                <a:gd name="T41" fmla="*/ 6 h 816"/>
                <a:gd name="T42" fmla="*/ 826 w 838"/>
                <a:gd name="T43" fmla="*/ 384 h 816"/>
                <a:gd name="T44" fmla="*/ 826 w 838"/>
                <a:gd name="T45" fmla="*/ 384 h 816"/>
                <a:gd name="T46" fmla="*/ 832 w 838"/>
                <a:gd name="T47" fmla="*/ 388 h 816"/>
                <a:gd name="T48" fmla="*/ 834 w 838"/>
                <a:gd name="T49" fmla="*/ 394 h 816"/>
                <a:gd name="T50" fmla="*/ 838 w 838"/>
                <a:gd name="T51" fmla="*/ 404 h 816"/>
                <a:gd name="T52" fmla="*/ 836 w 838"/>
                <a:gd name="T53" fmla="*/ 416 h 816"/>
                <a:gd name="T54" fmla="*/ 830 w 838"/>
                <a:gd name="T55" fmla="*/ 426 h 816"/>
                <a:gd name="T56" fmla="*/ 530 w 838"/>
                <a:gd name="T57" fmla="*/ 804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38" h="816">
                  <a:moveTo>
                    <a:pt x="530" y="804"/>
                  </a:moveTo>
                  <a:lnTo>
                    <a:pt x="530" y="804"/>
                  </a:lnTo>
                  <a:lnTo>
                    <a:pt x="520" y="812"/>
                  </a:lnTo>
                  <a:lnTo>
                    <a:pt x="510" y="816"/>
                  </a:lnTo>
                  <a:lnTo>
                    <a:pt x="498" y="816"/>
                  </a:lnTo>
                  <a:lnTo>
                    <a:pt x="492" y="814"/>
                  </a:lnTo>
                  <a:lnTo>
                    <a:pt x="488" y="810"/>
                  </a:lnTo>
                  <a:lnTo>
                    <a:pt x="12" y="432"/>
                  </a:lnTo>
                  <a:lnTo>
                    <a:pt x="12" y="432"/>
                  </a:lnTo>
                  <a:lnTo>
                    <a:pt x="6" y="428"/>
                  </a:lnTo>
                  <a:lnTo>
                    <a:pt x="4" y="424"/>
                  </a:lnTo>
                  <a:lnTo>
                    <a:pt x="0" y="412"/>
                  </a:lnTo>
                  <a:lnTo>
                    <a:pt x="2" y="400"/>
                  </a:lnTo>
                  <a:lnTo>
                    <a:pt x="8" y="390"/>
                  </a:lnTo>
                  <a:lnTo>
                    <a:pt x="308" y="12"/>
                  </a:lnTo>
                  <a:lnTo>
                    <a:pt x="308" y="12"/>
                  </a:lnTo>
                  <a:lnTo>
                    <a:pt x="318" y="4"/>
                  </a:lnTo>
                  <a:lnTo>
                    <a:pt x="328" y="0"/>
                  </a:lnTo>
                  <a:lnTo>
                    <a:pt x="340" y="0"/>
                  </a:lnTo>
                  <a:lnTo>
                    <a:pt x="346" y="2"/>
                  </a:lnTo>
                  <a:lnTo>
                    <a:pt x="350" y="6"/>
                  </a:lnTo>
                  <a:lnTo>
                    <a:pt x="826" y="384"/>
                  </a:lnTo>
                  <a:lnTo>
                    <a:pt x="826" y="384"/>
                  </a:lnTo>
                  <a:lnTo>
                    <a:pt x="832" y="388"/>
                  </a:lnTo>
                  <a:lnTo>
                    <a:pt x="834" y="394"/>
                  </a:lnTo>
                  <a:lnTo>
                    <a:pt x="838" y="404"/>
                  </a:lnTo>
                  <a:lnTo>
                    <a:pt x="836" y="416"/>
                  </a:lnTo>
                  <a:lnTo>
                    <a:pt x="830" y="426"/>
                  </a:lnTo>
                  <a:lnTo>
                    <a:pt x="530" y="804"/>
                  </a:lnTo>
                  <a:close/>
                </a:path>
              </a:pathLst>
            </a:custGeom>
            <a:noFill/>
            <a:ln w="12700">
              <a:solidFill>
                <a:srgbClr val="65737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9" name="Freeform 10274"/>
            <p:cNvSpPr>
              <a:spLocks/>
            </p:cNvSpPr>
            <p:nvPr/>
          </p:nvSpPr>
          <p:spPr bwMode="auto">
            <a:xfrm>
              <a:off x="9764714" y="4205289"/>
              <a:ext cx="1336676" cy="1301750"/>
            </a:xfrm>
            <a:custGeom>
              <a:avLst/>
              <a:gdLst>
                <a:gd name="T0" fmla="*/ 534 w 842"/>
                <a:gd name="T1" fmla="*/ 808 h 820"/>
                <a:gd name="T2" fmla="*/ 534 w 842"/>
                <a:gd name="T3" fmla="*/ 808 h 820"/>
                <a:gd name="T4" fmla="*/ 530 w 842"/>
                <a:gd name="T5" fmla="*/ 814 h 820"/>
                <a:gd name="T6" fmla="*/ 524 w 842"/>
                <a:gd name="T7" fmla="*/ 816 h 820"/>
                <a:gd name="T8" fmla="*/ 514 w 842"/>
                <a:gd name="T9" fmla="*/ 820 h 820"/>
                <a:gd name="T10" fmla="*/ 502 w 842"/>
                <a:gd name="T11" fmla="*/ 820 h 820"/>
                <a:gd name="T12" fmla="*/ 496 w 842"/>
                <a:gd name="T13" fmla="*/ 818 h 820"/>
                <a:gd name="T14" fmla="*/ 492 w 842"/>
                <a:gd name="T15" fmla="*/ 814 h 820"/>
                <a:gd name="T16" fmla="*/ 12 w 842"/>
                <a:gd name="T17" fmla="*/ 432 h 820"/>
                <a:gd name="T18" fmla="*/ 12 w 842"/>
                <a:gd name="T19" fmla="*/ 432 h 820"/>
                <a:gd name="T20" fmla="*/ 6 w 842"/>
                <a:gd name="T21" fmla="*/ 428 h 820"/>
                <a:gd name="T22" fmla="*/ 4 w 842"/>
                <a:gd name="T23" fmla="*/ 424 h 820"/>
                <a:gd name="T24" fmla="*/ 0 w 842"/>
                <a:gd name="T25" fmla="*/ 412 h 820"/>
                <a:gd name="T26" fmla="*/ 2 w 842"/>
                <a:gd name="T27" fmla="*/ 402 h 820"/>
                <a:gd name="T28" fmla="*/ 4 w 842"/>
                <a:gd name="T29" fmla="*/ 396 h 820"/>
                <a:gd name="T30" fmla="*/ 8 w 842"/>
                <a:gd name="T31" fmla="*/ 390 h 820"/>
                <a:gd name="T32" fmla="*/ 308 w 842"/>
                <a:gd name="T33" fmla="*/ 12 h 820"/>
                <a:gd name="T34" fmla="*/ 308 w 842"/>
                <a:gd name="T35" fmla="*/ 12 h 820"/>
                <a:gd name="T36" fmla="*/ 312 w 842"/>
                <a:gd name="T37" fmla="*/ 8 h 820"/>
                <a:gd name="T38" fmla="*/ 318 w 842"/>
                <a:gd name="T39" fmla="*/ 4 h 820"/>
                <a:gd name="T40" fmla="*/ 328 w 842"/>
                <a:gd name="T41" fmla="*/ 0 h 820"/>
                <a:gd name="T42" fmla="*/ 340 w 842"/>
                <a:gd name="T43" fmla="*/ 0 h 820"/>
                <a:gd name="T44" fmla="*/ 346 w 842"/>
                <a:gd name="T45" fmla="*/ 2 h 820"/>
                <a:gd name="T46" fmla="*/ 350 w 842"/>
                <a:gd name="T47" fmla="*/ 6 h 820"/>
                <a:gd name="T48" fmla="*/ 832 w 842"/>
                <a:gd name="T49" fmla="*/ 388 h 820"/>
                <a:gd name="T50" fmla="*/ 832 w 842"/>
                <a:gd name="T51" fmla="*/ 388 h 820"/>
                <a:gd name="T52" fmla="*/ 836 w 842"/>
                <a:gd name="T53" fmla="*/ 392 h 820"/>
                <a:gd name="T54" fmla="*/ 838 w 842"/>
                <a:gd name="T55" fmla="*/ 398 h 820"/>
                <a:gd name="T56" fmla="*/ 842 w 842"/>
                <a:gd name="T57" fmla="*/ 408 h 820"/>
                <a:gd name="T58" fmla="*/ 840 w 842"/>
                <a:gd name="T59" fmla="*/ 420 h 820"/>
                <a:gd name="T60" fmla="*/ 838 w 842"/>
                <a:gd name="T61" fmla="*/ 426 h 820"/>
                <a:gd name="T62" fmla="*/ 834 w 842"/>
                <a:gd name="T63" fmla="*/ 430 h 820"/>
                <a:gd name="T64" fmla="*/ 534 w 842"/>
                <a:gd name="T65" fmla="*/ 808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42" h="820">
                  <a:moveTo>
                    <a:pt x="534" y="808"/>
                  </a:moveTo>
                  <a:lnTo>
                    <a:pt x="534" y="808"/>
                  </a:lnTo>
                  <a:lnTo>
                    <a:pt x="530" y="814"/>
                  </a:lnTo>
                  <a:lnTo>
                    <a:pt x="524" y="816"/>
                  </a:lnTo>
                  <a:lnTo>
                    <a:pt x="514" y="820"/>
                  </a:lnTo>
                  <a:lnTo>
                    <a:pt x="502" y="820"/>
                  </a:lnTo>
                  <a:lnTo>
                    <a:pt x="496" y="818"/>
                  </a:lnTo>
                  <a:lnTo>
                    <a:pt x="492" y="814"/>
                  </a:lnTo>
                  <a:lnTo>
                    <a:pt x="12" y="432"/>
                  </a:lnTo>
                  <a:lnTo>
                    <a:pt x="12" y="432"/>
                  </a:lnTo>
                  <a:lnTo>
                    <a:pt x="6" y="428"/>
                  </a:lnTo>
                  <a:lnTo>
                    <a:pt x="4" y="424"/>
                  </a:lnTo>
                  <a:lnTo>
                    <a:pt x="0" y="412"/>
                  </a:lnTo>
                  <a:lnTo>
                    <a:pt x="2" y="402"/>
                  </a:lnTo>
                  <a:lnTo>
                    <a:pt x="4" y="396"/>
                  </a:lnTo>
                  <a:lnTo>
                    <a:pt x="8" y="390"/>
                  </a:lnTo>
                  <a:lnTo>
                    <a:pt x="308" y="12"/>
                  </a:lnTo>
                  <a:lnTo>
                    <a:pt x="308" y="12"/>
                  </a:lnTo>
                  <a:lnTo>
                    <a:pt x="312" y="8"/>
                  </a:lnTo>
                  <a:lnTo>
                    <a:pt x="318" y="4"/>
                  </a:lnTo>
                  <a:lnTo>
                    <a:pt x="328" y="0"/>
                  </a:lnTo>
                  <a:lnTo>
                    <a:pt x="340" y="0"/>
                  </a:lnTo>
                  <a:lnTo>
                    <a:pt x="346" y="2"/>
                  </a:lnTo>
                  <a:lnTo>
                    <a:pt x="350" y="6"/>
                  </a:lnTo>
                  <a:lnTo>
                    <a:pt x="832" y="388"/>
                  </a:lnTo>
                  <a:lnTo>
                    <a:pt x="832" y="388"/>
                  </a:lnTo>
                  <a:lnTo>
                    <a:pt x="836" y="392"/>
                  </a:lnTo>
                  <a:lnTo>
                    <a:pt x="838" y="398"/>
                  </a:lnTo>
                  <a:lnTo>
                    <a:pt x="842" y="408"/>
                  </a:lnTo>
                  <a:lnTo>
                    <a:pt x="840" y="420"/>
                  </a:lnTo>
                  <a:lnTo>
                    <a:pt x="838" y="426"/>
                  </a:lnTo>
                  <a:lnTo>
                    <a:pt x="834" y="430"/>
                  </a:lnTo>
                  <a:lnTo>
                    <a:pt x="534" y="808"/>
                  </a:lnTo>
                  <a:close/>
                </a:path>
              </a:pathLst>
            </a:custGeom>
            <a:solidFill>
              <a:srgbClr val="32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50" name="Freeform 10275"/>
            <p:cNvSpPr>
              <a:spLocks/>
            </p:cNvSpPr>
            <p:nvPr/>
          </p:nvSpPr>
          <p:spPr bwMode="auto">
            <a:xfrm>
              <a:off x="9828214" y="4265613"/>
              <a:ext cx="1181100" cy="1155700"/>
            </a:xfrm>
            <a:custGeom>
              <a:avLst/>
              <a:gdLst>
                <a:gd name="T0" fmla="*/ 470 w 744"/>
                <a:gd name="T1" fmla="*/ 718 h 728"/>
                <a:gd name="T2" fmla="*/ 470 w 744"/>
                <a:gd name="T3" fmla="*/ 718 h 728"/>
                <a:gd name="T4" fmla="*/ 460 w 744"/>
                <a:gd name="T5" fmla="*/ 726 h 728"/>
                <a:gd name="T6" fmla="*/ 452 w 744"/>
                <a:gd name="T7" fmla="*/ 728 h 728"/>
                <a:gd name="T8" fmla="*/ 440 w 744"/>
                <a:gd name="T9" fmla="*/ 728 h 728"/>
                <a:gd name="T10" fmla="*/ 432 w 744"/>
                <a:gd name="T11" fmla="*/ 724 h 728"/>
                <a:gd name="T12" fmla="*/ 8 w 744"/>
                <a:gd name="T13" fmla="*/ 386 h 728"/>
                <a:gd name="T14" fmla="*/ 8 w 744"/>
                <a:gd name="T15" fmla="*/ 386 h 728"/>
                <a:gd name="T16" fmla="*/ 2 w 744"/>
                <a:gd name="T17" fmla="*/ 378 h 728"/>
                <a:gd name="T18" fmla="*/ 0 w 744"/>
                <a:gd name="T19" fmla="*/ 368 h 728"/>
                <a:gd name="T20" fmla="*/ 0 w 744"/>
                <a:gd name="T21" fmla="*/ 358 h 728"/>
                <a:gd name="T22" fmla="*/ 6 w 744"/>
                <a:gd name="T23" fmla="*/ 348 h 728"/>
                <a:gd name="T24" fmla="*/ 274 w 744"/>
                <a:gd name="T25" fmla="*/ 12 h 728"/>
                <a:gd name="T26" fmla="*/ 274 w 744"/>
                <a:gd name="T27" fmla="*/ 12 h 728"/>
                <a:gd name="T28" fmla="*/ 282 w 744"/>
                <a:gd name="T29" fmla="*/ 4 h 728"/>
                <a:gd name="T30" fmla="*/ 292 w 744"/>
                <a:gd name="T31" fmla="*/ 0 h 728"/>
                <a:gd name="T32" fmla="*/ 302 w 744"/>
                <a:gd name="T33" fmla="*/ 2 h 728"/>
                <a:gd name="T34" fmla="*/ 312 w 744"/>
                <a:gd name="T35" fmla="*/ 6 h 728"/>
                <a:gd name="T36" fmla="*/ 734 w 744"/>
                <a:gd name="T37" fmla="*/ 342 h 728"/>
                <a:gd name="T38" fmla="*/ 734 w 744"/>
                <a:gd name="T39" fmla="*/ 342 h 728"/>
                <a:gd name="T40" fmla="*/ 740 w 744"/>
                <a:gd name="T41" fmla="*/ 350 h 728"/>
                <a:gd name="T42" fmla="*/ 744 w 744"/>
                <a:gd name="T43" fmla="*/ 360 h 728"/>
                <a:gd name="T44" fmla="*/ 742 w 744"/>
                <a:gd name="T45" fmla="*/ 370 h 728"/>
                <a:gd name="T46" fmla="*/ 738 w 744"/>
                <a:gd name="T47" fmla="*/ 380 h 728"/>
                <a:gd name="T48" fmla="*/ 470 w 744"/>
                <a:gd name="T49" fmla="*/ 71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4" h="728">
                  <a:moveTo>
                    <a:pt x="470" y="718"/>
                  </a:moveTo>
                  <a:lnTo>
                    <a:pt x="470" y="718"/>
                  </a:lnTo>
                  <a:lnTo>
                    <a:pt x="460" y="726"/>
                  </a:lnTo>
                  <a:lnTo>
                    <a:pt x="452" y="728"/>
                  </a:lnTo>
                  <a:lnTo>
                    <a:pt x="440" y="728"/>
                  </a:lnTo>
                  <a:lnTo>
                    <a:pt x="432" y="724"/>
                  </a:lnTo>
                  <a:lnTo>
                    <a:pt x="8" y="386"/>
                  </a:lnTo>
                  <a:lnTo>
                    <a:pt x="8" y="386"/>
                  </a:lnTo>
                  <a:lnTo>
                    <a:pt x="2" y="378"/>
                  </a:lnTo>
                  <a:lnTo>
                    <a:pt x="0" y="368"/>
                  </a:lnTo>
                  <a:lnTo>
                    <a:pt x="0" y="358"/>
                  </a:lnTo>
                  <a:lnTo>
                    <a:pt x="6" y="348"/>
                  </a:lnTo>
                  <a:lnTo>
                    <a:pt x="274" y="12"/>
                  </a:lnTo>
                  <a:lnTo>
                    <a:pt x="274" y="12"/>
                  </a:lnTo>
                  <a:lnTo>
                    <a:pt x="282" y="4"/>
                  </a:lnTo>
                  <a:lnTo>
                    <a:pt x="292" y="0"/>
                  </a:lnTo>
                  <a:lnTo>
                    <a:pt x="302" y="2"/>
                  </a:lnTo>
                  <a:lnTo>
                    <a:pt x="312" y="6"/>
                  </a:lnTo>
                  <a:lnTo>
                    <a:pt x="734" y="342"/>
                  </a:lnTo>
                  <a:lnTo>
                    <a:pt x="734" y="342"/>
                  </a:lnTo>
                  <a:lnTo>
                    <a:pt x="740" y="350"/>
                  </a:lnTo>
                  <a:lnTo>
                    <a:pt x="744" y="360"/>
                  </a:lnTo>
                  <a:lnTo>
                    <a:pt x="742" y="370"/>
                  </a:lnTo>
                  <a:lnTo>
                    <a:pt x="738" y="380"/>
                  </a:lnTo>
                  <a:lnTo>
                    <a:pt x="470" y="718"/>
                  </a:lnTo>
                  <a:close/>
                </a:path>
              </a:pathLst>
            </a:custGeom>
            <a:solidFill>
              <a:srgbClr val="474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51" name="Freeform 10276"/>
            <p:cNvSpPr>
              <a:spLocks/>
            </p:cNvSpPr>
            <p:nvPr/>
          </p:nvSpPr>
          <p:spPr bwMode="auto">
            <a:xfrm>
              <a:off x="11269663" y="4862513"/>
              <a:ext cx="69850" cy="114300"/>
            </a:xfrm>
            <a:custGeom>
              <a:avLst/>
              <a:gdLst>
                <a:gd name="T0" fmla="*/ 4 w 44"/>
                <a:gd name="T1" fmla="*/ 22 h 72"/>
                <a:gd name="T2" fmla="*/ 4 w 44"/>
                <a:gd name="T3" fmla="*/ 22 h 72"/>
                <a:gd name="T4" fmla="*/ 8 w 44"/>
                <a:gd name="T5" fmla="*/ 30 h 72"/>
                <a:gd name="T6" fmla="*/ 10 w 44"/>
                <a:gd name="T7" fmla="*/ 38 h 72"/>
                <a:gd name="T8" fmla="*/ 12 w 44"/>
                <a:gd name="T9" fmla="*/ 48 h 72"/>
                <a:gd name="T10" fmla="*/ 14 w 44"/>
                <a:gd name="T11" fmla="*/ 58 h 72"/>
                <a:gd name="T12" fmla="*/ 14 w 44"/>
                <a:gd name="T13" fmla="*/ 58 h 72"/>
                <a:gd name="T14" fmla="*/ 14 w 44"/>
                <a:gd name="T15" fmla="*/ 64 h 72"/>
                <a:gd name="T16" fmla="*/ 18 w 44"/>
                <a:gd name="T17" fmla="*/ 68 h 72"/>
                <a:gd name="T18" fmla="*/ 22 w 44"/>
                <a:gd name="T19" fmla="*/ 72 h 72"/>
                <a:gd name="T20" fmla="*/ 28 w 44"/>
                <a:gd name="T21" fmla="*/ 72 h 72"/>
                <a:gd name="T22" fmla="*/ 34 w 44"/>
                <a:gd name="T23" fmla="*/ 72 h 72"/>
                <a:gd name="T24" fmla="*/ 38 w 44"/>
                <a:gd name="T25" fmla="*/ 68 h 72"/>
                <a:gd name="T26" fmla="*/ 42 w 44"/>
                <a:gd name="T27" fmla="*/ 64 h 72"/>
                <a:gd name="T28" fmla="*/ 44 w 44"/>
                <a:gd name="T29" fmla="*/ 58 h 72"/>
                <a:gd name="T30" fmla="*/ 44 w 44"/>
                <a:gd name="T31" fmla="*/ 58 h 72"/>
                <a:gd name="T32" fmla="*/ 42 w 44"/>
                <a:gd name="T33" fmla="*/ 44 h 72"/>
                <a:gd name="T34" fmla="*/ 40 w 44"/>
                <a:gd name="T35" fmla="*/ 30 h 72"/>
                <a:gd name="T36" fmla="*/ 36 w 44"/>
                <a:gd name="T37" fmla="*/ 18 h 72"/>
                <a:gd name="T38" fmla="*/ 28 w 44"/>
                <a:gd name="T39" fmla="*/ 6 h 72"/>
                <a:gd name="T40" fmla="*/ 28 w 44"/>
                <a:gd name="T41" fmla="*/ 6 h 72"/>
                <a:gd name="T42" fmla="*/ 24 w 44"/>
                <a:gd name="T43" fmla="*/ 2 h 72"/>
                <a:gd name="T44" fmla="*/ 20 w 44"/>
                <a:gd name="T45" fmla="*/ 0 h 72"/>
                <a:gd name="T46" fmla="*/ 14 w 44"/>
                <a:gd name="T47" fmla="*/ 0 h 72"/>
                <a:gd name="T48" fmla="*/ 8 w 44"/>
                <a:gd name="T49" fmla="*/ 2 h 72"/>
                <a:gd name="T50" fmla="*/ 4 w 44"/>
                <a:gd name="T51" fmla="*/ 4 h 72"/>
                <a:gd name="T52" fmla="*/ 2 w 44"/>
                <a:gd name="T53" fmla="*/ 10 h 72"/>
                <a:gd name="T54" fmla="*/ 0 w 44"/>
                <a:gd name="T55" fmla="*/ 16 h 72"/>
                <a:gd name="T56" fmla="*/ 4 w 44"/>
                <a:gd name="T57" fmla="*/ 2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72">
                  <a:moveTo>
                    <a:pt x="4" y="22"/>
                  </a:moveTo>
                  <a:lnTo>
                    <a:pt x="4" y="22"/>
                  </a:lnTo>
                  <a:lnTo>
                    <a:pt x="8" y="30"/>
                  </a:lnTo>
                  <a:lnTo>
                    <a:pt x="10" y="38"/>
                  </a:lnTo>
                  <a:lnTo>
                    <a:pt x="12" y="48"/>
                  </a:lnTo>
                  <a:lnTo>
                    <a:pt x="14" y="58"/>
                  </a:lnTo>
                  <a:lnTo>
                    <a:pt x="14" y="58"/>
                  </a:lnTo>
                  <a:lnTo>
                    <a:pt x="14" y="64"/>
                  </a:lnTo>
                  <a:lnTo>
                    <a:pt x="18" y="68"/>
                  </a:lnTo>
                  <a:lnTo>
                    <a:pt x="22" y="72"/>
                  </a:lnTo>
                  <a:lnTo>
                    <a:pt x="28" y="72"/>
                  </a:lnTo>
                  <a:lnTo>
                    <a:pt x="34" y="72"/>
                  </a:lnTo>
                  <a:lnTo>
                    <a:pt x="38" y="68"/>
                  </a:lnTo>
                  <a:lnTo>
                    <a:pt x="42" y="64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2" y="44"/>
                  </a:lnTo>
                  <a:lnTo>
                    <a:pt x="40" y="30"/>
                  </a:lnTo>
                  <a:lnTo>
                    <a:pt x="36" y="18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4" y="22"/>
                  </a:lnTo>
                  <a:close/>
                </a:path>
              </a:pathLst>
            </a:custGeom>
            <a:solidFill>
              <a:srgbClr val="2B5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52" name="Freeform 10277"/>
            <p:cNvSpPr>
              <a:spLocks/>
            </p:cNvSpPr>
            <p:nvPr/>
          </p:nvSpPr>
          <p:spPr bwMode="auto">
            <a:xfrm>
              <a:off x="11269663" y="4862513"/>
              <a:ext cx="69850" cy="114300"/>
            </a:xfrm>
            <a:custGeom>
              <a:avLst/>
              <a:gdLst>
                <a:gd name="T0" fmla="*/ 4 w 44"/>
                <a:gd name="T1" fmla="*/ 22 h 72"/>
                <a:gd name="T2" fmla="*/ 4 w 44"/>
                <a:gd name="T3" fmla="*/ 22 h 72"/>
                <a:gd name="T4" fmla="*/ 8 w 44"/>
                <a:gd name="T5" fmla="*/ 30 h 72"/>
                <a:gd name="T6" fmla="*/ 10 w 44"/>
                <a:gd name="T7" fmla="*/ 38 h 72"/>
                <a:gd name="T8" fmla="*/ 12 w 44"/>
                <a:gd name="T9" fmla="*/ 48 h 72"/>
                <a:gd name="T10" fmla="*/ 14 w 44"/>
                <a:gd name="T11" fmla="*/ 58 h 72"/>
                <a:gd name="T12" fmla="*/ 14 w 44"/>
                <a:gd name="T13" fmla="*/ 58 h 72"/>
                <a:gd name="T14" fmla="*/ 14 w 44"/>
                <a:gd name="T15" fmla="*/ 64 h 72"/>
                <a:gd name="T16" fmla="*/ 18 w 44"/>
                <a:gd name="T17" fmla="*/ 68 h 72"/>
                <a:gd name="T18" fmla="*/ 22 w 44"/>
                <a:gd name="T19" fmla="*/ 72 h 72"/>
                <a:gd name="T20" fmla="*/ 28 w 44"/>
                <a:gd name="T21" fmla="*/ 72 h 72"/>
                <a:gd name="T22" fmla="*/ 34 w 44"/>
                <a:gd name="T23" fmla="*/ 72 h 72"/>
                <a:gd name="T24" fmla="*/ 38 w 44"/>
                <a:gd name="T25" fmla="*/ 68 h 72"/>
                <a:gd name="T26" fmla="*/ 42 w 44"/>
                <a:gd name="T27" fmla="*/ 64 h 72"/>
                <a:gd name="T28" fmla="*/ 44 w 44"/>
                <a:gd name="T29" fmla="*/ 58 h 72"/>
                <a:gd name="T30" fmla="*/ 44 w 44"/>
                <a:gd name="T31" fmla="*/ 58 h 72"/>
                <a:gd name="T32" fmla="*/ 42 w 44"/>
                <a:gd name="T33" fmla="*/ 44 h 72"/>
                <a:gd name="T34" fmla="*/ 40 w 44"/>
                <a:gd name="T35" fmla="*/ 30 h 72"/>
                <a:gd name="T36" fmla="*/ 36 w 44"/>
                <a:gd name="T37" fmla="*/ 18 h 72"/>
                <a:gd name="T38" fmla="*/ 28 w 44"/>
                <a:gd name="T39" fmla="*/ 6 h 72"/>
                <a:gd name="T40" fmla="*/ 28 w 44"/>
                <a:gd name="T41" fmla="*/ 6 h 72"/>
                <a:gd name="T42" fmla="*/ 24 w 44"/>
                <a:gd name="T43" fmla="*/ 2 h 72"/>
                <a:gd name="T44" fmla="*/ 20 w 44"/>
                <a:gd name="T45" fmla="*/ 0 h 72"/>
                <a:gd name="T46" fmla="*/ 14 w 44"/>
                <a:gd name="T47" fmla="*/ 0 h 72"/>
                <a:gd name="T48" fmla="*/ 8 w 44"/>
                <a:gd name="T49" fmla="*/ 2 h 72"/>
                <a:gd name="T50" fmla="*/ 4 w 44"/>
                <a:gd name="T51" fmla="*/ 4 h 72"/>
                <a:gd name="T52" fmla="*/ 2 w 44"/>
                <a:gd name="T53" fmla="*/ 10 h 72"/>
                <a:gd name="T54" fmla="*/ 0 w 44"/>
                <a:gd name="T55" fmla="*/ 16 h 72"/>
                <a:gd name="T56" fmla="*/ 4 w 44"/>
                <a:gd name="T57" fmla="*/ 2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72">
                  <a:moveTo>
                    <a:pt x="4" y="22"/>
                  </a:moveTo>
                  <a:lnTo>
                    <a:pt x="4" y="22"/>
                  </a:lnTo>
                  <a:lnTo>
                    <a:pt x="8" y="30"/>
                  </a:lnTo>
                  <a:lnTo>
                    <a:pt x="10" y="38"/>
                  </a:lnTo>
                  <a:lnTo>
                    <a:pt x="12" y="48"/>
                  </a:lnTo>
                  <a:lnTo>
                    <a:pt x="14" y="58"/>
                  </a:lnTo>
                  <a:lnTo>
                    <a:pt x="14" y="58"/>
                  </a:lnTo>
                  <a:lnTo>
                    <a:pt x="14" y="64"/>
                  </a:lnTo>
                  <a:lnTo>
                    <a:pt x="18" y="68"/>
                  </a:lnTo>
                  <a:lnTo>
                    <a:pt x="22" y="72"/>
                  </a:lnTo>
                  <a:lnTo>
                    <a:pt x="28" y="72"/>
                  </a:lnTo>
                  <a:lnTo>
                    <a:pt x="34" y="72"/>
                  </a:lnTo>
                  <a:lnTo>
                    <a:pt x="38" y="68"/>
                  </a:lnTo>
                  <a:lnTo>
                    <a:pt x="42" y="64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2" y="44"/>
                  </a:lnTo>
                  <a:lnTo>
                    <a:pt x="40" y="30"/>
                  </a:lnTo>
                  <a:lnTo>
                    <a:pt x="36" y="18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4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53" name="Freeform 10278"/>
            <p:cNvSpPr>
              <a:spLocks/>
            </p:cNvSpPr>
            <p:nvPr/>
          </p:nvSpPr>
          <p:spPr bwMode="auto">
            <a:xfrm>
              <a:off x="11352213" y="4862513"/>
              <a:ext cx="57150" cy="95250"/>
            </a:xfrm>
            <a:custGeom>
              <a:avLst/>
              <a:gdLst>
                <a:gd name="T0" fmla="*/ 2 w 36"/>
                <a:gd name="T1" fmla="*/ 18 h 60"/>
                <a:gd name="T2" fmla="*/ 2 w 36"/>
                <a:gd name="T3" fmla="*/ 18 h 60"/>
                <a:gd name="T4" fmla="*/ 4 w 36"/>
                <a:gd name="T5" fmla="*/ 32 h 60"/>
                <a:gd name="T6" fmla="*/ 6 w 36"/>
                <a:gd name="T7" fmla="*/ 46 h 60"/>
                <a:gd name="T8" fmla="*/ 6 w 36"/>
                <a:gd name="T9" fmla="*/ 46 h 60"/>
                <a:gd name="T10" fmla="*/ 6 w 36"/>
                <a:gd name="T11" fmla="*/ 52 h 60"/>
                <a:gd name="T12" fmla="*/ 10 w 36"/>
                <a:gd name="T13" fmla="*/ 56 h 60"/>
                <a:gd name="T14" fmla="*/ 14 w 36"/>
                <a:gd name="T15" fmla="*/ 60 h 60"/>
                <a:gd name="T16" fmla="*/ 20 w 36"/>
                <a:gd name="T17" fmla="*/ 60 h 60"/>
                <a:gd name="T18" fmla="*/ 26 w 36"/>
                <a:gd name="T19" fmla="*/ 60 h 60"/>
                <a:gd name="T20" fmla="*/ 30 w 36"/>
                <a:gd name="T21" fmla="*/ 56 h 60"/>
                <a:gd name="T22" fmla="*/ 34 w 36"/>
                <a:gd name="T23" fmla="*/ 52 h 60"/>
                <a:gd name="T24" fmla="*/ 36 w 36"/>
                <a:gd name="T25" fmla="*/ 46 h 60"/>
                <a:gd name="T26" fmla="*/ 36 w 36"/>
                <a:gd name="T27" fmla="*/ 46 h 60"/>
                <a:gd name="T28" fmla="*/ 34 w 36"/>
                <a:gd name="T29" fmla="*/ 28 h 60"/>
                <a:gd name="T30" fmla="*/ 30 w 36"/>
                <a:gd name="T31" fmla="*/ 10 h 60"/>
                <a:gd name="T32" fmla="*/ 30 w 36"/>
                <a:gd name="T33" fmla="*/ 10 h 60"/>
                <a:gd name="T34" fmla="*/ 28 w 36"/>
                <a:gd name="T35" fmla="*/ 4 h 60"/>
                <a:gd name="T36" fmla="*/ 22 w 36"/>
                <a:gd name="T37" fmla="*/ 0 h 60"/>
                <a:gd name="T38" fmla="*/ 18 w 36"/>
                <a:gd name="T39" fmla="*/ 0 h 60"/>
                <a:gd name="T40" fmla="*/ 12 w 36"/>
                <a:gd name="T41" fmla="*/ 0 h 60"/>
                <a:gd name="T42" fmla="*/ 6 w 36"/>
                <a:gd name="T43" fmla="*/ 2 h 60"/>
                <a:gd name="T44" fmla="*/ 2 w 36"/>
                <a:gd name="T45" fmla="*/ 6 h 60"/>
                <a:gd name="T46" fmla="*/ 0 w 36"/>
                <a:gd name="T47" fmla="*/ 12 h 60"/>
                <a:gd name="T48" fmla="*/ 2 w 36"/>
                <a:gd name="T49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60">
                  <a:moveTo>
                    <a:pt x="2" y="18"/>
                  </a:moveTo>
                  <a:lnTo>
                    <a:pt x="2" y="18"/>
                  </a:lnTo>
                  <a:lnTo>
                    <a:pt x="4" y="32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52"/>
                  </a:lnTo>
                  <a:lnTo>
                    <a:pt x="10" y="56"/>
                  </a:lnTo>
                  <a:lnTo>
                    <a:pt x="14" y="60"/>
                  </a:lnTo>
                  <a:lnTo>
                    <a:pt x="20" y="60"/>
                  </a:lnTo>
                  <a:lnTo>
                    <a:pt x="26" y="60"/>
                  </a:lnTo>
                  <a:lnTo>
                    <a:pt x="30" y="56"/>
                  </a:lnTo>
                  <a:lnTo>
                    <a:pt x="34" y="52"/>
                  </a:lnTo>
                  <a:lnTo>
                    <a:pt x="36" y="46"/>
                  </a:lnTo>
                  <a:lnTo>
                    <a:pt x="36" y="46"/>
                  </a:lnTo>
                  <a:lnTo>
                    <a:pt x="34" y="28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8"/>
                  </a:lnTo>
                  <a:close/>
                </a:path>
              </a:pathLst>
            </a:custGeom>
            <a:solidFill>
              <a:srgbClr val="2B5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54" name="Freeform 10279"/>
            <p:cNvSpPr>
              <a:spLocks/>
            </p:cNvSpPr>
            <p:nvPr/>
          </p:nvSpPr>
          <p:spPr bwMode="auto">
            <a:xfrm>
              <a:off x="11352213" y="4862513"/>
              <a:ext cx="57150" cy="95250"/>
            </a:xfrm>
            <a:custGeom>
              <a:avLst/>
              <a:gdLst>
                <a:gd name="T0" fmla="*/ 2 w 36"/>
                <a:gd name="T1" fmla="*/ 18 h 60"/>
                <a:gd name="T2" fmla="*/ 2 w 36"/>
                <a:gd name="T3" fmla="*/ 18 h 60"/>
                <a:gd name="T4" fmla="*/ 4 w 36"/>
                <a:gd name="T5" fmla="*/ 32 h 60"/>
                <a:gd name="T6" fmla="*/ 6 w 36"/>
                <a:gd name="T7" fmla="*/ 46 h 60"/>
                <a:gd name="T8" fmla="*/ 6 w 36"/>
                <a:gd name="T9" fmla="*/ 46 h 60"/>
                <a:gd name="T10" fmla="*/ 6 w 36"/>
                <a:gd name="T11" fmla="*/ 52 h 60"/>
                <a:gd name="T12" fmla="*/ 10 w 36"/>
                <a:gd name="T13" fmla="*/ 56 h 60"/>
                <a:gd name="T14" fmla="*/ 14 w 36"/>
                <a:gd name="T15" fmla="*/ 60 h 60"/>
                <a:gd name="T16" fmla="*/ 20 w 36"/>
                <a:gd name="T17" fmla="*/ 60 h 60"/>
                <a:gd name="T18" fmla="*/ 26 w 36"/>
                <a:gd name="T19" fmla="*/ 60 h 60"/>
                <a:gd name="T20" fmla="*/ 30 w 36"/>
                <a:gd name="T21" fmla="*/ 56 h 60"/>
                <a:gd name="T22" fmla="*/ 34 w 36"/>
                <a:gd name="T23" fmla="*/ 52 h 60"/>
                <a:gd name="T24" fmla="*/ 36 w 36"/>
                <a:gd name="T25" fmla="*/ 46 h 60"/>
                <a:gd name="T26" fmla="*/ 36 w 36"/>
                <a:gd name="T27" fmla="*/ 46 h 60"/>
                <a:gd name="T28" fmla="*/ 34 w 36"/>
                <a:gd name="T29" fmla="*/ 28 h 60"/>
                <a:gd name="T30" fmla="*/ 30 w 36"/>
                <a:gd name="T31" fmla="*/ 10 h 60"/>
                <a:gd name="T32" fmla="*/ 30 w 36"/>
                <a:gd name="T33" fmla="*/ 10 h 60"/>
                <a:gd name="T34" fmla="*/ 28 w 36"/>
                <a:gd name="T35" fmla="*/ 4 h 60"/>
                <a:gd name="T36" fmla="*/ 22 w 36"/>
                <a:gd name="T37" fmla="*/ 0 h 60"/>
                <a:gd name="T38" fmla="*/ 18 w 36"/>
                <a:gd name="T39" fmla="*/ 0 h 60"/>
                <a:gd name="T40" fmla="*/ 12 w 36"/>
                <a:gd name="T41" fmla="*/ 0 h 60"/>
                <a:gd name="T42" fmla="*/ 6 w 36"/>
                <a:gd name="T43" fmla="*/ 2 h 60"/>
                <a:gd name="T44" fmla="*/ 2 w 36"/>
                <a:gd name="T45" fmla="*/ 6 h 60"/>
                <a:gd name="T46" fmla="*/ 0 w 36"/>
                <a:gd name="T47" fmla="*/ 12 h 60"/>
                <a:gd name="T48" fmla="*/ 2 w 36"/>
                <a:gd name="T49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60">
                  <a:moveTo>
                    <a:pt x="2" y="18"/>
                  </a:moveTo>
                  <a:lnTo>
                    <a:pt x="2" y="18"/>
                  </a:lnTo>
                  <a:lnTo>
                    <a:pt x="4" y="32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52"/>
                  </a:lnTo>
                  <a:lnTo>
                    <a:pt x="10" y="56"/>
                  </a:lnTo>
                  <a:lnTo>
                    <a:pt x="14" y="60"/>
                  </a:lnTo>
                  <a:lnTo>
                    <a:pt x="20" y="60"/>
                  </a:lnTo>
                  <a:lnTo>
                    <a:pt x="26" y="60"/>
                  </a:lnTo>
                  <a:lnTo>
                    <a:pt x="30" y="56"/>
                  </a:lnTo>
                  <a:lnTo>
                    <a:pt x="34" y="52"/>
                  </a:lnTo>
                  <a:lnTo>
                    <a:pt x="36" y="46"/>
                  </a:lnTo>
                  <a:lnTo>
                    <a:pt x="36" y="46"/>
                  </a:lnTo>
                  <a:lnTo>
                    <a:pt x="34" y="28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55" name="Freeform 10280"/>
            <p:cNvSpPr>
              <a:spLocks/>
            </p:cNvSpPr>
            <p:nvPr/>
          </p:nvSpPr>
          <p:spPr bwMode="auto">
            <a:xfrm>
              <a:off x="9590088" y="4770438"/>
              <a:ext cx="63500" cy="161925"/>
            </a:xfrm>
            <a:custGeom>
              <a:avLst/>
              <a:gdLst>
                <a:gd name="T0" fmla="*/ 10 w 40"/>
                <a:gd name="T1" fmla="*/ 8 h 102"/>
                <a:gd name="T2" fmla="*/ 10 w 40"/>
                <a:gd name="T3" fmla="*/ 8 h 102"/>
                <a:gd name="T4" fmla="*/ 4 w 40"/>
                <a:gd name="T5" fmla="*/ 20 h 102"/>
                <a:gd name="T6" fmla="*/ 2 w 40"/>
                <a:gd name="T7" fmla="*/ 30 h 102"/>
                <a:gd name="T8" fmla="*/ 0 w 40"/>
                <a:gd name="T9" fmla="*/ 42 h 102"/>
                <a:gd name="T10" fmla="*/ 0 w 40"/>
                <a:gd name="T11" fmla="*/ 52 h 102"/>
                <a:gd name="T12" fmla="*/ 2 w 40"/>
                <a:gd name="T13" fmla="*/ 62 h 102"/>
                <a:gd name="T14" fmla="*/ 4 w 40"/>
                <a:gd name="T15" fmla="*/ 74 h 102"/>
                <a:gd name="T16" fmla="*/ 14 w 40"/>
                <a:gd name="T17" fmla="*/ 96 h 102"/>
                <a:gd name="T18" fmla="*/ 14 w 40"/>
                <a:gd name="T19" fmla="*/ 96 h 102"/>
                <a:gd name="T20" fmla="*/ 16 w 40"/>
                <a:gd name="T21" fmla="*/ 100 h 102"/>
                <a:gd name="T22" fmla="*/ 22 w 40"/>
                <a:gd name="T23" fmla="*/ 102 h 102"/>
                <a:gd name="T24" fmla="*/ 28 w 40"/>
                <a:gd name="T25" fmla="*/ 102 h 102"/>
                <a:gd name="T26" fmla="*/ 32 w 40"/>
                <a:gd name="T27" fmla="*/ 100 h 102"/>
                <a:gd name="T28" fmla="*/ 36 w 40"/>
                <a:gd name="T29" fmla="*/ 98 h 102"/>
                <a:gd name="T30" fmla="*/ 40 w 40"/>
                <a:gd name="T31" fmla="*/ 92 h 102"/>
                <a:gd name="T32" fmla="*/ 40 w 40"/>
                <a:gd name="T33" fmla="*/ 86 h 102"/>
                <a:gd name="T34" fmla="*/ 38 w 40"/>
                <a:gd name="T35" fmla="*/ 80 h 102"/>
                <a:gd name="T36" fmla="*/ 38 w 40"/>
                <a:gd name="T37" fmla="*/ 80 h 102"/>
                <a:gd name="T38" fmla="*/ 34 w 40"/>
                <a:gd name="T39" fmla="*/ 66 h 102"/>
                <a:gd name="T40" fmla="*/ 30 w 40"/>
                <a:gd name="T41" fmla="*/ 52 h 102"/>
                <a:gd name="T42" fmla="*/ 30 w 40"/>
                <a:gd name="T43" fmla="*/ 38 h 102"/>
                <a:gd name="T44" fmla="*/ 34 w 40"/>
                <a:gd name="T45" fmla="*/ 24 h 102"/>
                <a:gd name="T46" fmla="*/ 34 w 40"/>
                <a:gd name="T47" fmla="*/ 24 h 102"/>
                <a:gd name="T48" fmla="*/ 36 w 40"/>
                <a:gd name="T49" fmla="*/ 16 h 102"/>
                <a:gd name="T50" fmla="*/ 36 w 40"/>
                <a:gd name="T51" fmla="*/ 12 h 102"/>
                <a:gd name="T52" fmla="*/ 32 w 40"/>
                <a:gd name="T53" fmla="*/ 6 h 102"/>
                <a:gd name="T54" fmla="*/ 28 w 40"/>
                <a:gd name="T55" fmla="*/ 2 h 102"/>
                <a:gd name="T56" fmla="*/ 22 w 40"/>
                <a:gd name="T57" fmla="*/ 0 h 102"/>
                <a:gd name="T58" fmla="*/ 18 w 40"/>
                <a:gd name="T59" fmla="*/ 0 h 102"/>
                <a:gd name="T60" fmla="*/ 12 w 40"/>
                <a:gd name="T61" fmla="*/ 4 h 102"/>
                <a:gd name="T62" fmla="*/ 10 w 40"/>
                <a:gd name="T63" fmla="*/ 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" h="102">
                  <a:moveTo>
                    <a:pt x="10" y="8"/>
                  </a:moveTo>
                  <a:lnTo>
                    <a:pt x="10" y="8"/>
                  </a:lnTo>
                  <a:lnTo>
                    <a:pt x="4" y="20"/>
                  </a:lnTo>
                  <a:lnTo>
                    <a:pt x="2" y="30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2" y="62"/>
                  </a:lnTo>
                  <a:lnTo>
                    <a:pt x="4" y="74"/>
                  </a:lnTo>
                  <a:lnTo>
                    <a:pt x="14" y="96"/>
                  </a:lnTo>
                  <a:lnTo>
                    <a:pt x="14" y="96"/>
                  </a:lnTo>
                  <a:lnTo>
                    <a:pt x="16" y="100"/>
                  </a:lnTo>
                  <a:lnTo>
                    <a:pt x="22" y="102"/>
                  </a:lnTo>
                  <a:lnTo>
                    <a:pt x="28" y="102"/>
                  </a:lnTo>
                  <a:lnTo>
                    <a:pt x="32" y="100"/>
                  </a:lnTo>
                  <a:lnTo>
                    <a:pt x="36" y="98"/>
                  </a:lnTo>
                  <a:lnTo>
                    <a:pt x="40" y="92"/>
                  </a:lnTo>
                  <a:lnTo>
                    <a:pt x="40" y="86"/>
                  </a:lnTo>
                  <a:lnTo>
                    <a:pt x="38" y="80"/>
                  </a:lnTo>
                  <a:lnTo>
                    <a:pt x="38" y="80"/>
                  </a:lnTo>
                  <a:lnTo>
                    <a:pt x="34" y="66"/>
                  </a:lnTo>
                  <a:lnTo>
                    <a:pt x="30" y="52"/>
                  </a:lnTo>
                  <a:lnTo>
                    <a:pt x="30" y="38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6" y="16"/>
                  </a:lnTo>
                  <a:lnTo>
                    <a:pt x="36" y="12"/>
                  </a:lnTo>
                  <a:lnTo>
                    <a:pt x="32" y="6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2" y="4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2B5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56" name="Freeform 10281"/>
            <p:cNvSpPr>
              <a:spLocks/>
            </p:cNvSpPr>
            <p:nvPr/>
          </p:nvSpPr>
          <p:spPr bwMode="auto">
            <a:xfrm>
              <a:off x="9590088" y="4770438"/>
              <a:ext cx="63500" cy="161925"/>
            </a:xfrm>
            <a:custGeom>
              <a:avLst/>
              <a:gdLst>
                <a:gd name="T0" fmla="*/ 10 w 40"/>
                <a:gd name="T1" fmla="*/ 8 h 102"/>
                <a:gd name="T2" fmla="*/ 10 w 40"/>
                <a:gd name="T3" fmla="*/ 8 h 102"/>
                <a:gd name="T4" fmla="*/ 4 w 40"/>
                <a:gd name="T5" fmla="*/ 20 h 102"/>
                <a:gd name="T6" fmla="*/ 2 w 40"/>
                <a:gd name="T7" fmla="*/ 30 h 102"/>
                <a:gd name="T8" fmla="*/ 0 w 40"/>
                <a:gd name="T9" fmla="*/ 42 h 102"/>
                <a:gd name="T10" fmla="*/ 0 w 40"/>
                <a:gd name="T11" fmla="*/ 52 h 102"/>
                <a:gd name="T12" fmla="*/ 2 w 40"/>
                <a:gd name="T13" fmla="*/ 62 h 102"/>
                <a:gd name="T14" fmla="*/ 4 w 40"/>
                <a:gd name="T15" fmla="*/ 74 h 102"/>
                <a:gd name="T16" fmla="*/ 14 w 40"/>
                <a:gd name="T17" fmla="*/ 96 h 102"/>
                <a:gd name="T18" fmla="*/ 14 w 40"/>
                <a:gd name="T19" fmla="*/ 96 h 102"/>
                <a:gd name="T20" fmla="*/ 16 w 40"/>
                <a:gd name="T21" fmla="*/ 100 h 102"/>
                <a:gd name="T22" fmla="*/ 22 w 40"/>
                <a:gd name="T23" fmla="*/ 102 h 102"/>
                <a:gd name="T24" fmla="*/ 28 w 40"/>
                <a:gd name="T25" fmla="*/ 102 h 102"/>
                <a:gd name="T26" fmla="*/ 32 w 40"/>
                <a:gd name="T27" fmla="*/ 100 h 102"/>
                <a:gd name="T28" fmla="*/ 36 w 40"/>
                <a:gd name="T29" fmla="*/ 98 h 102"/>
                <a:gd name="T30" fmla="*/ 40 w 40"/>
                <a:gd name="T31" fmla="*/ 92 h 102"/>
                <a:gd name="T32" fmla="*/ 40 w 40"/>
                <a:gd name="T33" fmla="*/ 86 h 102"/>
                <a:gd name="T34" fmla="*/ 38 w 40"/>
                <a:gd name="T35" fmla="*/ 80 h 102"/>
                <a:gd name="T36" fmla="*/ 38 w 40"/>
                <a:gd name="T37" fmla="*/ 80 h 102"/>
                <a:gd name="T38" fmla="*/ 34 w 40"/>
                <a:gd name="T39" fmla="*/ 66 h 102"/>
                <a:gd name="T40" fmla="*/ 30 w 40"/>
                <a:gd name="T41" fmla="*/ 52 h 102"/>
                <a:gd name="T42" fmla="*/ 30 w 40"/>
                <a:gd name="T43" fmla="*/ 38 h 102"/>
                <a:gd name="T44" fmla="*/ 34 w 40"/>
                <a:gd name="T45" fmla="*/ 24 h 102"/>
                <a:gd name="T46" fmla="*/ 34 w 40"/>
                <a:gd name="T47" fmla="*/ 24 h 102"/>
                <a:gd name="T48" fmla="*/ 36 w 40"/>
                <a:gd name="T49" fmla="*/ 16 h 102"/>
                <a:gd name="T50" fmla="*/ 36 w 40"/>
                <a:gd name="T51" fmla="*/ 12 h 102"/>
                <a:gd name="T52" fmla="*/ 32 w 40"/>
                <a:gd name="T53" fmla="*/ 6 h 102"/>
                <a:gd name="T54" fmla="*/ 28 w 40"/>
                <a:gd name="T55" fmla="*/ 2 h 102"/>
                <a:gd name="T56" fmla="*/ 22 w 40"/>
                <a:gd name="T57" fmla="*/ 0 h 102"/>
                <a:gd name="T58" fmla="*/ 18 w 40"/>
                <a:gd name="T59" fmla="*/ 0 h 102"/>
                <a:gd name="T60" fmla="*/ 12 w 40"/>
                <a:gd name="T61" fmla="*/ 4 h 102"/>
                <a:gd name="T62" fmla="*/ 10 w 40"/>
                <a:gd name="T63" fmla="*/ 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" h="102">
                  <a:moveTo>
                    <a:pt x="10" y="8"/>
                  </a:moveTo>
                  <a:lnTo>
                    <a:pt x="10" y="8"/>
                  </a:lnTo>
                  <a:lnTo>
                    <a:pt x="4" y="20"/>
                  </a:lnTo>
                  <a:lnTo>
                    <a:pt x="2" y="30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2" y="62"/>
                  </a:lnTo>
                  <a:lnTo>
                    <a:pt x="4" y="74"/>
                  </a:lnTo>
                  <a:lnTo>
                    <a:pt x="14" y="96"/>
                  </a:lnTo>
                  <a:lnTo>
                    <a:pt x="14" y="96"/>
                  </a:lnTo>
                  <a:lnTo>
                    <a:pt x="16" y="100"/>
                  </a:lnTo>
                  <a:lnTo>
                    <a:pt x="22" y="102"/>
                  </a:lnTo>
                  <a:lnTo>
                    <a:pt x="28" y="102"/>
                  </a:lnTo>
                  <a:lnTo>
                    <a:pt x="32" y="100"/>
                  </a:lnTo>
                  <a:lnTo>
                    <a:pt x="36" y="98"/>
                  </a:lnTo>
                  <a:lnTo>
                    <a:pt x="40" y="92"/>
                  </a:lnTo>
                  <a:lnTo>
                    <a:pt x="40" y="86"/>
                  </a:lnTo>
                  <a:lnTo>
                    <a:pt x="38" y="80"/>
                  </a:lnTo>
                  <a:lnTo>
                    <a:pt x="38" y="80"/>
                  </a:lnTo>
                  <a:lnTo>
                    <a:pt x="34" y="66"/>
                  </a:lnTo>
                  <a:lnTo>
                    <a:pt x="30" y="52"/>
                  </a:lnTo>
                  <a:lnTo>
                    <a:pt x="30" y="38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6" y="16"/>
                  </a:lnTo>
                  <a:lnTo>
                    <a:pt x="36" y="12"/>
                  </a:lnTo>
                  <a:lnTo>
                    <a:pt x="32" y="6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2" y="4"/>
                  </a:lnTo>
                  <a:lnTo>
                    <a:pt x="1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57" name="Freeform 10282"/>
            <p:cNvSpPr>
              <a:spLocks/>
            </p:cNvSpPr>
            <p:nvPr/>
          </p:nvSpPr>
          <p:spPr bwMode="auto">
            <a:xfrm>
              <a:off x="9507538" y="4786313"/>
              <a:ext cx="50800" cy="133350"/>
            </a:xfrm>
            <a:custGeom>
              <a:avLst/>
              <a:gdLst>
                <a:gd name="T0" fmla="*/ 0 w 32"/>
                <a:gd name="T1" fmla="*/ 14 h 84"/>
                <a:gd name="T2" fmla="*/ 0 w 32"/>
                <a:gd name="T3" fmla="*/ 14 h 84"/>
                <a:gd name="T4" fmla="*/ 0 w 32"/>
                <a:gd name="T5" fmla="*/ 44 h 84"/>
                <a:gd name="T6" fmla="*/ 4 w 32"/>
                <a:gd name="T7" fmla="*/ 74 h 84"/>
                <a:gd name="T8" fmla="*/ 4 w 32"/>
                <a:gd name="T9" fmla="*/ 74 h 84"/>
                <a:gd name="T10" fmla="*/ 6 w 32"/>
                <a:gd name="T11" fmla="*/ 80 h 84"/>
                <a:gd name="T12" fmla="*/ 10 w 32"/>
                <a:gd name="T13" fmla="*/ 84 h 84"/>
                <a:gd name="T14" fmla="*/ 16 w 32"/>
                <a:gd name="T15" fmla="*/ 84 h 84"/>
                <a:gd name="T16" fmla="*/ 20 w 32"/>
                <a:gd name="T17" fmla="*/ 84 h 84"/>
                <a:gd name="T18" fmla="*/ 26 w 32"/>
                <a:gd name="T19" fmla="*/ 82 h 84"/>
                <a:gd name="T20" fmla="*/ 30 w 32"/>
                <a:gd name="T21" fmla="*/ 78 h 84"/>
                <a:gd name="T22" fmla="*/ 32 w 32"/>
                <a:gd name="T23" fmla="*/ 72 h 84"/>
                <a:gd name="T24" fmla="*/ 32 w 32"/>
                <a:gd name="T25" fmla="*/ 66 h 84"/>
                <a:gd name="T26" fmla="*/ 32 w 32"/>
                <a:gd name="T27" fmla="*/ 66 h 84"/>
                <a:gd name="T28" fmla="*/ 30 w 32"/>
                <a:gd name="T29" fmla="*/ 40 h 84"/>
                <a:gd name="T30" fmla="*/ 30 w 32"/>
                <a:gd name="T31" fmla="*/ 14 h 84"/>
                <a:gd name="T32" fmla="*/ 30 w 32"/>
                <a:gd name="T33" fmla="*/ 14 h 84"/>
                <a:gd name="T34" fmla="*/ 28 w 32"/>
                <a:gd name="T35" fmla="*/ 8 h 84"/>
                <a:gd name="T36" fmla="*/ 24 w 32"/>
                <a:gd name="T37" fmla="*/ 2 h 84"/>
                <a:gd name="T38" fmla="*/ 20 w 32"/>
                <a:gd name="T39" fmla="*/ 0 h 84"/>
                <a:gd name="T40" fmla="*/ 14 w 32"/>
                <a:gd name="T41" fmla="*/ 0 h 84"/>
                <a:gd name="T42" fmla="*/ 8 w 32"/>
                <a:gd name="T43" fmla="*/ 0 h 84"/>
                <a:gd name="T44" fmla="*/ 4 w 32"/>
                <a:gd name="T45" fmla="*/ 2 h 84"/>
                <a:gd name="T46" fmla="*/ 0 w 32"/>
                <a:gd name="T47" fmla="*/ 8 h 84"/>
                <a:gd name="T48" fmla="*/ 0 w 32"/>
                <a:gd name="T49" fmla="*/ 1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84">
                  <a:moveTo>
                    <a:pt x="0" y="14"/>
                  </a:moveTo>
                  <a:lnTo>
                    <a:pt x="0" y="14"/>
                  </a:lnTo>
                  <a:lnTo>
                    <a:pt x="0" y="44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6" y="80"/>
                  </a:lnTo>
                  <a:lnTo>
                    <a:pt x="10" y="84"/>
                  </a:lnTo>
                  <a:lnTo>
                    <a:pt x="16" y="84"/>
                  </a:lnTo>
                  <a:lnTo>
                    <a:pt x="20" y="84"/>
                  </a:lnTo>
                  <a:lnTo>
                    <a:pt x="26" y="82"/>
                  </a:lnTo>
                  <a:lnTo>
                    <a:pt x="30" y="78"/>
                  </a:lnTo>
                  <a:lnTo>
                    <a:pt x="32" y="72"/>
                  </a:lnTo>
                  <a:lnTo>
                    <a:pt x="32" y="66"/>
                  </a:lnTo>
                  <a:lnTo>
                    <a:pt x="32" y="66"/>
                  </a:lnTo>
                  <a:lnTo>
                    <a:pt x="30" y="40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8" y="8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2B5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58" name="Freeform 10283"/>
            <p:cNvSpPr>
              <a:spLocks/>
            </p:cNvSpPr>
            <p:nvPr/>
          </p:nvSpPr>
          <p:spPr bwMode="auto">
            <a:xfrm>
              <a:off x="9507538" y="4786313"/>
              <a:ext cx="50800" cy="133350"/>
            </a:xfrm>
            <a:custGeom>
              <a:avLst/>
              <a:gdLst>
                <a:gd name="T0" fmla="*/ 0 w 32"/>
                <a:gd name="T1" fmla="*/ 14 h 84"/>
                <a:gd name="T2" fmla="*/ 0 w 32"/>
                <a:gd name="T3" fmla="*/ 14 h 84"/>
                <a:gd name="T4" fmla="*/ 0 w 32"/>
                <a:gd name="T5" fmla="*/ 44 h 84"/>
                <a:gd name="T6" fmla="*/ 4 w 32"/>
                <a:gd name="T7" fmla="*/ 74 h 84"/>
                <a:gd name="T8" fmla="*/ 4 w 32"/>
                <a:gd name="T9" fmla="*/ 74 h 84"/>
                <a:gd name="T10" fmla="*/ 6 w 32"/>
                <a:gd name="T11" fmla="*/ 80 h 84"/>
                <a:gd name="T12" fmla="*/ 10 w 32"/>
                <a:gd name="T13" fmla="*/ 84 h 84"/>
                <a:gd name="T14" fmla="*/ 16 w 32"/>
                <a:gd name="T15" fmla="*/ 84 h 84"/>
                <a:gd name="T16" fmla="*/ 20 w 32"/>
                <a:gd name="T17" fmla="*/ 84 h 84"/>
                <a:gd name="T18" fmla="*/ 26 w 32"/>
                <a:gd name="T19" fmla="*/ 82 h 84"/>
                <a:gd name="T20" fmla="*/ 30 w 32"/>
                <a:gd name="T21" fmla="*/ 78 h 84"/>
                <a:gd name="T22" fmla="*/ 32 w 32"/>
                <a:gd name="T23" fmla="*/ 72 h 84"/>
                <a:gd name="T24" fmla="*/ 32 w 32"/>
                <a:gd name="T25" fmla="*/ 66 h 84"/>
                <a:gd name="T26" fmla="*/ 32 w 32"/>
                <a:gd name="T27" fmla="*/ 66 h 84"/>
                <a:gd name="T28" fmla="*/ 30 w 32"/>
                <a:gd name="T29" fmla="*/ 40 h 84"/>
                <a:gd name="T30" fmla="*/ 30 w 32"/>
                <a:gd name="T31" fmla="*/ 14 h 84"/>
                <a:gd name="T32" fmla="*/ 30 w 32"/>
                <a:gd name="T33" fmla="*/ 14 h 84"/>
                <a:gd name="T34" fmla="*/ 28 w 32"/>
                <a:gd name="T35" fmla="*/ 8 h 84"/>
                <a:gd name="T36" fmla="*/ 24 w 32"/>
                <a:gd name="T37" fmla="*/ 2 h 84"/>
                <a:gd name="T38" fmla="*/ 20 w 32"/>
                <a:gd name="T39" fmla="*/ 0 h 84"/>
                <a:gd name="T40" fmla="*/ 14 w 32"/>
                <a:gd name="T41" fmla="*/ 0 h 84"/>
                <a:gd name="T42" fmla="*/ 8 w 32"/>
                <a:gd name="T43" fmla="*/ 0 h 84"/>
                <a:gd name="T44" fmla="*/ 4 w 32"/>
                <a:gd name="T45" fmla="*/ 2 h 84"/>
                <a:gd name="T46" fmla="*/ 0 w 32"/>
                <a:gd name="T47" fmla="*/ 8 h 84"/>
                <a:gd name="T48" fmla="*/ 0 w 32"/>
                <a:gd name="T49" fmla="*/ 1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84">
                  <a:moveTo>
                    <a:pt x="0" y="14"/>
                  </a:moveTo>
                  <a:lnTo>
                    <a:pt x="0" y="14"/>
                  </a:lnTo>
                  <a:lnTo>
                    <a:pt x="0" y="44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6" y="80"/>
                  </a:lnTo>
                  <a:lnTo>
                    <a:pt x="10" y="84"/>
                  </a:lnTo>
                  <a:lnTo>
                    <a:pt x="16" y="84"/>
                  </a:lnTo>
                  <a:lnTo>
                    <a:pt x="20" y="84"/>
                  </a:lnTo>
                  <a:lnTo>
                    <a:pt x="26" y="82"/>
                  </a:lnTo>
                  <a:lnTo>
                    <a:pt x="30" y="78"/>
                  </a:lnTo>
                  <a:lnTo>
                    <a:pt x="32" y="72"/>
                  </a:lnTo>
                  <a:lnTo>
                    <a:pt x="32" y="66"/>
                  </a:lnTo>
                  <a:lnTo>
                    <a:pt x="32" y="66"/>
                  </a:lnTo>
                  <a:lnTo>
                    <a:pt x="30" y="40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8" y="8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63127">
            <a:off x="7195235" y="2919934"/>
            <a:ext cx="378731" cy="378731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572" y="34685"/>
            <a:ext cx="997192" cy="997192"/>
          </a:xfrm>
          <a:prstGeom prst="rect">
            <a:avLst/>
          </a:prstGeom>
        </p:spPr>
      </p:pic>
      <p:sp>
        <p:nvSpPr>
          <p:cNvPr id="164" name="TextBox 163"/>
          <p:cNvSpPr txBox="1"/>
          <p:nvPr/>
        </p:nvSpPr>
        <p:spPr>
          <a:xfrm>
            <a:off x="11377480" y="6309035"/>
            <a:ext cx="299377" cy="5489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tIns="72000" rtlCol="0" anchor="t">
            <a:noAutofit/>
          </a:bodyPr>
          <a:lstStyle/>
          <a:p>
            <a:pPr algn="ctr"/>
            <a:fld id="{935BBC0D-156C-474B-BE53-7DA8707D3EBF}" type="slidenum">
              <a:rPr lang="en-US" sz="1200">
                <a:solidFill>
                  <a:schemeClr val="bg1"/>
                </a:solidFill>
              </a:rPr>
              <a:pPr algn="ctr"/>
              <a:t>8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562843" y="1834817"/>
            <a:ext cx="60071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ửa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chữa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các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thiết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bị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điện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tử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IT ( laptop,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cpu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điện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thoại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,…) online.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Hỗ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trợ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khách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hàng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thông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qua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liên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hệ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hotline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hoặc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đặt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hàng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qua website.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Nhân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viên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sẽ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đến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tận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nơi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để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sửa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chữa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hoặc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tiếp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nhận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thiết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bị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3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670984" y="570274"/>
            <a:ext cx="6563534" cy="1384995"/>
          </a:xfrm>
        </p:spPr>
        <p:txBody>
          <a:bodyPr/>
          <a:lstStyle/>
          <a:p>
            <a:r>
              <a:rPr lang="es-ES_tradnl" sz="3600" dirty="0" smtClean="0"/>
              <a:t>PHƯƠNG THỨC KINH DOANH</a:t>
            </a:r>
            <a:endParaRPr lang="es-ES_tradnl" sz="3600" dirty="0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1"/>
          </p:nvPr>
        </p:nvSpPr>
        <p:spPr>
          <a:xfrm>
            <a:off x="682706" y="884764"/>
            <a:ext cx="6551811" cy="297407"/>
          </a:xfrm>
        </p:spPr>
        <p:txBody>
          <a:bodyPr/>
          <a:lstStyle/>
          <a:p>
            <a:r>
              <a:rPr lang="es-ES_tradnl" sz="4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s-ES_tradnl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Conector recto 8"/>
          <p:cNvCxnSpPr/>
          <p:nvPr/>
        </p:nvCxnSpPr>
        <p:spPr>
          <a:xfrm>
            <a:off x="670984" y="867680"/>
            <a:ext cx="6684557" cy="17085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1"/>
          <p:cNvSpPr txBox="1">
            <a:spLocks/>
          </p:cNvSpPr>
          <p:nvPr/>
        </p:nvSpPr>
        <p:spPr>
          <a:xfrm>
            <a:off x="1743280" y="986324"/>
            <a:ext cx="958645" cy="10332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5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8300" b="1" dirty="0">
                <a:solidFill>
                  <a:schemeClr val="accent1"/>
                </a:solidFill>
              </a:rPr>
              <a:t>S</a:t>
            </a:r>
            <a:endParaRPr lang="en-AU" sz="8300" b="1" dirty="0">
              <a:solidFill>
                <a:schemeClr val="accent1"/>
              </a:solidFill>
            </a:endParaRPr>
          </a:p>
        </p:txBody>
      </p:sp>
      <p:sp>
        <p:nvSpPr>
          <p:cNvPr id="11" name="Text Placeholder 11"/>
          <p:cNvSpPr txBox="1">
            <a:spLocks/>
          </p:cNvSpPr>
          <p:nvPr/>
        </p:nvSpPr>
        <p:spPr>
          <a:xfrm>
            <a:off x="1743280" y="2276808"/>
            <a:ext cx="958645" cy="10332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5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8300" b="1" dirty="0">
                <a:solidFill>
                  <a:schemeClr val="accent2"/>
                </a:solidFill>
              </a:rPr>
              <a:t>W</a:t>
            </a:r>
            <a:endParaRPr lang="en-AU" sz="8300" b="1" dirty="0">
              <a:solidFill>
                <a:schemeClr val="accent2"/>
              </a:solidFill>
            </a:endParaRPr>
          </a:p>
        </p:txBody>
      </p:sp>
      <p:sp>
        <p:nvSpPr>
          <p:cNvPr id="12" name="Text Placeholder 11"/>
          <p:cNvSpPr txBox="1">
            <a:spLocks/>
          </p:cNvSpPr>
          <p:nvPr/>
        </p:nvSpPr>
        <p:spPr>
          <a:xfrm>
            <a:off x="1743280" y="3567291"/>
            <a:ext cx="958645" cy="10332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5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8300" b="1" dirty="0">
                <a:solidFill>
                  <a:schemeClr val="accent3"/>
                </a:solidFill>
              </a:rPr>
              <a:t>O</a:t>
            </a:r>
            <a:endParaRPr lang="en-AU" sz="8300" b="1" dirty="0">
              <a:solidFill>
                <a:schemeClr val="accent3"/>
              </a:solidFill>
            </a:endParaRPr>
          </a:p>
        </p:txBody>
      </p:sp>
      <p:sp>
        <p:nvSpPr>
          <p:cNvPr id="14" name="Text Placeholder 11"/>
          <p:cNvSpPr txBox="1">
            <a:spLocks/>
          </p:cNvSpPr>
          <p:nvPr/>
        </p:nvSpPr>
        <p:spPr>
          <a:xfrm>
            <a:off x="1743280" y="4857775"/>
            <a:ext cx="958645" cy="10332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5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8300" b="1" dirty="0">
                <a:solidFill>
                  <a:schemeClr val="accent4"/>
                </a:solidFill>
              </a:rPr>
              <a:t>T</a:t>
            </a:r>
            <a:endParaRPr lang="en-AU" sz="8300" b="1" dirty="0">
              <a:solidFill>
                <a:schemeClr val="accent4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459163" y="1671638"/>
            <a:ext cx="192273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459163" y="2986088"/>
            <a:ext cx="192273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459163" y="4286250"/>
            <a:ext cx="192273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459163" y="5560763"/>
            <a:ext cx="1922734" cy="1136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1"/>
          <p:cNvSpPr txBox="1">
            <a:spLocks/>
          </p:cNvSpPr>
          <p:nvPr/>
        </p:nvSpPr>
        <p:spPr>
          <a:xfrm>
            <a:off x="3302000" y="1186349"/>
            <a:ext cx="1602264" cy="33675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5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800" dirty="0">
                <a:solidFill>
                  <a:schemeClr val="accent1"/>
                </a:solidFill>
                <a:latin typeface="+mj-lt"/>
              </a:rPr>
              <a:t>STRENGTHS</a:t>
            </a:r>
            <a:endParaRPr lang="en-AU" sz="1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0" name="Text Placeholder 11"/>
          <p:cNvSpPr txBox="1">
            <a:spLocks/>
          </p:cNvSpPr>
          <p:nvPr/>
        </p:nvSpPr>
        <p:spPr>
          <a:xfrm>
            <a:off x="3302000" y="2511551"/>
            <a:ext cx="1602264" cy="33675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5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800" dirty="0">
                <a:solidFill>
                  <a:schemeClr val="accent2"/>
                </a:solidFill>
                <a:latin typeface="+mj-lt"/>
              </a:rPr>
              <a:t>WEAKNESSES</a:t>
            </a:r>
            <a:endParaRPr lang="en-AU" sz="1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1" name="Text Placeholder 11"/>
          <p:cNvSpPr txBox="1">
            <a:spLocks/>
          </p:cNvSpPr>
          <p:nvPr/>
        </p:nvSpPr>
        <p:spPr>
          <a:xfrm>
            <a:off x="3302000" y="3815881"/>
            <a:ext cx="1602264" cy="33675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5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800" dirty="0">
                <a:solidFill>
                  <a:schemeClr val="accent3"/>
                </a:solidFill>
                <a:latin typeface="+mj-lt"/>
              </a:rPr>
              <a:t>OPPORTUNITY</a:t>
            </a:r>
            <a:endParaRPr lang="en-AU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 Placeholder 11"/>
          <p:cNvSpPr txBox="1">
            <a:spLocks/>
          </p:cNvSpPr>
          <p:nvPr/>
        </p:nvSpPr>
        <p:spPr>
          <a:xfrm>
            <a:off x="3302000" y="5101756"/>
            <a:ext cx="1602264" cy="33675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5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800" dirty="0">
                <a:solidFill>
                  <a:schemeClr val="accent4"/>
                </a:solidFill>
                <a:latin typeface="+mj-lt"/>
              </a:rPr>
              <a:t>THREATS</a:t>
            </a:r>
            <a:endParaRPr lang="en-AU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03431" y="1077144"/>
            <a:ext cx="4351915" cy="105185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Những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điểm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mạnh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mà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công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ty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đang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có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id-ID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03431" y="2387454"/>
            <a:ext cx="4351915" cy="105185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Những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điểm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yếu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mà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công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ty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đang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mắc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phải</a:t>
            </a:r>
            <a:endParaRPr lang="id-ID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03431" y="3626709"/>
            <a:ext cx="4351915" cy="105185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Cơ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hội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phá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triển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công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ty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03430" y="5034834"/>
            <a:ext cx="4351915" cy="105185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Những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thách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thức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ảnh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hướng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tác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động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đến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công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ty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77480" y="6309035"/>
            <a:ext cx="299377" cy="5489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tIns="72000" rtlCol="0" anchor="t">
            <a:noAutofit/>
          </a:bodyPr>
          <a:lstStyle/>
          <a:p>
            <a:pPr algn="ctr"/>
            <a:fld id="{935BBC0D-156C-474B-BE53-7DA8707D3EBF}" type="slidenum">
              <a:rPr lang="en-US" sz="1200">
                <a:solidFill>
                  <a:schemeClr val="bg1"/>
                </a:solidFill>
              </a:rPr>
              <a:pPr algn="ctr"/>
              <a:t>10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84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586</Words>
  <Application>Microsoft Office PowerPoint</Application>
  <PresentationFormat>Widescreen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Clear Sans</vt:lpstr>
      <vt:lpstr>Lato</vt:lpstr>
      <vt:lpstr>Open Sans</vt:lpstr>
      <vt:lpstr>Raleway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47</cp:revision>
  <dcterms:created xsi:type="dcterms:W3CDTF">2017-08-22T06:09:49Z</dcterms:created>
  <dcterms:modified xsi:type="dcterms:W3CDTF">2017-08-22T09:18:15Z</dcterms:modified>
</cp:coreProperties>
</file>