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Lst>
  <p:sldSz cy="30499050" cx="213979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6">
          <p15:clr>
            <a:srgbClr val="A4A3A4"/>
          </p15:clr>
        </p15:guide>
        <p15:guide id="2" pos="6740">
          <p15:clr>
            <a:srgbClr val="A4A3A4"/>
          </p15:clr>
        </p15:guide>
      </p15:sldGuideLst>
    </p:ext>
    <p:ext uri="GoogleSlidesCustomDataVersion2">
      <go:slidesCustomData xmlns:go="http://customooxmlschemas.google.com/" r:id="rId13" roundtripDataSignature="AMtx7mj3YY2ik5KPD4eZ2wvh85XuyUGn3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hoval Benj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606" orient="horz"/>
        <p:guide pos="67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customschemas.google.com/relationships/presentationmetadata" Target="meta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1-13T11:58:50.085">
    <p:pos x="515" y="187"/>
    <p:text>LimbVision with its tagline i liked the most</p:text>
    <p:extLst>
      <p:ext uri="{C676402C-5697-4E1C-873F-D02D1690AC5C}">
        <p15:threadingInfo timeZoneBias="0"/>
      </p:ext>
      <p:ext uri="http://customooxmlschemas.google.com/">
        <go:slidesCustomData xmlns:go="http://customooxmlschemas.google.com/" commentPostId="AAABYaxY6j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422b69cc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31422b69cc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496e03c8b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496e03c8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4278988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314278988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59a9e5b36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159a9e5b36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422b69cc5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422b69cc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604844" y="4991398"/>
            <a:ext cx="18188226" cy="1061818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041"/>
              <a:buFont typeface="Calibri"/>
              <a:buNone/>
              <a:defRPr sz="1404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2674739" y="16019063"/>
            <a:ext cx="16048435" cy="736354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340"/>
              </a:spcBef>
              <a:spcAft>
                <a:spcPts val="0"/>
              </a:spcAft>
              <a:buClr>
                <a:schemeClr val="dk1"/>
              </a:buClr>
              <a:buSzPts val="5616"/>
              <a:buNone/>
              <a:defRPr sz="5616"/>
            </a:lvl1pPr>
            <a:lvl2pPr lvl="1" algn="ctr">
              <a:lnSpc>
                <a:spcPct val="90000"/>
              </a:lnSpc>
              <a:spcBef>
                <a:spcPts val="1170"/>
              </a:spcBef>
              <a:spcAft>
                <a:spcPts val="0"/>
              </a:spcAft>
              <a:buClr>
                <a:schemeClr val="dk1"/>
              </a:buClr>
              <a:buSzPts val="4680"/>
              <a:buNone/>
              <a:defRPr sz="4680"/>
            </a:lvl2pPr>
            <a:lvl3pPr lvl="2" algn="ctr">
              <a:lnSpc>
                <a:spcPct val="90000"/>
              </a:lnSpc>
              <a:spcBef>
                <a:spcPts val="1170"/>
              </a:spcBef>
              <a:spcAft>
                <a:spcPts val="0"/>
              </a:spcAft>
              <a:buClr>
                <a:schemeClr val="dk1"/>
              </a:buClr>
              <a:buSzPts val="4212"/>
              <a:buNone/>
              <a:defRPr sz="4212"/>
            </a:lvl3pPr>
            <a:lvl4pPr lvl="3" algn="ctr">
              <a:lnSpc>
                <a:spcPct val="90000"/>
              </a:lnSpc>
              <a:spcBef>
                <a:spcPts val="1170"/>
              </a:spcBef>
              <a:spcAft>
                <a:spcPts val="0"/>
              </a:spcAft>
              <a:buClr>
                <a:schemeClr val="dk1"/>
              </a:buClr>
              <a:buSzPts val="3744"/>
              <a:buNone/>
              <a:defRPr sz="3743"/>
            </a:lvl4pPr>
            <a:lvl5pPr lvl="4" algn="ctr">
              <a:lnSpc>
                <a:spcPct val="90000"/>
              </a:lnSpc>
              <a:spcBef>
                <a:spcPts val="1170"/>
              </a:spcBef>
              <a:spcAft>
                <a:spcPts val="0"/>
              </a:spcAft>
              <a:buClr>
                <a:schemeClr val="dk1"/>
              </a:buClr>
              <a:buSzPts val="3744"/>
              <a:buNone/>
              <a:defRPr sz="3743"/>
            </a:lvl5pPr>
            <a:lvl6pPr lvl="5" algn="ctr">
              <a:lnSpc>
                <a:spcPct val="90000"/>
              </a:lnSpc>
              <a:spcBef>
                <a:spcPts val="1170"/>
              </a:spcBef>
              <a:spcAft>
                <a:spcPts val="0"/>
              </a:spcAft>
              <a:buClr>
                <a:schemeClr val="dk1"/>
              </a:buClr>
              <a:buSzPts val="3744"/>
              <a:buNone/>
              <a:defRPr sz="3743"/>
            </a:lvl6pPr>
            <a:lvl7pPr lvl="6" algn="ctr">
              <a:lnSpc>
                <a:spcPct val="90000"/>
              </a:lnSpc>
              <a:spcBef>
                <a:spcPts val="1170"/>
              </a:spcBef>
              <a:spcAft>
                <a:spcPts val="0"/>
              </a:spcAft>
              <a:buClr>
                <a:schemeClr val="dk1"/>
              </a:buClr>
              <a:buSzPts val="3744"/>
              <a:buNone/>
              <a:defRPr sz="3743"/>
            </a:lvl7pPr>
            <a:lvl8pPr lvl="7" algn="ctr">
              <a:lnSpc>
                <a:spcPct val="90000"/>
              </a:lnSpc>
              <a:spcBef>
                <a:spcPts val="1170"/>
              </a:spcBef>
              <a:spcAft>
                <a:spcPts val="0"/>
              </a:spcAft>
              <a:buClr>
                <a:schemeClr val="dk1"/>
              </a:buClr>
              <a:buSzPts val="3744"/>
              <a:buNone/>
              <a:defRPr sz="3743"/>
            </a:lvl8pPr>
            <a:lvl9pPr lvl="8" algn="ctr">
              <a:lnSpc>
                <a:spcPct val="90000"/>
              </a:lnSpc>
              <a:spcBef>
                <a:spcPts val="1170"/>
              </a:spcBef>
              <a:spcAft>
                <a:spcPts val="0"/>
              </a:spcAft>
              <a:buClr>
                <a:schemeClr val="dk1"/>
              </a:buClr>
              <a:buSzPts val="3744"/>
              <a:buNone/>
              <a:defRPr sz="3743"/>
            </a:lvl9pPr>
          </a:lstStyle>
          <a:p/>
        </p:txBody>
      </p:sp>
      <p:sp>
        <p:nvSpPr>
          <p:cNvPr id="14" name="Google Shape;14;p3"/>
          <p:cNvSpPr txBox="1"/>
          <p:nvPr>
            <p:ph idx="10" type="dt"/>
          </p:nvPr>
        </p:nvSpPr>
        <p:spPr>
          <a:xfrm>
            <a:off x="1471107" y="28268108"/>
            <a:ext cx="4814530" cy="16237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7088059" y="28268108"/>
            <a:ext cx="7221796" cy="162379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15112276" y="28268108"/>
            <a:ext cx="4814530" cy="16237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471107" y="1623799"/>
            <a:ext cx="18455700" cy="589507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1023274" y="8566794"/>
            <a:ext cx="19351367" cy="18455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0"/>
              </a:spcBef>
              <a:spcAft>
                <a:spcPts val="0"/>
              </a:spcAft>
              <a:buClr>
                <a:schemeClr val="dk1"/>
              </a:buClr>
              <a:buSzPts val="1800"/>
              <a:buChar char="•"/>
              <a:defRPr/>
            </a:lvl1pPr>
            <a:lvl2pPr indent="-342900" lvl="1" marL="914400" algn="l">
              <a:lnSpc>
                <a:spcPct val="90000"/>
              </a:lnSpc>
              <a:spcBef>
                <a:spcPts val="1170"/>
              </a:spcBef>
              <a:spcAft>
                <a:spcPts val="0"/>
              </a:spcAft>
              <a:buClr>
                <a:schemeClr val="dk1"/>
              </a:buClr>
              <a:buSzPts val="1800"/>
              <a:buChar char="•"/>
              <a:defRPr/>
            </a:lvl2pPr>
            <a:lvl3pPr indent="-342900" lvl="2" marL="1371600" algn="l">
              <a:lnSpc>
                <a:spcPct val="90000"/>
              </a:lnSpc>
              <a:spcBef>
                <a:spcPts val="1170"/>
              </a:spcBef>
              <a:spcAft>
                <a:spcPts val="0"/>
              </a:spcAft>
              <a:buClr>
                <a:schemeClr val="dk1"/>
              </a:buClr>
              <a:buSzPts val="1800"/>
              <a:buChar char="•"/>
              <a:defRPr/>
            </a:lvl3pPr>
            <a:lvl4pPr indent="-342900" lvl="3" marL="1828800" algn="l">
              <a:lnSpc>
                <a:spcPct val="90000"/>
              </a:lnSpc>
              <a:spcBef>
                <a:spcPts val="1170"/>
              </a:spcBef>
              <a:spcAft>
                <a:spcPts val="0"/>
              </a:spcAft>
              <a:buClr>
                <a:schemeClr val="dk1"/>
              </a:buClr>
              <a:buSzPts val="1800"/>
              <a:buChar char="•"/>
              <a:defRPr/>
            </a:lvl4pPr>
            <a:lvl5pPr indent="-342900" lvl="4" marL="2286000" algn="l">
              <a:lnSpc>
                <a:spcPct val="90000"/>
              </a:lnSpc>
              <a:spcBef>
                <a:spcPts val="1170"/>
              </a:spcBef>
              <a:spcAft>
                <a:spcPts val="0"/>
              </a:spcAft>
              <a:buClr>
                <a:schemeClr val="dk1"/>
              </a:buClr>
              <a:buSzPts val="1800"/>
              <a:buChar char="•"/>
              <a:defRPr/>
            </a:lvl5pPr>
            <a:lvl6pPr indent="-342900" lvl="5" marL="2743200" algn="l">
              <a:lnSpc>
                <a:spcPct val="90000"/>
              </a:lnSpc>
              <a:spcBef>
                <a:spcPts val="1170"/>
              </a:spcBef>
              <a:spcAft>
                <a:spcPts val="0"/>
              </a:spcAft>
              <a:buClr>
                <a:schemeClr val="dk1"/>
              </a:buClr>
              <a:buSzPts val="1800"/>
              <a:buChar char="•"/>
              <a:defRPr/>
            </a:lvl6pPr>
            <a:lvl7pPr indent="-342900" lvl="6" marL="3200400" algn="l">
              <a:lnSpc>
                <a:spcPct val="90000"/>
              </a:lnSpc>
              <a:spcBef>
                <a:spcPts val="1170"/>
              </a:spcBef>
              <a:spcAft>
                <a:spcPts val="0"/>
              </a:spcAft>
              <a:buClr>
                <a:schemeClr val="dk1"/>
              </a:buClr>
              <a:buSzPts val="1800"/>
              <a:buChar char="•"/>
              <a:defRPr/>
            </a:lvl7pPr>
            <a:lvl8pPr indent="-342900" lvl="7" marL="3657600" algn="l">
              <a:lnSpc>
                <a:spcPct val="90000"/>
              </a:lnSpc>
              <a:spcBef>
                <a:spcPts val="1170"/>
              </a:spcBef>
              <a:spcAft>
                <a:spcPts val="0"/>
              </a:spcAft>
              <a:buClr>
                <a:schemeClr val="dk1"/>
              </a:buClr>
              <a:buSzPts val="1800"/>
              <a:buChar char="•"/>
              <a:defRPr/>
            </a:lvl8pPr>
            <a:lvl9pPr indent="-342900" lvl="8" marL="4114800" algn="l">
              <a:lnSpc>
                <a:spcPct val="90000"/>
              </a:lnSpc>
              <a:spcBef>
                <a:spcPts val="1170"/>
              </a:spcBef>
              <a:spcAft>
                <a:spcPts val="0"/>
              </a:spcAft>
              <a:buClr>
                <a:schemeClr val="dk1"/>
              </a:buClr>
              <a:buSzPts val="1800"/>
              <a:buChar char="•"/>
              <a:defRPr/>
            </a:lvl9pPr>
          </a:lstStyle>
          <a:p/>
        </p:txBody>
      </p:sp>
      <p:sp>
        <p:nvSpPr>
          <p:cNvPr id="71" name="Google Shape;71;p12"/>
          <p:cNvSpPr txBox="1"/>
          <p:nvPr>
            <p:ph idx="10" type="dt"/>
          </p:nvPr>
        </p:nvSpPr>
        <p:spPr>
          <a:xfrm>
            <a:off x="1471107" y="28268108"/>
            <a:ext cx="4814530" cy="16237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7088059" y="28268108"/>
            <a:ext cx="7221796" cy="162379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15112276" y="28268108"/>
            <a:ext cx="4814530" cy="16237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4696578" y="12240097"/>
            <a:ext cx="25846535" cy="46139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4665009" y="7759909"/>
            <a:ext cx="25846535" cy="135743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0"/>
              </a:spcBef>
              <a:spcAft>
                <a:spcPts val="0"/>
              </a:spcAft>
              <a:buClr>
                <a:schemeClr val="dk1"/>
              </a:buClr>
              <a:buSzPts val="1800"/>
              <a:buChar char="•"/>
              <a:defRPr/>
            </a:lvl1pPr>
            <a:lvl2pPr indent="-342900" lvl="1" marL="914400" algn="l">
              <a:lnSpc>
                <a:spcPct val="90000"/>
              </a:lnSpc>
              <a:spcBef>
                <a:spcPts val="1170"/>
              </a:spcBef>
              <a:spcAft>
                <a:spcPts val="0"/>
              </a:spcAft>
              <a:buClr>
                <a:schemeClr val="dk1"/>
              </a:buClr>
              <a:buSzPts val="1800"/>
              <a:buChar char="•"/>
              <a:defRPr/>
            </a:lvl2pPr>
            <a:lvl3pPr indent="-342900" lvl="2" marL="1371600" algn="l">
              <a:lnSpc>
                <a:spcPct val="90000"/>
              </a:lnSpc>
              <a:spcBef>
                <a:spcPts val="1170"/>
              </a:spcBef>
              <a:spcAft>
                <a:spcPts val="0"/>
              </a:spcAft>
              <a:buClr>
                <a:schemeClr val="dk1"/>
              </a:buClr>
              <a:buSzPts val="1800"/>
              <a:buChar char="•"/>
              <a:defRPr/>
            </a:lvl3pPr>
            <a:lvl4pPr indent="-342900" lvl="3" marL="1828800" algn="l">
              <a:lnSpc>
                <a:spcPct val="90000"/>
              </a:lnSpc>
              <a:spcBef>
                <a:spcPts val="1170"/>
              </a:spcBef>
              <a:spcAft>
                <a:spcPts val="0"/>
              </a:spcAft>
              <a:buClr>
                <a:schemeClr val="dk1"/>
              </a:buClr>
              <a:buSzPts val="1800"/>
              <a:buChar char="•"/>
              <a:defRPr/>
            </a:lvl4pPr>
            <a:lvl5pPr indent="-342900" lvl="4" marL="2286000" algn="l">
              <a:lnSpc>
                <a:spcPct val="90000"/>
              </a:lnSpc>
              <a:spcBef>
                <a:spcPts val="1170"/>
              </a:spcBef>
              <a:spcAft>
                <a:spcPts val="0"/>
              </a:spcAft>
              <a:buClr>
                <a:schemeClr val="dk1"/>
              </a:buClr>
              <a:buSzPts val="1800"/>
              <a:buChar char="•"/>
              <a:defRPr/>
            </a:lvl5pPr>
            <a:lvl6pPr indent="-342900" lvl="5" marL="2743200" algn="l">
              <a:lnSpc>
                <a:spcPct val="90000"/>
              </a:lnSpc>
              <a:spcBef>
                <a:spcPts val="1170"/>
              </a:spcBef>
              <a:spcAft>
                <a:spcPts val="0"/>
              </a:spcAft>
              <a:buClr>
                <a:schemeClr val="dk1"/>
              </a:buClr>
              <a:buSzPts val="1800"/>
              <a:buChar char="•"/>
              <a:defRPr/>
            </a:lvl6pPr>
            <a:lvl7pPr indent="-342900" lvl="6" marL="3200400" algn="l">
              <a:lnSpc>
                <a:spcPct val="90000"/>
              </a:lnSpc>
              <a:spcBef>
                <a:spcPts val="1170"/>
              </a:spcBef>
              <a:spcAft>
                <a:spcPts val="0"/>
              </a:spcAft>
              <a:buClr>
                <a:schemeClr val="dk1"/>
              </a:buClr>
              <a:buSzPts val="1800"/>
              <a:buChar char="•"/>
              <a:defRPr/>
            </a:lvl7pPr>
            <a:lvl8pPr indent="-342900" lvl="7" marL="3657600" algn="l">
              <a:lnSpc>
                <a:spcPct val="90000"/>
              </a:lnSpc>
              <a:spcBef>
                <a:spcPts val="1170"/>
              </a:spcBef>
              <a:spcAft>
                <a:spcPts val="0"/>
              </a:spcAft>
              <a:buClr>
                <a:schemeClr val="dk1"/>
              </a:buClr>
              <a:buSzPts val="1800"/>
              <a:buChar char="•"/>
              <a:defRPr/>
            </a:lvl8pPr>
            <a:lvl9pPr indent="-342900" lvl="8" marL="4114800" algn="l">
              <a:lnSpc>
                <a:spcPct val="90000"/>
              </a:lnSpc>
              <a:spcBef>
                <a:spcPts val="1170"/>
              </a:spcBef>
              <a:spcAft>
                <a:spcPts val="0"/>
              </a:spcAft>
              <a:buClr>
                <a:schemeClr val="dk1"/>
              </a:buClr>
              <a:buSzPts val="1800"/>
              <a:buChar char="•"/>
              <a:defRPr/>
            </a:lvl9pPr>
          </a:lstStyle>
          <a:p/>
        </p:txBody>
      </p:sp>
      <p:sp>
        <p:nvSpPr>
          <p:cNvPr id="77" name="Google Shape;77;p13"/>
          <p:cNvSpPr txBox="1"/>
          <p:nvPr>
            <p:ph idx="10" type="dt"/>
          </p:nvPr>
        </p:nvSpPr>
        <p:spPr>
          <a:xfrm>
            <a:off x="1471107" y="28268108"/>
            <a:ext cx="4814530" cy="16237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7088059" y="28268108"/>
            <a:ext cx="7221796" cy="162379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15112276" y="28268108"/>
            <a:ext cx="4814530" cy="16237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471107" y="1623799"/>
            <a:ext cx="18455700" cy="589507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1471107" y="8118960"/>
            <a:ext cx="18455700" cy="193513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0"/>
              </a:spcBef>
              <a:spcAft>
                <a:spcPts val="0"/>
              </a:spcAft>
              <a:buClr>
                <a:schemeClr val="dk1"/>
              </a:buClr>
              <a:buSzPts val="1800"/>
              <a:buChar char="•"/>
              <a:defRPr/>
            </a:lvl1pPr>
            <a:lvl2pPr indent="-342900" lvl="1" marL="914400" algn="l">
              <a:lnSpc>
                <a:spcPct val="90000"/>
              </a:lnSpc>
              <a:spcBef>
                <a:spcPts val="1170"/>
              </a:spcBef>
              <a:spcAft>
                <a:spcPts val="0"/>
              </a:spcAft>
              <a:buClr>
                <a:schemeClr val="dk1"/>
              </a:buClr>
              <a:buSzPts val="1800"/>
              <a:buChar char="•"/>
              <a:defRPr/>
            </a:lvl2pPr>
            <a:lvl3pPr indent="-342900" lvl="2" marL="1371600" algn="l">
              <a:lnSpc>
                <a:spcPct val="90000"/>
              </a:lnSpc>
              <a:spcBef>
                <a:spcPts val="1170"/>
              </a:spcBef>
              <a:spcAft>
                <a:spcPts val="0"/>
              </a:spcAft>
              <a:buClr>
                <a:schemeClr val="dk1"/>
              </a:buClr>
              <a:buSzPts val="1800"/>
              <a:buChar char="•"/>
              <a:defRPr/>
            </a:lvl3pPr>
            <a:lvl4pPr indent="-342900" lvl="3" marL="1828800" algn="l">
              <a:lnSpc>
                <a:spcPct val="90000"/>
              </a:lnSpc>
              <a:spcBef>
                <a:spcPts val="1170"/>
              </a:spcBef>
              <a:spcAft>
                <a:spcPts val="0"/>
              </a:spcAft>
              <a:buClr>
                <a:schemeClr val="dk1"/>
              </a:buClr>
              <a:buSzPts val="1800"/>
              <a:buChar char="•"/>
              <a:defRPr/>
            </a:lvl4pPr>
            <a:lvl5pPr indent="-342900" lvl="4" marL="2286000" algn="l">
              <a:lnSpc>
                <a:spcPct val="90000"/>
              </a:lnSpc>
              <a:spcBef>
                <a:spcPts val="1170"/>
              </a:spcBef>
              <a:spcAft>
                <a:spcPts val="0"/>
              </a:spcAft>
              <a:buClr>
                <a:schemeClr val="dk1"/>
              </a:buClr>
              <a:buSzPts val="1800"/>
              <a:buChar char="•"/>
              <a:defRPr/>
            </a:lvl5pPr>
            <a:lvl6pPr indent="-342900" lvl="5" marL="2743200" algn="l">
              <a:lnSpc>
                <a:spcPct val="90000"/>
              </a:lnSpc>
              <a:spcBef>
                <a:spcPts val="1170"/>
              </a:spcBef>
              <a:spcAft>
                <a:spcPts val="0"/>
              </a:spcAft>
              <a:buClr>
                <a:schemeClr val="dk1"/>
              </a:buClr>
              <a:buSzPts val="1800"/>
              <a:buChar char="•"/>
              <a:defRPr/>
            </a:lvl6pPr>
            <a:lvl7pPr indent="-342900" lvl="6" marL="3200400" algn="l">
              <a:lnSpc>
                <a:spcPct val="90000"/>
              </a:lnSpc>
              <a:spcBef>
                <a:spcPts val="1170"/>
              </a:spcBef>
              <a:spcAft>
                <a:spcPts val="0"/>
              </a:spcAft>
              <a:buClr>
                <a:schemeClr val="dk1"/>
              </a:buClr>
              <a:buSzPts val="1800"/>
              <a:buChar char="•"/>
              <a:defRPr/>
            </a:lvl7pPr>
            <a:lvl8pPr indent="-342900" lvl="7" marL="3657600" algn="l">
              <a:lnSpc>
                <a:spcPct val="90000"/>
              </a:lnSpc>
              <a:spcBef>
                <a:spcPts val="1170"/>
              </a:spcBef>
              <a:spcAft>
                <a:spcPts val="0"/>
              </a:spcAft>
              <a:buClr>
                <a:schemeClr val="dk1"/>
              </a:buClr>
              <a:buSzPts val="1800"/>
              <a:buChar char="•"/>
              <a:defRPr/>
            </a:lvl8pPr>
            <a:lvl9pPr indent="-342900" lvl="8" marL="4114800" algn="l">
              <a:lnSpc>
                <a:spcPct val="90000"/>
              </a:lnSpc>
              <a:spcBef>
                <a:spcPts val="1170"/>
              </a:spcBef>
              <a:spcAft>
                <a:spcPts val="0"/>
              </a:spcAft>
              <a:buClr>
                <a:schemeClr val="dk1"/>
              </a:buClr>
              <a:buSzPts val="1800"/>
              <a:buChar char="•"/>
              <a:defRPr/>
            </a:lvl9pPr>
          </a:lstStyle>
          <a:p/>
        </p:txBody>
      </p:sp>
      <p:sp>
        <p:nvSpPr>
          <p:cNvPr id="20" name="Google Shape;20;p4"/>
          <p:cNvSpPr txBox="1"/>
          <p:nvPr>
            <p:ph idx="10" type="dt"/>
          </p:nvPr>
        </p:nvSpPr>
        <p:spPr>
          <a:xfrm>
            <a:off x="1471107" y="28268108"/>
            <a:ext cx="4814530" cy="16237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7088059" y="28268108"/>
            <a:ext cx="7221796" cy="162379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15112276" y="28268108"/>
            <a:ext cx="4814530" cy="16237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1459963" y="7603592"/>
            <a:ext cx="18455700" cy="126867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041"/>
              <a:buFont typeface="Calibri"/>
              <a:buNone/>
              <a:defRPr sz="1404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1459963" y="20410368"/>
            <a:ext cx="18455700" cy="667166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40"/>
              </a:spcBef>
              <a:spcAft>
                <a:spcPts val="0"/>
              </a:spcAft>
              <a:buClr>
                <a:schemeClr val="dk1"/>
              </a:buClr>
              <a:buSzPts val="5616"/>
              <a:buNone/>
              <a:defRPr sz="5616">
                <a:solidFill>
                  <a:schemeClr val="dk1"/>
                </a:solidFill>
              </a:defRPr>
            </a:lvl1pPr>
            <a:lvl2pPr indent="-228600" lvl="1" marL="914400" algn="l">
              <a:lnSpc>
                <a:spcPct val="90000"/>
              </a:lnSpc>
              <a:spcBef>
                <a:spcPts val="1170"/>
              </a:spcBef>
              <a:spcAft>
                <a:spcPts val="0"/>
              </a:spcAft>
              <a:buClr>
                <a:srgbClr val="888888"/>
              </a:buClr>
              <a:buSzPts val="4680"/>
              <a:buNone/>
              <a:defRPr sz="4680">
                <a:solidFill>
                  <a:srgbClr val="888888"/>
                </a:solidFill>
              </a:defRPr>
            </a:lvl2pPr>
            <a:lvl3pPr indent="-228600" lvl="2" marL="1371600" algn="l">
              <a:lnSpc>
                <a:spcPct val="90000"/>
              </a:lnSpc>
              <a:spcBef>
                <a:spcPts val="1170"/>
              </a:spcBef>
              <a:spcAft>
                <a:spcPts val="0"/>
              </a:spcAft>
              <a:buClr>
                <a:srgbClr val="888888"/>
              </a:buClr>
              <a:buSzPts val="4212"/>
              <a:buNone/>
              <a:defRPr sz="4212">
                <a:solidFill>
                  <a:srgbClr val="888888"/>
                </a:solidFill>
              </a:defRPr>
            </a:lvl3pPr>
            <a:lvl4pPr indent="-228600" lvl="3" marL="1828800" algn="l">
              <a:lnSpc>
                <a:spcPct val="90000"/>
              </a:lnSpc>
              <a:spcBef>
                <a:spcPts val="1170"/>
              </a:spcBef>
              <a:spcAft>
                <a:spcPts val="0"/>
              </a:spcAft>
              <a:buClr>
                <a:srgbClr val="888888"/>
              </a:buClr>
              <a:buSzPts val="3744"/>
              <a:buNone/>
              <a:defRPr sz="3743">
                <a:solidFill>
                  <a:srgbClr val="888888"/>
                </a:solidFill>
              </a:defRPr>
            </a:lvl4pPr>
            <a:lvl5pPr indent="-228600" lvl="4" marL="2286000" algn="l">
              <a:lnSpc>
                <a:spcPct val="90000"/>
              </a:lnSpc>
              <a:spcBef>
                <a:spcPts val="1170"/>
              </a:spcBef>
              <a:spcAft>
                <a:spcPts val="0"/>
              </a:spcAft>
              <a:buClr>
                <a:srgbClr val="888888"/>
              </a:buClr>
              <a:buSzPts val="3744"/>
              <a:buNone/>
              <a:defRPr sz="3743">
                <a:solidFill>
                  <a:srgbClr val="888888"/>
                </a:solidFill>
              </a:defRPr>
            </a:lvl5pPr>
            <a:lvl6pPr indent="-228600" lvl="5" marL="2743200" algn="l">
              <a:lnSpc>
                <a:spcPct val="90000"/>
              </a:lnSpc>
              <a:spcBef>
                <a:spcPts val="1170"/>
              </a:spcBef>
              <a:spcAft>
                <a:spcPts val="0"/>
              </a:spcAft>
              <a:buClr>
                <a:srgbClr val="888888"/>
              </a:buClr>
              <a:buSzPts val="3744"/>
              <a:buNone/>
              <a:defRPr sz="3743">
                <a:solidFill>
                  <a:srgbClr val="888888"/>
                </a:solidFill>
              </a:defRPr>
            </a:lvl6pPr>
            <a:lvl7pPr indent="-228600" lvl="6" marL="3200400" algn="l">
              <a:lnSpc>
                <a:spcPct val="90000"/>
              </a:lnSpc>
              <a:spcBef>
                <a:spcPts val="1170"/>
              </a:spcBef>
              <a:spcAft>
                <a:spcPts val="0"/>
              </a:spcAft>
              <a:buClr>
                <a:srgbClr val="888888"/>
              </a:buClr>
              <a:buSzPts val="3744"/>
              <a:buNone/>
              <a:defRPr sz="3743">
                <a:solidFill>
                  <a:srgbClr val="888888"/>
                </a:solidFill>
              </a:defRPr>
            </a:lvl7pPr>
            <a:lvl8pPr indent="-228600" lvl="7" marL="3657600" algn="l">
              <a:lnSpc>
                <a:spcPct val="90000"/>
              </a:lnSpc>
              <a:spcBef>
                <a:spcPts val="1170"/>
              </a:spcBef>
              <a:spcAft>
                <a:spcPts val="0"/>
              </a:spcAft>
              <a:buClr>
                <a:srgbClr val="888888"/>
              </a:buClr>
              <a:buSzPts val="3744"/>
              <a:buNone/>
              <a:defRPr sz="3743">
                <a:solidFill>
                  <a:srgbClr val="888888"/>
                </a:solidFill>
              </a:defRPr>
            </a:lvl8pPr>
            <a:lvl9pPr indent="-228600" lvl="8" marL="4114800" algn="l">
              <a:lnSpc>
                <a:spcPct val="90000"/>
              </a:lnSpc>
              <a:spcBef>
                <a:spcPts val="1170"/>
              </a:spcBef>
              <a:spcAft>
                <a:spcPts val="0"/>
              </a:spcAft>
              <a:buClr>
                <a:srgbClr val="888888"/>
              </a:buClr>
              <a:buSzPts val="3744"/>
              <a:buNone/>
              <a:defRPr sz="3743">
                <a:solidFill>
                  <a:srgbClr val="888888"/>
                </a:solidFill>
              </a:defRPr>
            </a:lvl9pPr>
          </a:lstStyle>
          <a:p/>
        </p:txBody>
      </p:sp>
      <p:sp>
        <p:nvSpPr>
          <p:cNvPr id="26" name="Google Shape;26;p5"/>
          <p:cNvSpPr txBox="1"/>
          <p:nvPr>
            <p:ph idx="10" type="dt"/>
          </p:nvPr>
        </p:nvSpPr>
        <p:spPr>
          <a:xfrm>
            <a:off x="1471107" y="28268108"/>
            <a:ext cx="4814530" cy="16237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7088059" y="28268108"/>
            <a:ext cx="7221796" cy="162379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15112276" y="28268108"/>
            <a:ext cx="4814530" cy="16237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471107" y="1623799"/>
            <a:ext cx="18455700" cy="589507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1471107" y="8118960"/>
            <a:ext cx="9094113" cy="193513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0"/>
              </a:spcBef>
              <a:spcAft>
                <a:spcPts val="0"/>
              </a:spcAft>
              <a:buClr>
                <a:schemeClr val="dk1"/>
              </a:buClr>
              <a:buSzPts val="1800"/>
              <a:buChar char="•"/>
              <a:defRPr/>
            </a:lvl1pPr>
            <a:lvl2pPr indent="-342900" lvl="1" marL="914400" algn="l">
              <a:lnSpc>
                <a:spcPct val="90000"/>
              </a:lnSpc>
              <a:spcBef>
                <a:spcPts val="1170"/>
              </a:spcBef>
              <a:spcAft>
                <a:spcPts val="0"/>
              </a:spcAft>
              <a:buClr>
                <a:schemeClr val="dk1"/>
              </a:buClr>
              <a:buSzPts val="1800"/>
              <a:buChar char="•"/>
              <a:defRPr/>
            </a:lvl2pPr>
            <a:lvl3pPr indent="-342900" lvl="2" marL="1371600" algn="l">
              <a:lnSpc>
                <a:spcPct val="90000"/>
              </a:lnSpc>
              <a:spcBef>
                <a:spcPts val="1170"/>
              </a:spcBef>
              <a:spcAft>
                <a:spcPts val="0"/>
              </a:spcAft>
              <a:buClr>
                <a:schemeClr val="dk1"/>
              </a:buClr>
              <a:buSzPts val="1800"/>
              <a:buChar char="•"/>
              <a:defRPr/>
            </a:lvl3pPr>
            <a:lvl4pPr indent="-342900" lvl="3" marL="1828800" algn="l">
              <a:lnSpc>
                <a:spcPct val="90000"/>
              </a:lnSpc>
              <a:spcBef>
                <a:spcPts val="1170"/>
              </a:spcBef>
              <a:spcAft>
                <a:spcPts val="0"/>
              </a:spcAft>
              <a:buClr>
                <a:schemeClr val="dk1"/>
              </a:buClr>
              <a:buSzPts val="1800"/>
              <a:buChar char="•"/>
              <a:defRPr/>
            </a:lvl4pPr>
            <a:lvl5pPr indent="-342900" lvl="4" marL="2286000" algn="l">
              <a:lnSpc>
                <a:spcPct val="90000"/>
              </a:lnSpc>
              <a:spcBef>
                <a:spcPts val="1170"/>
              </a:spcBef>
              <a:spcAft>
                <a:spcPts val="0"/>
              </a:spcAft>
              <a:buClr>
                <a:schemeClr val="dk1"/>
              </a:buClr>
              <a:buSzPts val="1800"/>
              <a:buChar char="•"/>
              <a:defRPr/>
            </a:lvl5pPr>
            <a:lvl6pPr indent="-342900" lvl="5" marL="2743200" algn="l">
              <a:lnSpc>
                <a:spcPct val="90000"/>
              </a:lnSpc>
              <a:spcBef>
                <a:spcPts val="1170"/>
              </a:spcBef>
              <a:spcAft>
                <a:spcPts val="0"/>
              </a:spcAft>
              <a:buClr>
                <a:schemeClr val="dk1"/>
              </a:buClr>
              <a:buSzPts val="1800"/>
              <a:buChar char="•"/>
              <a:defRPr/>
            </a:lvl6pPr>
            <a:lvl7pPr indent="-342900" lvl="6" marL="3200400" algn="l">
              <a:lnSpc>
                <a:spcPct val="90000"/>
              </a:lnSpc>
              <a:spcBef>
                <a:spcPts val="1170"/>
              </a:spcBef>
              <a:spcAft>
                <a:spcPts val="0"/>
              </a:spcAft>
              <a:buClr>
                <a:schemeClr val="dk1"/>
              </a:buClr>
              <a:buSzPts val="1800"/>
              <a:buChar char="•"/>
              <a:defRPr/>
            </a:lvl7pPr>
            <a:lvl8pPr indent="-342900" lvl="7" marL="3657600" algn="l">
              <a:lnSpc>
                <a:spcPct val="90000"/>
              </a:lnSpc>
              <a:spcBef>
                <a:spcPts val="1170"/>
              </a:spcBef>
              <a:spcAft>
                <a:spcPts val="0"/>
              </a:spcAft>
              <a:buClr>
                <a:schemeClr val="dk1"/>
              </a:buClr>
              <a:buSzPts val="1800"/>
              <a:buChar char="•"/>
              <a:defRPr/>
            </a:lvl8pPr>
            <a:lvl9pPr indent="-342900" lvl="8" marL="4114800" algn="l">
              <a:lnSpc>
                <a:spcPct val="90000"/>
              </a:lnSpc>
              <a:spcBef>
                <a:spcPts val="1170"/>
              </a:spcBef>
              <a:spcAft>
                <a:spcPts val="0"/>
              </a:spcAft>
              <a:buClr>
                <a:schemeClr val="dk1"/>
              </a:buClr>
              <a:buSzPts val="1800"/>
              <a:buChar char="•"/>
              <a:defRPr/>
            </a:lvl9pPr>
          </a:lstStyle>
          <a:p/>
        </p:txBody>
      </p:sp>
      <p:sp>
        <p:nvSpPr>
          <p:cNvPr id="32" name="Google Shape;32;p6"/>
          <p:cNvSpPr txBox="1"/>
          <p:nvPr>
            <p:ph idx="2" type="body"/>
          </p:nvPr>
        </p:nvSpPr>
        <p:spPr>
          <a:xfrm>
            <a:off x="10832693" y="8118960"/>
            <a:ext cx="9094113" cy="193513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0"/>
              </a:spcBef>
              <a:spcAft>
                <a:spcPts val="0"/>
              </a:spcAft>
              <a:buClr>
                <a:schemeClr val="dk1"/>
              </a:buClr>
              <a:buSzPts val="1800"/>
              <a:buChar char="•"/>
              <a:defRPr/>
            </a:lvl1pPr>
            <a:lvl2pPr indent="-342900" lvl="1" marL="914400" algn="l">
              <a:lnSpc>
                <a:spcPct val="90000"/>
              </a:lnSpc>
              <a:spcBef>
                <a:spcPts val="1170"/>
              </a:spcBef>
              <a:spcAft>
                <a:spcPts val="0"/>
              </a:spcAft>
              <a:buClr>
                <a:schemeClr val="dk1"/>
              </a:buClr>
              <a:buSzPts val="1800"/>
              <a:buChar char="•"/>
              <a:defRPr/>
            </a:lvl2pPr>
            <a:lvl3pPr indent="-342900" lvl="2" marL="1371600" algn="l">
              <a:lnSpc>
                <a:spcPct val="90000"/>
              </a:lnSpc>
              <a:spcBef>
                <a:spcPts val="1170"/>
              </a:spcBef>
              <a:spcAft>
                <a:spcPts val="0"/>
              </a:spcAft>
              <a:buClr>
                <a:schemeClr val="dk1"/>
              </a:buClr>
              <a:buSzPts val="1800"/>
              <a:buChar char="•"/>
              <a:defRPr/>
            </a:lvl3pPr>
            <a:lvl4pPr indent="-342900" lvl="3" marL="1828800" algn="l">
              <a:lnSpc>
                <a:spcPct val="90000"/>
              </a:lnSpc>
              <a:spcBef>
                <a:spcPts val="1170"/>
              </a:spcBef>
              <a:spcAft>
                <a:spcPts val="0"/>
              </a:spcAft>
              <a:buClr>
                <a:schemeClr val="dk1"/>
              </a:buClr>
              <a:buSzPts val="1800"/>
              <a:buChar char="•"/>
              <a:defRPr/>
            </a:lvl4pPr>
            <a:lvl5pPr indent="-342900" lvl="4" marL="2286000" algn="l">
              <a:lnSpc>
                <a:spcPct val="90000"/>
              </a:lnSpc>
              <a:spcBef>
                <a:spcPts val="1170"/>
              </a:spcBef>
              <a:spcAft>
                <a:spcPts val="0"/>
              </a:spcAft>
              <a:buClr>
                <a:schemeClr val="dk1"/>
              </a:buClr>
              <a:buSzPts val="1800"/>
              <a:buChar char="•"/>
              <a:defRPr/>
            </a:lvl5pPr>
            <a:lvl6pPr indent="-342900" lvl="5" marL="2743200" algn="l">
              <a:lnSpc>
                <a:spcPct val="90000"/>
              </a:lnSpc>
              <a:spcBef>
                <a:spcPts val="1170"/>
              </a:spcBef>
              <a:spcAft>
                <a:spcPts val="0"/>
              </a:spcAft>
              <a:buClr>
                <a:schemeClr val="dk1"/>
              </a:buClr>
              <a:buSzPts val="1800"/>
              <a:buChar char="•"/>
              <a:defRPr/>
            </a:lvl6pPr>
            <a:lvl7pPr indent="-342900" lvl="6" marL="3200400" algn="l">
              <a:lnSpc>
                <a:spcPct val="90000"/>
              </a:lnSpc>
              <a:spcBef>
                <a:spcPts val="1170"/>
              </a:spcBef>
              <a:spcAft>
                <a:spcPts val="0"/>
              </a:spcAft>
              <a:buClr>
                <a:schemeClr val="dk1"/>
              </a:buClr>
              <a:buSzPts val="1800"/>
              <a:buChar char="•"/>
              <a:defRPr/>
            </a:lvl7pPr>
            <a:lvl8pPr indent="-342900" lvl="7" marL="3657600" algn="l">
              <a:lnSpc>
                <a:spcPct val="90000"/>
              </a:lnSpc>
              <a:spcBef>
                <a:spcPts val="1170"/>
              </a:spcBef>
              <a:spcAft>
                <a:spcPts val="0"/>
              </a:spcAft>
              <a:buClr>
                <a:schemeClr val="dk1"/>
              </a:buClr>
              <a:buSzPts val="1800"/>
              <a:buChar char="•"/>
              <a:defRPr/>
            </a:lvl8pPr>
            <a:lvl9pPr indent="-342900" lvl="8" marL="4114800" algn="l">
              <a:lnSpc>
                <a:spcPct val="90000"/>
              </a:lnSpc>
              <a:spcBef>
                <a:spcPts val="1170"/>
              </a:spcBef>
              <a:spcAft>
                <a:spcPts val="0"/>
              </a:spcAft>
              <a:buClr>
                <a:schemeClr val="dk1"/>
              </a:buClr>
              <a:buSzPts val="1800"/>
              <a:buChar char="•"/>
              <a:defRPr/>
            </a:lvl9pPr>
          </a:lstStyle>
          <a:p/>
        </p:txBody>
      </p:sp>
      <p:sp>
        <p:nvSpPr>
          <p:cNvPr id="33" name="Google Shape;33;p6"/>
          <p:cNvSpPr txBox="1"/>
          <p:nvPr>
            <p:ph idx="10" type="dt"/>
          </p:nvPr>
        </p:nvSpPr>
        <p:spPr>
          <a:xfrm>
            <a:off x="1471107" y="28268108"/>
            <a:ext cx="4814530" cy="16237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7088059" y="28268108"/>
            <a:ext cx="7221796" cy="162379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15112276" y="28268108"/>
            <a:ext cx="4814530" cy="16237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473894" y="1623799"/>
            <a:ext cx="18455700" cy="589507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1473896" y="7476505"/>
            <a:ext cx="9052319" cy="36641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40"/>
              </a:spcBef>
              <a:spcAft>
                <a:spcPts val="0"/>
              </a:spcAft>
              <a:buClr>
                <a:schemeClr val="dk1"/>
              </a:buClr>
              <a:buSzPts val="5616"/>
              <a:buNone/>
              <a:defRPr b="1" sz="5616"/>
            </a:lvl1pPr>
            <a:lvl2pPr indent="-228600" lvl="1" marL="914400" algn="l">
              <a:lnSpc>
                <a:spcPct val="90000"/>
              </a:lnSpc>
              <a:spcBef>
                <a:spcPts val="1170"/>
              </a:spcBef>
              <a:spcAft>
                <a:spcPts val="0"/>
              </a:spcAft>
              <a:buClr>
                <a:schemeClr val="dk1"/>
              </a:buClr>
              <a:buSzPts val="4680"/>
              <a:buNone/>
              <a:defRPr b="1" sz="4680"/>
            </a:lvl2pPr>
            <a:lvl3pPr indent="-228600" lvl="2" marL="1371600" algn="l">
              <a:lnSpc>
                <a:spcPct val="90000"/>
              </a:lnSpc>
              <a:spcBef>
                <a:spcPts val="1170"/>
              </a:spcBef>
              <a:spcAft>
                <a:spcPts val="0"/>
              </a:spcAft>
              <a:buClr>
                <a:schemeClr val="dk1"/>
              </a:buClr>
              <a:buSzPts val="4212"/>
              <a:buNone/>
              <a:defRPr b="1" sz="4212"/>
            </a:lvl3pPr>
            <a:lvl4pPr indent="-228600" lvl="3" marL="1828800" algn="l">
              <a:lnSpc>
                <a:spcPct val="90000"/>
              </a:lnSpc>
              <a:spcBef>
                <a:spcPts val="1170"/>
              </a:spcBef>
              <a:spcAft>
                <a:spcPts val="0"/>
              </a:spcAft>
              <a:buClr>
                <a:schemeClr val="dk1"/>
              </a:buClr>
              <a:buSzPts val="3744"/>
              <a:buNone/>
              <a:defRPr b="1" sz="3743"/>
            </a:lvl4pPr>
            <a:lvl5pPr indent="-228600" lvl="4" marL="2286000" algn="l">
              <a:lnSpc>
                <a:spcPct val="90000"/>
              </a:lnSpc>
              <a:spcBef>
                <a:spcPts val="1170"/>
              </a:spcBef>
              <a:spcAft>
                <a:spcPts val="0"/>
              </a:spcAft>
              <a:buClr>
                <a:schemeClr val="dk1"/>
              </a:buClr>
              <a:buSzPts val="3744"/>
              <a:buNone/>
              <a:defRPr b="1" sz="3743"/>
            </a:lvl5pPr>
            <a:lvl6pPr indent="-228600" lvl="5" marL="2743200" algn="l">
              <a:lnSpc>
                <a:spcPct val="90000"/>
              </a:lnSpc>
              <a:spcBef>
                <a:spcPts val="1170"/>
              </a:spcBef>
              <a:spcAft>
                <a:spcPts val="0"/>
              </a:spcAft>
              <a:buClr>
                <a:schemeClr val="dk1"/>
              </a:buClr>
              <a:buSzPts val="3744"/>
              <a:buNone/>
              <a:defRPr b="1" sz="3743"/>
            </a:lvl6pPr>
            <a:lvl7pPr indent="-228600" lvl="6" marL="3200400" algn="l">
              <a:lnSpc>
                <a:spcPct val="90000"/>
              </a:lnSpc>
              <a:spcBef>
                <a:spcPts val="1170"/>
              </a:spcBef>
              <a:spcAft>
                <a:spcPts val="0"/>
              </a:spcAft>
              <a:buClr>
                <a:schemeClr val="dk1"/>
              </a:buClr>
              <a:buSzPts val="3744"/>
              <a:buNone/>
              <a:defRPr b="1" sz="3743"/>
            </a:lvl7pPr>
            <a:lvl8pPr indent="-228600" lvl="7" marL="3657600" algn="l">
              <a:lnSpc>
                <a:spcPct val="90000"/>
              </a:lnSpc>
              <a:spcBef>
                <a:spcPts val="1170"/>
              </a:spcBef>
              <a:spcAft>
                <a:spcPts val="0"/>
              </a:spcAft>
              <a:buClr>
                <a:schemeClr val="dk1"/>
              </a:buClr>
              <a:buSzPts val="3744"/>
              <a:buNone/>
              <a:defRPr b="1" sz="3743"/>
            </a:lvl8pPr>
            <a:lvl9pPr indent="-228600" lvl="8" marL="4114800" algn="l">
              <a:lnSpc>
                <a:spcPct val="90000"/>
              </a:lnSpc>
              <a:spcBef>
                <a:spcPts val="1170"/>
              </a:spcBef>
              <a:spcAft>
                <a:spcPts val="0"/>
              </a:spcAft>
              <a:buClr>
                <a:schemeClr val="dk1"/>
              </a:buClr>
              <a:buSzPts val="3744"/>
              <a:buNone/>
              <a:defRPr b="1" sz="3743"/>
            </a:lvl9pPr>
          </a:lstStyle>
          <a:p/>
        </p:txBody>
      </p:sp>
      <p:sp>
        <p:nvSpPr>
          <p:cNvPr id="39" name="Google Shape;39;p7"/>
          <p:cNvSpPr txBox="1"/>
          <p:nvPr>
            <p:ph idx="2" type="body"/>
          </p:nvPr>
        </p:nvSpPr>
        <p:spPr>
          <a:xfrm>
            <a:off x="1473896" y="11140625"/>
            <a:ext cx="9052319" cy="163861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0"/>
              </a:spcBef>
              <a:spcAft>
                <a:spcPts val="0"/>
              </a:spcAft>
              <a:buClr>
                <a:schemeClr val="dk1"/>
              </a:buClr>
              <a:buSzPts val="1800"/>
              <a:buChar char="•"/>
              <a:defRPr/>
            </a:lvl1pPr>
            <a:lvl2pPr indent="-342900" lvl="1" marL="914400" algn="l">
              <a:lnSpc>
                <a:spcPct val="90000"/>
              </a:lnSpc>
              <a:spcBef>
                <a:spcPts val="1170"/>
              </a:spcBef>
              <a:spcAft>
                <a:spcPts val="0"/>
              </a:spcAft>
              <a:buClr>
                <a:schemeClr val="dk1"/>
              </a:buClr>
              <a:buSzPts val="1800"/>
              <a:buChar char="•"/>
              <a:defRPr/>
            </a:lvl2pPr>
            <a:lvl3pPr indent="-342900" lvl="2" marL="1371600" algn="l">
              <a:lnSpc>
                <a:spcPct val="90000"/>
              </a:lnSpc>
              <a:spcBef>
                <a:spcPts val="1170"/>
              </a:spcBef>
              <a:spcAft>
                <a:spcPts val="0"/>
              </a:spcAft>
              <a:buClr>
                <a:schemeClr val="dk1"/>
              </a:buClr>
              <a:buSzPts val="1800"/>
              <a:buChar char="•"/>
              <a:defRPr/>
            </a:lvl3pPr>
            <a:lvl4pPr indent="-342900" lvl="3" marL="1828800" algn="l">
              <a:lnSpc>
                <a:spcPct val="90000"/>
              </a:lnSpc>
              <a:spcBef>
                <a:spcPts val="1170"/>
              </a:spcBef>
              <a:spcAft>
                <a:spcPts val="0"/>
              </a:spcAft>
              <a:buClr>
                <a:schemeClr val="dk1"/>
              </a:buClr>
              <a:buSzPts val="1800"/>
              <a:buChar char="•"/>
              <a:defRPr/>
            </a:lvl4pPr>
            <a:lvl5pPr indent="-342900" lvl="4" marL="2286000" algn="l">
              <a:lnSpc>
                <a:spcPct val="90000"/>
              </a:lnSpc>
              <a:spcBef>
                <a:spcPts val="1170"/>
              </a:spcBef>
              <a:spcAft>
                <a:spcPts val="0"/>
              </a:spcAft>
              <a:buClr>
                <a:schemeClr val="dk1"/>
              </a:buClr>
              <a:buSzPts val="1800"/>
              <a:buChar char="•"/>
              <a:defRPr/>
            </a:lvl5pPr>
            <a:lvl6pPr indent="-342900" lvl="5" marL="2743200" algn="l">
              <a:lnSpc>
                <a:spcPct val="90000"/>
              </a:lnSpc>
              <a:spcBef>
                <a:spcPts val="1170"/>
              </a:spcBef>
              <a:spcAft>
                <a:spcPts val="0"/>
              </a:spcAft>
              <a:buClr>
                <a:schemeClr val="dk1"/>
              </a:buClr>
              <a:buSzPts val="1800"/>
              <a:buChar char="•"/>
              <a:defRPr/>
            </a:lvl6pPr>
            <a:lvl7pPr indent="-342900" lvl="6" marL="3200400" algn="l">
              <a:lnSpc>
                <a:spcPct val="90000"/>
              </a:lnSpc>
              <a:spcBef>
                <a:spcPts val="1170"/>
              </a:spcBef>
              <a:spcAft>
                <a:spcPts val="0"/>
              </a:spcAft>
              <a:buClr>
                <a:schemeClr val="dk1"/>
              </a:buClr>
              <a:buSzPts val="1800"/>
              <a:buChar char="•"/>
              <a:defRPr/>
            </a:lvl7pPr>
            <a:lvl8pPr indent="-342900" lvl="7" marL="3657600" algn="l">
              <a:lnSpc>
                <a:spcPct val="90000"/>
              </a:lnSpc>
              <a:spcBef>
                <a:spcPts val="1170"/>
              </a:spcBef>
              <a:spcAft>
                <a:spcPts val="0"/>
              </a:spcAft>
              <a:buClr>
                <a:schemeClr val="dk1"/>
              </a:buClr>
              <a:buSzPts val="1800"/>
              <a:buChar char="•"/>
              <a:defRPr/>
            </a:lvl8pPr>
            <a:lvl9pPr indent="-342900" lvl="8" marL="4114800" algn="l">
              <a:lnSpc>
                <a:spcPct val="90000"/>
              </a:lnSpc>
              <a:spcBef>
                <a:spcPts val="1170"/>
              </a:spcBef>
              <a:spcAft>
                <a:spcPts val="0"/>
              </a:spcAft>
              <a:buClr>
                <a:schemeClr val="dk1"/>
              </a:buClr>
              <a:buSzPts val="1800"/>
              <a:buChar char="•"/>
              <a:defRPr/>
            </a:lvl9pPr>
          </a:lstStyle>
          <a:p/>
        </p:txBody>
      </p:sp>
      <p:sp>
        <p:nvSpPr>
          <p:cNvPr id="40" name="Google Shape;40;p7"/>
          <p:cNvSpPr txBox="1"/>
          <p:nvPr>
            <p:ph idx="3" type="body"/>
          </p:nvPr>
        </p:nvSpPr>
        <p:spPr>
          <a:xfrm>
            <a:off x="10832695" y="7476505"/>
            <a:ext cx="9096900" cy="36641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40"/>
              </a:spcBef>
              <a:spcAft>
                <a:spcPts val="0"/>
              </a:spcAft>
              <a:buClr>
                <a:schemeClr val="dk1"/>
              </a:buClr>
              <a:buSzPts val="5616"/>
              <a:buNone/>
              <a:defRPr b="1" sz="5616"/>
            </a:lvl1pPr>
            <a:lvl2pPr indent="-228600" lvl="1" marL="914400" algn="l">
              <a:lnSpc>
                <a:spcPct val="90000"/>
              </a:lnSpc>
              <a:spcBef>
                <a:spcPts val="1170"/>
              </a:spcBef>
              <a:spcAft>
                <a:spcPts val="0"/>
              </a:spcAft>
              <a:buClr>
                <a:schemeClr val="dk1"/>
              </a:buClr>
              <a:buSzPts val="4680"/>
              <a:buNone/>
              <a:defRPr b="1" sz="4680"/>
            </a:lvl2pPr>
            <a:lvl3pPr indent="-228600" lvl="2" marL="1371600" algn="l">
              <a:lnSpc>
                <a:spcPct val="90000"/>
              </a:lnSpc>
              <a:spcBef>
                <a:spcPts val="1170"/>
              </a:spcBef>
              <a:spcAft>
                <a:spcPts val="0"/>
              </a:spcAft>
              <a:buClr>
                <a:schemeClr val="dk1"/>
              </a:buClr>
              <a:buSzPts val="4212"/>
              <a:buNone/>
              <a:defRPr b="1" sz="4212"/>
            </a:lvl3pPr>
            <a:lvl4pPr indent="-228600" lvl="3" marL="1828800" algn="l">
              <a:lnSpc>
                <a:spcPct val="90000"/>
              </a:lnSpc>
              <a:spcBef>
                <a:spcPts val="1170"/>
              </a:spcBef>
              <a:spcAft>
                <a:spcPts val="0"/>
              </a:spcAft>
              <a:buClr>
                <a:schemeClr val="dk1"/>
              </a:buClr>
              <a:buSzPts val="3744"/>
              <a:buNone/>
              <a:defRPr b="1" sz="3743"/>
            </a:lvl4pPr>
            <a:lvl5pPr indent="-228600" lvl="4" marL="2286000" algn="l">
              <a:lnSpc>
                <a:spcPct val="90000"/>
              </a:lnSpc>
              <a:spcBef>
                <a:spcPts val="1170"/>
              </a:spcBef>
              <a:spcAft>
                <a:spcPts val="0"/>
              </a:spcAft>
              <a:buClr>
                <a:schemeClr val="dk1"/>
              </a:buClr>
              <a:buSzPts val="3744"/>
              <a:buNone/>
              <a:defRPr b="1" sz="3743"/>
            </a:lvl5pPr>
            <a:lvl6pPr indent="-228600" lvl="5" marL="2743200" algn="l">
              <a:lnSpc>
                <a:spcPct val="90000"/>
              </a:lnSpc>
              <a:spcBef>
                <a:spcPts val="1170"/>
              </a:spcBef>
              <a:spcAft>
                <a:spcPts val="0"/>
              </a:spcAft>
              <a:buClr>
                <a:schemeClr val="dk1"/>
              </a:buClr>
              <a:buSzPts val="3744"/>
              <a:buNone/>
              <a:defRPr b="1" sz="3743"/>
            </a:lvl6pPr>
            <a:lvl7pPr indent="-228600" lvl="6" marL="3200400" algn="l">
              <a:lnSpc>
                <a:spcPct val="90000"/>
              </a:lnSpc>
              <a:spcBef>
                <a:spcPts val="1170"/>
              </a:spcBef>
              <a:spcAft>
                <a:spcPts val="0"/>
              </a:spcAft>
              <a:buClr>
                <a:schemeClr val="dk1"/>
              </a:buClr>
              <a:buSzPts val="3744"/>
              <a:buNone/>
              <a:defRPr b="1" sz="3743"/>
            </a:lvl7pPr>
            <a:lvl8pPr indent="-228600" lvl="7" marL="3657600" algn="l">
              <a:lnSpc>
                <a:spcPct val="90000"/>
              </a:lnSpc>
              <a:spcBef>
                <a:spcPts val="1170"/>
              </a:spcBef>
              <a:spcAft>
                <a:spcPts val="0"/>
              </a:spcAft>
              <a:buClr>
                <a:schemeClr val="dk1"/>
              </a:buClr>
              <a:buSzPts val="3744"/>
              <a:buNone/>
              <a:defRPr b="1" sz="3743"/>
            </a:lvl8pPr>
            <a:lvl9pPr indent="-228600" lvl="8" marL="4114800" algn="l">
              <a:lnSpc>
                <a:spcPct val="90000"/>
              </a:lnSpc>
              <a:spcBef>
                <a:spcPts val="1170"/>
              </a:spcBef>
              <a:spcAft>
                <a:spcPts val="0"/>
              </a:spcAft>
              <a:buClr>
                <a:schemeClr val="dk1"/>
              </a:buClr>
              <a:buSzPts val="3744"/>
              <a:buNone/>
              <a:defRPr b="1" sz="3743"/>
            </a:lvl9pPr>
          </a:lstStyle>
          <a:p/>
        </p:txBody>
      </p:sp>
      <p:sp>
        <p:nvSpPr>
          <p:cNvPr id="41" name="Google Shape;41;p7"/>
          <p:cNvSpPr txBox="1"/>
          <p:nvPr>
            <p:ph idx="4" type="body"/>
          </p:nvPr>
        </p:nvSpPr>
        <p:spPr>
          <a:xfrm>
            <a:off x="10832695" y="11140625"/>
            <a:ext cx="9096900" cy="163861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0"/>
              </a:spcBef>
              <a:spcAft>
                <a:spcPts val="0"/>
              </a:spcAft>
              <a:buClr>
                <a:schemeClr val="dk1"/>
              </a:buClr>
              <a:buSzPts val="1800"/>
              <a:buChar char="•"/>
              <a:defRPr/>
            </a:lvl1pPr>
            <a:lvl2pPr indent="-342900" lvl="1" marL="914400" algn="l">
              <a:lnSpc>
                <a:spcPct val="90000"/>
              </a:lnSpc>
              <a:spcBef>
                <a:spcPts val="1170"/>
              </a:spcBef>
              <a:spcAft>
                <a:spcPts val="0"/>
              </a:spcAft>
              <a:buClr>
                <a:schemeClr val="dk1"/>
              </a:buClr>
              <a:buSzPts val="1800"/>
              <a:buChar char="•"/>
              <a:defRPr/>
            </a:lvl2pPr>
            <a:lvl3pPr indent="-342900" lvl="2" marL="1371600" algn="l">
              <a:lnSpc>
                <a:spcPct val="90000"/>
              </a:lnSpc>
              <a:spcBef>
                <a:spcPts val="1170"/>
              </a:spcBef>
              <a:spcAft>
                <a:spcPts val="0"/>
              </a:spcAft>
              <a:buClr>
                <a:schemeClr val="dk1"/>
              </a:buClr>
              <a:buSzPts val="1800"/>
              <a:buChar char="•"/>
              <a:defRPr/>
            </a:lvl3pPr>
            <a:lvl4pPr indent="-342900" lvl="3" marL="1828800" algn="l">
              <a:lnSpc>
                <a:spcPct val="90000"/>
              </a:lnSpc>
              <a:spcBef>
                <a:spcPts val="1170"/>
              </a:spcBef>
              <a:spcAft>
                <a:spcPts val="0"/>
              </a:spcAft>
              <a:buClr>
                <a:schemeClr val="dk1"/>
              </a:buClr>
              <a:buSzPts val="1800"/>
              <a:buChar char="•"/>
              <a:defRPr/>
            </a:lvl4pPr>
            <a:lvl5pPr indent="-342900" lvl="4" marL="2286000" algn="l">
              <a:lnSpc>
                <a:spcPct val="90000"/>
              </a:lnSpc>
              <a:spcBef>
                <a:spcPts val="1170"/>
              </a:spcBef>
              <a:spcAft>
                <a:spcPts val="0"/>
              </a:spcAft>
              <a:buClr>
                <a:schemeClr val="dk1"/>
              </a:buClr>
              <a:buSzPts val="1800"/>
              <a:buChar char="•"/>
              <a:defRPr/>
            </a:lvl5pPr>
            <a:lvl6pPr indent="-342900" lvl="5" marL="2743200" algn="l">
              <a:lnSpc>
                <a:spcPct val="90000"/>
              </a:lnSpc>
              <a:spcBef>
                <a:spcPts val="1170"/>
              </a:spcBef>
              <a:spcAft>
                <a:spcPts val="0"/>
              </a:spcAft>
              <a:buClr>
                <a:schemeClr val="dk1"/>
              </a:buClr>
              <a:buSzPts val="1800"/>
              <a:buChar char="•"/>
              <a:defRPr/>
            </a:lvl6pPr>
            <a:lvl7pPr indent="-342900" lvl="6" marL="3200400" algn="l">
              <a:lnSpc>
                <a:spcPct val="90000"/>
              </a:lnSpc>
              <a:spcBef>
                <a:spcPts val="1170"/>
              </a:spcBef>
              <a:spcAft>
                <a:spcPts val="0"/>
              </a:spcAft>
              <a:buClr>
                <a:schemeClr val="dk1"/>
              </a:buClr>
              <a:buSzPts val="1800"/>
              <a:buChar char="•"/>
              <a:defRPr/>
            </a:lvl7pPr>
            <a:lvl8pPr indent="-342900" lvl="7" marL="3657600" algn="l">
              <a:lnSpc>
                <a:spcPct val="90000"/>
              </a:lnSpc>
              <a:spcBef>
                <a:spcPts val="1170"/>
              </a:spcBef>
              <a:spcAft>
                <a:spcPts val="0"/>
              </a:spcAft>
              <a:buClr>
                <a:schemeClr val="dk1"/>
              </a:buClr>
              <a:buSzPts val="1800"/>
              <a:buChar char="•"/>
              <a:defRPr/>
            </a:lvl8pPr>
            <a:lvl9pPr indent="-342900" lvl="8" marL="4114800" algn="l">
              <a:lnSpc>
                <a:spcPct val="90000"/>
              </a:lnSpc>
              <a:spcBef>
                <a:spcPts val="1170"/>
              </a:spcBef>
              <a:spcAft>
                <a:spcPts val="0"/>
              </a:spcAft>
              <a:buClr>
                <a:schemeClr val="dk1"/>
              </a:buClr>
              <a:buSzPts val="1800"/>
              <a:buChar char="•"/>
              <a:defRPr/>
            </a:lvl9pPr>
          </a:lstStyle>
          <a:p/>
        </p:txBody>
      </p:sp>
      <p:sp>
        <p:nvSpPr>
          <p:cNvPr id="42" name="Google Shape;42;p7"/>
          <p:cNvSpPr txBox="1"/>
          <p:nvPr>
            <p:ph idx="10" type="dt"/>
          </p:nvPr>
        </p:nvSpPr>
        <p:spPr>
          <a:xfrm>
            <a:off x="1471107" y="28268108"/>
            <a:ext cx="4814530" cy="16237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7088059" y="28268108"/>
            <a:ext cx="7221796" cy="162379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15112276" y="28268108"/>
            <a:ext cx="4814530" cy="16237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471107" y="1623799"/>
            <a:ext cx="18455700" cy="589507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1471107" y="28268108"/>
            <a:ext cx="4814530" cy="16237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7088059" y="28268108"/>
            <a:ext cx="7221796" cy="162379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15112276" y="28268108"/>
            <a:ext cx="4814530" cy="16237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471107" y="28268108"/>
            <a:ext cx="4814530" cy="16237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7088059" y="28268108"/>
            <a:ext cx="7221796" cy="162379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15112276" y="28268108"/>
            <a:ext cx="4814530" cy="16237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473894" y="2033270"/>
            <a:ext cx="6901384" cy="711644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488"/>
              <a:buFont typeface="Calibri"/>
              <a:buNone/>
              <a:defRPr sz="748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9096900" y="4391305"/>
            <a:ext cx="10832693" cy="21674093"/>
          </a:xfrm>
          <a:prstGeom prst="rect">
            <a:avLst/>
          </a:prstGeom>
          <a:noFill/>
          <a:ln>
            <a:noFill/>
          </a:ln>
        </p:spPr>
        <p:txBody>
          <a:bodyPr anchorCtr="0" anchor="t" bIns="45700" lIns="91425" spcFirstLastPara="1" rIns="91425" wrap="square" tIns="45700">
            <a:normAutofit/>
          </a:bodyPr>
          <a:lstStyle>
            <a:lvl1pPr indent="-704088" lvl="0" marL="457200" algn="l">
              <a:lnSpc>
                <a:spcPct val="90000"/>
              </a:lnSpc>
              <a:spcBef>
                <a:spcPts val="2340"/>
              </a:spcBef>
              <a:spcAft>
                <a:spcPts val="0"/>
              </a:spcAft>
              <a:buClr>
                <a:schemeClr val="dk1"/>
              </a:buClr>
              <a:buSzPts val="7488"/>
              <a:buChar char="•"/>
              <a:defRPr sz="7487"/>
            </a:lvl1pPr>
            <a:lvl2pPr indent="-644652" lvl="1" marL="914400" algn="l">
              <a:lnSpc>
                <a:spcPct val="90000"/>
              </a:lnSpc>
              <a:spcBef>
                <a:spcPts val="1170"/>
              </a:spcBef>
              <a:spcAft>
                <a:spcPts val="0"/>
              </a:spcAft>
              <a:buClr>
                <a:schemeClr val="dk1"/>
              </a:buClr>
              <a:buSzPts val="6552"/>
              <a:buChar char="•"/>
              <a:defRPr sz="6551"/>
            </a:lvl2pPr>
            <a:lvl3pPr indent="-585216" lvl="2" marL="1371600" algn="l">
              <a:lnSpc>
                <a:spcPct val="90000"/>
              </a:lnSpc>
              <a:spcBef>
                <a:spcPts val="1170"/>
              </a:spcBef>
              <a:spcAft>
                <a:spcPts val="0"/>
              </a:spcAft>
              <a:buClr>
                <a:schemeClr val="dk1"/>
              </a:buClr>
              <a:buSzPts val="5616"/>
              <a:buChar char="•"/>
              <a:defRPr sz="5616"/>
            </a:lvl3pPr>
            <a:lvl4pPr indent="-525780" lvl="3" marL="1828800" algn="l">
              <a:lnSpc>
                <a:spcPct val="90000"/>
              </a:lnSpc>
              <a:spcBef>
                <a:spcPts val="1170"/>
              </a:spcBef>
              <a:spcAft>
                <a:spcPts val="0"/>
              </a:spcAft>
              <a:buClr>
                <a:schemeClr val="dk1"/>
              </a:buClr>
              <a:buSzPts val="4680"/>
              <a:buChar char="•"/>
              <a:defRPr sz="4680"/>
            </a:lvl4pPr>
            <a:lvl5pPr indent="-525779" lvl="4" marL="2286000" algn="l">
              <a:lnSpc>
                <a:spcPct val="90000"/>
              </a:lnSpc>
              <a:spcBef>
                <a:spcPts val="1170"/>
              </a:spcBef>
              <a:spcAft>
                <a:spcPts val="0"/>
              </a:spcAft>
              <a:buClr>
                <a:schemeClr val="dk1"/>
              </a:buClr>
              <a:buSzPts val="4680"/>
              <a:buChar char="•"/>
              <a:defRPr sz="4680"/>
            </a:lvl5pPr>
            <a:lvl6pPr indent="-525779" lvl="5" marL="2743200" algn="l">
              <a:lnSpc>
                <a:spcPct val="90000"/>
              </a:lnSpc>
              <a:spcBef>
                <a:spcPts val="1170"/>
              </a:spcBef>
              <a:spcAft>
                <a:spcPts val="0"/>
              </a:spcAft>
              <a:buClr>
                <a:schemeClr val="dk1"/>
              </a:buClr>
              <a:buSzPts val="4680"/>
              <a:buChar char="•"/>
              <a:defRPr sz="4680"/>
            </a:lvl6pPr>
            <a:lvl7pPr indent="-525779" lvl="6" marL="3200400" algn="l">
              <a:lnSpc>
                <a:spcPct val="90000"/>
              </a:lnSpc>
              <a:spcBef>
                <a:spcPts val="1170"/>
              </a:spcBef>
              <a:spcAft>
                <a:spcPts val="0"/>
              </a:spcAft>
              <a:buClr>
                <a:schemeClr val="dk1"/>
              </a:buClr>
              <a:buSzPts val="4680"/>
              <a:buChar char="•"/>
              <a:defRPr sz="4680"/>
            </a:lvl7pPr>
            <a:lvl8pPr indent="-525779" lvl="7" marL="3657600" algn="l">
              <a:lnSpc>
                <a:spcPct val="90000"/>
              </a:lnSpc>
              <a:spcBef>
                <a:spcPts val="1170"/>
              </a:spcBef>
              <a:spcAft>
                <a:spcPts val="0"/>
              </a:spcAft>
              <a:buClr>
                <a:schemeClr val="dk1"/>
              </a:buClr>
              <a:buSzPts val="4680"/>
              <a:buChar char="•"/>
              <a:defRPr sz="4680"/>
            </a:lvl8pPr>
            <a:lvl9pPr indent="-525779" lvl="8" marL="4114800" algn="l">
              <a:lnSpc>
                <a:spcPct val="90000"/>
              </a:lnSpc>
              <a:spcBef>
                <a:spcPts val="1170"/>
              </a:spcBef>
              <a:spcAft>
                <a:spcPts val="0"/>
              </a:spcAft>
              <a:buClr>
                <a:schemeClr val="dk1"/>
              </a:buClr>
              <a:buSzPts val="4680"/>
              <a:buChar char="•"/>
              <a:defRPr sz="4680"/>
            </a:lvl9pPr>
          </a:lstStyle>
          <a:p/>
        </p:txBody>
      </p:sp>
      <p:sp>
        <p:nvSpPr>
          <p:cNvPr id="57" name="Google Shape;57;p10"/>
          <p:cNvSpPr txBox="1"/>
          <p:nvPr>
            <p:ph idx="2" type="body"/>
          </p:nvPr>
        </p:nvSpPr>
        <p:spPr>
          <a:xfrm>
            <a:off x="1473894" y="9149715"/>
            <a:ext cx="6901384" cy="169509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40"/>
              </a:spcBef>
              <a:spcAft>
                <a:spcPts val="0"/>
              </a:spcAft>
              <a:buClr>
                <a:schemeClr val="dk1"/>
              </a:buClr>
              <a:buSzPts val="3744"/>
              <a:buNone/>
              <a:defRPr sz="3743"/>
            </a:lvl1pPr>
            <a:lvl2pPr indent="-228600" lvl="1" marL="914400" algn="l">
              <a:lnSpc>
                <a:spcPct val="90000"/>
              </a:lnSpc>
              <a:spcBef>
                <a:spcPts val="1170"/>
              </a:spcBef>
              <a:spcAft>
                <a:spcPts val="0"/>
              </a:spcAft>
              <a:buClr>
                <a:schemeClr val="dk1"/>
              </a:buClr>
              <a:buSzPts val="3276"/>
              <a:buNone/>
              <a:defRPr sz="3275"/>
            </a:lvl2pPr>
            <a:lvl3pPr indent="-228600" lvl="2" marL="1371600" algn="l">
              <a:lnSpc>
                <a:spcPct val="90000"/>
              </a:lnSpc>
              <a:spcBef>
                <a:spcPts val="1170"/>
              </a:spcBef>
              <a:spcAft>
                <a:spcPts val="0"/>
              </a:spcAft>
              <a:buClr>
                <a:schemeClr val="dk1"/>
              </a:buClr>
              <a:buSzPts val="2808"/>
              <a:buNone/>
              <a:defRPr sz="2808"/>
            </a:lvl3pPr>
            <a:lvl4pPr indent="-228600" lvl="3" marL="1828800" algn="l">
              <a:lnSpc>
                <a:spcPct val="90000"/>
              </a:lnSpc>
              <a:spcBef>
                <a:spcPts val="1170"/>
              </a:spcBef>
              <a:spcAft>
                <a:spcPts val="0"/>
              </a:spcAft>
              <a:buClr>
                <a:schemeClr val="dk1"/>
              </a:buClr>
              <a:buSzPts val="2340"/>
              <a:buNone/>
              <a:defRPr sz="2340"/>
            </a:lvl4pPr>
            <a:lvl5pPr indent="-228600" lvl="4" marL="2286000" algn="l">
              <a:lnSpc>
                <a:spcPct val="90000"/>
              </a:lnSpc>
              <a:spcBef>
                <a:spcPts val="1170"/>
              </a:spcBef>
              <a:spcAft>
                <a:spcPts val="0"/>
              </a:spcAft>
              <a:buClr>
                <a:schemeClr val="dk1"/>
              </a:buClr>
              <a:buSzPts val="2340"/>
              <a:buNone/>
              <a:defRPr sz="2340"/>
            </a:lvl5pPr>
            <a:lvl6pPr indent="-228600" lvl="5" marL="2743200" algn="l">
              <a:lnSpc>
                <a:spcPct val="90000"/>
              </a:lnSpc>
              <a:spcBef>
                <a:spcPts val="1170"/>
              </a:spcBef>
              <a:spcAft>
                <a:spcPts val="0"/>
              </a:spcAft>
              <a:buClr>
                <a:schemeClr val="dk1"/>
              </a:buClr>
              <a:buSzPts val="2340"/>
              <a:buNone/>
              <a:defRPr sz="2340"/>
            </a:lvl6pPr>
            <a:lvl7pPr indent="-228600" lvl="6" marL="3200400" algn="l">
              <a:lnSpc>
                <a:spcPct val="90000"/>
              </a:lnSpc>
              <a:spcBef>
                <a:spcPts val="1170"/>
              </a:spcBef>
              <a:spcAft>
                <a:spcPts val="0"/>
              </a:spcAft>
              <a:buClr>
                <a:schemeClr val="dk1"/>
              </a:buClr>
              <a:buSzPts val="2340"/>
              <a:buNone/>
              <a:defRPr sz="2340"/>
            </a:lvl7pPr>
            <a:lvl8pPr indent="-228600" lvl="7" marL="3657600" algn="l">
              <a:lnSpc>
                <a:spcPct val="90000"/>
              </a:lnSpc>
              <a:spcBef>
                <a:spcPts val="1170"/>
              </a:spcBef>
              <a:spcAft>
                <a:spcPts val="0"/>
              </a:spcAft>
              <a:buClr>
                <a:schemeClr val="dk1"/>
              </a:buClr>
              <a:buSzPts val="2340"/>
              <a:buNone/>
              <a:defRPr sz="2340"/>
            </a:lvl8pPr>
            <a:lvl9pPr indent="-228600" lvl="8" marL="4114800" algn="l">
              <a:lnSpc>
                <a:spcPct val="90000"/>
              </a:lnSpc>
              <a:spcBef>
                <a:spcPts val="1170"/>
              </a:spcBef>
              <a:spcAft>
                <a:spcPts val="0"/>
              </a:spcAft>
              <a:buClr>
                <a:schemeClr val="dk1"/>
              </a:buClr>
              <a:buSzPts val="2340"/>
              <a:buNone/>
              <a:defRPr sz="2340"/>
            </a:lvl9pPr>
          </a:lstStyle>
          <a:p/>
        </p:txBody>
      </p:sp>
      <p:sp>
        <p:nvSpPr>
          <p:cNvPr id="58" name="Google Shape;58;p10"/>
          <p:cNvSpPr txBox="1"/>
          <p:nvPr>
            <p:ph idx="10" type="dt"/>
          </p:nvPr>
        </p:nvSpPr>
        <p:spPr>
          <a:xfrm>
            <a:off x="1471107" y="28268108"/>
            <a:ext cx="4814530" cy="16237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7088059" y="28268108"/>
            <a:ext cx="7221796" cy="162379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15112276" y="28268108"/>
            <a:ext cx="4814530" cy="16237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473894" y="2033270"/>
            <a:ext cx="6901384" cy="711644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488"/>
              <a:buFont typeface="Calibri"/>
              <a:buNone/>
              <a:defRPr sz="748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9096900" y="4391305"/>
            <a:ext cx="10832693" cy="21674093"/>
          </a:xfrm>
          <a:prstGeom prst="rect">
            <a:avLst/>
          </a:prstGeom>
          <a:noFill/>
          <a:ln>
            <a:noFill/>
          </a:ln>
        </p:spPr>
      </p:sp>
      <p:sp>
        <p:nvSpPr>
          <p:cNvPr id="64" name="Google Shape;64;p11"/>
          <p:cNvSpPr txBox="1"/>
          <p:nvPr>
            <p:ph idx="1" type="body"/>
          </p:nvPr>
        </p:nvSpPr>
        <p:spPr>
          <a:xfrm>
            <a:off x="1473894" y="9149715"/>
            <a:ext cx="6901384" cy="169509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40"/>
              </a:spcBef>
              <a:spcAft>
                <a:spcPts val="0"/>
              </a:spcAft>
              <a:buClr>
                <a:schemeClr val="dk1"/>
              </a:buClr>
              <a:buSzPts val="3744"/>
              <a:buNone/>
              <a:defRPr sz="3743"/>
            </a:lvl1pPr>
            <a:lvl2pPr indent="-228600" lvl="1" marL="914400" algn="l">
              <a:lnSpc>
                <a:spcPct val="90000"/>
              </a:lnSpc>
              <a:spcBef>
                <a:spcPts val="1170"/>
              </a:spcBef>
              <a:spcAft>
                <a:spcPts val="0"/>
              </a:spcAft>
              <a:buClr>
                <a:schemeClr val="dk1"/>
              </a:buClr>
              <a:buSzPts val="3276"/>
              <a:buNone/>
              <a:defRPr sz="3275"/>
            </a:lvl2pPr>
            <a:lvl3pPr indent="-228600" lvl="2" marL="1371600" algn="l">
              <a:lnSpc>
                <a:spcPct val="90000"/>
              </a:lnSpc>
              <a:spcBef>
                <a:spcPts val="1170"/>
              </a:spcBef>
              <a:spcAft>
                <a:spcPts val="0"/>
              </a:spcAft>
              <a:buClr>
                <a:schemeClr val="dk1"/>
              </a:buClr>
              <a:buSzPts val="2808"/>
              <a:buNone/>
              <a:defRPr sz="2808"/>
            </a:lvl3pPr>
            <a:lvl4pPr indent="-228600" lvl="3" marL="1828800" algn="l">
              <a:lnSpc>
                <a:spcPct val="90000"/>
              </a:lnSpc>
              <a:spcBef>
                <a:spcPts val="1170"/>
              </a:spcBef>
              <a:spcAft>
                <a:spcPts val="0"/>
              </a:spcAft>
              <a:buClr>
                <a:schemeClr val="dk1"/>
              </a:buClr>
              <a:buSzPts val="2340"/>
              <a:buNone/>
              <a:defRPr sz="2340"/>
            </a:lvl4pPr>
            <a:lvl5pPr indent="-228600" lvl="4" marL="2286000" algn="l">
              <a:lnSpc>
                <a:spcPct val="90000"/>
              </a:lnSpc>
              <a:spcBef>
                <a:spcPts val="1170"/>
              </a:spcBef>
              <a:spcAft>
                <a:spcPts val="0"/>
              </a:spcAft>
              <a:buClr>
                <a:schemeClr val="dk1"/>
              </a:buClr>
              <a:buSzPts val="2340"/>
              <a:buNone/>
              <a:defRPr sz="2340"/>
            </a:lvl5pPr>
            <a:lvl6pPr indent="-228600" lvl="5" marL="2743200" algn="l">
              <a:lnSpc>
                <a:spcPct val="90000"/>
              </a:lnSpc>
              <a:spcBef>
                <a:spcPts val="1170"/>
              </a:spcBef>
              <a:spcAft>
                <a:spcPts val="0"/>
              </a:spcAft>
              <a:buClr>
                <a:schemeClr val="dk1"/>
              </a:buClr>
              <a:buSzPts val="2340"/>
              <a:buNone/>
              <a:defRPr sz="2340"/>
            </a:lvl6pPr>
            <a:lvl7pPr indent="-228600" lvl="6" marL="3200400" algn="l">
              <a:lnSpc>
                <a:spcPct val="90000"/>
              </a:lnSpc>
              <a:spcBef>
                <a:spcPts val="1170"/>
              </a:spcBef>
              <a:spcAft>
                <a:spcPts val="0"/>
              </a:spcAft>
              <a:buClr>
                <a:schemeClr val="dk1"/>
              </a:buClr>
              <a:buSzPts val="2340"/>
              <a:buNone/>
              <a:defRPr sz="2340"/>
            </a:lvl7pPr>
            <a:lvl8pPr indent="-228600" lvl="7" marL="3657600" algn="l">
              <a:lnSpc>
                <a:spcPct val="90000"/>
              </a:lnSpc>
              <a:spcBef>
                <a:spcPts val="1170"/>
              </a:spcBef>
              <a:spcAft>
                <a:spcPts val="0"/>
              </a:spcAft>
              <a:buClr>
                <a:schemeClr val="dk1"/>
              </a:buClr>
              <a:buSzPts val="2340"/>
              <a:buNone/>
              <a:defRPr sz="2340"/>
            </a:lvl8pPr>
            <a:lvl9pPr indent="-228600" lvl="8" marL="4114800" algn="l">
              <a:lnSpc>
                <a:spcPct val="90000"/>
              </a:lnSpc>
              <a:spcBef>
                <a:spcPts val="1170"/>
              </a:spcBef>
              <a:spcAft>
                <a:spcPts val="0"/>
              </a:spcAft>
              <a:buClr>
                <a:schemeClr val="dk1"/>
              </a:buClr>
              <a:buSzPts val="2340"/>
              <a:buNone/>
              <a:defRPr sz="2340"/>
            </a:lvl9pPr>
          </a:lstStyle>
          <a:p/>
        </p:txBody>
      </p:sp>
      <p:sp>
        <p:nvSpPr>
          <p:cNvPr id="65" name="Google Shape;65;p11"/>
          <p:cNvSpPr txBox="1"/>
          <p:nvPr>
            <p:ph idx="10" type="dt"/>
          </p:nvPr>
        </p:nvSpPr>
        <p:spPr>
          <a:xfrm>
            <a:off x="1471107" y="28268108"/>
            <a:ext cx="4814530" cy="16237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7088059" y="28268108"/>
            <a:ext cx="7221796" cy="162379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15112276" y="28268108"/>
            <a:ext cx="4814530" cy="16237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471107" y="1623799"/>
            <a:ext cx="18455700" cy="589507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296"/>
              <a:buFont typeface="Calibri"/>
              <a:buNone/>
              <a:defRPr b="0" i="0" sz="10296"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471107" y="8118960"/>
            <a:ext cx="18455700" cy="19351367"/>
          </a:xfrm>
          <a:prstGeom prst="rect">
            <a:avLst/>
          </a:prstGeom>
          <a:noFill/>
          <a:ln>
            <a:noFill/>
          </a:ln>
        </p:spPr>
        <p:txBody>
          <a:bodyPr anchorCtr="0" anchor="t" bIns="45700" lIns="91425" spcFirstLastPara="1" rIns="91425" wrap="square" tIns="45700">
            <a:normAutofit/>
          </a:bodyPr>
          <a:lstStyle>
            <a:lvl1pPr indent="-644652" lvl="0" marL="457200" marR="0" rtl="0" algn="l">
              <a:lnSpc>
                <a:spcPct val="90000"/>
              </a:lnSpc>
              <a:spcBef>
                <a:spcPts val="2340"/>
              </a:spcBef>
              <a:spcAft>
                <a:spcPts val="0"/>
              </a:spcAft>
              <a:buClr>
                <a:schemeClr val="dk1"/>
              </a:buClr>
              <a:buSzPts val="6552"/>
              <a:buFont typeface="Arial"/>
              <a:buChar char="•"/>
              <a:defRPr b="0" i="0" sz="6551" u="none" cap="none" strike="noStrike">
                <a:solidFill>
                  <a:schemeClr val="dk1"/>
                </a:solidFill>
                <a:latin typeface="Calibri"/>
                <a:ea typeface="Calibri"/>
                <a:cs typeface="Calibri"/>
                <a:sym typeface="Calibri"/>
              </a:defRPr>
            </a:lvl1pPr>
            <a:lvl2pPr indent="-585216" lvl="1" marL="914400" marR="0" rtl="0" algn="l">
              <a:lnSpc>
                <a:spcPct val="90000"/>
              </a:lnSpc>
              <a:spcBef>
                <a:spcPts val="1170"/>
              </a:spcBef>
              <a:spcAft>
                <a:spcPts val="0"/>
              </a:spcAft>
              <a:buClr>
                <a:schemeClr val="dk1"/>
              </a:buClr>
              <a:buSzPts val="5616"/>
              <a:buFont typeface="Arial"/>
              <a:buChar char="•"/>
              <a:defRPr b="0" i="0" sz="5616" u="none" cap="none" strike="noStrike">
                <a:solidFill>
                  <a:schemeClr val="dk1"/>
                </a:solidFill>
                <a:latin typeface="Calibri"/>
                <a:ea typeface="Calibri"/>
                <a:cs typeface="Calibri"/>
                <a:sym typeface="Calibri"/>
              </a:defRPr>
            </a:lvl2pPr>
            <a:lvl3pPr indent="-525780" lvl="2" marL="1371600" marR="0" rtl="0" algn="l">
              <a:lnSpc>
                <a:spcPct val="90000"/>
              </a:lnSpc>
              <a:spcBef>
                <a:spcPts val="1170"/>
              </a:spcBef>
              <a:spcAft>
                <a:spcPts val="0"/>
              </a:spcAft>
              <a:buClr>
                <a:schemeClr val="dk1"/>
              </a:buClr>
              <a:buSzPts val="4680"/>
              <a:buFont typeface="Arial"/>
              <a:buChar char="•"/>
              <a:defRPr b="0" i="0" sz="4680" u="none" cap="none" strike="noStrike">
                <a:solidFill>
                  <a:schemeClr val="dk1"/>
                </a:solidFill>
                <a:latin typeface="Calibri"/>
                <a:ea typeface="Calibri"/>
                <a:cs typeface="Calibri"/>
                <a:sym typeface="Calibri"/>
              </a:defRPr>
            </a:lvl3pPr>
            <a:lvl4pPr indent="-496061" lvl="3" marL="1828800" marR="0" rtl="0" algn="l">
              <a:lnSpc>
                <a:spcPct val="90000"/>
              </a:lnSpc>
              <a:spcBef>
                <a:spcPts val="1170"/>
              </a:spcBef>
              <a:spcAft>
                <a:spcPts val="0"/>
              </a:spcAft>
              <a:buClr>
                <a:schemeClr val="dk1"/>
              </a:buClr>
              <a:buSzPts val="4212"/>
              <a:buFont typeface="Arial"/>
              <a:buChar char="•"/>
              <a:defRPr b="0" i="0" sz="4212" u="none" cap="none" strike="noStrike">
                <a:solidFill>
                  <a:schemeClr val="dk1"/>
                </a:solidFill>
                <a:latin typeface="Calibri"/>
                <a:ea typeface="Calibri"/>
                <a:cs typeface="Calibri"/>
                <a:sym typeface="Calibri"/>
              </a:defRPr>
            </a:lvl4pPr>
            <a:lvl5pPr indent="-496061" lvl="4" marL="2286000" marR="0" rtl="0" algn="l">
              <a:lnSpc>
                <a:spcPct val="90000"/>
              </a:lnSpc>
              <a:spcBef>
                <a:spcPts val="1170"/>
              </a:spcBef>
              <a:spcAft>
                <a:spcPts val="0"/>
              </a:spcAft>
              <a:buClr>
                <a:schemeClr val="dk1"/>
              </a:buClr>
              <a:buSzPts val="4212"/>
              <a:buFont typeface="Arial"/>
              <a:buChar char="•"/>
              <a:defRPr b="0" i="0" sz="4212" u="none" cap="none" strike="noStrike">
                <a:solidFill>
                  <a:schemeClr val="dk1"/>
                </a:solidFill>
                <a:latin typeface="Calibri"/>
                <a:ea typeface="Calibri"/>
                <a:cs typeface="Calibri"/>
                <a:sym typeface="Calibri"/>
              </a:defRPr>
            </a:lvl5pPr>
            <a:lvl6pPr indent="-496061" lvl="5" marL="2743200" marR="0" rtl="0" algn="l">
              <a:lnSpc>
                <a:spcPct val="90000"/>
              </a:lnSpc>
              <a:spcBef>
                <a:spcPts val="1170"/>
              </a:spcBef>
              <a:spcAft>
                <a:spcPts val="0"/>
              </a:spcAft>
              <a:buClr>
                <a:schemeClr val="dk1"/>
              </a:buClr>
              <a:buSzPts val="4212"/>
              <a:buFont typeface="Arial"/>
              <a:buChar char="•"/>
              <a:defRPr b="0" i="0" sz="4212" u="none" cap="none" strike="noStrike">
                <a:solidFill>
                  <a:schemeClr val="dk1"/>
                </a:solidFill>
                <a:latin typeface="Calibri"/>
                <a:ea typeface="Calibri"/>
                <a:cs typeface="Calibri"/>
                <a:sym typeface="Calibri"/>
              </a:defRPr>
            </a:lvl6pPr>
            <a:lvl7pPr indent="-496061" lvl="6" marL="3200400" marR="0" rtl="0" algn="l">
              <a:lnSpc>
                <a:spcPct val="90000"/>
              </a:lnSpc>
              <a:spcBef>
                <a:spcPts val="1170"/>
              </a:spcBef>
              <a:spcAft>
                <a:spcPts val="0"/>
              </a:spcAft>
              <a:buClr>
                <a:schemeClr val="dk1"/>
              </a:buClr>
              <a:buSzPts val="4212"/>
              <a:buFont typeface="Arial"/>
              <a:buChar char="•"/>
              <a:defRPr b="0" i="0" sz="4212" u="none" cap="none" strike="noStrike">
                <a:solidFill>
                  <a:schemeClr val="dk1"/>
                </a:solidFill>
                <a:latin typeface="Calibri"/>
                <a:ea typeface="Calibri"/>
                <a:cs typeface="Calibri"/>
                <a:sym typeface="Calibri"/>
              </a:defRPr>
            </a:lvl7pPr>
            <a:lvl8pPr indent="-496061" lvl="7" marL="3657600" marR="0" rtl="0" algn="l">
              <a:lnSpc>
                <a:spcPct val="90000"/>
              </a:lnSpc>
              <a:spcBef>
                <a:spcPts val="1170"/>
              </a:spcBef>
              <a:spcAft>
                <a:spcPts val="0"/>
              </a:spcAft>
              <a:buClr>
                <a:schemeClr val="dk1"/>
              </a:buClr>
              <a:buSzPts val="4212"/>
              <a:buFont typeface="Arial"/>
              <a:buChar char="•"/>
              <a:defRPr b="0" i="0" sz="4212" u="none" cap="none" strike="noStrike">
                <a:solidFill>
                  <a:schemeClr val="dk1"/>
                </a:solidFill>
                <a:latin typeface="Calibri"/>
                <a:ea typeface="Calibri"/>
                <a:cs typeface="Calibri"/>
                <a:sym typeface="Calibri"/>
              </a:defRPr>
            </a:lvl8pPr>
            <a:lvl9pPr indent="-496061" lvl="8" marL="4114800" marR="0" rtl="0" algn="l">
              <a:lnSpc>
                <a:spcPct val="90000"/>
              </a:lnSpc>
              <a:spcBef>
                <a:spcPts val="1170"/>
              </a:spcBef>
              <a:spcAft>
                <a:spcPts val="0"/>
              </a:spcAft>
              <a:buClr>
                <a:schemeClr val="dk1"/>
              </a:buClr>
              <a:buSzPts val="4212"/>
              <a:buFont typeface="Arial"/>
              <a:buChar char="•"/>
              <a:defRPr b="0" i="0" sz="4212"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471107" y="28268108"/>
            <a:ext cx="4814530" cy="162379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808"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088059" y="28268108"/>
            <a:ext cx="7221796" cy="162379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808"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112276" y="28268108"/>
            <a:ext cx="4814530" cy="162379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808"/>
              <a:buFont typeface="Arial"/>
              <a:buNone/>
              <a:defRPr b="0" i="0" sz="280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rive.google.com/file/d/1rWaQO3Qvcjm5nsC9j1-NaIhtA4dEJ6Ri/view?usp=drive_li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1422b69cc5_1_0"/>
          <p:cNvSpPr txBox="1"/>
          <p:nvPr/>
        </p:nvSpPr>
        <p:spPr>
          <a:xfrm>
            <a:off x="16396616" y="818122"/>
            <a:ext cx="13457100" cy="240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0"/>
              <a:buFont typeface="Arial"/>
              <a:buNone/>
            </a:pPr>
            <a:r>
              <a:rPr b="0" i="0" lang="en-US" sz="15000" u="none" cap="none" strike="noStrike">
                <a:solidFill>
                  <a:schemeClr val="dk1"/>
                </a:solidFill>
                <a:latin typeface="Calibri"/>
                <a:ea typeface="Calibri"/>
                <a:cs typeface="Calibri"/>
                <a:sym typeface="Calibri"/>
              </a:rPr>
              <a:t>Team Name</a:t>
            </a:r>
            <a:endParaRPr b="0" i="0" sz="1400" u="none" cap="none" strike="noStrike">
              <a:solidFill>
                <a:srgbClr val="000000"/>
              </a:solidFill>
              <a:latin typeface="Arial"/>
              <a:ea typeface="Arial"/>
              <a:cs typeface="Arial"/>
              <a:sym typeface="Arial"/>
            </a:endParaRPr>
          </a:p>
        </p:txBody>
      </p:sp>
      <p:sp>
        <p:nvSpPr>
          <p:cNvPr id="85" name="Google Shape;85;g31422b69cc5_1_0"/>
          <p:cNvSpPr txBox="1"/>
          <p:nvPr/>
        </p:nvSpPr>
        <p:spPr>
          <a:xfrm>
            <a:off x="818147" y="6960857"/>
            <a:ext cx="19328400" cy="409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4400">
                <a:solidFill>
                  <a:srgbClr val="212121"/>
                </a:solidFill>
              </a:rPr>
              <a:t>is an AR-powered desktop app that uses mirror therapy to help individuals with Phantom Limb Pain (PLP) engage in interactive exercises, stimulating both residual and phantom muscles for at-home or clinic-based rehabilitation.</a:t>
            </a:r>
            <a:endParaRPr sz="4400">
              <a:solidFill>
                <a:srgbClr val="212121"/>
              </a:solidFill>
            </a:endParaRPr>
          </a:p>
          <a:p>
            <a:pPr indent="0" lvl="0" marL="0" marR="0" rtl="0" algn="l">
              <a:lnSpc>
                <a:spcPct val="100000"/>
              </a:lnSpc>
              <a:spcBef>
                <a:spcPts val="1200"/>
              </a:spcBef>
              <a:spcAft>
                <a:spcPts val="0"/>
              </a:spcAft>
              <a:buClr>
                <a:srgbClr val="000000"/>
              </a:buClr>
              <a:buSzPts val="4400"/>
              <a:buFont typeface="Arial"/>
              <a:buNone/>
            </a:pPr>
            <a:r>
              <a:t/>
            </a:r>
            <a:endParaRPr sz="4400">
              <a:solidFill>
                <a:srgbClr val="212121"/>
              </a:solidFill>
            </a:endParaRPr>
          </a:p>
        </p:txBody>
      </p:sp>
      <p:sp>
        <p:nvSpPr>
          <p:cNvPr id="86" name="Google Shape;86;g31422b69cc5_1_0"/>
          <p:cNvSpPr txBox="1"/>
          <p:nvPr/>
        </p:nvSpPr>
        <p:spPr>
          <a:xfrm>
            <a:off x="640547" y="11074623"/>
            <a:ext cx="18904500" cy="409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Problem Statement</a:t>
            </a:r>
            <a:endParaRPr b="0" i="0" sz="1400" u="none" cap="none" strike="noStrike">
              <a:solidFill>
                <a:srgbClr val="000000"/>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4400">
                <a:solidFill>
                  <a:srgbClr val="212121"/>
                </a:solidFill>
              </a:rPr>
              <a:t>People suffering from Phantom Limb Pain (PLP) lack accessible, user-friendly, and interactive therapy solutions they can use independently—both between therapy sessions and after returning home.</a:t>
            </a:r>
            <a:endParaRPr sz="4400">
              <a:solidFill>
                <a:srgbClr val="212121"/>
              </a:solidFill>
            </a:endParaRPr>
          </a:p>
          <a:p>
            <a:pPr indent="0" lvl="0" marL="0" marR="0" rtl="0" algn="l">
              <a:lnSpc>
                <a:spcPct val="100000"/>
              </a:lnSpc>
              <a:spcBef>
                <a:spcPts val="1200"/>
              </a:spcBef>
              <a:spcAft>
                <a:spcPts val="0"/>
              </a:spcAft>
              <a:buClr>
                <a:srgbClr val="000000"/>
              </a:buClr>
              <a:buSzPts val="4400"/>
              <a:buFont typeface="Arial"/>
              <a:buNone/>
            </a:pPr>
            <a:r>
              <a:t/>
            </a:r>
            <a:endParaRPr sz="4400">
              <a:solidFill>
                <a:srgbClr val="212121"/>
              </a:solidFill>
            </a:endParaRPr>
          </a:p>
        </p:txBody>
      </p:sp>
      <p:sp>
        <p:nvSpPr>
          <p:cNvPr id="87" name="Google Shape;87;g31422b69cc5_1_0"/>
          <p:cNvSpPr txBox="1"/>
          <p:nvPr/>
        </p:nvSpPr>
        <p:spPr>
          <a:xfrm>
            <a:off x="9048375" y="24837624"/>
            <a:ext cx="45822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The Team </a:t>
            </a:r>
            <a:endParaRPr b="0" i="0" sz="1400" u="none" cap="none" strike="noStrike">
              <a:solidFill>
                <a:srgbClr val="000000"/>
              </a:solidFill>
              <a:latin typeface="Arial"/>
              <a:ea typeface="Arial"/>
              <a:cs typeface="Arial"/>
              <a:sym typeface="Arial"/>
            </a:endParaRPr>
          </a:p>
        </p:txBody>
      </p:sp>
      <p:sp>
        <p:nvSpPr>
          <p:cNvPr id="88" name="Google Shape;88;g31422b69cc5_1_0"/>
          <p:cNvSpPr/>
          <p:nvPr/>
        </p:nvSpPr>
        <p:spPr>
          <a:xfrm>
            <a:off x="5360946" y="25801095"/>
            <a:ext cx="2454300" cy="29226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g31422b69cc5_1_0"/>
          <p:cNvSpPr/>
          <p:nvPr/>
        </p:nvSpPr>
        <p:spPr>
          <a:xfrm>
            <a:off x="9471735" y="25801095"/>
            <a:ext cx="2454300" cy="29226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g31422b69cc5_1_0"/>
          <p:cNvSpPr/>
          <p:nvPr/>
        </p:nvSpPr>
        <p:spPr>
          <a:xfrm>
            <a:off x="13467974" y="25801095"/>
            <a:ext cx="2454300" cy="29226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g31422b69cc5_1_0"/>
          <p:cNvSpPr/>
          <p:nvPr/>
        </p:nvSpPr>
        <p:spPr>
          <a:xfrm>
            <a:off x="17692187" y="25801094"/>
            <a:ext cx="2454300" cy="29226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g31422b69cc5_1_0"/>
          <p:cNvSpPr txBox="1"/>
          <p:nvPr/>
        </p:nvSpPr>
        <p:spPr>
          <a:xfrm>
            <a:off x="818147" y="297450"/>
            <a:ext cx="19328400" cy="6928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3100">
                <a:solidFill>
                  <a:schemeClr val="dk1"/>
                </a:solidFill>
                <a:extLst>
                  <a:ext uri="http://customooxmlschemas.google.com/">
                    <go:slidesCustomData xmlns:go="http://customooxmlschemas.google.com/" textRoundtripDataId="0"/>
                  </a:ext>
                </a:extLst>
              </a:rPr>
              <a:t>Name:</a:t>
            </a:r>
            <a:r>
              <a:rPr lang="en-US" sz="3100">
                <a:solidFill>
                  <a:schemeClr val="dk1"/>
                </a:solidFill>
                <a:extLst>
                  <a:ext uri="http://customooxmlschemas.google.com/">
                    <go:slidesCustomData xmlns:go="http://customooxmlschemas.google.com/" textRoundtripDataId="1"/>
                  </a:ext>
                </a:extLst>
              </a:rPr>
              <a:t> LimbSense</a:t>
            </a:r>
            <a:br>
              <a:rPr lang="en-US" sz="3100">
                <a:solidFill>
                  <a:schemeClr val="dk1"/>
                </a:solidFill>
                <a:extLst>
                  <a:ext uri="http://customooxmlschemas.google.com/">
                    <go:slidesCustomData xmlns:go="http://customooxmlschemas.google.com/" textRoundtripDataId="1"/>
                  </a:ext>
                </a:extLst>
              </a:rPr>
            </a:br>
            <a:r>
              <a:rPr b="1" lang="en-US" sz="3100">
                <a:solidFill>
                  <a:schemeClr val="dk1"/>
                </a:solidFill>
                <a:extLst>
                  <a:ext uri="http://customooxmlschemas.google.com/">
                    <go:slidesCustomData xmlns:go="http://customooxmlschemas.google.com/" textRoundtripDataId="2"/>
                  </a:ext>
                </a:extLst>
              </a:rPr>
              <a:t>Tagline:</a:t>
            </a:r>
            <a:r>
              <a:rPr lang="en-US" sz="3100">
                <a:solidFill>
                  <a:schemeClr val="dk1"/>
                </a:solidFill>
                <a:extLst>
                  <a:ext uri="http://customooxmlschemas.google.com/">
                    <go:slidesCustomData xmlns:go="http://customooxmlschemas.google.com/" textRoundtripDataId="3"/>
                  </a:ext>
                </a:extLst>
              </a:rPr>
              <a:t> "Bringing your phantom limb to life."</a:t>
            </a:r>
            <a:endParaRPr sz="3100">
              <a:solidFill>
                <a:schemeClr val="dk1"/>
              </a:solidFill>
              <a:extLst>
                <a:ext uri="http://customooxmlschemas.google.com/">
                  <go:slidesCustomData xmlns:go="http://customooxmlschemas.google.com/" textRoundtripDataId="4"/>
                </a:ext>
              </a:extLst>
            </a:endParaRPr>
          </a:p>
          <a:p>
            <a:pPr indent="0" lvl="0" marL="0" rtl="0" algn="l">
              <a:spcBef>
                <a:spcPts val="0"/>
              </a:spcBef>
              <a:spcAft>
                <a:spcPts val="0"/>
              </a:spcAft>
              <a:buClr>
                <a:schemeClr val="dk1"/>
              </a:buClr>
              <a:buSzPts val="1100"/>
              <a:buFont typeface="Arial"/>
              <a:buNone/>
            </a:pPr>
            <a:r>
              <a:rPr b="1" lang="en-US" sz="3100">
                <a:solidFill>
                  <a:schemeClr val="dk1"/>
                </a:solidFill>
                <a:extLst>
                  <a:ext uri="http://customooxmlschemas.google.com/">
                    <go:slidesCustomData xmlns:go="http://customooxmlschemas.google.com/" textRoundtripDataId="5"/>
                  </a:ext>
                </a:extLst>
              </a:rPr>
              <a:t>Name:</a:t>
            </a:r>
            <a:r>
              <a:rPr lang="en-US" sz="3100">
                <a:solidFill>
                  <a:schemeClr val="dk1"/>
                </a:solidFill>
                <a:extLst>
                  <a:ext uri="http://customooxmlschemas.google.com/">
                    <go:slidesCustomData xmlns:go="http://customooxmlschemas.google.com/" textRoundtripDataId="6"/>
                  </a:ext>
                </a:extLst>
              </a:rPr>
              <a:t> PhantomRelief</a:t>
            </a:r>
            <a:br>
              <a:rPr lang="en-US" sz="3100">
                <a:solidFill>
                  <a:schemeClr val="dk1"/>
                </a:solidFill>
                <a:extLst>
                  <a:ext uri="http://customooxmlschemas.google.com/">
                    <go:slidesCustomData xmlns:go="http://customooxmlschemas.google.com/" textRoundtripDataId="6"/>
                  </a:ext>
                </a:extLst>
              </a:rPr>
            </a:br>
            <a:r>
              <a:rPr b="1" lang="en-US" sz="3100">
                <a:solidFill>
                  <a:schemeClr val="dk1"/>
                </a:solidFill>
                <a:extLst>
                  <a:ext uri="http://customooxmlschemas.google.com/">
                    <go:slidesCustomData xmlns:go="http://customooxmlschemas.google.com/" textRoundtripDataId="7"/>
                  </a:ext>
                </a:extLst>
              </a:rPr>
              <a:t>Tagline:</a:t>
            </a:r>
            <a:r>
              <a:rPr lang="en-US" sz="3100">
                <a:solidFill>
                  <a:schemeClr val="dk1"/>
                </a:solidFill>
                <a:extLst>
                  <a:ext uri="http://customooxmlschemas.google.com/">
                    <go:slidesCustomData xmlns:go="http://customooxmlschemas.google.com/" textRoundtripDataId="8"/>
                  </a:ext>
                </a:extLst>
              </a:rPr>
              <a:t> "Interactive therapy for r a pain-free future."</a:t>
            </a:r>
            <a:endParaRPr sz="3100">
              <a:solidFill>
                <a:schemeClr val="dk1"/>
              </a:solidFill>
              <a:extLst>
                <a:ext uri="http://customooxmlschemas.google.com/">
                  <go:slidesCustomData xmlns:go="http://customooxmlschemas.google.com/" textRoundtripDataId="9"/>
                </a:ext>
              </a:extLst>
            </a:endParaRPr>
          </a:p>
          <a:p>
            <a:pPr indent="0" lvl="0" marL="0" rtl="0" algn="l">
              <a:spcBef>
                <a:spcPts val="0"/>
              </a:spcBef>
              <a:spcAft>
                <a:spcPts val="0"/>
              </a:spcAft>
              <a:buClr>
                <a:schemeClr val="dk1"/>
              </a:buClr>
              <a:buSzPts val="1100"/>
              <a:buFont typeface="Arial"/>
              <a:buNone/>
            </a:pPr>
            <a:r>
              <a:rPr b="1" lang="en-US" sz="3100">
                <a:solidFill>
                  <a:schemeClr val="dk1"/>
                </a:solidFill>
                <a:extLst>
                  <a:ext uri="http://customooxmlschemas.google.com/">
                    <go:slidesCustomData xmlns:go="http://customooxmlschemas.google.com/" textRoundtripDataId="10"/>
                  </a:ext>
                </a:extLst>
              </a:rPr>
              <a:t>Name:</a:t>
            </a:r>
            <a:r>
              <a:rPr lang="en-US" sz="3100">
                <a:solidFill>
                  <a:schemeClr val="dk1"/>
                </a:solidFill>
                <a:extLst>
                  <a:ext uri="http://customooxmlschemas.google.com/">
                    <go:slidesCustomData xmlns:go="http://customooxmlschemas.google.com/" textRoundtripDataId="11"/>
                  </a:ext>
                </a:extLst>
              </a:rPr>
              <a:t> ReLimb</a:t>
            </a:r>
            <a:br>
              <a:rPr lang="en-US" sz="3100">
                <a:solidFill>
                  <a:schemeClr val="dk1"/>
                </a:solidFill>
                <a:extLst>
                  <a:ext uri="http://customooxmlschemas.google.com/">
                    <go:slidesCustomData xmlns:go="http://customooxmlschemas.google.com/" textRoundtripDataId="11"/>
                  </a:ext>
                </a:extLst>
              </a:rPr>
            </a:br>
            <a:r>
              <a:rPr b="1" lang="en-US" sz="3100">
                <a:solidFill>
                  <a:schemeClr val="dk1"/>
                </a:solidFill>
                <a:extLst>
                  <a:ext uri="http://customooxmlschemas.google.com/">
                    <go:slidesCustomData xmlns:go="http://customooxmlschemas.google.com/" textRoundtripDataId="12"/>
                  </a:ext>
                </a:extLst>
              </a:rPr>
              <a:t>Tagline:</a:t>
            </a:r>
            <a:r>
              <a:rPr lang="en-US" sz="3100">
                <a:solidFill>
                  <a:schemeClr val="dk1"/>
                </a:solidFill>
                <a:extLst>
                  <a:ext uri="http://customooxmlschemas.google.com/">
                    <go:slidesCustomData xmlns:go="http://customooxmlschemas.google.com/" textRoundtripDataId="13"/>
                  </a:ext>
                </a:extLst>
              </a:rPr>
              <a:t> "Experience your missing limb, at your fingertips."</a:t>
            </a:r>
            <a:endParaRPr sz="3100">
              <a:solidFill>
                <a:schemeClr val="dk1"/>
              </a:solidFill>
              <a:extLst>
                <a:ext uri="http://customooxmlschemas.google.com/">
                  <go:slidesCustomData xmlns:go="http://customooxmlschemas.google.com/" textRoundtripDataId="14"/>
                </a:ext>
              </a:extLst>
            </a:endParaRPr>
          </a:p>
          <a:p>
            <a:pPr indent="0" lvl="0" marL="0" rtl="0" algn="l">
              <a:spcBef>
                <a:spcPts val="0"/>
              </a:spcBef>
              <a:spcAft>
                <a:spcPts val="0"/>
              </a:spcAft>
              <a:buClr>
                <a:schemeClr val="dk1"/>
              </a:buClr>
              <a:buSzPts val="1100"/>
              <a:buFont typeface="Arial"/>
              <a:buNone/>
            </a:pPr>
            <a:r>
              <a:rPr b="1" lang="en-US" sz="3100">
                <a:solidFill>
                  <a:schemeClr val="dk1"/>
                </a:solidFill>
                <a:extLst>
                  <a:ext uri="http://customooxmlschemas.google.com/">
                    <go:slidesCustomData xmlns:go="http://customooxmlschemas.google.com/" textRoundtripDataId="15"/>
                  </a:ext>
                </a:extLst>
              </a:rPr>
              <a:t>Name:</a:t>
            </a:r>
            <a:r>
              <a:rPr lang="en-US" sz="3100">
                <a:solidFill>
                  <a:schemeClr val="dk1"/>
                </a:solidFill>
                <a:extLst>
                  <a:ext uri="http://customooxmlschemas.google.com/">
                    <go:slidesCustomData xmlns:go="http://customooxmlschemas.google.com/" textRoundtripDataId="16"/>
                  </a:ext>
                </a:extLst>
              </a:rPr>
              <a:t> LimbVision</a:t>
            </a:r>
            <a:br>
              <a:rPr lang="en-US" sz="3100">
                <a:solidFill>
                  <a:schemeClr val="dk1"/>
                </a:solidFill>
                <a:extLst>
                  <a:ext uri="http://customooxmlschemas.google.com/">
                    <go:slidesCustomData xmlns:go="http://customooxmlschemas.google.com/" textRoundtripDataId="16"/>
                  </a:ext>
                </a:extLst>
              </a:rPr>
            </a:br>
            <a:r>
              <a:rPr b="1" lang="en-US" sz="3100">
                <a:solidFill>
                  <a:schemeClr val="dk1"/>
                </a:solidFill>
                <a:extLst>
                  <a:ext uri="http://customooxmlschemas.google.com/">
                    <go:slidesCustomData xmlns:go="http://customooxmlschemas.google.com/" textRoundtripDataId="17"/>
                  </a:ext>
                </a:extLst>
              </a:rPr>
              <a:t>Tagline:</a:t>
            </a:r>
            <a:r>
              <a:rPr lang="en-US" sz="3100">
                <a:solidFill>
                  <a:schemeClr val="dk1"/>
                </a:solidFill>
                <a:extLst>
                  <a:ext uri="http://customooxmlschemas.google.com/">
                    <go:slidesCustomData xmlns:go="http://customooxmlschemas.google.com/" textRoundtripDataId="18"/>
                  </a:ext>
                </a:extLst>
              </a:rPr>
              <a:t> "Healing through reflection and movement."</a:t>
            </a:r>
            <a:endParaRPr sz="3100">
              <a:solidFill>
                <a:schemeClr val="dk1"/>
              </a:solidFill>
              <a:extLst>
                <a:ext uri="http://customooxmlschemas.google.com/">
                  <go:slidesCustomData xmlns:go="http://customooxmlschemas.google.com/" textRoundtripDataId="19"/>
                </a:ext>
              </a:extLst>
            </a:endParaRPr>
          </a:p>
          <a:p>
            <a:pPr indent="0" lvl="0" marL="0" rtl="0" algn="l">
              <a:spcBef>
                <a:spcPts val="0"/>
              </a:spcBef>
              <a:spcAft>
                <a:spcPts val="0"/>
              </a:spcAft>
              <a:buClr>
                <a:schemeClr val="dk1"/>
              </a:buClr>
              <a:buSzPts val="1100"/>
              <a:buFont typeface="Arial"/>
              <a:buNone/>
            </a:pPr>
            <a:r>
              <a:rPr b="1" lang="en-US" sz="3100">
                <a:solidFill>
                  <a:schemeClr val="dk1"/>
                </a:solidFill>
                <a:extLst>
                  <a:ext uri="http://customooxmlschemas.google.com/">
                    <go:slidesCustomData xmlns:go="http://customooxmlschemas.google.com/" textRoundtripDataId="20"/>
                  </a:ext>
                </a:extLst>
              </a:rPr>
              <a:t>Name:</a:t>
            </a:r>
            <a:r>
              <a:rPr lang="en-US" sz="3100">
                <a:solidFill>
                  <a:schemeClr val="dk1"/>
                </a:solidFill>
                <a:extLst>
                  <a:ext uri="http://customooxmlschemas.google.com/">
                    <go:slidesCustomData xmlns:go="http://customooxmlschemas.google.com/" textRoundtripDataId="21"/>
                  </a:ext>
                </a:extLst>
              </a:rPr>
              <a:t> EchoLimb</a:t>
            </a:r>
            <a:br>
              <a:rPr lang="en-US" sz="3100">
                <a:solidFill>
                  <a:schemeClr val="dk1"/>
                </a:solidFill>
                <a:extLst>
                  <a:ext uri="http://customooxmlschemas.google.com/">
                    <go:slidesCustomData xmlns:go="http://customooxmlschemas.google.com/" textRoundtripDataId="21"/>
                  </a:ext>
                </a:extLst>
              </a:rPr>
            </a:br>
            <a:r>
              <a:rPr b="1" lang="en-US" sz="3100">
                <a:solidFill>
                  <a:schemeClr val="dk1"/>
                </a:solidFill>
                <a:extLst>
                  <a:ext uri="http://customooxmlschemas.google.com/">
                    <go:slidesCustomData xmlns:go="http://customooxmlschemas.google.com/" textRoundtripDataId="22"/>
                  </a:ext>
                </a:extLst>
              </a:rPr>
              <a:t>Tagline:</a:t>
            </a:r>
            <a:r>
              <a:rPr lang="en-US" sz="3100">
                <a:solidFill>
                  <a:schemeClr val="dk1"/>
                </a:solidFill>
                <a:extLst>
                  <a:ext uri="http://customooxmlschemas.google.com/">
                    <go:slidesCustomData xmlns:go="http://customooxmlschemas.google.com/" textRoundtripDataId="23"/>
                  </a:ext>
                </a:extLst>
              </a:rPr>
              <a:t> "Engage, recover, and feel whole again."</a:t>
            </a:r>
            <a:endParaRPr sz="3100">
              <a:solidFill>
                <a:schemeClr val="dk1"/>
              </a:solidFill>
              <a:extLst>
                <a:ext uri="http://customooxmlschemas.google.com/">
                  <go:slidesCustomData xmlns:go="http://customooxmlschemas.google.com/" textRoundtripDataId="24"/>
                </a:ext>
              </a:extLst>
            </a:endParaRPr>
          </a:p>
          <a:p>
            <a:pPr indent="0" lvl="0" marL="0" rtl="0" algn="l">
              <a:lnSpc>
                <a:spcPct val="115000"/>
              </a:lnSpc>
              <a:spcBef>
                <a:spcPts val="1200"/>
              </a:spcBef>
              <a:spcAft>
                <a:spcPts val="0"/>
              </a:spcAft>
              <a:buClr>
                <a:schemeClr val="dk1"/>
              </a:buClr>
              <a:buSzPts val="1100"/>
              <a:buFont typeface="Arial"/>
              <a:buNone/>
            </a:pPr>
            <a:r>
              <a:rPr b="1" lang="en-US" sz="3100">
                <a:solidFill>
                  <a:schemeClr val="dk1"/>
                </a:solidFill>
                <a:extLst>
                  <a:ext uri="http://customooxmlschemas.google.com/">
                    <go:slidesCustomData xmlns:go="http://customooxmlschemas.google.com/" textRoundtripDataId="25"/>
                  </a:ext>
                </a:extLst>
              </a:rPr>
              <a:t>Name:</a:t>
            </a:r>
            <a:r>
              <a:rPr lang="en-US" sz="3100">
                <a:solidFill>
                  <a:schemeClr val="dk1"/>
                </a:solidFill>
                <a:extLst>
                  <a:ext uri="http://customooxmlschemas.google.com/">
                    <go:slidesCustomData xmlns:go="http://customooxmlschemas.google.com/" textRoundtripDataId="26"/>
                  </a:ext>
                </a:extLst>
              </a:rPr>
              <a:t> PhantomFit</a:t>
            </a:r>
            <a:br>
              <a:rPr lang="en-US" sz="1500">
                <a:solidFill>
                  <a:schemeClr val="dk1"/>
                </a:solidFill>
                <a:extLst>
                  <a:ext uri="http://customooxmlschemas.google.com/">
                    <go:slidesCustomData xmlns:go="http://customooxmlschemas.google.com/" textRoundtripDataId="27"/>
                  </a:ext>
                </a:extLst>
              </a:rPr>
            </a:br>
            <a:r>
              <a:rPr b="1" lang="en-US" sz="3000">
                <a:solidFill>
                  <a:schemeClr val="dk1"/>
                </a:solidFill>
                <a:extLst>
                  <a:ext uri="http://customooxmlschemas.google.com/">
                    <go:slidesCustomData xmlns:go="http://customooxmlschemas.google.com/" textRoundtripDataId="28"/>
                  </a:ext>
                </a:extLst>
              </a:rPr>
              <a:t>Tagline:</a:t>
            </a:r>
            <a:r>
              <a:rPr lang="en-US" sz="3000">
                <a:solidFill>
                  <a:schemeClr val="dk1"/>
                </a:solidFill>
                <a:extLst>
                  <a:ext uri="http://customooxmlschemas.google.com/">
                    <go:slidesCustomData xmlns:go="http://customooxmlschemas.google.com/" textRoundtripDataId="29"/>
                  </a:ext>
                </a:extLst>
              </a:rPr>
              <a:t> "Reclaim movement, restore connection."</a:t>
            </a:r>
            <a:endParaRPr sz="3000">
              <a:solidFill>
                <a:schemeClr val="dk1"/>
              </a:solidFill>
            </a:endParaRPr>
          </a:p>
          <a:p>
            <a:pPr indent="0" lvl="0" marL="0" marR="0" rtl="0" algn="l">
              <a:lnSpc>
                <a:spcPct val="100000"/>
              </a:lnSpc>
              <a:spcBef>
                <a:spcPts val="1200"/>
              </a:spcBef>
              <a:spcAft>
                <a:spcPts val="0"/>
              </a:spcAft>
              <a:buClr>
                <a:srgbClr val="000000"/>
              </a:buClr>
              <a:buSzPts val="4400"/>
              <a:buFont typeface="Arial"/>
              <a:buNone/>
            </a:pPr>
            <a:r>
              <a:t/>
            </a:r>
            <a:endParaRPr sz="4400">
              <a:solidFill>
                <a:srgbClr val="212121"/>
              </a:solidFill>
            </a:endParaRPr>
          </a:p>
        </p:txBody>
      </p:sp>
      <p:sp>
        <p:nvSpPr>
          <p:cNvPr id="93" name="Google Shape;93;g31422b69cc5_1_0"/>
          <p:cNvSpPr txBox="1"/>
          <p:nvPr/>
        </p:nvSpPr>
        <p:spPr>
          <a:xfrm>
            <a:off x="808996" y="14831517"/>
            <a:ext cx="18567600" cy="471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Solution</a:t>
            </a:r>
            <a:endParaRPr b="0" i="0" sz="1400" u="none" cap="none" strike="noStrike">
              <a:solidFill>
                <a:srgbClr val="000000"/>
              </a:solidFill>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lang="en-US" sz="4400">
                <a:solidFill>
                  <a:srgbClr val="212121"/>
                </a:solidFill>
              </a:rPr>
              <a:t>Our solution is an easy-to-use AR-powered desktop app that requires no additional equipment. Users see their missing limb on-screen and engage in exercises that stimulate both residual and phantom muscles, based on mirror therapy. This solution provides an accessible, interactive tool for managing PLP at home or in clinics.</a:t>
            </a:r>
            <a:endParaRPr sz="4400">
              <a:solidFill>
                <a:srgbClr val="212121"/>
              </a:solidFill>
            </a:endParaRPr>
          </a:p>
        </p:txBody>
      </p:sp>
      <p:sp>
        <p:nvSpPr>
          <p:cNvPr id="94" name="Google Shape;94;g31422b69cc5_1_0"/>
          <p:cNvSpPr txBox="1"/>
          <p:nvPr/>
        </p:nvSpPr>
        <p:spPr>
          <a:xfrm>
            <a:off x="808996" y="19928770"/>
            <a:ext cx="193284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Technology / Innovation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212121"/>
                </a:solidFill>
                <a:latin typeface="Arial"/>
                <a:ea typeface="Arial"/>
                <a:cs typeface="Arial"/>
                <a:sym typeface="Arial"/>
              </a:rPr>
              <a:t>Explain briefly or show in a diagram the technology behind your product or idea </a:t>
            </a:r>
            <a:endParaRPr b="0" i="0" sz="1400" u="none" cap="none" strike="noStrike">
              <a:solidFill>
                <a:srgbClr val="000000"/>
              </a:solidFill>
              <a:latin typeface="Arial"/>
              <a:ea typeface="Arial"/>
              <a:cs typeface="Arial"/>
              <a:sym typeface="Arial"/>
            </a:endParaRPr>
          </a:p>
        </p:txBody>
      </p:sp>
      <p:sp>
        <p:nvSpPr>
          <p:cNvPr id="95" name="Google Shape;95;g31422b69cc5_1_0"/>
          <p:cNvSpPr txBox="1"/>
          <p:nvPr/>
        </p:nvSpPr>
        <p:spPr>
          <a:xfrm>
            <a:off x="808996" y="23005469"/>
            <a:ext cx="193284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Market Value </a:t>
            </a:r>
            <a:endParaRPr b="1" i="0" sz="44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212121"/>
                </a:solidFill>
                <a:latin typeface="Arial"/>
                <a:ea typeface="Arial"/>
                <a:cs typeface="Arial"/>
                <a:sym typeface="Arial"/>
              </a:rPr>
              <a:t>What is the value proposition and unique value proposition .Show how your product/ idea compares to others in the field </a:t>
            </a:r>
            <a:endParaRPr b="0" i="0" sz="4400" u="none" cap="none" strike="noStrike">
              <a:solidFill>
                <a:srgbClr val="212121"/>
              </a:solidFill>
              <a:latin typeface="Arial"/>
              <a:ea typeface="Arial"/>
              <a:cs typeface="Arial"/>
              <a:sym typeface="Arial"/>
            </a:endParaRPr>
          </a:p>
        </p:txBody>
      </p:sp>
      <p:sp>
        <p:nvSpPr>
          <p:cNvPr id="96" name="Google Shape;96;g31422b69cc5_1_0"/>
          <p:cNvSpPr txBox="1"/>
          <p:nvPr/>
        </p:nvSpPr>
        <p:spPr>
          <a:xfrm>
            <a:off x="13998875" y="0"/>
            <a:ext cx="7399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C00000"/>
                </a:solidFill>
                <a:latin typeface="Calibri"/>
                <a:ea typeface="Calibri"/>
                <a:cs typeface="Calibri"/>
                <a:sym typeface="Calibri"/>
              </a:rPr>
              <a:t>Print size: A2 (42 cm X 59cm)</a:t>
            </a:r>
            <a:endParaRPr b="0" i="0" sz="1400" u="none" cap="none" strike="noStrike">
              <a:solidFill>
                <a:srgbClr val="000000"/>
              </a:solidFill>
              <a:latin typeface="Arial"/>
              <a:ea typeface="Arial"/>
              <a:cs typeface="Arial"/>
              <a:sym typeface="Arial"/>
            </a:endParaRPr>
          </a:p>
        </p:txBody>
      </p:sp>
      <p:sp>
        <p:nvSpPr>
          <p:cNvPr id="97" name="Google Shape;97;g31422b69cc5_1_0"/>
          <p:cNvSpPr txBox="1"/>
          <p:nvPr/>
        </p:nvSpPr>
        <p:spPr>
          <a:xfrm>
            <a:off x="1663556" y="28723765"/>
            <a:ext cx="45822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Name</a:t>
            </a:r>
            <a:endParaRPr b="0" i="0" sz="4400" u="none" cap="none" strike="noStrike">
              <a:solidFill>
                <a:schemeClr val="dk1"/>
              </a:solidFill>
              <a:latin typeface="Calibri"/>
              <a:ea typeface="Calibri"/>
              <a:cs typeface="Calibri"/>
              <a:sym typeface="Calibri"/>
            </a:endParaRPr>
          </a:p>
        </p:txBody>
      </p:sp>
      <p:sp>
        <p:nvSpPr>
          <p:cNvPr id="98" name="Google Shape;98;g31422b69cc5_1_0"/>
          <p:cNvSpPr txBox="1"/>
          <p:nvPr/>
        </p:nvSpPr>
        <p:spPr>
          <a:xfrm>
            <a:off x="778670" y="29493206"/>
            <a:ext cx="45822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Position in Team </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nvSpPr>
        <p:spPr>
          <a:xfrm>
            <a:off x="6112041" y="818147"/>
            <a:ext cx="13457100" cy="240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0"/>
              <a:buFont typeface="Arial"/>
              <a:buNone/>
            </a:pPr>
            <a:r>
              <a:rPr b="0" i="0" lang="en-US" sz="15000" u="none" cap="none" strike="noStrike">
                <a:solidFill>
                  <a:schemeClr val="dk1"/>
                </a:solidFill>
                <a:latin typeface="Calibri"/>
                <a:ea typeface="Calibri"/>
                <a:cs typeface="Calibri"/>
                <a:sym typeface="Calibri"/>
              </a:rPr>
              <a:t>Team </a:t>
            </a:r>
            <a:r>
              <a:rPr lang="en-US" sz="15000">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04" name="Google Shape;104;p1"/>
          <p:cNvSpPr txBox="1"/>
          <p:nvPr/>
        </p:nvSpPr>
        <p:spPr>
          <a:xfrm>
            <a:off x="818147" y="5741657"/>
            <a:ext cx="19328400" cy="310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lang="en-US" sz="3800">
                <a:solidFill>
                  <a:srgbClr val="212121"/>
                </a:solidFill>
              </a:rPr>
              <a:t>(Name) is an innovative therapeutic AR-based game designed to help amputees relieve phantom limb pain. By giving users visual feedback of a complete limb and engaging them in bilateral interactive game, (Name) provides an </a:t>
            </a:r>
            <a:r>
              <a:rPr lang="en-US" sz="3800">
                <a:solidFill>
                  <a:srgbClr val="212121"/>
                </a:solidFill>
              </a:rPr>
              <a:t>effective</a:t>
            </a:r>
            <a:r>
              <a:rPr lang="en-US" sz="3800">
                <a:solidFill>
                  <a:srgbClr val="212121"/>
                </a:solidFill>
              </a:rPr>
              <a:t>, </a:t>
            </a:r>
            <a:r>
              <a:rPr lang="en-US" sz="3800">
                <a:solidFill>
                  <a:srgbClr val="212121"/>
                </a:solidFill>
              </a:rPr>
              <a:t>accessible</a:t>
            </a:r>
            <a:r>
              <a:rPr lang="en-US" sz="3800">
                <a:solidFill>
                  <a:srgbClr val="212121"/>
                </a:solidFill>
              </a:rPr>
              <a:t>, and affordable solution for managing phantom pain, also for independently home-use!</a:t>
            </a:r>
            <a:endParaRPr b="0" i="0" sz="800" u="none" cap="none" strike="noStrike">
              <a:solidFill>
                <a:srgbClr val="000000"/>
              </a:solidFill>
              <a:latin typeface="Arial"/>
              <a:ea typeface="Arial"/>
              <a:cs typeface="Arial"/>
              <a:sym typeface="Arial"/>
            </a:endParaRPr>
          </a:p>
        </p:txBody>
      </p:sp>
      <p:sp>
        <p:nvSpPr>
          <p:cNvPr id="105" name="Google Shape;105;p1"/>
          <p:cNvSpPr txBox="1"/>
          <p:nvPr/>
        </p:nvSpPr>
        <p:spPr>
          <a:xfrm>
            <a:off x="818147" y="9350861"/>
            <a:ext cx="18904500" cy="369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lang="en-US" sz="3800">
                <a:solidFill>
                  <a:srgbClr val="212121"/>
                </a:solidFill>
              </a:rPr>
              <a:t>Phantom limb pain affects around 80% of amputees, causing significant discomfort and reducing quality of life. Current treatment options offer either limited relief, unaffordable price or inaccessible outside clinical settings. The lack of an affordable, engaging, and accessible solution leaves many amputees without effective ways to manage their phantom pain.</a:t>
            </a:r>
            <a:endParaRPr b="0" i="0" sz="800" u="none" cap="none" strike="noStrike">
              <a:solidFill>
                <a:srgbClr val="000000"/>
              </a:solidFill>
              <a:latin typeface="Arial"/>
              <a:ea typeface="Arial"/>
              <a:cs typeface="Arial"/>
              <a:sym typeface="Arial"/>
            </a:endParaRPr>
          </a:p>
        </p:txBody>
      </p:sp>
      <p:sp>
        <p:nvSpPr>
          <p:cNvPr id="106" name="Google Shape;106;p1"/>
          <p:cNvSpPr txBox="1"/>
          <p:nvPr/>
        </p:nvSpPr>
        <p:spPr>
          <a:xfrm>
            <a:off x="9048375" y="24837624"/>
            <a:ext cx="4582276"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The Team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251284" y="25801096"/>
            <a:ext cx="2454442" cy="2922671"/>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p:nvPr/>
        </p:nvSpPr>
        <p:spPr>
          <a:xfrm>
            <a:off x="5360946" y="25801095"/>
            <a:ext cx="2454442" cy="2922671"/>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1"/>
          <p:cNvSpPr/>
          <p:nvPr/>
        </p:nvSpPr>
        <p:spPr>
          <a:xfrm>
            <a:off x="9471735" y="25801095"/>
            <a:ext cx="2454442" cy="2922671"/>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1"/>
          <p:cNvSpPr/>
          <p:nvPr/>
        </p:nvSpPr>
        <p:spPr>
          <a:xfrm>
            <a:off x="13467974" y="25801095"/>
            <a:ext cx="2454442" cy="2922671"/>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1"/>
          <p:cNvSpPr/>
          <p:nvPr/>
        </p:nvSpPr>
        <p:spPr>
          <a:xfrm>
            <a:off x="17692187" y="25801094"/>
            <a:ext cx="2454442" cy="2922671"/>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1"/>
          <p:cNvSpPr txBox="1"/>
          <p:nvPr/>
        </p:nvSpPr>
        <p:spPr>
          <a:xfrm>
            <a:off x="818147" y="3426950"/>
            <a:ext cx="193284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Header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0" i="0" lang="en-US" sz="3800" u="none" cap="none" strike="noStrike">
                <a:solidFill>
                  <a:srgbClr val="212121"/>
                </a:solidFill>
                <a:latin typeface="Arial"/>
                <a:ea typeface="Arial"/>
                <a:cs typeface="Arial"/>
                <a:sym typeface="Arial"/>
              </a:rPr>
              <a:t>This section usually contains the name or logo of the company or project, along with a catchy tagline or slogan.</a:t>
            </a:r>
            <a:endParaRPr b="0" i="0" sz="3800" u="none" cap="none" strike="noStrike">
              <a:solidFill>
                <a:srgbClr val="000000"/>
              </a:solidFill>
              <a:latin typeface="Arial"/>
              <a:ea typeface="Arial"/>
              <a:cs typeface="Arial"/>
              <a:sym typeface="Arial"/>
            </a:endParaRPr>
          </a:p>
        </p:txBody>
      </p:sp>
      <p:sp>
        <p:nvSpPr>
          <p:cNvPr id="113" name="Google Shape;113;p1"/>
          <p:cNvSpPr txBox="1"/>
          <p:nvPr/>
        </p:nvSpPr>
        <p:spPr>
          <a:xfrm>
            <a:off x="808996" y="13355892"/>
            <a:ext cx="18567600" cy="486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Solution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lang="en-US" sz="3800">
                <a:solidFill>
                  <a:srgbClr val="212121"/>
                </a:solidFill>
              </a:rPr>
              <a:t>(Name) offers a powerful and user-friendly approach to PLP relief by combining augmented reality (AR) with interactive gaming, </a:t>
            </a:r>
            <a:r>
              <a:rPr lang="en-US" sz="3800">
                <a:solidFill>
                  <a:srgbClr val="212121"/>
                </a:solidFill>
              </a:rPr>
              <a:t>requires no additional equipment.</a:t>
            </a:r>
            <a:r>
              <a:rPr lang="en-US" sz="3800">
                <a:solidFill>
                  <a:srgbClr val="212121"/>
                </a:solidFill>
              </a:rPr>
              <a:t> Using AR, the product overlays a virtual limb onto the user’s residual limb, providing real-time visual feedback and creating the illusion of a complete limb. Through a simple, interactive game—catching virtual objects on the screen—the user engages their residual and phantom limb muscles, activating motors areas in the brain and promoting neural adaptation, which reducing phantom limb pain.</a:t>
            </a:r>
            <a:endParaRPr b="0" i="0" sz="800" u="none" cap="none" strike="noStrike">
              <a:solidFill>
                <a:srgbClr val="000000"/>
              </a:solidFill>
              <a:latin typeface="Arial"/>
              <a:ea typeface="Arial"/>
              <a:cs typeface="Arial"/>
              <a:sym typeface="Arial"/>
            </a:endParaRPr>
          </a:p>
        </p:txBody>
      </p:sp>
      <p:sp>
        <p:nvSpPr>
          <p:cNvPr id="114" name="Google Shape;114;p1"/>
          <p:cNvSpPr txBox="1"/>
          <p:nvPr/>
        </p:nvSpPr>
        <p:spPr>
          <a:xfrm>
            <a:off x="808996" y="19071144"/>
            <a:ext cx="19328400" cy="487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Market Value </a:t>
            </a:r>
            <a:endParaRPr b="1" i="0" sz="4400" u="none" cap="none" strike="noStrike">
              <a:solidFill>
                <a:srgbClr val="212121"/>
              </a:solidFill>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lang="en-US" sz="3800">
                <a:solidFill>
                  <a:srgbClr val="212121"/>
                </a:solidFill>
              </a:rPr>
              <a:t>Unlike traditional mirror therapy, (name) provides an engaging game experience that enhances motivation and improves effectiveness. With its AR-based technology requiring no additional equipment, it offers an affordable, accessible solution that allows independent use at home, outside clinical settings, unlike VR-based treatments or other costly technologies. This accessibility makes it ideal even for amputees who experience long-term phantom pain and are no longer in active </a:t>
            </a:r>
            <a:r>
              <a:rPr lang="en-US" sz="3800">
                <a:solidFill>
                  <a:srgbClr val="212121"/>
                </a:solidFill>
              </a:rPr>
              <a:t>rehabilitation</a:t>
            </a:r>
            <a:r>
              <a:rPr lang="en-US" sz="3800">
                <a:solidFill>
                  <a:srgbClr val="212121"/>
                </a:solidFill>
              </a:rPr>
              <a:t> at the clinic.</a:t>
            </a:r>
            <a:endParaRPr sz="4400">
              <a:solidFill>
                <a:srgbClr val="212121"/>
              </a:solidFill>
            </a:endParaRPr>
          </a:p>
        </p:txBody>
      </p:sp>
      <p:sp>
        <p:nvSpPr>
          <p:cNvPr id="115" name="Google Shape;115;p1"/>
          <p:cNvSpPr txBox="1"/>
          <p:nvPr/>
        </p:nvSpPr>
        <p:spPr>
          <a:xfrm>
            <a:off x="13998875" y="0"/>
            <a:ext cx="7399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C00000"/>
                </a:solidFill>
                <a:latin typeface="Calibri"/>
                <a:ea typeface="Calibri"/>
                <a:cs typeface="Calibri"/>
                <a:sym typeface="Calibri"/>
              </a:rPr>
              <a:t>Print size: A2 (42 cm X 59cm)</a:t>
            </a:r>
            <a:endParaRPr b="0" i="0" sz="1400" u="none" cap="none" strike="noStrike">
              <a:solidFill>
                <a:srgbClr val="000000"/>
              </a:solidFill>
              <a:latin typeface="Arial"/>
              <a:ea typeface="Arial"/>
              <a:cs typeface="Arial"/>
              <a:sym typeface="Arial"/>
            </a:endParaRPr>
          </a:p>
        </p:txBody>
      </p:sp>
      <p:sp>
        <p:nvSpPr>
          <p:cNvPr id="116" name="Google Shape;116;p1"/>
          <p:cNvSpPr txBox="1"/>
          <p:nvPr/>
        </p:nvSpPr>
        <p:spPr>
          <a:xfrm>
            <a:off x="1663556" y="28723765"/>
            <a:ext cx="4582276"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Name</a:t>
            </a:r>
            <a:endParaRPr b="0" i="0" sz="4400" u="none" cap="none" strike="noStrike">
              <a:solidFill>
                <a:schemeClr val="dk1"/>
              </a:solidFill>
              <a:latin typeface="Calibri"/>
              <a:ea typeface="Calibri"/>
              <a:cs typeface="Calibri"/>
              <a:sym typeface="Calibri"/>
            </a:endParaRPr>
          </a:p>
        </p:txBody>
      </p:sp>
      <p:sp>
        <p:nvSpPr>
          <p:cNvPr id="117" name="Google Shape;117;p1"/>
          <p:cNvSpPr txBox="1"/>
          <p:nvPr/>
        </p:nvSpPr>
        <p:spPr>
          <a:xfrm>
            <a:off x="778670" y="29493206"/>
            <a:ext cx="4582276"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Position in Team </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1496e03c8b_1_1"/>
          <p:cNvSpPr txBox="1"/>
          <p:nvPr/>
        </p:nvSpPr>
        <p:spPr>
          <a:xfrm>
            <a:off x="1066800" y="3467100"/>
            <a:ext cx="17924100" cy="2034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4300">
                <a:solidFill>
                  <a:schemeClr val="dk1"/>
                </a:solidFill>
              </a:rPr>
              <a:t>Project Overview</a:t>
            </a:r>
            <a:endParaRPr b="1" sz="4300">
              <a:solidFill>
                <a:schemeClr val="dk1"/>
              </a:solidFill>
            </a:endParaRPr>
          </a:p>
          <a:p>
            <a:pPr indent="0" lvl="0" marL="0" rtl="0" algn="l">
              <a:lnSpc>
                <a:spcPct val="115000"/>
              </a:lnSpc>
              <a:spcBef>
                <a:spcPts val="1200"/>
              </a:spcBef>
              <a:spcAft>
                <a:spcPts val="0"/>
              </a:spcAft>
              <a:buNone/>
            </a:pPr>
            <a:r>
              <a:rPr lang="en-US" sz="4300">
                <a:solidFill>
                  <a:schemeClr val="dk1"/>
                </a:solidFill>
              </a:rPr>
              <a:t>(</a:t>
            </a:r>
            <a:r>
              <a:rPr lang="en-US" sz="4300">
                <a:solidFill>
                  <a:schemeClr val="dk1"/>
                </a:solidFill>
              </a:rPr>
              <a:t>Name) is a therapeutic AR-based game that provides visual feedback of a complete limb in an interactive experience, offering amputees an effective, affordable, and accessible solution for phantom limb pain relief at home.</a:t>
            </a:r>
            <a:endParaRPr sz="4300">
              <a:solidFill>
                <a:schemeClr val="dk1"/>
              </a:solidFill>
            </a:endParaRPr>
          </a:p>
          <a:p>
            <a:pPr indent="0" lvl="0" marL="0" rtl="0" algn="l">
              <a:lnSpc>
                <a:spcPct val="115000"/>
              </a:lnSpc>
              <a:spcBef>
                <a:spcPts val="1200"/>
              </a:spcBef>
              <a:spcAft>
                <a:spcPts val="0"/>
              </a:spcAft>
              <a:buNone/>
            </a:pPr>
            <a:r>
              <a:t/>
            </a:r>
            <a:endParaRPr b="1" sz="4300">
              <a:solidFill>
                <a:schemeClr val="dk1"/>
              </a:solidFill>
            </a:endParaRPr>
          </a:p>
          <a:p>
            <a:pPr indent="0" lvl="0" marL="0" rtl="0" algn="l">
              <a:lnSpc>
                <a:spcPct val="115000"/>
              </a:lnSpc>
              <a:spcBef>
                <a:spcPts val="1200"/>
              </a:spcBef>
              <a:spcAft>
                <a:spcPts val="0"/>
              </a:spcAft>
              <a:buNone/>
            </a:pPr>
            <a:r>
              <a:t/>
            </a:r>
            <a:endParaRPr sz="4300">
              <a:solidFill>
                <a:schemeClr val="dk1"/>
              </a:solidFill>
            </a:endParaRPr>
          </a:p>
          <a:p>
            <a:pPr indent="0" lvl="0" marL="0" rtl="0" algn="l">
              <a:lnSpc>
                <a:spcPct val="115000"/>
              </a:lnSpc>
              <a:spcBef>
                <a:spcPts val="1200"/>
              </a:spcBef>
              <a:spcAft>
                <a:spcPts val="0"/>
              </a:spcAft>
              <a:buNone/>
            </a:pPr>
            <a:r>
              <a:rPr b="1" lang="en-US" sz="4300">
                <a:solidFill>
                  <a:schemeClr val="dk1"/>
                </a:solidFill>
              </a:rPr>
              <a:t>Problem Statement</a:t>
            </a:r>
            <a:br>
              <a:rPr b="1" lang="en-US" sz="4300">
                <a:solidFill>
                  <a:schemeClr val="dk1"/>
                </a:solidFill>
              </a:rPr>
            </a:br>
            <a:r>
              <a:rPr lang="en-US" sz="4300">
                <a:solidFill>
                  <a:schemeClr val="dk1"/>
                </a:solidFill>
              </a:rPr>
              <a:t>Phantom limb pain affects 80% of amputees, causing significant discomfort. Current treatments are either limited, costly, or unavailable outside clinics, leaving many without accessible solutions.</a:t>
            </a:r>
            <a:endParaRPr sz="4300">
              <a:solidFill>
                <a:schemeClr val="dk1"/>
              </a:solidFill>
            </a:endParaRPr>
          </a:p>
          <a:p>
            <a:pPr indent="0" lvl="0" marL="0" rtl="0" algn="l">
              <a:lnSpc>
                <a:spcPct val="115000"/>
              </a:lnSpc>
              <a:spcBef>
                <a:spcPts val="1200"/>
              </a:spcBef>
              <a:spcAft>
                <a:spcPts val="0"/>
              </a:spcAft>
              <a:buNone/>
            </a:pPr>
            <a:r>
              <a:t/>
            </a:r>
            <a:endParaRPr sz="4300">
              <a:solidFill>
                <a:schemeClr val="dk1"/>
              </a:solidFill>
            </a:endParaRPr>
          </a:p>
          <a:p>
            <a:pPr indent="0" lvl="0" marL="0" rtl="0" algn="l">
              <a:lnSpc>
                <a:spcPct val="115000"/>
              </a:lnSpc>
              <a:spcBef>
                <a:spcPts val="1200"/>
              </a:spcBef>
              <a:spcAft>
                <a:spcPts val="0"/>
              </a:spcAft>
              <a:buNone/>
            </a:pPr>
            <a:r>
              <a:rPr b="1" lang="en-US" sz="4300">
                <a:solidFill>
                  <a:schemeClr val="dk1"/>
                </a:solidFill>
              </a:rPr>
              <a:t>Solution</a:t>
            </a:r>
            <a:br>
              <a:rPr b="1" lang="en-US" sz="4300">
                <a:solidFill>
                  <a:schemeClr val="dk1"/>
                </a:solidFill>
              </a:rPr>
            </a:br>
            <a:r>
              <a:rPr i="1" lang="en-US" sz="4300">
                <a:solidFill>
                  <a:schemeClr val="dk1"/>
                </a:solidFill>
              </a:rPr>
              <a:t>(Name)</a:t>
            </a:r>
            <a:r>
              <a:rPr lang="en-US" sz="4300">
                <a:solidFill>
                  <a:schemeClr val="dk1"/>
                </a:solidFill>
              </a:rPr>
              <a:t> combines AR and interactive gaming to create a virtual limb overlay on the residual limb, giving real-time visual feedback. Through a simple game (like catching virtual objects), users engage their limb muscles, activate brain motor areas, and reduce pain—all without extra equipment.</a:t>
            </a:r>
            <a:endParaRPr sz="4300">
              <a:solidFill>
                <a:schemeClr val="dk1"/>
              </a:solidFill>
            </a:endParaRPr>
          </a:p>
          <a:p>
            <a:pPr indent="0" lvl="0" marL="0" rtl="0" algn="l">
              <a:lnSpc>
                <a:spcPct val="115000"/>
              </a:lnSpc>
              <a:spcBef>
                <a:spcPts val="1200"/>
              </a:spcBef>
              <a:spcAft>
                <a:spcPts val="0"/>
              </a:spcAft>
              <a:buNone/>
            </a:pPr>
            <a:r>
              <a:t/>
            </a:r>
            <a:endParaRPr sz="4300">
              <a:solidFill>
                <a:schemeClr val="dk1"/>
              </a:solidFill>
            </a:endParaRPr>
          </a:p>
          <a:p>
            <a:pPr indent="0" lvl="0" marL="0" rtl="0" algn="l">
              <a:lnSpc>
                <a:spcPct val="115000"/>
              </a:lnSpc>
              <a:spcBef>
                <a:spcPts val="1200"/>
              </a:spcBef>
              <a:spcAft>
                <a:spcPts val="1200"/>
              </a:spcAft>
              <a:buNone/>
            </a:pPr>
            <a:r>
              <a:rPr b="1" lang="en-US" sz="4300">
                <a:solidFill>
                  <a:schemeClr val="dk1"/>
                </a:solidFill>
              </a:rPr>
              <a:t>Market Value</a:t>
            </a:r>
            <a:br>
              <a:rPr b="1" lang="en-US" sz="4300">
                <a:solidFill>
                  <a:schemeClr val="dk1"/>
                </a:solidFill>
              </a:rPr>
            </a:br>
            <a:r>
              <a:rPr lang="en-US" sz="4300">
                <a:solidFill>
                  <a:schemeClr val="dk1"/>
                </a:solidFill>
              </a:rPr>
              <a:t>Unlike traditional mirror therapy, </a:t>
            </a:r>
            <a:r>
              <a:rPr i="1" lang="en-US" sz="4300">
                <a:solidFill>
                  <a:schemeClr val="dk1"/>
                </a:solidFill>
              </a:rPr>
              <a:t>(Name)</a:t>
            </a:r>
            <a:r>
              <a:rPr lang="en-US" sz="4300">
                <a:solidFill>
                  <a:schemeClr val="dk1"/>
                </a:solidFill>
              </a:rPr>
              <a:t> offers a motivating game experience that’s more engaging and effective. Its AR technology requires no special equipment, making it affordable and accessible for at-home use, even for amputees experiencing long-term pain beyond the clinic.</a:t>
            </a:r>
            <a:endParaRPr sz="4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1427898806_0_0"/>
          <p:cNvSpPr txBox="1"/>
          <p:nvPr/>
        </p:nvSpPr>
        <p:spPr>
          <a:xfrm>
            <a:off x="6112041" y="818147"/>
            <a:ext cx="13457100" cy="240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0"/>
              <a:buFont typeface="Arial"/>
              <a:buNone/>
            </a:pPr>
            <a:r>
              <a:rPr b="0" i="0" lang="en-US" sz="15000" u="none" cap="none" strike="noStrike">
                <a:solidFill>
                  <a:schemeClr val="dk1"/>
                </a:solidFill>
                <a:latin typeface="Calibri"/>
                <a:ea typeface="Calibri"/>
                <a:cs typeface="Calibri"/>
                <a:sym typeface="Calibri"/>
              </a:rPr>
              <a:t>Team </a:t>
            </a:r>
            <a:r>
              <a:rPr lang="en-US" sz="15000">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28" name="Google Shape;128;g31427898806_0_0"/>
          <p:cNvSpPr txBox="1"/>
          <p:nvPr/>
        </p:nvSpPr>
        <p:spPr>
          <a:xfrm>
            <a:off x="818147" y="6503657"/>
            <a:ext cx="19328400" cy="280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212121"/>
                </a:solidFill>
                <a:latin typeface="Arial"/>
                <a:ea typeface="Arial"/>
                <a:cs typeface="Arial"/>
                <a:sym typeface="Arial"/>
              </a:rPr>
              <a:t>A brief summary that captures the essence of your company, project, or proposal. It provides an introductory overview and grabs the reader’s attention.</a:t>
            </a:r>
            <a:endParaRPr b="0" i="0" sz="1400" u="none" cap="none" strike="noStrike">
              <a:solidFill>
                <a:srgbClr val="000000"/>
              </a:solidFill>
              <a:latin typeface="Arial"/>
              <a:ea typeface="Arial"/>
              <a:cs typeface="Arial"/>
              <a:sym typeface="Arial"/>
            </a:endParaRPr>
          </a:p>
        </p:txBody>
      </p:sp>
      <p:sp>
        <p:nvSpPr>
          <p:cNvPr id="129" name="Google Shape;129;g31427898806_0_0"/>
          <p:cNvSpPr txBox="1"/>
          <p:nvPr/>
        </p:nvSpPr>
        <p:spPr>
          <a:xfrm>
            <a:off x="818147" y="10102886"/>
            <a:ext cx="189045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212121"/>
                </a:solidFill>
                <a:latin typeface="Arial"/>
                <a:ea typeface="Arial"/>
                <a:cs typeface="Arial"/>
                <a:sym typeface="Arial"/>
              </a:rPr>
              <a:t>Clearly state the problem or challenge that your company/project aims to address. </a:t>
            </a:r>
            <a:endParaRPr b="0" i="0" sz="1400" u="none" cap="none" strike="noStrike">
              <a:solidFill>
                <a:srgbClr val="000000"/>
              </a:solidFill>
              <a:latin typeface="Arial"/>
              <a:ea typeface="Arial"/>
              <a:cs typeface="Arial"/>
              <a:sym typeface="Arial"/>
            </a:endParaRPr>
          </a:p>
        </p:txBody>
      </p:sp>
      <p:sp>
        <p:nvSpPr>
          <p:cNvPr id="130" name="Google Shape;130;g31427898806_0_0"/>
          <p:cNvSpPr txBox="1"/>
          <p:nvPr/>
        </p:nvSpPr>
        <p:spPr>
          <a:xfrm>
            <a:off x="9048375" y="24837624"/>
            <a:ext cx="45822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The Team </a:t>
            </a:r>
            <a:endParaRPr b="0" i="0" sz="1400" u="none" cap="none" strike="noStrike">
              <a:solidFill>
                <a:srgbClr val="000000"/>
              </a:solidFill>
              <a:latin typeface="Arial"/>
              <a:ea typeface="Arial"/>
              <a:cs typeface="Arial"/>
              <a:sym typeface="Arial"/>
            </a:endParaRPr>
          </a:p>
        </p:txBody>
      </p:sp>
      <p:sp>
        <p:nvSpPr>
          <p:cNvPr id="131" name="Google Shape;131;g31427898806_0_0"/>
          <p:cNvSpPr/>
          <p:nvPr/>
        </p:nvSpPr>
        <p:spPr>
          <a:xfrm>
            <a:off x="1251284" y="25801096"/>
            <a:ext cx="2454300" cy="29226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g31427898806_0_0"/>
          <p:cNvSpPr/>
          <p:nvPr/>
        </p:nvSpPr>
        <p:spPr>
          <a:xfrm>
            <a:off x="5360946" y="25801095"/>
            <a:ext cx="2454300" cy="29226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g31427898806_0_0"/>
          <p:cNvSpPr/>
          <p:nvPr/>
        </p:nvSpPr>
        <p:spPr>
          <a:xfrm>
            <a:off x="9471735" y="25801095"/>
            <a:ext cx="2454300" cy="29226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g31427898806_0_0"/>
          <p:cNvSpPr/>
          <p:nvPr/>
        </p:nvSpPr>
        <p:spPr>
          <a:xfrm>
            <a:off x="13467974" y="25801095"/>
            <a:ext cx="2454300" cy="29226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g31427898806_0_0"/>
          <p:cNvSpPr/>
          <p:nvPr/>
        </p:nvSpPr>
        <p:spPr>
          <a:xfrm>
            <a:off x="17692187" y="25801094"/>
            <a:ext cx="2454300" cy="29226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g31427898806_0_0"/>
          <p:cNvSpPr txBox="1"/>
          <p:nvPr/>
        </p:nvSpPr>
        <p:spPr>
          <a:xfrm>
            <a:off x="818147" y="3426950"/>
            <a:ext cx="193284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Header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212121"/>
                </a:solidFill>
                <a:latin typeface="Arial"/>
                <a:ea typeface="Arial"/>
                <a:cs typeface="Arial"/>
                <a:sym typeface="Arial"/>
              </a:rPr>
              <a:t>This section usually contains the name or logo of the company or project, along with a catchy tagline or slogan.</a:t>
            </a:r>
            <a:endParaRPr b="0" i="0" sz="1400" u="none" cap="none" strike="noStrike">
              <a:solidFill>
                <a:srgbClr val="000000"/>
              </a:solidFill>
              <a:latin typeface="Arial"/>
              <a:ea typeface="Arial"/>
              <a:cs typeface="Arial"/>
              <a:sym typeface="Arial"/>
            </a:endParaRPr>
          </a:p>
        </p:txBody>
      </p:sp>
      <p:sp>
        <p:nvSpPr>
          <p:cNvPr id="137" name="Google Shape;137;g31427898806_0_0"/>
          <p:cNvSpPr txBox="1"/>
          <p:nvPr/>
        </p:nvSpPr>
        <p:spPr>
          <a:xfrm>
            <a:off x="808996" y="13223380"/>
            <a:ext cx="18567600" cy="280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Solution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212121"/>
                </a:solidFill>
                <a:latin typeface="Arial"/>
                <a:ea typeface="Arial"/>
                <a:cs typeface="Arial"/>
                <a:sym typeface="Arial"/>
              </a:rPr>
              <a:t>Describe/show how your company/project solves the problem mentioned earlier. Focus on the unique features, benefits, or advantages that set your solution apart from others.</a:t>
            </a:r>
            <a:endParaRPr b="0" i="0" sz="1400" u="none" cap="none" strike="noStrike">
              <a:solidFill>
                <a:srgbClr val="000000"/>
              </a:solidFill>
              <a:latin typeface="Arial"/>
              <a:ea typeface="Arial"/>
              <a:cs typeface="Arial"/>
              <a:sym typeface="Arial"/>
            </a:endParaRPr>
          </a:p>
        </p:txBody>
      </p:sp>
      <p:sp>
        <p:nvSpPr>
          <p:cNvPr id="138" name="Google Shape;138;g31427898806_0_0"/>
          <p:cNvSpPr txBox="1"/>
          <p:nvPr/>
        </p:nvSpPr>
        <p:spPr>
          <a:xfrm>
            <a:off x="808996" y="17800945"/>
            <a:ext cx="193284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Technology / Innovation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212121"/>
                </a:solidFill>
                <a:latin typeface="Arial"/>
                <a:ea typeface="Arial"/>
                <a:cs typeface="Arial"/>
                <a:sym typeface="Arial"/>
              </a:rPr>
              <a:t>Explain briefly or show in a diagram the technology behind your product or idea </a:t>
            </a:r>
            <a:endParaRPr b="0" i="0" sz="1400" u="none" cap="none" strike="noStrike">
              <a:solidFill>
                <a:srgbClr val="000000"/>
              </a:solidFill>
              <a:latin typeface="Arial"/>
              <a:ea typeface="Arial"/>
              <a:cs typeface="Arial"/>
              <a:sym typeface="Arial"/>
            </a:endParaRPr>
          </a:p>
        </p:txBody>
      </p:sp>
      <p:sp>
        <p:nvSpPr>
          <p:cNvPr id="139" name="Google Shape;139;g31427898806_0_0"/>
          <p:cNvSpPr txBox="1"/>
          <p:nvPr/>
        </p:nvSpPr>
        <p:spPr>
          <a:xfrm>
            <a:off x="808996" y="21357144"/>
            <a:ext cx="193284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12121"/>
                </a:solidFill>
                <a:latin typeface="Arial"/>
                <a:ea typeface="Arial"/>
                <a:cs typeface="Arial"/>
                <a:sym typeface="Arial"/>
              </a:rPr>
              <a:t>Market Value </a:t>
            </a:r>
            <a:endParaRPr b="1" i="0" sz="44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212121"/>
                </a:solidFill>
                <a:latin typeface="Arial"/>
                <a:ea typeface="Arial"/>
                <a:cs typeface="Arial"/>
                <a:sym typeface="Arial"/>
              </a:rPr>
              <a:t>What is the value proposition and unique value proposition .Show how your product/ idea compares to others in the field </a:t>
            </a:r>
            <a:endParaRPr b="0" i="0" sz="4400" u="none" cap="none" strike="noStrike">
              <a:solidFill>
                <a:srgbClr val="212121"/>
              </a:solidFill>
              <a:latin typeface="Arial"/>
              <a:ea typeface="Arial"/>
              <a:cs typeface="Arial"/>
              <a:sym typeface="Arial"/>
            </a:endParaRPr>
          </a:p>
        </p:txBody>
      </p:sp>
      <p:sp>
        <p:nvSpPr>
          <p:cNvPr id="140" name="Google Shape;140;g31427898806_0_0"/>
          <p:cNvSpPr txBox="1"/>
          <p:nvPr/>
        </p:nvSpPr>
        <p:spPr>
          <a:xfrm>
            <a:off x="13998875" y="0"/>
            <a:ext cx="7399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C00000"/>
                </a:solidFill>
                <a:latin typeface="Calibri"/>
                <a:ea typeface="Calibri"/>
                <a:cs typeface="Calibri"/>
                <a:sym typeface="Calibri"/>
              </a:rPr>
              <a:t>Print size: A2 (42 cm X 59cm)</a:t>
            </a:r>
            <a:endParaRPr b="0" i="0" sz="1400" u="none" cap="none" strike="noStrike">
              <a:solidFill>
                <a:srgbClr val="000000"/>
              </a:solidFill>
              <a:latin typeface="Arial"/>
              <a:ea typeface="Arial"/>
              <a:cs typeface="Arial"/>
              <a:sym typeface="Arial"/>
            </a:endParaRPr>
          </a:p>
        </p:txBody>
      </p:sp>
      <p:sp>
        <p:nvSpPr>
          <p:cNvPr id="141" name="Google Shape;141;g31427898806_0_0"/>
          <p:cNvSpPr txBox="1"/>
          <p:nvPr/>
        </p:nvSpPr>
        <p:spPr>
          <a:xfrm>
            <a:off x="1663556" y="28723765"/>
            <a:ext cx="45822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Name</a:t>
            </a:r>
            <a:endParaRPr b="0" i="0" sz="4400" u="none" cap="none" strike="noStrike">
              <a:solidFill>
                <a:schemeClr val="dk1"/>
              </a:solidFill>
              <a:latin typeface="Calibri"/>
              <a:ea typeface="Calibri"/>
              <a:cs typeface="Calibri"/>
              <a:sym typeface="Calibri"/>
            </a:endParaRPr>
          </a:p>
        </p:txBody>
      </p:sp>
      <p:sp>
        <p:nvSpPr>
          <p:cNvPr id="142" name="Google Shape;142;g31427898806_0_0"/>
          <p:cNvSpPr txBox="1"/>
          <p:nvPr/>
        </p:nvSpPr>
        <p:spPr>
          <a:xfrm>
            <a:off x="778670" y="29493206"/>
            <a:ext cx="45822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Position in Team </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159a9e5b36_1_8"/>
          <p:cNvSpPr txBox="1"/>
          <p:nvPr>
            <p:ph type="title"/>
          </p:nvPr>
        </p:nvSpPr>
        <p:spPr>
          <a:xfrm>
            <a:off x="1471107" y="1623799"/>
            <a:ext cx="18455700" cy="589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Important Technical Information</a:t>
            </a:r>
            <a:endParaRPr/>
          </a:p>
        </p:txBody>
      </p:sp>
      <p:sp>
        <p:nvSpPr>
          <p:cNvPr id="148" name="Google Shape;148;g3159a9e5b36_1_8"/>
          <p:cNvSpPr txBox="1"/>
          <p:nvPr>
            <p:ph idx="1" type="body"/>
          </p:nvPr>
        </p:nvSpPr>
        <p:spPr>
          <a:xfrm>
            <a:off x="1471100" y="8118956"/>
            <a:ext cx="18455700" cy="71307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dk1"/>
              </a:buClr>
              <a:buSzPct val="35892"/>
              <a:buFont typeface="Arial"/>
              <a:buNone/>
            </a:pPr>
            <a:r>
              <a:rPr lang="en-US" sz="5900">
                <a:solidFill>
                  <a:srgbClr val="C00000"/>
                </a:solidFill>
              </a:rPr>
              <a:t>Poster size- Print size: A2 (42 cm X 59cm)</a:t>
            </a:r>
            <a:endParaRPr sz="2500">
              <a:latin typeface="Arial"/>
              <a:ea typeface="Arial"/>
              <a:cs typeface="Arial"/>
              <a:sym typeface="Arial"/>
            </a:endParaRPr>
          </a:p>
          <a:p>
            <a:pPr indent="0" lvl="0" marL="0" rtl="0" algn="l">
              <a:lnSpc>
                <a:spcPct val="90000"/>
              </a:lnSpc>
              <a:spcBef>
                <a:spcPts val="2340"/>
              </a:spcBef>
              <a:spcAft>
                <a:spcPts val="0"/>
              </a:spcAft>
              <a:buSzPct val="32325"/>
              <a:buNone/>
            </a:pPr>
            <a:r>
              <a:t/>
            </a:r>
            <a:endParaRPr/>
          </a:p>
          <a:p>
            <a:pPr indent="0" lvl="0" marL="0" rtl="0" algn="l">
              <a:lnSpc>
                <a:spcPct val="100000"/>
              </a:lnSpc>
              <a:spcBef>
                <a:spcPts val="0"/>
              </a:spcBef>
              <a:spcAft>
                <a:spcPts val="0"/>
              </a:spcAft>
              <a:buSzPct val="35892"/>
              <a:buNone/>
            </a:pPr>
            <a:r>
              <a:rPr lang="en-US" sz="5900">
                <a:solidFill>
                  <a:srgbClr val="C00000"/>
                </a:solidFill>
              </a:rPr>
              <a:t>Poster must be in English</a:t>
            </a:r>
            <a:endParaRPr sz="5900">
              <a:solidFill>
                <a:srgbClr val="C00000"/>
              </a:solidFill>
            </a:endParaRPr>
          </a:p>
          <a:p>
            <a:pPr indent="0" lvl="0" marL="0" rtl="0" algn="l">
              <a:lnSpc>
                <a:spcPct val="100000"/>
              </a:lnSpc>
              <a:spcBef>
                <a:spcPts val="0"/>
              </a:spcBef>
              <a:spcAft>
                <a:spcPts val="0"/>
              </a:spcAft>
              <a:buSzPct val="35892"/>
              <a:buNone/>
            </a:pPr>
            <a:r>
              <a:t/>
            </a:r>
            <a:endParaRPr sz="5900">
              <a:solidFill>
                <a:srgbClr val="C00000"/>
              </a:solidFill>
            </a:endParaRPr>
          </a:p>
          <a:p>
            <a:pPr indent="0" lvl="0" marL="0" rtl="0" algn="l">
              <a:lnSpc>
                <a:spcPct val="100000"/>
              </a:lnSpc>
              <a:spcBef>
                <a:spcPts val="0"/>
              </a:spcBef>
              <a:spcAft>
                <a:spcPts val="0"/>
              </a:spcAft>
              <a:buSzPct val="35892"/>
              <a:buNone/>
            </a:pPr>
            <a:r>
              <a:rPr lang="en-US" sz="5900">
                <a:solidFill>
                  <a:srgbClr val="C00000"/>
                </a:solidFill>
              </a:rPr>
              <a:t>Poster need to have a bleed marks and edge markers of 3 mm (for printing)</a:t>
            </a:r>
            <a:endParaRPr sz="6252">
              <a:solidFill>
                <a:srgbClr val="C00000"/>
              </a:solidFill>
            </a:endParaRPr>
          </a:p>
          <a:p>
            <a:pPr indent="0" lvl="0" marL="0" rtl="0" algn="l">
              <a:lnSpc>
                <a:spcPct val="100000"/>
              </a:lnSpc>
              <a:spcBef>
                <a:spcPts val="0"/>
              </a:spcBef>
              <a:spcAft>
                <a:spcPts val="0"/>
              </a:spcAft>
              <a:buSzPct val="35892"/>
              <a:buNone/>
            </a:pPr>
            <a:r>
              <a:t/>
            </a:r>
            <a:endParaRPr sz="5900">
              <a:solidFill>
                <a:srgbClr val="C00000"/>
              </a:solidFill>
            </a:endParaRPr>
          </a:p>
          <a:p>
            <a:pPr indent="0" lvl="0" marL="0" rtl="0" algn="l">
              <a:lnSpc>
                <a:spcPct val="100000"/>
              </a:lnSpc>
              <a:spcBef>
                <a:spcPts val="0"/>
              </a:spcBef>
              <a:spcAft>
                <a:spcPts val="0"/>
              </a:spcAft>
              <a:buClr>
                <a:schemeClr val="dk1"/>
              </a:buClr>
              <a:buSzPts val="935"/>
              <a:buFont typeface="Arial"/>
              <a:buNone/>
            </a:pPr>
            <a:r>
              <a:rPr lang="en-US" sz="5900">
                <a:solidFill>
                  <a:srgbClr val="C00000"/>
                </a:solidFill>
              </a:rPr>
              <a:t>Example: </a:t>
            </a:r>
            <a:r>
              <a:rPr lang="en-US" sz="5900" u="sng">
                <a:solidFill>
                  <a:schemeClr val="hlink"/>
                </a:solidFill>
                <a:hlinkClick r:id="rId3"/>
              </a:rPr>
              <a:t>https://drive.google.com/file/d/1rWaQO3Qvcjm5nsC9j1-NaIhtA4dEJ6Ri/view?usp=drive_link</a:t>
            </a:r>
            <a:endParaRPr sz="5900">
              <a:solidFill>
                <a:srgbClr val="C00000"/>
              </a:solidFill>
            </a:endParaRPr>
          </a:p>
          <a:p>
            <a:pPr indent="0" lvl="0" marL="0" rtl="0" algn="l">
              <a:lnSpc>
                <a:spcPct val="100000"/>
              </a:lnSpc>
              <a:spcBef>
                <a:spcPts val="0"/>
              </a:spcBef>
              <a:spcAft>
                <a:spcPts val="0"/>
              </a:spcAft>
              <a:buClr>
                <a:schemeClr val="dk1"/>
              </a:buClr>
              <a:buSzPts val="935"/>
              <a:buFont typeface="Arial"/>
              <a:buNone/>
            </a:pPr>
            <a:r>
              <a:t/>
            </a:r>
            <a:endParaRPr sz="590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1422b69cc5_3_0"/>
          <p:cNvSpPr txBox="1"/>
          <p:nvPr>
            <p:ph idx="1" type="subTitle"/>
          </p:nvPr>
        </p:nvSpPr>
        <p:spPr>
          <a:xfrm>
            <a:off x="2275764" y="3030388"/>
            <a:ext cx="16048500" cy="7363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sz="3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3600">
                <a:latin typeface="Arial"/>
                <a:ea typeface="Arial"/>
                <a:cs typeface="Arial"/>
                <a:sym typeface="Arial"/>
              </a:rPr>
              <a:t>Judging Criteria </a:t>
            </a:r>
            <a:endParaRPr b="1" sz="3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3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3600" u="sng">
                <a:highlight>
                  <a:srgbClr val="FFFFFF"/>
                </a:highlight>
                <a:latin typeface="Arial"/>
                <a:ea typeface="Arial"/>
                <a:cs typeface="Arial"/>
                <a:sym typeface="Arial"/>
              </a:rPr>
              <a:t>Value Proposition:</a:t>
            </a:r>
            <a:r>
              <a:rPr lang="en-US" sz="3600">
                <a:highlight>
                  <a:srgbClr val="FFFFFF"/>
                </a:highlight>
                <a:latin typeface="Arial"/>
                <a:ea typeface="Arial"/>
                <a:cs typeface="Arial"/>
                <a:sym typeface="Arial"/>
              </a:rPr>
              <a:t> How well does the solution answer the challenge proposed by the company?</a:t>
            </a:r>
            <a:endParaRPr sz="36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3600">
              <a:highlight>
                <a:srgbClr val="FFFF00"/>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3600" u="sng">
                <a:latin typeface="Arial"/>
                <a:ea typeface="Arial"/>
                <a:cs typeface="Arial"/>
                <a:sym typeface="Arial"/>
              </a:rPr>
              <a:t>Applicability/Feasibility:</a:t>
            </a:r>
            <a:r>
              <a:rPr b="1" lang="en-US" sz="3600">
                <a:latin typeface="Arial"/>
                <a:ea typeface="Arial"/>
                <a:cs typeface="Arial"/>
                <a:sym typeface="Arial"/>
              </a:rPr>
              <a:t> </a:t>
            </a:r>
            <a:r>
              <a:rPr lang="en-US" sz="3600">
                <a:latin typeface="Arial"/>
                <a:ea typeface="Arial"/>
                <a:cs typeface="Arial"/>
                <a:sym typeface="Arial"/>
              </a:rPr>
              <a:t>Prove that your idea is theoretically applicable in the parameters of the existing technology. (Scientific Validity)</a:t>
            </a:r>
            <a:endParaRPr sz="3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3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3600" u="sng">
                <a:latin typeface="Arial"/>
                <a:ea typeface="Arial"/>
                <a:cs typeface="Arial"/>
                <a:sym typeface="Arial"/>
              </a:rPr>
              <a:t>Distinction:</a:t>
            </a:r>
            <a:r>
              <a:rPr b="1" lang="en-US" sz="3600">
                <a:latin typeface="Arial"/>
                <a:ea typeface="Arial"/>
                <a:cs typeface="Arial"/>
                <a:sym typeface="Arial"/>
              </a:rPr>
              <a:t> </a:t>
            </a:r>
            <a:r>
              <a:rPr lang="en-US" sz="3600">
                <a:latin typeface="Arial"/>
                <a:ea typeface="Arial"/>
                <a:cs typeface="Arial"/>
                <a:sym typeface="Arial"/>
              </a:rPr>
              <a:t>What other solutions are in the market? How does your solution compare to the competition? (Market Research) </a:t>
            </a:r>
            <a:endParaRPr sz="3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3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3600" u="sng">
                <a:latin typeface="Arial"/>
                <a:ea typeface="Arial"/>
                <a:cs typeface="Arial"/>
                <a:sym typeface="Arial"/>
              </a:rPr>
              <a:t>Planning:</a:t>
            </a:r>
            <a:r>
              <a:rPr lang="en-US" sz="3600">
                <a:latin typeface="Arial"/>
                <a:ea typeface="Arial"/>
                <a:cs typeface="Arial"/>
                <a:sym typeface="Arial"/>
              </a:rPr>
              <a:t> Is the working plan detailed and realistic for the timeframe of the program?</a:t>
            </a:r>
            <a:endParaRPr sz="3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3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3600" u="sng">
                <a:latin typeface="Arial"/>
                <a:ea typeface="Arial"/>
                <a:cs typeface="Arial"/>
                <a:sym typeface="Arial"/>
              </a:rPr>
              <a:t>Presentation and Teamwork:</a:t>
            </a:r>
            <a:r>
              <a:rPr lang="en-US" sz="3600">
                <a:latin typeface="Arial"/>
                <a:ea typeface="Arial"/>
                <a:cs typeface="Arial"/>
                <a:sym typeface="Arial"/>
              </a:rPr>
              <a:t> Is the poster clear and understandable at a glance? Is the team knowledgeable about their idea and able to answer questions?</a:t>
            </a:r>
            <a:endParaRPr sz="8116"/>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2023-09-10T12:24:10Z</dcterms:created>
  <dc:creator>Danna Sharon Pinto</dc:creator>
</cp:coreProperties>
</file>