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8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35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40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0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33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9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7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15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0EB4-B748-46F6-91E6-DAD2C1CC5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2800" dirty="0"/>
              <a:t>This is to certify that </a:t>
            </a:r>
            <a:r>
              <a:rPr lang="en-AU" sz="2800" b="1" dirty="0" err="1"/>
              <a:t>pgpplname</a:t>
            </a:r>
            <a:r>
              <a:rPr lang="en-AU" sz="2800" b="1" dirty="0"/>
              <a:t> </a:t>
            </a:r>
            <a:r>
              <a:rPr lang="en-AU" sz="2800" dirty="0"/>
              <a:t>has successfully completed the program </a:t>
            </a:r>
            <a:r>
              <a:rPr lang="en-AU" sz="2800" b="1" dirty="0" err="1"/>
              <a:t>pgname</a:t>
            </a:r>
            <a:r>
              <a:rPr lang="en-AU" sz="2800" b="1" dirty="0"/>
              <a:t> </a:t>
            </a:r>
            <a:r>
              <a:rPr lang="en-AU" sz="2800" dirty="0"/>
              <a:t>conducted on </a:t>
            </a:r>
            <a:r>
              <a:rPr lang="en-AU" sz="2800" b="1"/>
              <a:t>pgdate</a:t>
            </a:r>
            <a:endParaRPr lang="en-AU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B5E1A-B54C-4FC9-86D5-012BF8395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922" y="5486400"/>
            <a:ext cx="6620968" cy="861420"/>
          </a:xfrm>
        </p:spPr>
        <p:txBody>
          <a:bodyPr/>
          <a:lstStyle/>
          <a:p>
            <a:r>
              <a:rPr lang="en-AU" dirty="0"/>
              <a:t>Competitiveness mindset initiative</a:t>
            </a:r>
          </a:p>
        </p:txBody>
      </p:sp>
    </p:spTree>
    <p:extLst>
      <p:ext uri="{BB962C8B-B14F-4D97-AF65-F5344CB8AC3E}">
        <p14:creationId xmlns:p14="http://schemas.microsoft.com/office/powerpoint/2010/main" val="3475545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This is to certify that pgpplname has successfully completed the program pgname conducted on pgdate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to certify that ##pgpplname## has successfully completed the program ##pgname## conducted on ##pgdate##</dc:title>
  <dc:creator>Rushali Saxena</dc:creator>
  <cp:lastModifiedBy>Rushali Saxena</cp:lastModifiedBy>
  <cp:revision>2</cp:revision>
  <dcterms:created xsi:type="dcterms:W3CDTF">2006-08-16T00:00:00Z</dcterms:created>
  <dcterms:modified xsi:type="dcterms:W3CDTF">2019-03-04T10:14:05Z</dcterms:modified>
</cp:coreProperties>
</file>