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509D-6857-4DAA-A64F-6BBAB490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714" y="1122363"/>
            <a:ext cx="10402956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COVID_19: </a:t>
            </a:r>
            <a:r>
              <a:rPr lang="en-US" sz="6000" dirty="0" err="1">
                <a:solidFill>
                  <a:schemeClr val="bg2">
                    <a:lumMod val="75000"/>
                  </a:schemeClr>
                </a:solidFill>
              </a:rPr>
              <a:t>API_Interaction</a:t>
            </a:r>
            <a:endParaRPr lang="en-US" sz="6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D338E-6029-4E1A-8962-E53F7C270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26" y="3694803"/>
            <a:ext cx="9369286" cy="165576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Researchers: Jake Byford, George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Hyros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, Rob Peron, Michael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Seifer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, Narender Sharma</a:t>
            </a:r>
          </a:p>
        </p:txBody>
      </p:sp>
    </p:spTree>
    <p:extLst>
      <p:ext uri="{BB962C8B-B14F-4D97-AF65-F5344CB8AC3E}">
        <p14:creationId xmlns:p14="http://schemas.microsoft.com/office/powerpoint/2010/main" val="116698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F18C7D-97A9-40D6-B31C-E2ACC070D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2530" y="138915"/>
            <a:ext cx="4969761" cy="3089029"/>
          </a:xfr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43E0609-FE1A-470B-B783-B341B09E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531" y="3428999"/>
            <a:ext cx="4969759" cy="308903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CCE1DC-D55E-48F6-8593-BDCE4125E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64" y="3428998"/>
            <a:ext cx="4969758" cy="308903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0C9846-F70B-4C36-AD98-E9DB7FD7C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061" y="138915"/>
            <a:ext cx="4969761" cy="308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2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713F-E8FC-4231-8859-BF2DA30F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3595-1EBB-4DA7-ADBC-269AEB924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46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129</TotalTime>
  <Words>23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COVID_19: API_Interaction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COVID_19: API_Interaction</dc:title>
  <dc:creator>jake byford</dc:creator>
  <cp:lastModifiedBy>jake byford</cp:lastModifiedBy>
  <cp:revision>7</cp:revision>
  <dcterms:created xsi:type="dcterms:W3CDTF">2020-07-20T22:27:25Z</dcterms:created>
  <dcterms:modified xsi:type="dcterms:W3CDTF">2020-07-25T17:55:44Z</dcterms:modified>
</cp:coreProperties>
</file>