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2" r:id="rId4"/>
    <p:sldId id="263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37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57BD-8450-4EA6-89C6-AC7B3B8497F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15AA-CDD3-4663-B6BD-35B0FE521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A15AA-CDD3-4663-B6BD-35B0FE521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" TargetMode="External"/><Relationship Id="rId7" Type="http://schemas.openxmlformats.org/officeDocument/2006/relationships/hyperlink" Target="https://rapidapi.com/search/covid" TargetMode="External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-api.com/" TargetMode="External"/><Relationship Id="rId5" Type="http://schemas.openxmlformats.org/officeDocument/2006/relationships/hyperlink" Target="https://pypi.org/project/us/" TargetMode="External"/><Relationship Id="rId4" Type="http://schemas.openxmlformats.org/officeDocument/2006/relationships/hyperlink" Target="https://pypi.org/project/uszipc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509D-6857-4DAA-A64F-6BBAB490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4" y="1122363"/>
            <a:ext cx="10402956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COVID_19: </a:t>
            </a:r>
            <a:r>
              <a:rPr lang="en-US" sz="6000" dirty="0" err="1">
                <a:solidFill>
                  <a:schemeClr val="bg2">
                    <a:lumMod val="50000"/>
                  </a:schemeClr>
                </a:solidFill>
              </a:rPr>
              <a:t>API_Interaction</a:t>
            </a:r>
            <a:endParaRPr lang="en-US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D338E-6029-4E1A-8962-E53F7C27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3694803"/>
            <a:ext cx="9369286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Researchers: Jake Byford, George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Hyros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Rob Peron, Michael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Seifer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, Narender Sharma</a:t>
            </a:r>
          </a:p>
        </p:txBody>
      </p:sp>
    </p:spTree>
    <p:extLst>
      <p:ext uri="{BB962C8B-B14F-4D97-AF65-F5344CB8AC3E}">
        <p14:creationId xmlns:p14="http://schemas.microsoft.com/office/powerpoint/2010/main" val="116698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BB3-5FCD-4EF5-8FCC-3265A083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5CA5-8106-4969-B3B6-6A7DFDF6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CB9-4868-4674-A0B9-DA288029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862" y="219933"/>
            <a:ext cx="6415882" cy="10742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Does Income Impact Cases?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78B7E-F8D4-46AE-8119-A5E0D4F0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6" y="3536770"/>
            <a:ext cx="5126816" cy="3080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34CB9-7BAA-4EE6-BE63-527F8BF46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62" y="1490870"/>
            <a:ext cx="6415882" cy="38762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BA6B38-0547-491F-8299-D320A82B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862" y="5563772"/>
            <a:ext cx="5501549" cy="424071"/>
          </a:xfrm>
        </p:spPr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5E97ED-5C25-4F36-94B4-92D286C2B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6" y="297588"/>
            <a:ext cx="5126816" cy="30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3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E1A-5B7B-4888-B46C-B02853F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4" y="481818"/>
            <a:ext cx="5265589" cy="1478570"/>
          </a:xfrm>
        </p:spPr>
        <p:txBody>
          <a:bodyPr/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68BC9-F2A4-45AF-85A9-8174AD891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558" y="481818"/>
            <a:ext cx="4733363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12B56-3B5A-4376-9CBB-FFD68389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58" y="3632983"/>
            <a:ext cx="4733363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F6797-9FF3-40DB-A39F-5A555862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5" y="2157336"/>
            <a:ext cx="6001734" cy="39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18C7D-97A9-40D6-B31C-E2ACC070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530" y="138915"/>
            <a:ext cx="4969761" cy="3089029"/>
          </a:xfr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43E0609-FE1A-470B-B783-B341B09E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1" y="3428999"/>
            <a:ext cx="4969759" cy="30890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CE1DC-D55E-48F6-8593-BDCE4125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2" y="3565569"/>
            <a:ext cx="4969758" cy="308903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C9846-F70B-4C36-AD98-E9DB7FD7C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22" y="203402"/>
            <a:ext cx="4969761" cy="30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713F-E8FC-4231-8859-BF2DA30F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Percentage of Deaths by Age group vs.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General Population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C9473DF-3858-4F21-84FC-5FC5A685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16" y="2097087"/>
            <a:ext cx="4976786" cy="26638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4CDF8-4DD3-4252-BFE7-B9B702E0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8" y="2095957"/>
            <a:ext cx="4976786" cy="266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C02F-41B9-4D32-B785-3201507EA12C}"/>
              </a:ext>
            </a:extLst>
          </p:cNvPr>
          <p:cNvSpPr txBox="1"/>
          <p:nvPr/>
        </p:nvSpPr>
        <p:spPr>
          <a:xfrm>
            <a:off x="3132551" y="4890947"/>
            <a:ext cx="592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This shows that over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59%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all deaths in the United Sates from Covid-19 were people aged 75 or older compared to the general population that represents only 6.4% of the total. Therefore, age plays a big factor in rates of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501D-86E7-4B85-B473-F7A9604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Percentage of Deaths by Age Group: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Five Highest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4730F1E-A2E4-4389-BA28-9407D6F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34" y="1877952"/>
            <a:ext cx="3193800" cy="171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FAE58-EE53-4EF4-9221-B5D94EF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60" y="1869501"/>
            <a:ext cx="3193800" cy="174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63420-AF37-4553-B8BA-3ABA5DDF8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86" y="1850976"/>
            <a:ext cx="3193800" cy="174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ED841-C786-44EC-A8CD-CA211901B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86" y="3762532"/>
            <a:ext cx="3193800" cy="1767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306F9-3843-466C-8965-187546AE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5" y="3762532"/>
            <a:ext cx="3193800" cy="1767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8E78F-66A9-4F9D-8409-872B1DE39D6E}"/>
              </a:ext>
            </a:extLst>
          </p:cNvPr>
          <p:cNvSpPr txBox="1"/>
          <p:nvPr/>
        </p:nvSpPr>
        <p:spPr>
          <a:xfrm>
            <a:off x="2701986" y="5698532"/>
            <a:ext cx="63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 see that the trend is consistent. Death rates increase with age.</a:t>
            </a:r>
          </a:p>
        </p:txBody>
      </p:sp>
    </p:spTree>
    <p:extLst>
      <p:ext uri="{BB962C8B-B14F-4D97-AF65-F5344CB8AC3E}">
        <p14:creationId xmlns:p14="http://schemas.microsoft.com/office/powerpoint/2010/main" val="291972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3DA-79BB-4CE0-9AF2-AB6FB47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8514-04F9-48A7-8EFC-A3A75C3A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www.census.gov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(U.S. Census Bureau)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https://data.cdc.gov/NCHS/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(Center for Disease Control and Prevention)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https://pypi.org/project/uszipcode/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(Used to convert Zip Codes from Census to County and State)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https://pypi.org/project/us/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(Used to clean up junk state data from cases on cruise ships)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https://covid-api.com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https://rapidapi.com/search/covid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(Based on public data by Johns Hopkins CSSE)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21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418</TotalTime>
  <Words>220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COVID_19: API_Interaction</vt:lpstr>
      <vt:lpstr>PowerPoint Presentation</vt:lpstr>
      <vt:lpstr>Does Income Impact Cases?</vt:lpstr>
      <vt:lpstr>PowerPoint Presentation</vt:lpstr>
      <vt:lpstr>PowerPoint Presentation</vt:lpstr>
      <vt:lpstr>Percentage of Deaths by Age group vs.  the General Population</vt:lpstr>
      <vt:lpstr>Percentage of Deaths by Age Group:  Five Highest States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COVID_19: API_Interaction</dc:title>
  <dc:creator>jake byford</dc:creator>
  <cp:lastModifiedBy>jake byford</cp:lastModifiedBy>
  <cp:revision>16</cp:revision>
  <dcterms:created xsi:type="dcterms:W3CDTF">2020-07-20T22:27:25Z</dcterms:created>
  <dcterms:modified xsi:type="dcterms:W3CDTF">2020-07-28T01:07:12Z</dcterms:modified>
</cp:coreProperties>
</file>