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COVID_19: 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</a:rPr>
              <a:t>API_Interaction</a:t>
            </a: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AB6A-AB8D-41E3-925B-DF08AC2C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523-CC0B-4FB3-83A1-848065D2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COVID_19: API_Interaction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3</cp:revision>
  <dcterms:created xsi:type="dcterms:W3CDTF">2020-07-20T22:27:25Z</dcterms:created>
  <dcterms:modified xsi:type="dcterms:W3CDTF">2020-07-20T23:23:57Z</dcterms:modified>
</cp:coreProperties>
</file>