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2" r:id="rId5"/>
    <p:sldId id="257" r:id="rId6"/>
    <p:sldId id="263" r:id="rId7"/>
    <p:sldId id="258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57BD-8450-4EA6-89C6-AC7B3B8497F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15AA-CDD3-4663-B6BD-35B0FE52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A15AA-CDD3-4663-B6BD-35B0FE521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" TargetMode="External"/><Relationship Id="rId7" Type="http://schemas.openxmlformats.org/officeDocument/2006/relationships/hyperlink" Target="https://rapidapi.com/search/covid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com/" TargetMode="External"/><Relationship Id="rId5" Type="http://schemas.openxmlformats.org/officeDocument/2006/relationships/hyperlink" Target="https://pypi.org/project/us/" TargetMode="External"/><Relationship Id="rId4" Type="http://schemas.openxmlformats.org/officeDocument/2006/relationships/hyperlink" Target="https://pypi.org/project/uszipco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COVID-19: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API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3DA-79BB-4CE0-9AF2-AB6FB475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55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8514-04F9-48A7-8EFC-A3A75C3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653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www.census.gov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(U.S. Census Bureau)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(Center for Disease Control and Prevention)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https://pypi.org/project/uszipcode/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(Used to convert Zip Codes from Census to County and State)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(Used to clean up junk state data from cases on cruise ships)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https://covid-api.com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https://rapidapi.com/search/covid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(Based on public data by Johns Hopkins CSSE)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561AE-77E8-467C-9B83-D7908D798C12}"/>
              </a:ext>
            </a:extLst>
          </p:cNvPr>
          <p:cNvSpPr txBox="1"/>
          <p:nvPr/>
        </p:nvSpPr>
        <p:spPr>
          <a:xfrm>
            <a:off x="3328560" y="5409028"/>
            <a:ext cx="553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BB3-5FCD-4EF5-8FCC-3265A083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3597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Do the following demographic factors have any effect on the spread of Covid-19 and the rates of death caused by the virus?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EC5B3-9DF3-4612-B088-ED0FFFEC874D}"/>
              </a:ext>
            </a:extLst>
          </p:cNvPr>
          <p:cNvSpPr txBox="1"/>
          <p:nvPr/>
        </p:nvSpPr>
        <p:spPr>
          <a:xfrm>
            <a:off x="1143001" y="3429000"/>
            <a:ext cx="9725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Median 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 Capita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9A84-04F6-46AB-BF44-AD1029EC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42" y="618517"/>
            <a:ext cx="6053211" cy="3236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Population density IMPACT Cases?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445A5-5123-4A86-9B4F-B77DF94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3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5C341-D5B8-48A6-90D3-976DB9B57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600932"/>
            <a:ext cx="4880903" cy="32539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587F2-C5CB-4654-8AF9-3D37AA20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099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8F830-F5F2-4F05-A744-2D2C88B7D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21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57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CB9-4868-4674-A0B9-DA28802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62" y="545166"/>
            <a:ext cx="6415882" cy="10742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NUMBER OF Cases?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AB9A2-831A-461F-AD7F-FF86783A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6" y="3676578"/>
            <a:ext cx="4763775" cy="28838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5B682-85E3-4971-8684-412345DD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6" y="545166"/>
            <a:ext cx="4763775" cy="28838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68258-B7A1-4254-88AC-A93F89C47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12" y="1987082"/>
            <a:ext cx="6673622" cy="457332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60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75" y="3968328"/>
            <a:ext cx="3540136" cy="25286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3C2705-3FCC-473B-A4D6-59837CF9665A}"/>
              </a:ext>
            </a:extLst>
          </p:cNvPr>
          <p:cNvSpPr txBox="1"/>
          <p:nvPr/>
        </p:nvSpPr>
        <p:spPr>
          <a:xfrm>
            <a:off x="590843" y="1644915"/>
            <a:ext cx="5505157" cy="1200329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DOES POPULATION DENSITY IMPACT DEATHS?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114A9-464A-44C1-B03A-9AB1409A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9" y="3998687"/>
            <a:ext cx="3540135" cy="2528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B46AE-959E-403E-AABC-FC920285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58" y="3968328"/>
            <a:ext cx="3553191" cy="25379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10801-EF4C-4E63-A19F-D0F918533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48" y="464233"/>
            <a:ext cx="5018663" cy="33457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E1A-5B7B-4888-B46C-B02853F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54" y="168812"/>
            <a:ext cx="5585445" cy="26447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NUMBER OF DEATHS?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8BC9-F2A4-45AF-85A9-8174AD89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58" y="481817"/>
            <a:ext cx="4733363" cy="2743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12B56-3B5A-4376-9CBB-FFD68389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8" y="3632983"/>
            <a:ext cx="4733363" cy="2743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FA0CB-26E2-4A93-9C2C-E8C643D7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2" y="3030684"/>
            <a:ext cx="5537378" cy="33454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644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Percentage of Deaths by Age group vs. 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the General Population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C9473DF-3858-4F21-84FC-5FC5A685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16" y="2097087"/>
            <a:ext cx="4976786" cy="2663825"/>
          </a:xfr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4CDF8-4DD3-4252-BFE7-B9B702E0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28" y="2095957"/>
            <a:ext cx="4976786" cy="26638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C02F-41B9-4D32-B785-3201507EA12C}"/>
              </a:ext>
            </a:extLst>
          </p:cNvPr>
          <p:cNvSpPr txBox="1"/>
          <p:nvPr/>
        </p:nvSpPr>
        <p:spPr>
          <a:xfrm>
            <a:off x="3132551" y="4890947"/>
            <a:ext cx="592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This shows that over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59%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01D-86E7-4B85-B473-F7A9604B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382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Percentage of Deaths by Age Group: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Five Highest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730F1E-A2E4-4389-BA28-9407D6F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877952"/>
            <a:ext cx="3193800" cy="1716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FAE58-EE53-4EF4-9221-B5D94EF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60" y="1869501"/>
            <a:ext cx="3193800" cy="17406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3420-AF37-4553-B8BA-3ABA5DDF8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86" y="1850976"/>
            <a:ext cx="3193800" cy="17432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ED841-C786-44EC-A8CD-CA211901B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86" y="3762532"/>
            <a:ext cx="3193800" cy="17676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306F9-3843-466C-8965-187546AE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5" y="3762532"/>
            <a:ext cx="3193800" cy="17676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E78F-66A9-4F9D-8409-872B1DE39D6E}"/>
              </a:ext>
            </a:extLst>
          </p:cNvPr>
          <p:cNvSpPr txBox="1"/>
          <p:nvPr/>
        </p:nvSpPr>
        <p:spPr>
          <a:xfrm>
            <a:off x="1561514" y="5682580"/>
            <a:ext cx="875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We see that the trend is consistent. Death rates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increase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with age.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2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0D3-C992-438C-98B2-3185AE3B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3C6A-0FA6-4E5C-AF73-3AE305DD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Median Household Income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a statistically insignificant impact on the number of cases.</a:t>
            </a: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 Capita Income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some moderate correlation which suggests further analysis is warranted.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Population Density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a weak correlation between Deaths and Cases.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Age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the greatest impact among our studies. Death rates increased with age.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550</TotalTime>
  <Words>329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COVID-19: API Interaction</vt:lpstr>
      <vt:lpstr>Do the following demographic factors have any effect on the spread of Covid-19 and the rates of death caused by the virus? </vt:lpstr>
      <vt:lpstr>Does Population density IMPACT Cases?</vt:lpstr>
      <vt:lpstr>Does Income Impact NUMBER OF Cases?</vt:lpstr>
      <vt:lpstr>PowerPoint Presentation</vt:lpstr>
      <vt:lpstr>Does Income Impact NUMBER OF DEATHS?</vt:lpstr>
      <vt:lpstr>Percentage of Deaths by Age group vs.  the General Population</vt:lpstr>
      <vt:lpstr>Percentage of Deaths by Age Group:  Five Highest States</vt:lpstr>
      <vt:lpstr>In Conclusion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28</cp:revision>
  <dcterms:created xsi:type="dcterms:W3CDTF">2020-07-20T22:27:25Z</dcterms:created>
  <dcterms:modified xsi:type="dcterms:W3CDTF">2020-07-29T02:05:13Z</dcterms:modified>
</cp:coreProperties>
</file>