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/>
    <p:restoredTop sz="94395"/>
  </p:normalViewPr>
  <p:slideViewPr>
    <p:cSldViewPr snapToGrid="0" snapToObjects="1">
      <p:cViewPr varScale="1">
        <p:scale>
          <a:sx n="82" d="100"/>
          <a:sy n="82" d="100"/>
        </p:scale>
        <p:origin x="16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23626-9091-B24B-9CD3-48290B3240C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6EAD-8317-D84A-A23B-99DA69BD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2F08-CBF5-2741-A7A8-678E89E6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BD3C7-6A5C-8548-AD16-9087C646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F439-92D0-1F4F-8044-86A52AE3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3CB5-9DB8-C742-9B0C-9BA070F5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F084-ABB3-AD4C-A7A2-C50CF79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8B0-1A08-F942-96B9-8180E0B0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F53E-72F0-7646-B976-49F57DD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B84F-D85B-F74A-B8D0-763AD1E8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B9D1-268B-4D44-82AC-503BA9F9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B729-5218-5F4F-88C7-B1D22190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EA3FE-E3F4-7D46-BA56-7884A1A4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D8FB6-199F-0F4E-805F-F31205E4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5C6E-B276-F947-BB46-401DAA95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1DBB-CE6A-994A-8B90-0EA719A1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EE68-F7B6-824E-9199-2556556E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FCDA-A984-D846-ABBB-AA8E5369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6669-9461-3845-A5C2-584F1BA7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D43A-BDE3-DA4C-9485-8EA8FAC0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3DE7-2ED6-A34D-8C7D-97ED4FD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500D-F785-EF4F-B8C2-8651C5BE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262D-35EA-764B-9A52-7A1A6CC6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7BC4-E9DD-624E-9F92-2ED17E53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D8AEC-926B-DD4E-B8B3-21491161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A07C-3D7B-FA42-A43A-3FA7536B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2B81-626F-CB4B-8B5C-EB028C61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AE28-6BBC-AF41-97FE-FFCB8D07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9E12-5976-DC4C-B78B-63C64199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7945F-4680-8C40-BEAC-123F1043D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F306-61D4-024B-9806-55AB1B8F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55A8-3EC6-D342-861E-6033F481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BB08-624A-E541-AD8F-4AA535A4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A3C8-B5C6-C445-BEF9-B1B6E668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340E-7D4C-3040-BBDA-452C3FF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F240C-DDDB-A04C-A749-27C23730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5B376-83EB-114F-AD1E-5CDB70FD7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21D7-EF9E-E948-883C-A2B3BA35E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D5A80-089A-9445-ABBC-53BE1F9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042F4-9942-1A46-8B59-93CAEE82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6248B-6E5A-334B-BB5B-06F7314F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936-A509-B540-AEE0-C10219B6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FF7D1-AF77-4A41-9A21-C88FB6E6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E22AF-D723-5142-B488-5F665C61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E155-964D-D74D-9B23-ABD2D215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36295-2382-8C40-B68C-5F631E4F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1DF0D-7987-644E-A0F2-D639056D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4975D-EE94-6A48-BB04-71F4D47F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06DE-2D1D-DC48-B035-C61257E3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ACAC-FEDD-D145-8717-BA2FE6A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E39A5-484E-9940-81C6-D8558A6CC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B549-CB2F-E341-913A-6B20E4DE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92E2-9E04-F543-A10E-888A7CC7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B990-CEC2-7944-A2ED-32CDBEEC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2D60-8602-A841-B233-2DFB545C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7A84A-1C35-2340-B0A6-357644EC9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67E9E-F597-7C48-B144-F56E6BF4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80D9-97F6-2E4D-9B24-18666E57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2304-B050-1C4A-90CA-57D8518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EA1A3-78D2-AC47-9053-1E054CF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BEB26-4D12-574E-8A6C-21000079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5464-6BBF-9447-9D11-A42622A5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72C9-76E9-9549-94EA-F524ABF5F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6230-148F-D24E-AD4F-7BBCDB83BB7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CF68-383E-0D49-A4DB-8B188B46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C328-02BB-D142-81EE-BB0108C1C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A9ED-D9B7-454A-9454-1C7AF886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" TargetMode="External"/><Relationship Id="rId7" Type="http://schemas.openxmlformats.org/officeDocument/2006/relationships/hyperlink" Target="https://rapidapi.com/search/covid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com/" TargetMode="External"/><Relationship Id="rId5" Type="http://schemas.openxmlformats.org/officeDocument/2006/relationships/hyperlink" Target="https://pypi.org/project/us/" TargetMode="External"/><Relationship Id="rId4" Type="http://schemas.openxmlformats.org/officeDocument/2006/relationships/hyperlink" Target="https://pypi.org/project/uszipcod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B609-01D7-CA46-9427-5BE6F6A60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CC8E-A76B-5A4D-BE97-0E63710F8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73D7-191C-9642-A83B-709090FD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3532-A799-8144-B34F-2000B715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www.census.gov</a:t>
            </a:r>
            <a:r>
              <a:rPr lang="en-US" dirty="0"/>
              <a:t> (U.S. Census Bureau)</a:t>
            </a:r>
          </a:p>
          <a:p>
            <a:r>
              <a:rPr lang="en-US" dirty="0">
                <a:hlinkClick r:id="rId3"/>
              </a:rPr>
              <a:t>https://data.cdc.gov/NCHS/</a:t>
            </a:r>
            <a:r>
              <a:rPr lang="en-US" dirty="0"/>
              <a:t>(Center for Disease Control and Prevention)</a:t>
            </a:r>
          </a:p>
          <a:p>
            <a:r>
              <a:rPr lang="en-US" dirty="0">
                <a:hlinkClick r:id="rId4"/>
              </a:rPr>
              <a:t>https://pypi.org/project/uszipcode/</a:t>
            </a:r>
            <a:r>
              <a:rPr lang="en-US" dirty="0"/>
              <a:t>  &amp; (Used to convert Zip Codes from Census to County and State)  </a:t>
            </a:r>
          </a:p>
          <a:p>
            <a:r>
              <a:rPr lang="en-US" dirty="0">
                <a:hlinkClick r:id="rId5"/>
              </a:rPr>
              <a:t>https://pypi.org/project/us/</a:t>
            </a:r>
            <a:r>
              <a:rPr lang="en-US" dirty="0"/>
              <a:t> (Used to clean up junk state data from cases on cruise ships)</a:t>
            </a:r>
          </a:p>
          <a:p>
            <a:r>
              <a:rPr lang="en-US" dirty="0">
                <a:hlinkClick r:id="rId6"/>
              </a:rPr>
              <a:t>https://covid-api.com</a:t>
            </a:r>
            <a:r>
              <a:rPr lang="en-US" dirty="0"/>
              <a:t> &amp; </a:t>
            </a:r>
            <a:r>
              <a:rPr lang="en-US" dirty="0">
                <a:hlinkClick r:id="rId7"/>
              </a:rPr>
              <a:t>https://rapidapi.com/search/covid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(Based on public data by Johns Hopkins CSSE)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8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FD92-73C3-D945-BEDC-0500D5D1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Deaths by Age group vs. the General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DA22F-2D03-924C-A08B-D0E6B3B3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4" y="2442576"/>
            <a:ext cx="4972833" cy="265551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FB6CFD-8A8F-5646-BFEE-D174E89D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42576"/>
            <a:ext cx="5204815" cy="265551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73266-8CB7-4445-9074-90703B452BEA}"/>
              </a:ext>
            </a:extLst>
          </p:cNvPr>
          <p:cNvSpPr txBox="1"/>
          <p:nvPr/>
        </p:nvSpPr>
        <p:spPr>
          <a:xfrm>
            <a:off x="1164922" y="5611660"/>
            <a:ext cx="9883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that over 59% of all deaths in the United Sates from Covid-19 were people aged 75 or older compared to the general population that represents only 6.4% of the total. Therefore, age plays a big factor in rates of death.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A1E2-894E-E54F-8C1B-D5177787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Deaths by Age Group Highest Five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B950E-7D17-4349-B843-E0DF9B2D3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42" y="1803585"/>
            <a:ext cx="3035466" cy="1716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1BF4B-7973-BA43-98E2-3E86A543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31" y="1803585"/>
            <a:ext cx="3144332" cy="1716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19096-61E1-364E-91E4-AD41A644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063" y="1803585"/>
            <a:ext cx="3193800" cy="1743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A4578-7ECA-4349-A231-5520DDFDB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602" y="3918505"/>
            <a:ext cx="3338162" cy="1767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DF0A4-99A6-524E-B70A-B64D0FB61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764" y="3945482"/>
            <a:ext cx="3240507" cy="1825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FA304-83BA-8246-9B2C-34414E341BC7}"/>
              </a:ext>
            </a:extLst>
          </p:cNvPr>
          <p:cNvSpPr txBox="1"/>
          <p:nvPr/>
        </p:nvSpPr>
        <p:spPr>
          <a:xfrm>
            <a:off x="838200" y="6057900"/>
            <a:ext cx="968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trend is consistent. Death rates increases with age.</a:t>
            </a:r>
          </a:p>
        </p:txBody>
      </p:sp>
    </p:spTree>
    <p:extLst>
      <p:ext uri="{BB962C8B-B14F-4D97-AF65-F5344CB8AC3E}">
        <p14:creationId xmlns:p14="http://schemas.microsoft.com/office/powerpoint/2010/main" val="271323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187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Data Sources</vt:lpstr>
      <vt:lpstr>Percentage of Deaths by Age group vs. the General Population</vt:lpstr>
      <vt:lpstr>Percentage of Deaths by Age Group Highest Five States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mikeseifer@comcast.net</dc:creator>
  <cp:lastModifiedBy>mikeseifer@comcast.net</cp:lastModifiedBy>
  <cp:revision>10</cp:revision>
  <dcterms:created xsi:type="dcterms:W3CDTF">2020-07-25T00:47:59Z</dcterms:created>
  <dcterms:modified xsi:type="dcterms:W3CDTF">2020-07-25T15:15:57Z</dcterms:modified>
</cp:coreProperties>
</file>