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09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EFF3-5064-5F5F-58F4-5AEBFDE48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5A4E4-D7F9-DF4C-8D50-078624D8B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3EE0-A1B3-BFCD-32D1-1F075500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3A56-0577-0E7A-56B2-E06DAF96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0E91-C6BF-7B90-EDE8-E980DDD3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040A-6EC8-78BB-2DAD-E6DD3DCB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7B72C-629B-012B-F235-288496C0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1F72-D231-7AD9-3AAA-A389D775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BDDD-E4F2-1FC7-6129-CC065D25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53D7-8C91-F3E8-2D78-95DDF48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F867E-85F1-2F33-7C70-889DAE565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76196-FE21-0798-A8FC-EA3A63E4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F3B2-C392-46C8-68AF-A46DF380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2960-8A87-D9F9-4E8F-817D4516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E169E-96E8-6E3E-CEAB-851B1644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E94D-3CA3-F244-F772-61C2414D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8E6E-678B-3D30-A16A-C45C581A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7A7F-260C-3ADF-7AD5-4F7F395D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7C1D-574E-8786-6C3E-84EDCBF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713D-2347-241E-E03F-A309A953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6C2F-BFFF-5ADC-A566-9A80104D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8E33B-4CF4-EB66-6BAD-35EE7069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2F66-F860-50AD-44DD-CEEC13C2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85F9-D3CF-55C1-AA3E-EF2DED0A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F865-F7D4-6F7E-1AEF-74BCC36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C4B2-1A26-44D6-7373-E41C5096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7FC7-59F2-28E8-ED4E-CBF1F6C05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E626-82AF-A023-2E24-8C362EF6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80B6E-43C5-F23B-B1C4-DF31550C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A680-E401-B6A9-AEA2-98BC84D8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B3DC0-72FA-FB46-F235-74447E61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4651-5BF3-1892-BF03-5818D163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B9F23-17ED-1C58-80FA-469F718A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0ABBB-9351-B04E-1EB6-64669414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4E839-F018-8122-5B3D-388960798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81D2B-1F01-6EEF-FD1E-F89D714BB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83BB3-822B-0C27-FC6B-61161449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DB309-6E62-EC26-2F5C-C6A6E6AE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BEEA0-CB33-28A1-41FA-CD574E8D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769E-9C63-E33D-6B37-74E9AD16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59D8F-EE8A-AEE5-5255-37E4D75B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567BB-68C1-3EF4-55BF-C5A9D492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4671-E889-1E22-9216-9170274C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2FEEA-0916-4E6B-E5F1-1F3833CC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C27AA-DA00-5A66-3A4E-97DB9235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F8147-32D5-CB26-464D-9942088C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A997-1F8F-EA29-DD3D-2A6C730E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6645-513E-C923-85E7-98C10BED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3CCE1-5878-59C5-A8F2-DB7F2B837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EE8E-D7EE-D36C-549E-F4C807E0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1042-DCD2-BD67-0C4D-39344B03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21760-5B05-0400-5A9A-1B838C1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49C4-712A-58BC-6A64-34171499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6C2BF-6BF6-20B3-4541-4911ED5BA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B9322-4DFA-3089-B0C4-7344B1DF0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CD9F0-5E67-A74F-4248-B7111219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B2DBE-F92B-6CFD-E435-58C791F8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BF259-60B9-445C-48A0-9C294C98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7AF2E-1374-212A-C933-8E56018A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2D03-DF15-0875-62E2-D6AB7D41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2264-EF96-1C8A-FB50-8F8CD610E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105DC-9CD3-43F3-BFDA-DA46322DCE2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D848-08AE-8B9D-EA44-B0A6549D5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DBA3-5B6D-88BF-6C41-19A799598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B7D22A-9F8F-1C8E-66D0-7D7F6DCBDD79}"/>
              </a:ext>
            </a:extLst>
          </p:cNvPr>
          <p:cNvSpPr/>
          <p:nvPr/>
        </p:nvSpPr>
        <p:spPr>
          <a:xfrm>
            <a:off x="566420" y="1112520"/>
            <a:ext cx="640080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69D87-81DD-473B-8F48-17B2C9453F3B}"/>
              </a:ext>
            </a:extLst>
          </p:cNvPr>
          <p:cNvSpPr/>
          <p:nvPr/>
        </p:nvSpPr>
        <p:spPr>
          <a:xfrm>
            <a:off x="566420" y="1280160"/>
            <a:ext cx="640080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2A5044-BCE3-897A-6C17-98900653B5D7}"/>
              </a:ext>
            </a:extLst>
          </p:cNvPr>
          <p:cNvSpPr/>
          <p:nvPr/>
        </p:nvSpPr>
        <p:spPr>
          <a:xfrm>
            <a:off x="566420" y="1447800"/>
            <a:ext cx="640080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A030B0-9E8E-9BED-764B-C541771BF388}"/>
              </a:ext>
            </a:extLst>
          </p:cNvPr>
          <p:cNvSpPr/>
          <p:nvPr/>
        </p:nvSpPr>
        <p:spPr>
          <a:xfrm>
            <a:off x="566420" y="1615440"/>
            <a:ext cx="640080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72E60-A62C-96D3-7471-FCB4ACDAFC2F}"/>
              </a:ext>
            </a:extLst>
          </p:cNvPr>
          <p:cNvSpPr/>
          <p:nvPr/>
        </p:nvSpPr>
        <p:spPr>
          <a:xfrm>
            <a:off x="2268220" y="111252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C0353-DB52-5208-6931-8BBD29BFCBB6}"/>
              </a:ext>
            </a:extLst>
          </p:cNvPr>
          <p:cNvSpPr/>
          <p:nvPr/>
        </p:nvSpPr>
        <p:spPr>
          <a:xfrm>
            <a:off x="2268220" y="128016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EF6D61-6FC3-DFF6-D840-0DA2712B07AF}"/>
              </a:ext>
            </a:extLst>
          </p:cNvPr>
          <p:cNvSpPr/>
          <p:nvPr/>
        </p:nvSpPr>
        <p:spPr>
          <a:xfrm>
            <a:off x="2268220" y="144780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3AD83-A09D-D0E4-310F-C7CEAB5DD5EC}"/>
              </a:ext>
            </a:extLst>
          </p:cNvPr>
          <p:cNvSpPr/>
          <p:nvPr/>
        </p:nvSpPr>
        <p:spPr>
          <a:xfrm>
            <a:off x="2268220" y="161544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E0FC8-D8D3-50A0-3686-FA120EB94887}"/>
              </a:ext>
            </a:extLst>
          </p:cNvPr>
          <p:cNvSpPr/>
          <p:nvPr/>
        </p:nvSpPr>
        <p:spPr>
          <a:xfrm>
            <a:off x="2268220" y="178308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C8099A-EC31-324C-9EA9-A33538DB08D5}"/>
              </a:ext>
            </a:extLst>
          </p:cNvPr>
          <p:cNvSpPr/>
          <p:nvPr/>
        </p:nvSpPr>
        <p:spPr>
          <a:xfrm>
            <a:off x="3126740" y="111252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831857-590B-1412-9B76-C275D3B1CC72}"/>
              </a:ext>
            </a:extLst>
          </p:cNvPr>
          <p:cNvSpPr/>
          <p:nvPr/>
        </p:nvSpPr>
        <p:spPr>
          <a:xfrm>
            <a:off x="3126740" y="128016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46A013-BB0F-8CD0-517C-2509F34246E3}"/>
              </a:ext>
            </a:extLst>
          </p:cNvPr>
          <p:cNvSpPr/>
          <p:nvPr/>
        </p:nvSpPr>
        <p:spPr>
          <a:xfrm>
            <a:off x="3126740" y="144780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3D276-C95C-71EB-835F-28531B691F78}"/>
              </a:ext>
            </a:extLst>
          </p:cNvPr>
          <p:cNvSpPr/>
          <p:nvPr/>
        </p:nvSpPr>
        <p:spPr>
          <a:xfrm>
            <a:off x="3126740" y="161544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73C28-E56B-AE95-B920-1604BDC4E4BD}"/>
              </a:ext>
            </a:extLst>
          </p:cNvPr>
          <p:cNvSpPr/>
          <p:nvPr/>
        </p:nvSpPr>
        <p:spPr>
          <a:xfrm>
            <a:off x="3126740" y="178308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ACA746-7B73-F413-A38A-FF5276414F03}"/>
              </a:ext>
            </a:extLst>
          </p:cNvPr>
          <p:cNvSpPr/>
          <p:nvPr/>
        </p:nvSpPr>
        <p:spPr>
          <a:xfrm>
            <a:off x="3986530" y="111252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17D709-B120-A74B-8BB6-77B314017FF2}"/>
              </a:ext>
            </a:extLst>
          </p:cNvPr>
          <p:cNvSpPr/>
          <p:nvPr/>
        </p:nvSpPr>
        <p:spPr>
          <a:xfrm>
            <a:off x="3986530" y="128016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ACCC66-D591-56DA-0C2C-82A99319DED3}"/>
              </a:ext>
            </a:extLst>
          </p:cNvPr>
          <p:cNvSpPr/>
          <p:nvPr/>
        </p:nvSpPr>
        <p:spPr>
          <a:xfrm>
            <a:off x="3986530" y="144780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89A8B2-23DC-41DE-CF84-47234D3F24DF}"/>
              </a:ext>
            </a:extLst>
          </p:cNvPr>
          <p:cNvSpPr/>
          <p:nvPr/>
        </p:nvSpPr>
        <p:spPr>
          <a:xfrm>
            <a:off x="3986530" y="161544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FA7D3D-434C-8DDF-3869-83DECABF768A}"/>
              </a:ext>
            </a:extLst>
          </p:cNvPr>
          <p:cNvSpPr/>
          <p:nvPr/>
        </p:nvSpPr>
        <p:spPr>
          <a:xfrm>
            <a:off x="3986530" y="178308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C2FED1-AECC-233D-73B8-BD41634E5436}"/>
              </a:ext>
            </a:extLst>
          </p:cNvPr>
          <p:cNvSpPr/>
          <p:nvPr/>
        </p:nvSpPr>
        <p:spPr>
          <a:xfrm>
            <a:off x="4846320" y="111252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520BA0-AA3C-CB93-B942-54B6E964F5AF}"/>
              </a:ext>
            </a:extLst>
          </p:cNvPr>
          <p:cNvSpPr/>
          <p:nvPr/>
        </p:nvSpPr>
        <p:spPr>
          <a:xfrm>
            <a:off x="4846320" y="128016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BCE71B-52FF-FB25-926E-C5D09A4A69C2}"/>
              </a:ext>
            </a:extLst>
          </p:cNvPr>
          <p:cNvSpPr/>
          <p:nvPr/>
        </p:nvSpPr>
        <p:spPr>
          <a:xfrm>
            <a:off x="4846320" y="144780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1B0761-8897-6170-CB2F-E78869497A78}"/>
              </a:ext>
            </a:extLst>
          </p:cNvPr>
          <p:cNvSpPr/>
          <p:nvPr/>
        </p:nvSpPr>
        <p:spPr>
          <a:xfrm>
            <a:off x="4846320" y="161544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1C534F-EB1B-96F4-6543-5269118E1267}"/>
              </a:ext>
            </a:extLst>
          </p:cNvPr>
          <p:cNvSpPr/>
          <p:nvPr/>
        </p:nvSpPr>
        <p:spPr>
          <a:xfrm>
            <a:off x="4846320" y="178308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26EAF2-347F-6D68-7963-04363E1ADE61}"/>
              </a:ext>
            </a:extLst>
          </p:cNvPr>
          <p:cNvSpPr/>
          <p:nvPr/>
        </p:nvSpPr>
        <p:spPr>
          <a:xfrm>
            <a:off x="566420" y="1280160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6D06AD-FE21-DF4E-7AFD-D549F52CC0CB}"/>
              </a:ext>
            </a:extLst>
          </p:cNvPr>
          <p:cNvSpPr/>
          <p:nvPr/>
        </p:nvSpPr>
        <p:spPr>
          <a:xfrm>
            <a:off x="566420" y="1447800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DE7D97-ED14-A3B0-7657-A5ECC2413BCD}"/>
              </a:ext>
            </a:extLst>
          </p:cNvPr>
          <p:cNvSpPr/>
          <p:nvPr/>
        </p:nvSpPr>
        <p:spPr>
          <a:xfrm>
            <a:off x="566420" y="1615440"/>
            <a:ext cx="157480" cy="86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E99457-D41A-6C83-5E2C-17581873A8CD}"/>
              </a:ext>
            </a:extLst>
          </p:cNvPr>
          <p:cNvSpPr/>
          <p:nvPr/>
        </p:nvSpPr>
        <p:spPr>
          <a:xfrm>
            <a:off x="2268220" y="1234440"/>
            <a:ext cx="15748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11939-F2DB-7D4C-CF59-CDC96DBD6AFE}"/>
              </a:ext>
            </a:extLst>
          </p:cNvPr>
          <p:cNvSpPr/>
          <p:nvPr/>
        </p:nvSpPr>
        <p:spPr>
          <a:xfrm>
            <a:off x="3126740" y="1402080"/>
            <a:ext cx="15748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1F3AB7-3326-B223-D0A6-72C38B324004}"/>
              </a:ext>
            </a:extLst>
          </p:cNvPr>
          <p:cNvSpPr/>
          <p:nvPr/>
        </p:nvSpPr>
        <p:spPr>
          <a:xfrm>
            <a:off x="3985260" y="1566228"/>
            <a:ext cx="157480" cy="492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BFF781-6E5A-DB0A-60E8-AB40F0F0AE65}"/>
              </a:ext>
            </a:extLst>
          </p:cNvPr>
          <p:cNvSpPr/>
          <p:nvPr/>
        </p:nvSpPr>
        <p:spPr>
          <a:xfrm>
            <a:off x="4848383" y="1733868"/>
            <a:ext cx="157480" cy="492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2ADA8727-86CD-6F6A-49FD-26F625327F4F}"/>
              </a:ext>
            </a:extLst>
          </p:cNvPr>
          <p:cNvSpPr/>
          <p:nvPr/>
        </p:nvSpPr>
        <p:spPr>
          <a:xfrm>
            <a:off x="2539047" y="2239565"/>
            <a:ext cx="98425" cy="98425"/>
          </a:xfrm>
          <a:prstGeom prst="donut">
            <a:avLst>
              <a:gd name="adj" fmla="val 43912"/>
            </a:avLst>
          </a:prstGeom>
          <a:solidFill>
            <a:schemeClr val="bg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8BBD87D-A3C9-0542-8FF9-939D5A9E4A9A}"/>
              </a:ext>
            </a:extLst>
          </p:cNvPr>
          <p:cNvCxnSpPr>
            <a:stCxn id="4" idx="3"/>
            <a:endCxn id="38" idx="2"/>
          </p:cNvCxnSpPr>
          <p:nvPr/>
        </p:nvCxnSpPr>
        <p:spPr>
          <a:xfrm>
            <a:off x="1206500" y="1196340"/>
            <a:ext cx="1332547" cy="109243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53315FE8-55F0-4CB2-B47C-FA0665C23A57}"/>
              </a:ext>
            </a:extLst>
          </p:cNvPr>
          <p:cNvSpPr/>
          <p:nvPr/>
        </p:nvSpPr>
        <p:spPr>
          <a:xfrm>
            <a:off x="3397567" y="2461412"/>
            <a:ext cx="98425" cy="98425"/>
          </a:xfrm>
          <a:prstGeom prst="donut">
            <a:avLst>
              <a:gd name="adj" fmla="val 43912"/>
            </a:avLst>
          </a:prstGeom>
          <a:solidFill>
            <a:schemeClr val="bg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CF84491-2168-1A40-37B9-4840F48A266B}"/>
              </a:ext>
            </a:extLst>
          </p:cNvPr>
          <p:cNvCxnSpPr>
            <a:cxnSpLocks/>
            <a:stCxn id="8" idx="3"/>
            <a:endCxn id="42" idx="2"/>
          </p:cNvCxnSpPr>
          <p:nvPr/>
        </p:nvCxnSpPr>
        <p:spPr>
          <a:xfrm>
            <a:off x="1206500" y="1363980"/>
            <a:ext cx="2191067" cy="1146645"/>
          </a:xfrm>
          <a:prstGeom prst="bentConnector3">
            <a:avLst>
              <a:gd name="adj1" fmla="val 267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B011C00-1FC0-4DC6-0BDC-EC983AF8E70B}"/>
              </a:ext>
            </a:extLst>
          </p:cNvPr>
          <p:cNvCxnSpPr>
            <a:cxnSpLocks/>
            <a:stCxn id="9" idx="3"/>
            <a:endCxn id="48" idx="2"/>
          </p:cNvCxnSpPr>
          <p:nvPr/>
        </p:nvCxnSpPr>
        <p:spPr>
          <a:xfrm>
            <a:off x="1206500" y="1531620"/>
            <a:ext cx="3050857" cy="1171885"/>
          </a:xfrm>
          <a:prstGeom prst="bentConnector3">
            <a:avLst>
              <a:gd name="adj1" fmla="val 15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F125E781-3CE7-7A25-6100-67097E26C631}"/>
              </a:ext>
            </a:extLst>
          </p:cNvPr>
          <p:cNvSpPr/>
          <p:nvPr/>
        </p:nvSpPr>
        <p:spPr>
          <a:xfrm>
            <a:off x="4257357" y="2654292"/>
            <a:ext cx="98425" cy="98425"/>
          </a:xfrm>
          <a:prstGeom prst="donut">
            <a:avLst>
              <a:gd name="adj" fmla="val 43912"/>
            </a:avLst>
          </a:prstGeom>
          <a:solidFill>
            <a:schemeClr val="bg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1AE6F1-B26B-6E0D-21BD-401F5A089FA3}"/>
              </a:ext>
            </a:extLst>
          </p:cNvPr>
          <p:cNvCxnSpPr>
            <a:cxnSpLocks/>
            <a:stCxn id="10" idx="3"/>
            <a:endCxn id="60" idx="2"/>
          </p:cNvCxnSpPr>
          <p:nvPr/>
        </p:nvCxnSpPr>
        <p:spPr>
          <a:xfrm>
            <a:off x="1206500" y="1699260"/>
            <a:ext cx="3910647" cy="1174111"/>
          </a:xfrm>
          <a:prstGeom prst="bentConnector3">
            <a:avLst>
              <a:gd name="adj1" fmla="val 94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C7524FC2-44EF-008D-D381-D6C025BB29B2}"/>
              </a:ext>
            </a:extLst>
          </p:cNvPr>
          <p:cNvSpPr/>
          <p:nvPr/>
        </p:nvSpPr>
        <p:spPr>
          <a:xfrm>
            <a:off x="5117147" y="2824158"/>
            <a:ext cx="98425" cy="98425"/>
          </a:xfrm>
          <a:prstGeom prst="donut">
            <a:avLst>
              <a:gd name="adj" fmla="val 43912"/>
            </a:avLst>
          </a:prstGeom>
          <a:solidFill>
            <a:schemeClr val="bg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0E74DC-BE01-E7B8-0385-F09B2E51DB18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>
            <a:off x="2588260" y="1950720"/>
            <a:ext cx="0" cy="288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3">
            <a:extLst>
              <a:ext uri="{FF2B5EF4-FFF2-40B4-BE49-F238E27FC236}">
                <a16:creationId xmlns:a16="http://schemas.microsoft.com/office/drawing/2014/main" id="{E8DE72F4-AE9E-49EA-7B4E-15235A313652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3446780" y="1950720"/>
            <a:ext cx="0" cy="51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63">
            <a:extLst>
              <a:ext uri="{FF2B5EF4-FFF2-40B4-BE49-F238E27FC236}">
                <a16:creationId xmlns:a16="http://schemas.microsoft.com/office/drawing/2014/main" id="{3F1451D7-3F7C-694B-9DCC-7E75F5C5C688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>
            <a:off x="4306570" y="1950720"/>
            <a:ext cx="0" cy="703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63">
            <a:extLst>
              <a:ext uri="{FF2B5EF4-FFF2-40B4-BE49-F238E27FC236}">
                <a16:creationId xmlns:a16="http://schemas.microsoft.com/office/drawing/2014/main" id="{8AED79BD-3C60-230A-09F3-4B62CB079D87}"/>
              </a:ext>
            </a:extLst>
          </p:cNvPr>
          <p:cNvCxnSpPr>
            <a:cxnSpLocks/>
            <a:stCxn id="30" idx="2"/>
            <a:endCxn id="60" idx="0"/>
          </p:cNvCxnSpPr>
          <p:nvPr/>
        </p:nvCxnSpPr>
        <p:spPr>
          <a:xfrm>
            <a:off x="5166360" y="1950720"/>
            <a:ext cx="0" cy="87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0673DE1-9250-31B4-F1E0-676E6A93CBE5}"/>
              </a:ext>
            </a:extLst>
          </p:cNvPr>
          <p:cNvSpPr/>
          <p:nvPr/>
        </p:nvSpPr>
        <p:spPr>
          <a:xfrm>
            <a:off x="2268220" y="331407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8DCFE75-6113-39BE-6276-7364E13788B9}"/>
              </a:ext>
            </a:extLst>
          </p:cNvPr>
          <p:cNvSpPr/>
          <p:nvPr/>
        </p:nvSpPr>
        <p:spPr>
          <a:xfrm>
            <a:off x="2268220" y="348171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569B5E-7BF5-8A0A-02F3-ECE63A99E8FD}"/>
              </a:ext>
            </a:extLst>
          </p:cNvPr>
          <p:cNvSpPr/>
          <p:nvPr/>
        </p:nvSpPr>
        <p:spPr>
          <a:xfrm>
            <a:off x="2268220" y="364935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30E4198-2AFE-D432-D152-1CF9F054ACBD}"/>
              </a:ext>
            </a:extLst>
          </p:cNvPr>
          <p:cNvSpPr/>
          <p:nvPr/>
        </p:nvSpPr>
        <p:spPr>
          <a:xfrm>
            <a:off x="2268220" y="381699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Elbow 63">
            <a:extLst>
              <a:ext uri="{FF2B5EF4-FFF2-40B4-BE49-F238E27FC236}">
                <a16:creationId xmlns:a16="http://schemas.microsoft.com/office/drawing/2014/main" id="{1B064072-318C-21EE-DD59-15F9DEE69AF5}"/>
              </a:ext>
            </a:extLst>
          </p:cNvPr>
          <p:cNvCxnSpPr>
            <a:cxnSpLocks/>
            <a:stCxn id="38" idx="4"/>
            <a:endCxn id="78" idx="0"/>
          </p:cNvCxnSpPr>
          <p:nvPr/>
        </p:nvCxnSpPr>
        <p:spPr>
          <a:xfrm>
            <a:off x="2588260" y="2337990"/>
            <a:ext cx="0" cy="976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823C8CC-661C-2D29-D36B-D7EA99C2EFAF}"/>
              </a:ext>
            </a:extLst>
          </p:cNvPr>
          <p:cNvSpPr/>
          <p:nvPr/>
        </p:nvSpPr>
        <p:spPr>
          <a:xfrm>
            <a:off x="3125152" y="331407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1F5E0E-7208-20A5-8CC1-A5DA5AC18676}"/>
              </a:ext>
            </a:extLst>
          </p:cNvPr>
          <p:cNvSpPr/>
          <p:nvPr/>
        </p:nvSpPr>
        <p:spPr>
          <a:xfrm>
            <a:off x="3125152" y="348171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CC9743-4B51-66F2-EA7D-1741045F50DD}"/>
              </a:ext>
            </a:extLst>
          </p:cNvPr>
          <p:cNvSpPr/>
          <p:nvPr/>
        </p:nvSpPr>
        <p:spPr>
          <a:xfrm>
            <a:off x="3125152" y="364935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B069E54-24BE-7E13-213B-895FCD32F8F5}"/>
              </a:ext>
            </a:extLst>
          </p:cNvPr>
          <p:cNvSpPr/>
          <p:nvPr/>
        </p:nvSpPr>
        <p:spPr>
          <a:xfrm>
            <a:off x="3125152" y="381699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0367A9-5965-781D-683B-6737712EFC10}"/>
              </a:ext>
            </a:extLst>
          </p:cNvPr>
          <p:cNvSpPr/>
          <p:nvPr/>
        </p:nvSpPr>
        <p:spPr>
          <a:xfrm>
            <a:off x="3986530" y="331407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B46FBE5-564E-A955-208A-6473EF835F65}"/>
              </a:ext>
            </a:extLst>
          </p:cNvPr>
          <p:cNvSpPr/>
          <p:nvPr/>
        </p:nvSpPr>
        <p:spPr>
          <a:xfrm>
            <a:off x="3986530" y="348171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1FACCAF-9AB3-3B59-3023-EAE598D29D94}"/>
              </a:ext>
            </a:extLst>
          </p:cNvPr>
          <p:cNvSpPr/>
          <p:nvPr/>
        </p:nvSpPr>
        <p:spPr>
          <a:xfrm>
            <a:off x="3986530" y="364935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ED0889-B292-E77F-28E4-EDE2A661DEA6}"/>
              </a:ext>
            </a:extLst>
          </p:cNvPr>
          <p:cNvSpPr/>
          <p:nvPr/>
        </p:nvSpPr>
        <p:spPr>
          <a:xfrm>
            <a:off x="3986530" y="381699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31A83EA-1590-B5B8-150C-E37A1BC38F11}"/>
              </a:ext>
            </a:extLst>
          </p:cNvPr>
          <p:cNvSpPr/>
          <p:nvPr/>
        </p:nvSpPr>
        <p:spPr>
          <a:xfrm>
            <a:off x="4843462" y="331407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35E168-2AE4-A778-652D-29DBE7B239AF}"/>
              </a:ext>
            </a:extLst>
          </p:cNvPr>
          <p:cNvSpPr/>
          <p:nvPr/>
        </p:nvSpPr>
        <p:spPr>
          <a:xfrm>
            <a:off x="4843462" y="348171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D05845-75E8-0E07-9A28-4E06E1C118F1}"/>
              </a:ext>
            </a:extLst>
          </p:cNvPr>
          <p:cNvSpPr/>
          <p:nvPr/>
        </p:nvSpPr>
        <p:spPr>
          <a:xfrm>
            <a:off x="4843462" y="364935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42E17AF-A2B6-EF4C-3FF5-C7D122B8A2FB}"/>
              </a:ext>
            </a:extLst>
          </p:cNvPr>
          <p:cNvSpPr/>
          <p:nvPr/>
        </p:nvSpPr>
        <p:spPr>
          <a:xfrm>
            <a:off x="4843462" y="381699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040A75-2AA1-1432-DA97-23BAB2D39602}"/>
              </a:ext>
            </a:extLst>
          </p:cNvPr>
          <p:cNvSpPr/>
          <p:nvPr/>
        </p:nvSpPr>
        <p:spPr>
          <a:xfrm>
            <a:off x="3125152" y="3481710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D75F9F6-8068-1DED-C84E-22D9B4E92717}"/>
              </a:ext>
            </a:extLst>
          </p:cNvPr>
          <p:cNvSpPr/>
          <p:nvPr/>
        </p:nvSpPr>
        <p:spPr>
          <a:xfrm>
            <a:off x="3985260" y="3649350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797538-EB37-C0A7-114D-293D2A3B7830}"/>
              </a:ext>
            </a:extLst>
          </p:cNvPr>
          <p:cNvSpPr/>
          <p:nvPr/>
        </p:nvSpPr>
        <p:spPr>
          <a:xfrm>
            <a:off x="4843462" y="3816990"/>
            <a:ext cx="157480" cy="858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Connector: Elbow 63">
            <a:extLst>
              <a:ext uri="{FF2B5EF4-FFF2-40B4-BE49-F238E27FC236}">
                <a16:creationId xmlns:a16="http://schemas.microsoft.com/office/drawing/2014/main" id="{9FEC6060-BC5B-3F53-0E06-4A772ACFF965}"/>
              </a:ext>
            </a:extLst>
          </p:cNvPr>
          <p:cNvCxnSpPr>
            <a:cxnSpLocks/>
            <a:stCxn id="42" idx="4"/>
            <a:endCxn id="86" idx="0"/>
          </p:cNvCxnSpPr>
          <p:nvPr/>
        </p:nvCxnSpPr>
        <p:spPr>
          <a:xfrm flipH="1">
            <a:off x="3445192" y="2559837"/>
            <a:ext cx="1588" cy="754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63">
            <a:extLst>
              <a:ext uri="{FF2B5EF4-FFF2-40B4-BE49-F238E27FC236}">
                <a16:creationId xmlns:a16="http://schemas.microsoft.com/office/drawing/2014/main" id="{73C49D02-2240-5B0A-A1A4-A1FBC61B21B2}"/>
              </a:ext>
            </a:extLst>
          </p:cNvPr>
          <p:cNvCxnSpPr>
            <a:cxnSpLocks/>
            <a:stCxn id="48" idx="4"/>
            <a:endCxn id="90" idx="0"/>
          </p:cNvCxnSpPr>
          <p:nvPr/>
        </p:nvCxnSpPr>
        <p:spPr>
          <a:xfrm>
            <a:off x="4306570" y="2752717"/>
            <a:ext cx="0" cy="561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63">
            <a:extLst>
              <a:ext uri="{FF2B5EF4-FFF2-40B4-BE49-F238E27FC236}">
                <a16:creationId xmlns:a16="http://schemas.microsoft.com/office/drawing/2014/main" id="{91287478-9EEE-CA70-BF10-2CD4A52E7788}"/>
              </a:ext>
            </a:extLst>
          </p:cNvPr>
          <p:cNvCxnSpPr>
            <a:cxnSpLocks/>
            <a:stCxn id="60" idx="4"/>
            <a:endCxn id="94" idx="0"/>
          </p:cNvCxnSpPr>
          <p:nvPr/>
        </p:nvCxnSpPr>
        <p:spPr>
          <a:xfrm flipH="1">
            <a:off x="5163502" y="2922583"/>
            <a:ext cx="2858" cy="391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BA09135B-F54C-1663-472D-86DED6922C53}"/>
              </a:ext>
            </a:extLst>
          </p:cNvPr>
          <p:cNvSpPr/>
          <p:nvPr/>
        </p:nvSpPr>
        <p:spPr>
          <a:xfrm>
            <a:off x="458787" y="1124425"/>
            <a:ext cx="54769" cy="14478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CC284F6-5BC7-BB98-5C59-73B67D272D8F}"/>
                  </a:ext>
                </a:extLst>
              </p:cNvPr>
              <p:cNvSpPr txBox="1"/>
              <p:nvPr/>
            </p:nvSpPr>
            <p:spPr>
              <a:xfrm>
                <a:off x="154906" y="1056173"/>
                <a:ext cx="25101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CC284F6-5BC7-BB98-5C59-73B67D272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06" y="1056173"/>
                <a:ext cx="251018" cy="280333"/>
              </a:xfrm>
              <a:prstGeom prst="rect">
                <a:avLst/>
              </a:prstGeom>
              <a:blipFill>
                <a:blip r:embed="rId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D3E0950-C4E2-2B0C-0C2F-741844C06D5A}"/>
              </a:ext>
            </a:extLst>
          </p:cNvPr>
          <p:cNvGrpSpPr/>
          <p:nvPr/>
        </p:nvGrpSpPr>
        <p:grpSpPr>
          <a:xfrm>
            <a:off x="3390424" y="4369594"/>
            <a:ext cx="111919" cy="111919"/>
            <a:chOff x="3352800" y="4438650"/>
            <a:chExt cx="111919" cy="11191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65DF08-E8C6-4563-FE52-6870039D4EC8}"/>
                </a:ext>
              </a:extLst>
            </p:cNvPr>
            <p:cNvSpPr/>
            <p:nvPr/>
          </p:nvSpPr>
          <p:spPr>
            <a:xfrm>
              <a:off x="3352800" y="4438650"/>
              <a:ext cx="111919" cy="1119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3EB603E-5D2F-4F58-D949-DB4BEEA090FD}"/>
                </a:ext>
              </a:extLst>
            </p:cNvPr>
            <p:cNvCxnSpPr>
              <a:stCxn id="112" idx="0"/>
              <a:endCxn id="112" idx="2"/>
            </p:cNvCxnSpPr>
            <p:nvPr/>
          </p:nvCxnSpPr>
          <p:spPr>
            <a:xfrm>
              <a:off x="3408760" y="4438650"/>
              <a:ext cx="0" cy="1119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CA270D3-B432-5A55-7290-F383C1614365}"/>
                </a:ext>
              </a:extLst>
            </p:cNvPr>
            <p:cNvCxnSpPr>
              <a:cxnSpLocks/>
              <a:stCxn id="112" idx="3"/>
              <a:endCxn id="112" idx="1"/>
            </p:cNvCxnSpPr>
            <p:nvPr/>
          </p:nvCxnSpPr>
          <p:spPr>
            <a:xfrm flipH="1">
              <a:off x="3352800" y="4494610"/>
              <a:ext cx="1119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or: Elbow 63">
            <a:extLst>
              <a:ext uri="{FF2B5EF4-FFF2-40B4-BE49-F238E27FC236}">
                <a16:creationId xmlns:a16="http://schemas.microsoft.com/office/drawing/2014/main" id="{0B9CED4E-2D5F-CE6A-D88E-3642E2638DBD}"/>
              </a:ext>
            </a:extLst>
          </p:cNvPr>
          <p:cNvCxnSpPr>
            <a:cxnSpLocks/>
            <a:stCxn id="279" idx="2"/>
            <a:endCxn id="112" idx="0"/>
          </p:cNvCxnSpPr>
          <p:nvPr/>
        </p:nvCxnSpPr>
        <p:spPr>
          <a:xfrm>
            <a:off x="3445192" y="4152270"/>
            <a:ext cx="1192" cy="2173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62F80CD-84DF-B97E-6F9B-6220305CDA03}"/>
              </a:ext>
            </a:extLst>
          </p:cNvPr>
          <p:cNvCxnSpPr>
            <a:cxnSpLocks/>
            <a:stCxn id="278" idx="2"/>
            <a:endCxn id="112" idx="1"/>
          </p:cNvCxnSpPr>
          <p:nvPr/>
        </p:nvCxnSpPr>
        <p:spPr>
          <a:xfrm rot="16200000" flipH="1">
            <a:off x="2852700" y="3887830"/>
            <a:ext cx="273284" cy="8021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62E59B-34D1-B3CB-AEC3-CFD5C933A7C2}"/>
              </a:ext>
            </a:extLst>
          </p:cNvPr>
          <p:cNvGrpSpPr/>
          <p:nvPr/>
        </p:nvGrpSpPr>
        <p:grpSpPr>
          <a:xfrm>
            <a:off x="4252513" y="4373271"/>
            <a:ext cx="111919" cy="111919"/>
            <a:chOff x="3352800" y="4438650"/>
            <a:chExt cx="111919" cy="111919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83844AC-0143-286D-7E3B-3D63D959842E}"/>
                </a:ext>
              </a:extLst>
            </p:cNvPr>
            <p:cNvSpPr/>
            <p:nvPr/>
          </p:nvSpPr>
          <p:spPr>
            <a:xfrm>
              <a:off x="3352800" y="4438650"/>
              <a:ext cx="111919" cy="1119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8CA55C0-5F02-02D1-5CD1-07CFCF1E45E4}"/>
                </a:ext>
              </a:extLst>
            </p:cNvPr>
            <p:cNvCxnSpPr>
              <a:stCxn id="131" idx="0"/>
              <a:endCxn id="131" idx="2"/>
            </p:cNvCxnSpPr>
            <p:nvPr/>
          </p:nvCxnSpPr>
          <p:spPr>
            <a:xfrm>
              <a:off x="3408760" y="4438650"/>
              <a:ext cx="0" cy="1119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D1075EF-03D1-2EA0-EB3E-640F023957CB}"/>
                </a:ext>
              </a:extLst>
            </p:cNvPr>
            <p:cNvCxnSpPr>
              <a:cxnSpLocks/>
              <a:stCxn id="131" idx="3"/>
              <a:endCxn id="131" idx="1"/>
            </p:cNvCxnSpPr>
            <p:nvPr/>
          </p:nvCxnSpPr>
          <p:spPr>
            <a:xfrm flipH="1">
              <a:off x="3352800" y="4494610"/>
              <a:ext cx="1119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Connector: Elbow 63">
            <a:extLst>
              <a:ext uri="{FF2B5EF4-FFF2-40B4-BE49-F238E27FC236}">
                <a16:creationId xmlns:a16="http://schemas.microsoft.com/office/drawing/2014/main" id="{8C23CFFD-EEBD-BC28-640A-8160D1C86D44}"/>
              </a:ext>
            </a:extLst>
          </p:cNvPr>
          <p:cNvCxnSpPr>
            <a:cxnSpLocks/>
            <a:stCxn id="280" idx="2"/>
            <a:endCxn id="131" idx="0"/>
          </p:cNvCxnSpPr>
          <p:nvPr/>
        </p:nvCxnSpPr>
        <p:spPr>
          <a:xfrm>
            <a:off x="4306570" y="4152270"/>
            <a:ext cx="1903" cy="221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63">
            <a:extLst>
              <a:ext uri="{FF2B5EF4-FFF2-40B4-BE49-F238E27FC236}">
                <a16:creationId xmlns:a16="http://schemas.microsoft.com/office/drawing/2014/main" id="{22532FB9-4EC4-5950-CC87-66B9198453A8}"/>
              </a:ext>
            </a:extLst>
          </p:cNvPr>
          <p:cNvCxnSpPr>
            <a:cxnSpLocks/>
            <a:stCxn id="112" idx="3"/>
            <a:endCxn id="131" idx="1"/>
          </p:cNvCxnSpPr>
          <p:nvPr/>
        </p:nvCxnSpPr>
        <p:spPr>
          <a:xfrm>
            <a:off x="3502343" y="4425554"/>
            <a:ext cx="750170" cy="3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63">
            <a:extLst>
              <a:ext uri="{FF2B5EF4-FFF2-40B4-BE49-F238E27FC236}">
                <a16:creationId xmlns:a16="http://schemas.microsoft.com/office/drawing/2014/main" id="{67CEFB27-422C-7DF4-F985-58D1362FB0AB}"/>
              </a:ext>
            </a:extLst>
          </p:cNvPr>
          <p:cNvCxnSpPr>
            <a:cxnSpLocks/>
            <a:stCxn id="131" idx="3"/>
            <a:endCxn id="142" idx="1"/>
          </p:cNvCxnSpPr>
          <p:nvPr/>
        </p:nvCxnSpPr>
        <p:spPr>
          <a:xfrm>
            <a:off x="4364432" y="4429231"/>
            <a:ext cx="743110" cy="4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FF23BAB-EC49-308A-3DD0-2D9E5F03F73A}"/>
              </a:ext>
            </a:extLst>
          </p:cNvPr>
          <p:cNvGrpSpPr/>
          <p:nvPr/>
        </p:nvGrpSpPr>
        <p:grpSpPr>
          <a:xfrm>
            <a:off x="5107542" y="4377318"/>
            <a:ext cx="111919" cy="111919"/>
            <a:chOff x="3352800" y="4438650"/>
            <a:chExt cx="111919" cy="11191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8338B42-68CD-7984-9401-DC6EF367EF8B}"/>
                </a:ext>
              </a:extLst>
            </p:cNvPr>
            <p:cNvSpPr/>
            <p:nvPr/>
          </p:nvSpPr>
          <p:spPr>
            <a:xfrm>
              <a:off x="3352800" y="4438650"/>
              <a:ext cx="111919" cy="1119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B6C078E-1841-9DD5-83EE-79B9D488A33E}"/>
                </a:ext>
              </a:extLst>
            </p:cNvPr>
            <p:cNvCxnSpPr>
              <a:stCxn id="142" idx="0"/>
              <a:endCxn id="142" idx="2"/>
            </p:cNvCxnSpPr>
            <p:nvPr/>
          </p:nvCxnSpPr>
          <p:spPr>
            <a:xfrm>
              <a:off x="3408760" y="4438650"/>
              <a:ext cx="0" cy="1119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2DEB95B-E260-4811-75F4-25F249E56D36}"/>
                </a:ext>
              </a:extLst>
            </p:cNvPr>
            <p:cNvCxnSpPr>
              <a:cxnSpLocks/>
              <a:stCxn id="142" idx="3"/>
              <a:endCxn id="142" idx="1"/>
            </p:cNvCxnSpPr>
            <p:nvPr/>
          </p:nvCxnSpPr>
          <p:spPr>
            <a:xfrm flipH="1">
              <a:off x="3352800" y="4494610"/>
              <a:ext cx="1119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Connector: Elbow 63">
            <a:extLst>
              <a:ext uri="{FF2B5EF4-FFF2-40B4-BE49-F238E27FC236}">
                <a16:creationId xmlns:a16="http://schemas.microsoft.com/office/drawing/2014/main" id="{E5CF23B4-D7C4-BD95-BF05-DAB1CBFD95A4}"/>
              </a:ext>
            </a:extLst>
          </p:cNvPr>
          <p:cNvCxnSpPr>
            <a:cxnSpLocks/>
            <a:stCxn id="281" idx="2"/>
            <a:endCxn id="142" idx="0"/>
          </p:cNvCxnSpPr>
          <p:nvPr/>
        </p:nvCxnSpPr>
        <p:spPr>
          <a:xfrm>
            <a:off x="5163181" y="4152270"/>
            <a:ext cx="321" cy="22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E50C1CE-EE15-A2F8-7DBA-2F19F9F6404B}"/>
              </a:ext>
            </a:extLst>
          </p:cNvPr>
          <p:cNvSpPr/>
          <p:nvPr/>
        </p:nvSpPr>
        <p:spPr>
          <a:xfrm>
            <a:off x="4843141" y="506986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5E1B13-6D7A-FDE0-9FDB-77FC6E8C9628}"/>
              </a:ext>
            </a:extLst>
          </p:cNvPr>
          <p:cNvSpPr/>
          <p:nvPr/>
        </p:nvSpPr>
        <p:spPr>
          <a:xfrm>
            <a:off x="4843141" y="523750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17B9C62-8C08-A57D-C01E-22FF492C4172}"/>
              </a:ext>
            </a:extLst>
          </p:cNvPr>
          <p:cNvSpPr/>
          <p:nvPr/>
        </p:nvSpPr>
        <p:spPr>
          <a:xfrm>
            <a:off x="4843141" y="540514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3A1D2B-E3A9-1EFA-A0D1-1E567F8BC764}"/>
              </a:ext>
            </a:extLst>
          </p:cNvPr>
          <p:cNvSpPr/>
          <p:nvPr/>
        </p:nvSpPr>
        <p:spPr>
          <a:xfrm>
            <a:off x="4843141" y="557278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86FDFEC-DA24-E6B7-57D1-7074652905B2}"/>
              </a:ext>
            </a:extLst>
          </p:cNvPr>
          <p:cNvSpPr/>
          <p:nvPr/>
        </p:nvSpPr>
        <p:spPr>
          <a:xfrm>
            <a:off x="4843141" y="5572781"/>
            <a:ext cx="157480" cy="858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EB160B7-DB38-B4D6-5C2D-3A1234368E59}"/>
              </a:ext>
            </a:extLst>
          </p:cNvPr>
          <p:cNvSpPr/>
          <p:nvPr/>
        </p:nvSpPr>
        <p:spPr>
          <a:xfrm>
            <a:off x="4843141" y="5405141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9F21DA2-3C64-2B39-BAC9-2B977A0B745D}"/>
              </a:ext>
            </a:extLst>
          </p:cNvPr>
          <p:cNvSpPr/>
          <p:nvPr/>
        </p:nvSpPr>
        <p:spPr>
          <a:xfrm>
            <a:off x="4843141" y="5237501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Connector: Elbow 63">
            <a:extLst>
              <a:ext uri="{FF2B5EF4-FFF2-40B4-BE49-F238E27FC236}">
                <a16:creationId xmlns:a16="http://schemas.microsoft.com/office/drawing/2014/main" id="{4A560AAE-2A6B-4038-A13F-6CF6363FD1B8}"/>
              </a:ext>
            </a:extLst>
          </p:cNvPr>
          <p:cNvCxnSpPr>
            <a:cxnSpLocks/>
            <a:stCxn id="142" idx="2"/>
            <a:endCxn id="150" idx="0"/>
          </p:cNvCxnSpPr>
          <p:nvPr/>
        </p:nvCxnSpPr>
        <p:spPr>
          <a:xfrm flipH="1">
            <a:off x="5163181" y="4489237"/>
            <a:ext cx="321" cy="580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Left Brace 173">
            <a:extLst>
              <a:ext uri="{FF2B5EF4-FFF2-40B4-BE49-F238E27FC236}">
                <a16:creationId xmlns:a16="http://schemas.microsoft.com/office/drawing/2014/main" id="{35CF8EA9-3D3B-978B-CE29-6520A8A52FE2}"/>
              </a:ext>
            </a:extLst>
          </p:cNvPr>
          <p:cNvSpPr/>
          <p:nvPr/>
        </p:nvSpPr>
        <p:spPr>
          <a:xfrm rot="5400000">
            <a:off x="3725395" y="-782488"/>
            <a:ext cx="300652" cy="3215003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E492597-94F7-5DF2-0667-C5519ED12519}"/>
              </a:ext>
            </a:extLst>
          </p:cNvPr>
          <p:cNvSpPr txBox="1"/>
          <p:nvPr/>
        </p:nvSpPr>
        <p:spPr>
          <a:xfrm>
            <a:off x="3478344" y="323332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Matrix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E2A6C4A-8CB9-7AFB-2E50-6939F18F7CDA}"/>
              </a:ext>
            </a:extLst>
          </p:cNvPr>
          <p:cNvSpPr txBox="1"/>
          <p:nvPr/>
        </p:nvSpPr>
        <p:spPr>
          <a:xfrm>
            <a:off x="154906" y="678627"/>
            <a:ext cx="83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Vector</a:t>
            </a:r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084B983D-84AD-AFFE-C928-C345E7E32AA6}"/>
              </a:ext>
            </a:extLst>
          </p:cNvPr>
          <p:cNvSpPr/>
          <p:nvPr/>
        </p:nvSpPr>
        <p:spPr>
          <a:xfrm>
            <a:off x="2268220" y="398463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676A7AF-1CD7-4558-B5FC-22FD1B302543}"/>
              </a:ext>
            </a:extLst>
          </p:cNvPr>
          <p:cNvSpPr/>
          <p:nvPr/>
        </p:nvSpPr>
        <p:spPr>
          <a:xfrm>
            <a:off x="3125152" y="398463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AB79469-4F0F-0234-0834-EEE062A51F40}"/>
              </a:ext>
            </a:extLst>
          </p:cNvPr>
          <p:cNvSpPr/>
          <p:nvPr/>
        </p:nvSpPr>
        <p:spPr>
          <a:xfrm>
            <a:off x="3986530" y="398463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47D3BF5-884F-27B0-8BD9-6A9F07AC5220}"/>
              </a:ext>
            </a:extLst>
          </p:cNvPr>
          <p:cNvSpPr/>
          <p:nvPr/>
        </p:nvSpPr>
        <p:spPr>
          <a:xfrm>
            <a:off x="4843141" y="398463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30F55AC-56CF-13A2-1FA2-10A22E4F5015}"/>
              </a:ext>
            </a:extLst>
          </p:cNvPr>
          <p:cNvSpPr/>
          <p:nvPr/>
        </p:nvSpPr>
        <p:spPr>
          <a:xfrm>
            <a:off x="4843141" y="574042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5590075-848F-20D6-AA14-843C7F4B898D}"/>
              </a:ext>
            </a:extLst>
          </p:cNvPr>
          <p:cNvSpPr/>
          <p:nvPr/>
        </p:nvSpPr>
        <p:spPr>
          <a:xfrm>
            <a:off x="6096000" y="506986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9A8F13A-D787-CCEB-8E12-D82B8DBF04D1}"/>
              </a:ext>
            </a:extLst>
          </p:cNvPr>
          <p:cNvSpPr/>
          <p:nvPr/>
        </p:nvSpPr>
        <p:spPr>
          <a:xfrm>
            <a:off x="6096000" y="523750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4F96043-8698-64A2-8D61-076E300AE046}"/>
              </a:ext>
            </a:extLst>
          </p:cNvPr>
          <p:cNvSpPr/>
          <p:nvPr/>
        </p:nvSpPr>
        <p:spPr>
          <a:xfrm>
            <a:off x="6096000" y="540514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1174B67-8C84-9AA8-96BB-40639C5FA950}"/>
              </a:ext>
            </a:extLst>
          </p:cNvPr>
          <p:cNvSpPr/>
          <p:nvPr/>
        </p:nvSpPr>
        <p:spPr>
          <a:xfrm>
            <a:off x="6096000" y="557278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D0283DD-BB3A-9FC5-5818-156A3289CB6C}"/>
              </a:ext>
            </a:extLst>
          </p:cNvPr>
          <p:cNvSpPr/>
          <p:nvPr/>
        </p:nvSpPr>
        <p:spPr>
          <a:xfrm>
            <a:off x="6096000" y="5572781"/>
            <a:ext cx="157480" cy="858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98940D-1BC8-B56E-C06D-5101ADF35332}"/>
              </a:ext>
            </a:extLst>
          </p:cNvPr>
          <p:cNvSpPr/>
          <p:nvPr/>
        </p:nvSpPr>
        <p:spPr>
          <a:xfrm>
            <a:off x="6096000" y="5405141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4F513D1-842F-373B-345C-09EBA8A52329}"/>
              </a:ext>
            </a:extLst>
          </p:cNvPr>
          <p:cNvSpPr/>
          <p:nvPr/>
        </p:nvSpPr>
        <p:spPr>
          <a:xfrm>
            <a:off x="6096000" y="5237501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4" name="Connector: Elbow 63">
            <a:extLst>
              <a:ext uri="{FF2B5EF4-FFF2-40B4-BE49-F238E27FC236}">
                <a16:creationId xmlns:a16="http://schemas.microsoft.com/office/drawing/2014/main" id="{1753CF96-A076-7B1D-4339-F87C6EE0298F}"/>
              </a:ext>
            </a:extLst>
          </p:cNvPr>
          <p:cNvCxnSpPr>
            <a:cxnSpLocks/>
          </p:cNvCxnSpPr>
          <p:nvPr/>
        </p:nvCxnSpPr>
        <p:spPr>
          <a:xfrm>
            <a:off x="5529263" y="5405141"/>
            <a:ext cx="5095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9A08CCF-58EE-FB4C-81AC-61742C9797DE}"/>
                  </a:ext>
                </a:extLst>
              </p:cNvPr>
              <p:cNvSpPr txBox="1"/>
              <p:nvPr/>
            </p:nvSpPr>
            <p:spPr>
              <a:xfrm>
                <a:off x="5302246" y="4789528"/>
                <a:ext cx="10711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Truncate by </a:t>
                </a:r>
                <a14:m>
                  <m:oMath xmlns:m="http://schemas.openxmlformats.org/officeDocument/2006/math"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9A08CCF-58EE-FB4C-81AC-61742C979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246" y="4789528"/>
                <a:ext cx="1071191" cy="276999"/>
              </a:xfrm>
              <a:prstGeom prst="rect">
                <a:avLst/>
              </a:prstGeom>
              <a:blipFill>
                <a:blip r:embed="rId3"/>
                <a:stretch>
                  <a:fillRect l="-568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4E344AC2-9273-7DA9-4E50-64F5646786AC}"/>
                  </a:ext>
                </a:extLst>
              </p:cNvPr>
              <p:cNvSpPr txBox="1"/>
              <p:nvPr/>
            </p:nvSpPr>
            <p:spPr>
              <a:xfrm>
                <a:off x="875235" y="721331"/>
                <a:ext cx="733406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 </a:t>
                </a:r>
                <a14:m>
                  <m:oMath xmlns:m="http://schemas.openxmlformats.org/officeDocument/2006/math"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CH" sz="12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4E344AC2-9273-7DA9-4E50-64F564678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35" y="721331"/>
                <a:ext cx="733406" cy="280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A3870FF-D3CC-2A9F-33F3-7AA9FB86ADBD}"/>
                  </a:ext>
                </a:extLst>
              </p:cNvPr>
              <p:cNvSpPr txBox="1"/>
              <p:nvPr/>
            </p:nvSpPr>
            <p:spPr>
              <a:xfrm>
                <a:off x="6705602" y="1318280"/>
                <a:ext cx="2506071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 </a:t>
                </a:r>
                <a14:m>
                  <m:oMath xmlns:m="http://schemas.openxmlformats.org/officeDocument/2006/math"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(1⋅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CH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CH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CH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CH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A3870FF-D3CC-2A9F-33F3-7AA9FB86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2" y="1318280"/>
                <a:ext cx="2506071" cy="280333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DE84E555-AED6-6E5B-568B-4026A6DC6F8B}"/>
                  </a:ext>
                </a:extLst>
              </p:cNvPr>
              <p:cNvSpPr txBox="1"/>
              <p:nvPr/>
            </p:nvSpPr>
            <p:spPr>
              <a:xfrm>
                <a:off x="4231595" y="400790"/>
                <a:ext cx="1223091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𝑞𝑝</m:t>
                      </m:r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H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fr-CH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fr-CH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H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DE84E555-AED6-6E5B-568B-4026A6DC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595" y="400790"/>
                <a:ext cx="1223091" cy="188000"/>
              </a:xfrm>
              <a:prstGeom prst="rect">
                <a:avLst/>
              </a:prstGeom>
              <a:blipFill>
                <a:blip r:embed="rId6"/>
                <a:stretch>
                  <a:fillRect l="-2488" t="-3226" r="-498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Rectangle 308">
            <a:extLst>
              <a:ext uri="{FF2B5EF4-FFF2-40B4-BE49-F238E27FC236}">
                <a16:creationId xmlns:a16="http://schemas.microsoft.com/office/drawing/2014/main" id="{65564683-4A76-D087-6827-A4677CE58141}"/>
              </a:ext>
            </a:extLst>
          </p:cNvPr>
          <p:cNvSpPr/>
          <p:nvPr/>
        </p:nvSpPr>
        <p:spPr>
          <a:xfrm>
            <a:off x="6259199" y="1223486"/>
            <a:ext cx="15748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2FE40E8-F3AE-6FB3-B5D5-89ACE7FD5041}"/>
              </a:ext>
            </a:extLst>
          </p:cNvPr>
          <p:cNvSpPr/>
          <p:nvPr/>
        </p:nvSpPr>
        <p:spPr>
          <a:xfrm>
            <a:off x="6255703" y="1398269"/>
            <a:ext cx="15748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3EA019C-3AE6-BC31-6132-AD71F444E865}"/>
              </a:ext>
            </a:extLst>
          </p:cNvPr>
          <p:cNvSpPr/>
          <p:nvPr/>
        </p:nvSpPr>
        <p:spPr>
          <a:xfrm>
            <a:off x="6265229" y="1566228"/>
            <a:ext cx="15748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0464DF6-BEFB-91F4-3ECA-78940EDED14A}"/>
              </a:ext>
            </a:extLst>
          </p:cNvPr>
          <p:cNvSpPr/>
          <p:nvPr/>
        </p:nvSpPr>
        <p:spPr>
          <a:xfrm>
            <a:off x="6274754" y="1731805"/>
            <a:ext cx="15748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Left Brace 312">
            <a:extLst>
              <a:ext uri="{FF2B5EF4-FFF2-40B4-BE49-F238E27FC236}">
                <a16:creationId xmlns:a16="http://schemas.microsoft.com/office/drawing/2014/main" id="{875E5BB1-8542-D4CA-DB5E-4144D16A0909}"/>
              </a:ext>
            </a:extLst>
          </p:cNvPr>
          <p:cNvSpPr/>
          <p:nvPr/>
        </p:nvSpPr>
        <p:spPr>
          <a:xfrm rot="10800000">
            <a:off x="6511233" y="1124424"/>
            <a:ext cx="241992" cy="728189"/>
          </a:xfrm>
          <a:prstGeom prst="leftBrace">
            <a:avLst>
              <a:gd name="adj1" fmla="val 31949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06B1A15D-79FE-E722-DF7D-4292BFAF681A}"/>
                  </a:ext>
                </a:extLst>
              </p:cNvPr>
              <p:cNvSpPr txBox="1"/>
              <p:nvPr/>
            </p:nvSpPr>
            <p:spPr>
              <a:xfrm>
                <a:off x="4843141" y="5989138"/>
                <a:ext cx="632481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𝑞𝑝</m:t>
                      </m:r>
                      <m:r>
                        <a:rPr lang="fr-CH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H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06B1A15D-79FE-E722-DF7D-4292BFAF6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41" y="5989138"/>
                <a:ext cx="632481" cy="188000"/>
              </a:xfrm>
              <a:prstGeom prst="rect">
                <a:avLst/>
              </a:prstGeom>
              <a:blipFill>
                <a:blip r:embed="rId7"/>
                <a:stretch>
                  <a:fillRect l="-5769" r="-1923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4EFE9505-FD2E-5428-6666-59C575FEEBB1}"/>
                  </a:ext>
                </a:extLst>
              </p:cNvPr>
              <p:cNvSpPr txBox="1"/>
              <p:nvPr/>
            </p:nvSpPr>
            <p:spPr>
              <a:xfrm>
                <a:off x="6261373" y="5971064"/>
                <a:ext cx="548740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H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4EFE9505-FD2E-5428-6666-59C575FE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373" y="5971064"/>
                <a:ext cx="548740" cy="188000"/>
              </a:xfrm>
              <a:prstGeom prst="rect">
                <a:avLst/>
              </a:prstGeom>
              <a:blipFill>
                <a:blip r:embed="rId8"/>
                <a:stretch>
                  <a:fillRect l="-6667" t="-3333" r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68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9DAA2-206B-F2EA-2616-D429A462F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5509EA-16A2-D4E3-5F43-AAA145009FF4}"/>
              </a:ext>
            </a:extLst>
          </p:cNvPr>
          <p:cNvSpPr/>
          <p:nvPr/>
        </p:nvSpPr>
        <p:spPr>
          <a:xfrm>
            <a:off x="566420" y="1112520"/>
            <a:ext cx="640080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89823-6858-97DD-B7C2-95CE00789D07}"/>
              </a:ext>
            </a:extLst>
          </p:cNvPr>
          <p:cNvSpPr/>
          <p:nvPr/>
        </p:nvSpPr>
        <p:spPr>
          <a:xfrm>
            <a:off x="566420" y="1280160"/>
            <a:ext cx="640080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E50604-DE6E-2138-3D36-0EBC606D9B25}"/>
              </a:ext>
            </a:extLst>
          </p:cNvPr>
          <p:cNvSpPr/>
          <p:nvPr/>
        </p:nvSpPr>
        <p:spPr>
          <a:xfrm>
            <a:off x="566420" y="1447800"/>
            <a:ext cx="640080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DE0394-96CB-A3FF-D7F7-919900120F9E}"/>
              </a:ext>
            </a:extLst>
          </p:cNvPr>
          <p:cNvSpPr/>
          <p:nvPr/>
        </p:nvSpPr>
        <p:spPr>
          <a:xfrm>
            <a:off x="566420" y="1615440"/>
            <a:ext cx="640080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795C3C-5448-132C-8405-F4FA6A6B703F}"/>
              </a:ext>
            </a:extLst>
          </p:cNvPr>
          <p:cNvSpPr/>
          <p:nvPr/>
        </p:nvSpPr>
        <p:spPr>
          <a:xfrm>
            <a:off x="2268220" y="111252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BAEFE-C855-F2F8-A24F-5B5DC4B9423D}"/>
              </a:ext>
            </a:extLst>
          </p:cNvPr>
          <p:cNvSpPr/>
          <p:nvPr/>
        </p:nvSpPr>
        <p:spPr>
          <a:xfrm>
            <a:off x="2268220" y="128016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8E7B0A-4510-4EF1-ECD6-EA1F7C421037}"/>
              </a:ext>
            </a:extLst>
          </p:cNvPr>
          <p:cNvSpPr/>
          <p:nvPr/>
        </p:nvSpPr>
        <p:spPr>
          <a:xfrm>
            <a:off x="2268220" y="144780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B95D0-A7A3-0879-6977-C917F706BDA5}"/>
              </a:ext>
            </a:extLst>
          </p:cNvPr>
          <p:cNvSpPr/>
          <p:nvPr/>
        </p:nvSpPr>
        <p:spPr>
          <a:xfrm>
            <a:off x="2268220" y="161544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D8BC7-8D6D-6769-3C09-C91772EB06DB}"/>
              </a:ext>
            </a:extLst>
          </p:cNvPr>
          <p:cNvSpPr/>
          <p:nvPr/>
        </p:nvSpPr>
        <p:spPr>
          <a:xfrm>
            <a:off x="2268220" y="178308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57F78E-3B23-1B0F-3BD1-710933D88A1E}"/>
              </a:ext>
            </a:extLst>
          </p:cNvPr>
          <p:cNvSpPr/>
          <p:nvPr/>
        </p:nvSpPr>
        <p:spPr>
          <a:xfrm>
            <a:off x="3126740" y="111252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ADCA7-9CAA-79CB-6FB3-0F68300518AB}"/>
              </a:ext>
            </a:extLst>
          </p:cNvPr>
          <p:cNvSpPr/>
          <p:nvPr/>
        </p:nvSpPr>
        <p:spPr>
          <a:xfrm>
            <a:off x="3126740" y="128016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D78A3C-9FE0-93BB-155C-F09049EDCA28}"/>
              </a:ext>
            </a:extLst>
          </p:cNvPr>
          <p:cNvSpPr/>
          <p:nvPr/>
        </p:nvSpPr>
        <p:spPr>
          <a:xfrm>
            <a:off x="3126740" y="144780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D8141F-B87C-11C2-3CFC-E0B0CAF7C83A}"/>
              </a:ext>
            </a:extLst>
          </p:cNvPr>
          <p:cNvSpPr/>
          <p:nvPr/>
        </p:nvSpPr>
        <p:spPr>
          <a:xfrm>
            <a:off x="3126740" y="161544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2D469-152D-70F6-D865-8E8337F68D1B}"/>
              </a:ext>
            </a:extLst>
          </p:cNvPr>
          <p:cNvSpPr/>
          <p:nvPr/>
        </p:nvSpPr>
        <p:spPr>
          <a:xfrm>
            <a:off x="3126740" y="178308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E62F90-9CC2-2C4F-E3FF-45FCE0B8C01D}"/>
              </a:ext>
            </a:extLst>
          </p:cNvPr>
          <p:cNvSpPr/>
          <p:nvPr/>
        </p:nvSpPr>
        <p:spPr>
          <a:xfrm>
            <a:off x="3986530" y="111252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4912B9-70CD-C7CA-1603-BC5A7ABF13BA}"/>
              </a:ext>
            </a:extLst>
          </p:cNvPr>
          <p:cNvSpPr/>
          <p:nvPr/>
        </p:nvSpPr>
        <p:spPr>
          <a:xfrm>
            <a:off x="3986530" y="128016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66A9DA-8336-9B49-47D6-75BD854F3BA4}"/>
              </a:ext>
            </a:extLst>
          </p:cNvPr>
          <p:cNvSpPr/>
          <p:nvPr/>
        </p:nvSpPr>
        <p:spPr>
          <a:xfrm>
            <a:off x="3986530" y="144780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2E4DD6-C67A-E291-2138-7711B04A8723}"/>
              </a:ext>
            </a:extLst>
          </p:cNvPr>
          <p:cNvSpPr/>
          <p:nvPr/>
        </p:nvSpPr>
        <p:spPr>
          <a:xfrm>
            <a:off x="3986530" y="161544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81BA9-2732-8B39-3976-DE1A23B03C77}"/>
              </a:ext>
            </a:extLst>
          </p:cNvPr>
          <p:cNvSpPr/>
          <p:nvPr/>
        </p:nvSpPr>
        <p:spPr>
          <a:xfrm>
            <a:off x="3986530" y="178308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0C4EDD-D028-F895-4B86-3893AE082A22}"/>
              </a:ext>
            </a:extLst>
          </p:cNvPr>
          <p:cNvSpPr/>
          <p:nvPr/>
        </p:nvSpPr>
        <p:spPr>
          <a:xfrm>
            <a:off x="4846320" y="111252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44B59A-4DBB-B071-FCFD-F79F8A6E53F6}"/>
              </a:ext>
            </a:extLst>
          </p:cNvPr>
          <p:cNvSpPr/>
          <p:nvPr/>
        </p:nvSpPr>
        <p:spPr>
          <a:xfrm>
            <a:off x="4846320" y="128016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A8C32B-240E-3AE9-0480-40042D318901}"/>
              </a:ext>
            </a:extLst>
          </p:cNvPr>
          <p:cNvSpPr/>
          <p:nvPr/>
        </p:nvSpPr>
        <p:spPr>
          <a:xfrm>
            <a:off x="4846320" y="144780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00F199-AB4E-A84C-0EC1-DC0FDC72DF02}"/>
              </a:ext>
            </a:extLst>
          </p:cNvPr>
          <p:cNvSpPr/>
          <p:nvPr/>
        </p:nvSpPr>
        <p:spPr>
          <a:xfrm>
            <a:off x="4846320" y="161544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63F73D-9631-D0BF-8BC5-56C71EC9B820}"/>
              </a:ext>
            </a:extLst>
          </p:cNvPr>
          <p:cNvSpPr/>
          <p:nvPr/>
        </p:nvSpPr>
        <p:spPr>
          <a:xfrm>
            <a:off x="4846320" y="178308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7877FC-3076-57C5-52CA-461A61DF4A97}"/>
              </a:ext>
            </a:extLst>
          </p:cNvPr>
          <p:cNvSpPr/>
          <p:nvPr/>
        </p:nvSpPr>
        <p:spPr>
          <a:xfrm>
            <a:off x="566420" y="1280160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D1016B-EE42-2C76-3498-56AD2EEEAF31}"/>
              </a:ext>
            </a:extLst>
          </p:cNvPr>
          <p:cNvSpPr/>
          <p:nvPr/>
        </p:nvSpPr>
        <p:spPr>
          <a:xfrm>
            <a:off x="566420" y="1447800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05E21C-B33D-C5B6-7714-5E2E04376A57}"/>
              </a:ext>
            </a:extLst>
          </p:cNvPr>
          <p:cNvSpPr/>
          <p:nvPr/>
        </p:nvSpPr>
        <p:spPr>
          <a:xfrm>
            <a:off x="566420" y="1615440"/>
            <a:ext cx="157480" cy="86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1810E1-3103-0CD0-F8FE-7BE43DD3C55A}"/>
              </a:ext>
            </a:extLst>
          </p:cNvPr>
          <p:cNvSpPr/>
          <p:nvPr/>
        </p:nvSpPr>
        <p:spPr>
          <a:xfrm>
            <a:off x="2268220" y="1234440"/>
            <a:ext cx="15748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276BC9-5FDA-B572-9507-3EDC99C578A9}"/>
              </a:ext>
            </a:extLst>
          </p:cNvPr>
          <p:cNvSpPr/>
          <p:nvPr/>
        </p:nvSpPr>
        <p:spPr>
          <a:xfrm>
            <a:off x="3126740" y="1402080"/>
            <a:ext cx="15748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4FCCD8-E5D0-1421-0FE8-C3B999F606C8}"/>
              </a:ext>
            </a:extLst>
          </p:cNvPr>
          <p:cNvSpPr/>
          <p:nvPr/>
        </p:nvSpPr>
        <p:spPr>
          <a:xfrm>
            <a:off x="3985260" y="1566228"/>
            <a:ext cx="157480" cy="492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B4AD20-ACA3-F8E6-A149-5BEC7557CBA5}"/>
              </a:ext>
            </a:extLst>
          </p:cNvPr>
          <p:cNvSpPr/>
          <p:nvPr/>
        </p:nvSpPr>
        <p:spPr>
          <a:xfrm>
            <a:off x="4848383" y="1733868"/>
            <a:ext cx="157480" cy="492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889FEA05-D6E0-FEF6-0C7D-B3FFC8F0D8D9}"/>
              </a:ext>
            </a:extLst>
          </p:cNvPr>
          <p:cNvSpPr/>
          <p:nvPr/>
        </p:nvSpPr>
        <p:spPr>
          <a:xfrm>
            <a:off x="458787" y="1124425"/>
            <a:ext cx="54769" cy="14478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8DBE3E5-2165-070A-3808-1259FC78FDCA}"/>
                  </a:ext>
                </a:extLst>
              </p:cNvPr>
              <p:cNvSpPr txBox="1"/>
              <p:nvPr/>
            </p:nvSpPr>
            <p:spPr>
              <a:xfrm>
                <a:off x="154906" y="1056173"/>
                <a:ext cx="25101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8DBE3E5-2165-070A-3808-1259FC78F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06" y="1056173"/>
                <a:ext cx="251018" cy="280333"/>
              </a:xfrm>
              <a:prstGeom prst="rect">
                <a:avLst/>
              </a:prstGeom>
              <a:blipFill>
                <a:blip r:embed="rId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Left Brace 173">
            <a:extLst>
              <a:ext uri="{FF2B5EF4-FFF2-40B4-BE49-F238E27FC236}">
                <a16:creationId xmlns:a16="http://schemas.microsoft.com/office/drawing/2014/main" id="{43268F1C-9270-67C7-5C36-7E0DA2BDDD6E}"/>
              </a:ext>
            </a:extLst>
          </p:cNvPr>
          <p:cNvSpPr/>
          <p:nvPr/>
        </p:nvSpPr>
        <p:spPr>
          <a:xfrm rot="5400000">
            <a:off x="3725395" y="-782488"/>
            <a:ext cx="300652" cy="3215003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73B34A7-2F5B-9034-6B77-3D424AE4196C}"/>
              </a:ext>
            </a:extLst>
          </p:cNvPr>
          <p:cNvSpPr txBox="1"/>
          <p:nvPr/>
        </p:nvSpPr>
        <p:spPr>
          <a:xfrm>
            <a:off x="3965348" y="315286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Matrix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A296E46-D702-C1DF-466E-86DE97531A60}"/>
              </a:ext>
            </a:extLst>
          </p:cNvPr>
          <p:cNvSpPr txBox="1"/>
          <p:nvPr/>
        </p:nvSpPr>
        <p:spPr>
          <a:xfrm>
            <a:off x="486171" y="656590"/>
            <a:ext cx="83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Bossuat</dc:creator>
  <cp:lastModifiedBy>Jean-Philippe Bossuat</cp:lastModifiedBy>
  <cp:revision>1</cp:revision>
  <dcterms:created xsi:type="dcterms:W3CDTF">2025-02-03T12:55:19Z</dcterms:created>
  <dcterms:modified xsi:type="dcterms:W3CDTF">2025-02-03T12:55:20Z</dcterms:modified>
</cp:coreProperties>
</file>