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1601113" cy="291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4" autoAdjust="0"/>
    <p:restoredTop sz="94784" autoAdjust="0"/>
  </p:normalViewPr>
  <p:slideViewPr>
    <p:cSldViewPr snapToGrid="0">
      <p:cViewPr>
        <p:scale>
          <a:sx n="50" d="100"/>
          <a:sy n="50" d="100"/>
        </p:scale>
        <p:origin x="6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772121"/>
            <a:ext cx="18360946" cy="10151721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15315332"/>
            <a:ext cx="16200835" cy="70400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552457"/>
            <a:ext cx="4657740" cy="24711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552457"/>
            <a:ext cx="13703206" cy="24711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7269559"/>
            <a:ext cx="18630960" cy="12129415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9513723"/>
            <a:ext cx="18630960" cy="6378573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7762287"/>
            <a:ext cx="9180473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7762287"/>
            <a:ext cx="9180473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552464"/>
            <a:ext cx="18630960" cy="5636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7148056"/>
            <a:ext cx="9138282" cy="350315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10651208"/>
            <a:ext cx="9138282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7148056"/>
            <a:ext cx="9183287" cy="350315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10651208"/>
            <a:ext cx="9183287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943947"/>
            <a:ext cx="6966921" cy="680381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4198391"/>
            <a:ext cx="10935563" cy="2072193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8747760"/>
            <a:ext cx="6966921" cy="16206307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943947"/>
            <a:ext cx="6966921" cy="680381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4198391"/>
            <a:ext cx="10935563" cy="2072193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8747760"/>
            <a:ext cx="6966921" cy="16206307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552464"/>
            <a:ext cx="18630960" cy="563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7762287"/>
            <a:ext cx="18630960" cy="1850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7026265"/>
            <a:ext cx="4860250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52DCF-1AF1-4B8F-8E33-9B64B9D08B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7026265"/>
            <a:ext cx="7290376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7026265"/>
            <a:ext cx="4860250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6100-82EF-F770-E3ED-B4DA20E31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538">
            <a:extLst>
              <a:ext uri="{FF2B5EF4-FFF2-40B4-BE49-F238E27FC236}">
                <a16:creationId xmlns:a16="http://schemas.microsoft.com/office/drawing/2014/main" id="{375AF1C4-9FC1-9D4A-D074-9C7E4E2AFEFD}"/>
              </a:ext>
            </a:extLst>
          </p:cNvPr>
          <p:cNvSpPr/>
          <p:nvPr/>
        </p:nvSpPr>
        <p:spPr>
          <a:xfrm>
            <a:off x="4510516" y="189219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4C511B4-A87C-C1F7-E710-C78A6F8C2783}"/>
              </a:ext>
            </a:extLst>
          </p:cNvPr>
          <p:cNvSpPr/>
          <p:nvPr/>
        </p:nvSpPr>
        <p:spPr>
          <a:xfrm>
            <a:off x="4865382" y="189219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0DA5CE4-E772-D248-AB48-4E34CEC5D18D}"/>
              </a:ext>
            </a:extLst>
          </p:cNvPr>
          <p:cNvSpPr/>
          <p:nvPr/>
        </p:nvSpPr>
        <p:spPr>
          <a:xfrm>
            <a:off x="5219457" y="189219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734EBD6-0944-C2FC-436F-4259C7E52B26}"/>
              </a:ext>
            </a:extLst>
          </p:cNvPr>
          <p:cNvSpPr/>
          <p:nvPr/>
        </p:nvSpPr>
        <p:spPr>
          <a:xfrm>
            <a:off x="5574325" y="189219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688A088-2350-D570-3065-9506AECD08B3}"/>
              </a:ext>
            </a:extLst>
          </p:cNvPr>
          <p:cNvSpPr/>
          <p:nvPr/>
        </p:nvSpPr>
        <p:spPr>
          <a:xfrm>
            <a:off x="6282165" y="189219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9F1A1A9-42A4-F8DC-D260-2143D77326C0}"/>
              </a:ext>
            </a:extLst>
          </p:cNvPr>
          <p:cNvSpPr/>
          <p:nvPr/>
        </p:nvSpPr>
        <p:spPr>
          <a:xfrm>
            <a:off x="6637031" y="189219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7C95E1AD-0AC1-5048-D6C7-183D9A69AEB6}"/>
              </a:ext>
            </a:extLst>
          </p:cNvPr>
          <p:cNvSpPr/>
          <p:nvPr/>
        </p:nvSpPr>
        <p:spPr>
          <a:xfrm>
            <a:off x="6991107" y="18921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70AE5A27-B6B6-B91A-279B-562350B88BEC}"/>
              </a:ext>
            </a:extLst>
          </p:cNvPr>
          <p:cNvSpPr/>
          <p:nvPr/>
        </p:nvSpPr>
        <p:spPr>
          <a:xfrm>
            <a:off x="7345974" y="189219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9F381A4-C932-4A96-BF44-D4E9AF50C15A}"/>
              </a:ext>
            </a:extLst>
          </p:cNvPr>
          <p:cNvSpPr/>
          <p:nvPr/>
        </p:nvSpPr>
        <p:spPr>
          <a:xfrm>
            <a:off x="8054126" y="189219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4E00916C-D734-D332-3E6A-2BCB91136A3A}"/>
              </a:ext>
            </a:extLst>
          </p:cNvPr>
          <p:cNvSpPr/>
          <p:nvPr/>
        </p:nvSpPr>
        <p:spPr>
          <a:xfrm>
            <a:off x="8408992" y="189219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EED2BC80-8B3E-3C53-7EF0-E8B14FABDCC6}"/>
              </a:ext>
            </a:extLst>
          </p:cNvPr>
          <p:cNvSpPr/>
          <p:nvPr/>
        </p:nvSpPr>
        <p:spPr>
          <a:xfrm>
            <a:off x="8763068" y="189219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85A544F-11AA-FAEA-605A-9E0B9278843A}"/>
              </a:ext>
            </a:extLst>
          </p:cNvPr>
          <p:cNvSpPr/>
          <p:nvPr/>
        </p:nvSpPr>
        <p:spPr>
          <a:xfrm>
            <a:off x="9117935" y="189219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F92E154C-8C53-4AC7-A243-A75193B53978}"/>
              </a:ext>
            </a:extLst>
          </p:cNvPr>
          <p:cNvSpPr/>
          <p:nvPr/>
        </p:nvSpPr>
        <p:spPr>
          <a:xfrm>
            <a:off x="9821921" y="189219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29BDADAD-FDAA-5E54-AB26-1329F0FF6802}"/>
              </a:ext>
            </a:extLst>
          </p:cNvPr>
          <p:cNvSpPr/>
          <p:nvPr/>
        </p:nvSpPr>
        <p:spPr>
          <a:xfrm>
            <a:off x="10176787" y="189219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888AD44-9A4E-CA7F-9EA7-12FC960E58B4}"/>
              </a:ext>
            </a:extLst>
          </p:cNvPr>
          <p:cNvSpPr/>
          <p:nvPr/>
        </p:nvSpPr>
        <p:spPr>
          <a:xfrm>
            <a:off x="10530863" y="189219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ADD1915A-FC51-1F86-0249-0D6D6668559E}"/>
              </a:ext>
            </a:extLst>
          </p:cNvPr>
          <p:cNvSpPr/>
          <p:nvPr/>
        </p:nvSpPr>
        <p:spPr>
          <a:xfrm>
            <a:off x="10885730" y="189219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F3FBACF6-9DD0-0CC3-D0B7-7714047A1B21}"/>
              </a:ext>
            </a:extLst>
          </p:cNvPr>
          <p:cNvSpPr/>
          <p:nvPr/>
        </p:nvSpPr>
        <p:spPr>
          <a:xfrm>
            <a:off x="5219457" y="302735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4D5D2F0-5FDD-A4B2-BFC2-21A6EF088CA2}"/>
              </a:ext>
            </a:extLst>
          </p:cNvPr>
          <p:cNvSpPr/>
          <p:nvPr/>
        </p:nvSpPr>
        <p:spPr>
          <a:xfrm>
            <a:off x="5574325" y="302735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4A35F32C-43A2-08BE-510C-F0F5279EF46E}"/>
              </a:ext>
            </a:extLst>
          </p:cNvPr>
          <p:cNvSpPr/>
          <p:nvPr/>
        </p:nvSpPr>
        <p:spPr>
          <a:xfrm>
            <a:off x="4509723" y="302735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4F97C525-292E-A80D-AC32-0D077BDFB607}"/>
              </a:ext>
            </a:extLst>
          </p:cNvPr>
          <p:cNvSpPr/>
          <p:nvPr/>
        </p:nvSpPr>
        <p:spPr>
          <a:xfrm>
            <a:off x="4864590" y="302735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42E555D-66D4-5B1E-93C3-4382C41345A9}"/>
              </a:ext>
            </a:extLst>
          </p:cNvPr>
          <p:cNvSpPr/>
          <p:nvPr/>
        </p:nvSpPr>
        <p:spPr>
          <a:xfrm>
            <a:off x="6988784" y="302735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313FF4B-D7F3-219B-5599-639211719245}"/>
              </a:ext>
            </a:extLst>
          </p:cNvPr>
          <p:cNvSpPr/>
          <p:nvPr/>
        </p:nvSpPr>
        <p:spPr>
          <a:xfrm>
            <a:off x="7343650" y="302735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FFC7B24C-42AF-4E14-9065-05D9AF12E2B9}"/>
              </a:ext>
            </a:extLst>
          </p:cNvPr>
          <p:cNvSpPr/>
          <p:nvPr/>
        </p:nvSpPr>
        <p:spPr>
          <a:xfrm>
            <a:off x="6279839" y="302735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CC5D0604-C4B3-5E3E-5737-F945CF576244}"/>
              </a:ext>
            </a:extLst>
          </p:cNvPr>
          <p:cNvSpPr/>
          <p:nvPr/>
        </p:nvSpPr>
        <p:spPr>
          <a:xfrm>
            <a:off x="6634707" y="302735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16533B4-D755-99C0-681E-2E2872228A42}"/>
              </a:ext>
            </a:extLst>
          </p:cNvPr>
          <p:cNvSpPr/>
          <p:nvPr/>
        </p:nvSpPr>
        <p:spPr>
          <a:xfrm>
            <a:off x="8759823" y="302735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927610B8-B302-5E69-1F69-59AABF835C72}"/>
              </a:ext>
            </a:extLst>
          </p:cNvPr>
          <p:cNvSpPr/>
          <p:nvPr/>
        </p:nvSpPr>
        <p:spPr>
          <a:xfrm>
            <a:off x="9114690" y="302735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78C9D24E-D818-F0B5-93B4-EB77B9A970B3}"/>
              </a:ext>
            </a:extLst>
          </p:cNvPr>
          <p:cNvSpPr/>
          <p:nvPr/>
        </p:nvSpPr>
        <p:spPr>
          <a:xfrm>
            <a:off x="8050879" y="302735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605AAA26-38A2-3A68-58C1-88EA22342660}"/>
              </a:ext>
            </a:extLst>
          </p:cNvPr>
          <p:cNvSpPr/>
          <p:nvPr/>
        </p:nvSpPr>
        <p:spPr>
          <a:xfrm>
            <a:off x="8405748" y="302735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0A0AC67A-3436-7C34-181B-2BB85E423CD1}"/>
              </a:ext>
            </a:extLst>
          </p:cNvPr>
          <p:cNvSpPr/>
          <p:nvPr/>
        </p:nvSpPr>
        <p:spPr>
          <a:xfrm>
            <a:off x="10526646" y="302735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F8544625-04B4-3F1E-9E8A-5A4CAAC2B8F8}"/>
              </a:ext>
            </a:extLst>
          </p:cNvPr>
          <p:cNvSpPr/>
          <p:nvPr/>
        </p:nvSpPr>
        <p:spPr>
          <a:xfrm>
            <a:off x="10881512" y="302735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76D02CB5-ED58-FC31-31FB-29C212B43CEF}"/>
              </a:ext>
            </a:extLst>
          </p:cNvPr>
          <p:cNvSpPr/>
          <p:nvPr/>
        </p:nvSpPr>
        <p:spPr>
          <a:xfrm>
            <a:off x="9821129" y="302735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416B453B-331E-0983-C95E-BF0AF7B83F46}"/>
              </a:ext>
            </a:extLst>
          </p:cNvPr>
          <p:cNvSpPr/>
          <p:nvPr/>
        </p:nvSpPr>
        <p:spPr>
          <a:xfrm>
            <a:off x="10175997" y="302735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7811DF4-D076-F5B5-EE64-5BD0B00496C1}"/>
              </a:ext>
            </a:extLst>
          </p:cNvPr>
          <p:cNvSpPr/>
          <p:nvPr/>
        </p:nvSpPr>
        <p:spPr>
          <a:xfrm>
            <a:off x="4509723" y="453863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5B2ED90C-11CB-3958-C690-0D89C8E8F047}"/>
              </a:ext>
            </a:extLst>
          </p:cNvPr>
          <p:cNvSpPr/>
          <p:nvPr/>
        </p:nvSpPr>
        <p:spPr>
          <a:xfrm>
            <a:off x="4864590" y="453863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B0B3894B-83B2-0F30-2CFC-2D1BBCE0A620}"/>
              </a:ext>
            </a:extLst>
          </p:cNvPr>
          <p:cNvSpPr/>
          <p:nvPr/>
        </p:nvSpPr>
        <p:spPr>
          <a:xfrm>
            <a:off x="5218667" y="45386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3C2078F-3CCC-EF37-34E1-BFC5B630A60F}"/>
              </a:ext>
            </a:extLst>
          </p:cNvPr>
          <p:cNvSpPr/>
          <p:nvPr/>
        </p:nvSpPr>
        <p:spPr>
          <a:xfrm>
            <a:off x="5573533" y="453863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7291655-2D80-71CE-C53D-F323C75D6228}"/>
              </a:ext>
            </a:extLst>
          </p:cNvPr>
          <p:cNvSpPr/>
          <p:nvPr/>
        </p:nvSpPr>
        <p:spPr>
          <a:xfrm>
            <a:off x="5570897" y="566115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968277FA-FFCA-43CE-4325-300A2ECE55B0}"/>
              </a:ext>
            </a:extLst>
          </p:cNvPr>
          <p:cNvSpPr/>
          <p:nvPr/>
        </p:nvSpPr>
        <p:spPr>
          <a:xfrm>
            <a:off x="4509723" y="566115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A31B3A82-C2A0-EE5C-8696-F016C8C0A189}"/>
              </a:ext>
            </a:extLst>
          </p:cNvPr>
          <p:cNvSpPr/>
          <p:nvPr/>
        </p:nvSpPr>
        <p:spPr>
          <a:xfrm>
            <a:off x="4863799" y="566115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E7B27C8D-EC96-D889-3997-F2CA207C6AFE}"/>
              </a:ext>
            </a:extLst>
          </p:cNvPr>
          <p:cNvSpPr/>
          <p:nvPr/>
        </p:nvSpPr>
        <p:spPr>
          <a:xfrm>
            <a:off x="5218667" y="566115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E86D66E9-C339-B793-AAA1-14705A9D9489}"/>
              </a:ext>
            </a:extLst>
          </p:cNvPr>
          <p:cNvGrpSpPr/>
          <p:nvPr/>
        </p:nvGrpSpPr>
        <p:grpSpPr>
          <a:xfrm>
            <a:off x="5131957" y="2578181"/>
            <a:ext cx="173420" cy="173420"/>
            <a:chOff x="2262352" y="2593428"/>
            <a:chExt cx="173420" cy="173420"/>
          </a:xfrm>
        </p:grpSpPr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8654715E-FE57-AF09-2FFE-928CC84FD32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167230E1-C97F-0253-F0E8-D2F2EA0D5180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2D41E2C-8118-C355-6A60-84F933BF697A}"/>
                  </a:ext>
                </a:extLst>
              </p:cNvPr>
              <p:cNvSpPr txBox="1"/>
              <p:nvPr/>
            </p:nvSpPr>
            <p:spPr>
              <a:xfrm>
                <a:off x="5451800" y="2527406"/>
                <a:ext cx="90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2D41E2C-8118-C355-6A60-84F933BF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0" y="2527406"/>
                <a:ext cx="900631" cy="276999"/>
              </a:xfrm>
              <a:prstGeom prst="rect">
                <a:avLst/>
              </a:prstGeom>
              <a:blipFill>
                <a:blip r:embed="rId2"/>
                <a:stretch>
                  <a:fillRect l="-15541" t="-26667" r="-1554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C307F5FA-36C7-BB12-0C82-4C35A8C697B3}"/>
              </a:ext>
            </a:extLst>
          </p:cNvPr>
          <p:cNvCxnSpPr>
            <a:cxnSpLocks/>
            <a:endCxn id="580" idx="0"/>
          </p:cNvCxnSpPr>
          <p:nvPr/>
        </p:nvCxnSpPr>
        <p:spPr>
          <a:xfrm>
            <a:off x="5213811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5DAC3B6-2885-F2CD-086E-CE24F6A37B97}"/>
              </a:ext>
            </a:extLst>
          </p:cNvPr>
          <p:cNvCxnSpPr>
            <a:cxnSpLocks/>
            <a:stCxn id="580" idx="4"/>
          </p:cNvCxnSpPr>
          <p:nvPr/>
        </p:nvCxnSpPr>
        <p:spPr>
          <a:xfrm>
            <a:off x="5218667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59D613B-89BB-2149-EA85-3AC140D3FFEC}"/>
              </a:ext>
            </a:extLst>
          </p:cNvPr>
          <p:cNvGrpSpPr/>
          <p:nvPr/>
        </p:nvGrpSpPr>
        <p:grpSpPr>
          <a:xfrm>
            <a:off x="6909364" y="2578181"/>
            <a:ext cx="173420" cy="173420"/>
            <a:chOff x="2262352" y="2593428"/>
            <a:chExt cx="173420" cy="173420"/>
          </a:xfrm>
        </p:grpSpPr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09F29B6-BC9E-DC80-5A42-74E1D43BB1E3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812B89EA-9CFE-DFC8-FBF2-AFEDCFEF5EBD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97805D1-A674-2931-DD85-DF1C4C1C1CAA}"/>
                  </a:ext>
                </a:extLst>
              </p:cNvPr>
              <p:cNvSpPr txBox="1"/>
              <p:nvPr/>
            </p:nvSpPr>
            <p:spPr>
              <a:xfrm>
                <a:off x="7229208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97805D1-A674-2931-DD85-DF1C4C1C1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08" y="2527406"/>
                <a:ext cx="947118" cy="276999"/>
              </a:xfrm>
              <a:prstGeom prst="rect">
                <a:avLst/>
              </a:prstGeom>
              <a:blipFill>
                <a:blip r:embed="rId3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79B553D2-6292-4A3F-95DD-C47E3143DFE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6991220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1605531-89F9-B6F0-1959-56B5F8F07F2D}"/>
              </a:ext>
            </a:extLst>
          </p:cNvPr>
          <p:cNvCxnSpPr>
            <a:cxnSpLocks/>
            <a:stCxn id="586" idx="4"/>
          </p:cNvCxnSpPr>
          <p:nvPr/>
        </p:nvCxnSpPr>
        <p:spPr>
          <a:xfrm>
            <a:off x="6996074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A657E85-5F2E-4427-4125-742B55FD3CF3}"/>
              </a:ext>
            </a:extLst>
          </p:cNvPr>
          <p:cNvGrpSpPr/>
          <p:nvPr/>
        </p:nvGrpSpPr>
        <p:grpSpPr>
          <a:xfrm>
            <a:off x="8677994" y="2578181"/>
            <a:ext cx="173420" cy="173420"/>
            <a:chOff x="2262352" y="2593428"/>
            <a:chExt cx="173420" cy="173420"/>
          </a:xfrm>
        </p:grpSpPr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BAF1A1C-4C83-FEEB-4078-5306639C4478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2BE3B8F-6391-8A60-F17C-BD32F05AA88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FE504C57-FEEB-73E7-9C31-A1F3FDB6C890}"/>
                  </a:ext>
                </a:extLst>
              </p:cNvPr>
              <p:cNvSpPr txBox="1"/>
              <p:nvPr/>
            </p:nvSpPr>
            <p:spPr>
              <a:xfrm>
                <a:off x="8997836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FE504C57-FEEB-73E7-9C31-A1F3FDB6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36" y="2527406"/>
                <a:ext cx="947118" cy="276999"/>
              </a:xfrm>
              <a:prstGeom prst="rect">
                <a:avLst/>
              </a:prstGeom>
              <a:blipFill>
                <a:blip r:embed="rId4"/>
                <a:stretch>
                  <a:fillRect l="-7742" t="-4444" r="-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38736F79-A8A4-CDE3-E465-6D3D40231236}"/>
              </a:ext>
            </a:extLst>
          </p:cNvPr>
          <p:cNvCxnSpPr>
            <a:cxnSpLocks/>
            <a:endCxn id="592" idx="0"/>
          </p:cNvCxnSpPr>
          <p:nvPr/>
        </p:nvCxnSpPr>
        <p:spPr>
          <a:xfrm>
            <a:off x="8759848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2AEC29D7-B369-AA66-D66F-152281CEF924}"/>
              </a:ext>
            </a:extLst>
          </p:cNvPr>
          <p:cNvCxnSpPr>
            <a:cxnSpLocks/>
            <a:stCxn id="592" idx="4"/>
          </p:cNvCxnSpPr>
          <p:nvPr/>
        </p:nvCxnSpPr>
        <p:spPr>
          <a:xfrm>
            <a:off x="8764701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6170630-3F4B-EA59-AEED-CDF5830366FB}"/>
              </a:ext>
            </a:extLst>
          </p:cNvPr>
          <p:cNvGrpSpPr/>
          <p:nvPr/>
        </p:nvGrpSpPr>
        <p:grpSpPr>
          <a:xfrm>
            <a:off x="10449288" y="2578181"/>
            <a:ext cx="173420" cy="173420"/>
            <a:chOff x="2262352" y="2593428"/>
            <a:chExt cx="173420" cy="173420"/>
          </a:xfrm>
        </p:grpSpPr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37E611E7-65EC-FC17-7035-195678B3E11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86A4CA82-0E6E-4D53-F631-B48EEC88A86D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95ED6B3-FFD4-664E-7649-DC0F2A11D432}"/>
                  </a:ext>
                </a:extLst>
              </p:cNvPr>
              <p:cNvSpPr txBox="1"/>
              <p:nvPr/>
            </p:nvSpPr>
            <p:spPr>
              <a:xfrm>
                <a:off x="10769133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95ED6B3-FFD4-664E-7649-DC0F2A11D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33" y="2527406"/>
                <a:ext cx="947118" cy="276999"/>
              </a:xfrm>
              <a:prstGeom prst="rect">
                <a:avLst/>
              </a:prstGeom>
              <a:blipFill>
                <a:blip r:embed="rId5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7BCC12DB-2FE1-5458-C727-DEF522569800}"/>
              </a:ext>
            </a:extLst>
          </p:cNvPr>
          <p:cNvCxnSpPr>
            <a:cxnSpLocks/>
            <a:endCxn id="598" idx="0"/>
          </p:cNvCxnSpPr>
          <p:nvPr/>
        </p:nvCxnSpPr>
        <p:spPr>
          <a:xfrm>
            <a:off x="10531145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B5DBF5A5-8D22-A93C-F998-7FD4F34645E1}"/>
              </a:ext>
            </a:extLst>
          </p:cNvPr>
          <p:cNvCxnSpPr>
            <a:cxnSpLocks/>
            <a:stCxn id="598" idx="4"/>
          </p:cNvCxnSpPr>
          <p:nvPr/>
        </p:nvCxnSpPr>
        <p:spPr>
          <a:xfrm>
            <a:off x="10535998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7DC45404-F683-80ED-EDE4-69C8B1ED4773}"/>
              </a:ext>
            </a:extLst>
          </p:cNvPr>
          <p:cNvGrpSpPr/>
          <p:nvPr/>
        </p:nvGrpSpPr>
        <p:grpSpPr>
          <a:xfrm>
            <a:off x="5133011" y="5222491"/>
            <a:ext cx="173420" cy="173420"/>
            <a:chOff x="2262352" y="2593428"/>
            <a:chExt cx="173420" cy="173420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4EF3C9C-09CB-CB39-7600-E701670FEFF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762A6B47-377D-9917-1A6B-42F9983B1E98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B791F83A-ECC7-C672-2546-593C4C47D467}"/>
                  </a:ext>
                </a:extLst>
              </p:cNvPr>
              <p:cNvSpPr txBox="1"/>
              <p:nvPr/>
            </p:nvSpPr>
            <p:spPr>
              <a:xfrm>
                <a:off x="5452854" y="517171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B791F83A-ECC7-C672-2546-593C4C47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54" y="5171716"/>
                <a:ext cx="947118" cy="276999"/>
              </a:xfrm>
              <a:prstGeom prst="rect">
                <a:avLst/>
              </a:prstGeom>
              <a:blipFill>
                <a:blip r:embed="rId6"/>
                <a:stretch>
                  <a:fillRect l="-7692" t="-4348" r="-833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C318FDFF-7117-CE08-07D4-4DCB3930EB4D}"/>
              </a:ext>
            </a:extLst>
          </p:cNvPr>
          <p:cNvCxnSpPr>
            <a:cxnSpLocks/>
            <a:endCxn id="604" idx="0"/>
          </p:cNvCxnSpPr>
          <p:nvPr/>
        </p:nvCxnSpPr>
        <p:spPr>
          <a:xfrm>
            <a:off x="5219720" y="4891403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CFC269CD-AEAE-CE64-C51C-729AB5496D0D}"/>
              </a:ext>
            </a:extLst>
          </p:cNvPr>
          <p:cNvCxnSpPr>
            <a:cxnSpLocks/>
            <a:stCxn id="604" idx="4"/>
          </p:cNvCxnSpPr>
          <p:nvPr/>
        </p:nvCxnSpPr>
        <p:spPr>
          <a:xfrm>
            <a:off x="5219720" y="539591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9" name="Straight Arrow Connector 94">
            <a:extLst>
              <a:ext uri="{FF2B5EF4-FFF2-40B4-BE49-F238E27FC236}">
                <a16:creationId xmlns:a16="http://schemas.microsoft.com/office/drawing/2014/main" id="{B856390D-1618-CA7D-792F-765E3CECB22A}"/>
              </a:ext>
            </a:extLst>
          </p:cNvPr>
          <p:cNvCxnSpPr>
            <a:cxnSpLocks/>
            <a:stCxn id="557" idx="2"/>
            <a:endCxn id="610" idx="0"/>
          </p:cNvCxnSpPr>
          <p:nvPr/>
        </p:nvCxnSpPr>
        <p:spPr>
          <a:xfrm rot="16200000" flipH="1">
            <a:off x="4660209" y="3407992"/>
            <a:ext cx="580165" cy="527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0" name="Rectangle 609">
            <a:extLst>
              <a:ext uri="{FF2B5EF4-FFF2-40B4-BE49-F238E27FC236}">
                <a16:creationId xmlns:a16="http://schemas.microsoft.com/office/drawing/2014/main" id="{C948F609-7577-E3DF-607F-DB3A331E0E6D}"/>
              </a:ext>
            </a:extLst>
          </p:cNvPr>
          <p:cNvSpPr/>
          <p:nvPr/>
        </p:nvSpPr>
        <p:spPr>
          <a:xfrm>
            <a:off x="4809264" y="3961603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1" name="Straight Arrow Connector 98">
            <a:extLst>
              <a:ext uri="{FF2B5EF4-FFF2-40B4-BE49-F238E27FC236}">
                <a16:creationId xmlns:a16="http://schemas.microsoft.com/office/drawing/2014/main" id="{70C4077A-6467-F7AA-0B5A-A957242332BE}"/>
              </a:ext>
            </a:extLst>
          </p:cNvPr>
          <p:cNvCxnSpPr>
            <a:cxnSpLocks/>
            <a:stCxn id="561" idx="2"/>
            <a:endCxn id="610" idx="0"/>
          </p:cNvCxnSpPr>
          <p:nvPr/>
        </p:nvCxnSpPr>
        <p:spPr>
          <a:xfrm rot="5400000">
            <a:off x="5545267" y="3049984"/>
            <a:ext cx="580165" cy="124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98">
            <a:extLst>
              <a:ext uri="{FF2B5EF4-FFF2-40B4-BE49-F238E27FC236}">
                <a16:creationId xmlns:a16="http://schemas.microsoft.com/office/drawing/2014/main" id="{8194E4C6-5C12-9824-09A6-A94DFF433507}"/>
              </a:ext>
            </a:extLst>
          </p:cNvPr>
          <p:cNvCxnSpPr>
            <a:cxnSpLocks/>
            <a:stCxn id="565" idx="2"/>
            <a:endCxn id="610" idx="0"/>
          </p:cNvCxnSpPr>
          <p:nvPr/>
        </p:nvCxnSpPr>
        <p:spPr>
          <a:xfrm rot="5400000">
            <a:off x="6430788" y="2164466"/>
            <a:ext cx="580165" cy="301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3" name="Straight Arrow Connector 98">
            <a:extLst>
              <a:ext uri="{FF2B5EF4-FFF2-40B4-BE49-F238E27FC236}">
                <a16:creationId xmlns:a16="http://schemas.microsoft.com/office/drawing/2014/main" id="{508FB4AB-001E-83C0-9AC2-2B6AF539A59F}"/>
              </a:ext>
            </a:extLst>
          </p:cNvPr>
          <p:cNvCxnSpPr>
            <a:cxnSpLocks/>
            <a:stCxn id="569" idx="2"/>
            <a:endCxn id="610" idx="0"/>
          </p:cNvCxnSpPr>
          <p:nvPr/>
        </p:nvCxnSpPr>
        <p:spPr>
          <a:xfrm rot="5400000">
            <a:off x="7315913" y="1279331"/>
            <a:ext cx="580165" cy="4784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id="{36FAADF1-3742-11AB-7276-61B1F6BEDB6A}"/>
              </a:ext>
            </a:extLst>
          </p:cNvPr>
          <p:cNvCxnSpPr>
            <a:cxnSpLocks/>
            <a:stCxn id="610" idx="2"/>
          </p:cNvCxnSpPr>
          <p:nvPr/>
        </p:nvCxnSpPr>
        <p:spPr>
          <a:xfrm>
            <a:off x="5213806" y="4226850"/>
            <a:ext cx="4071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5" name="Rectangle 614">
            <a:extLst>
              <a:ext uri="{FF2B5EF4-FFF2-40B4-BE49-F238E27FC236}">
                <a16:creationId xmlns:a16="http://schemas.microsoft.com/office/drawing/2014/main" id="{3225C86D-F3AB-896F-788A-32AADD3B266C}"/>
              </a:ext>
            </a:extLst>
          </p:cNvPr>
          <p:cNvSpPr/>
          <p:nvPr/>
        </p:nvSpPr>
        <p:spPr>
          <a:xfrm>
            <a:off x="4507087" y="983530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0DD955F4-C7F7-2C28-B196-B04B5C358263}"/>
              </a:ext>
            </a:extLst>
          </p:cNvPr>
          <p:cNvSpPr/>
          <p:nvPr/>
        </p:nvSpPr>
        <p:spPr>
          <a:xfrm>
            <a:off x="4235825" y="9258273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092AA1EE-0CCF-7D7D-E384-EE77A68DD2E2}"/>
              </a:ext>
            </a:extLst>
          </p:cNvPr>
          <p:cNvCxnSpPr>
            <a:cxnSpLocks/>
            <a:stCxn id="616" idx="2"/>
            <a:endCxn id="615" idx="0"/>
          </p:cNvCxnSpPr>
          <p:nvPr/>
        </p:nvCxnSpPr>
        <p:spPr>
          <a:xfrm flipH="1">
            <a:off x="4684133" y="9523512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4515FC2E-D62E-D4CC-35A3-B7BCE034A28C}"/>
              </a:ext>
            </a:extLst>
          </p:cNvPr>
          <p:cNvCxnSpPr>
            <a:cxnSpLocks/>
            <a:stCxn id="982" idx="2"/>
            <a:endCxn id="616" idx="0"/>
          </p:cNvCxnSpPr>
          <p:nvPr/>
        </p:nvCxnSpPr>
        <p:spPr>
          <a:xfrm>
            <a:off x="4684122" y="8734036"/>
            <a:ext cx="2648" cy="52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4989770F-98FB-7A93-E93B-D92E80C03693}"/>
              </a:ext>
            </a:extLst>
          </p:cNvPr>
          <p:cNvCxnSpPr>
            <a:cxnSpLocks/>
            <a:stCxn id="582" idx="1"/>
            <a:endCxn id="580" idx="6"/>
          </p:cNvCxnSpPr>
          <p:nvPr/>
        </p:nvCxnSpPr>
        <p:spPr>
          <a:xfrm flipH="1" flipV="1">
            <a:off x="5305379" y="2664893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D58E80B3-DF4C-A3FA-9160-E5EABF62604E}"/>
              </a:ext>
            </a:extLst>
          </p:cNvPr>
          <p:cNvCxnSpPr>
            <a:cxnSpLocks/>
            <a:stCxn id="588" idx="1"/>
            <a:endCxn id="586" idx="6"/>
          </p:cNvCxnSpPr>
          <p:nvPr/>
        </p:nvCxnSpPr>
        <p:spPr>
          <a:xfrm flipH="1" flipV="1">
            <a:off x="7082784" y="2664893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CBBE8A98-10F2-FF4D-002D-9B1A1831DCE5}"/>
              </a:ext>
            </a:extLst>
          </p:cNvPr>
          <p:cNvCxnSpPr>
            <a:cxnSpLocks/>
            <a:stCxn id="594" idx="1"/>
            <a:endCxn id="592" idx="6"/>
          </p:cNvCxnSpPr>
          <p:nvPr/>
        </p:nvCxnSpPr>
        <p:spPr>
          <a:xfrm flipH="1" flipV="1">
            <a:off x="8851414" y="2664893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2E5CA34E-326D-2432-32D9-7AB4A880A453}"/>
              </a:ext>
            </a:extLst>
          </p:cNvPr>
          <p:cNvCxnSpPr>
            <a:cxnSpLocks/>
            <a:stCxn id="600" idx="1"/>
            <a:endCxn id="598" idx="6"/>
          </p:cNvCxnSpPr>
          <p:nvPr/>
        </p:nvCxnSpPr>
        <p:spPr>
          <a:xfrm flipH="1" flipV="1">
            <a:off x="10622710" y="2664893"/>
            <a:ext cx="146425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8E3D69A5-1C89-445D-6F10-2A6B604FBD03}"/>
              </a:ext>
            </a:extLst>
          </p:cNvPr>
          <p:cNvCxnSpPr>
            <a:cxnSpLocks/>
            <a:stCxn id="606" idx="1"/>
            <a:endCxn id="604" idx="6"/>
          </p:cNvCxnSpPr>
          <p:nvPr/>
        </p:nvCxnSpPr>
        <p:spPr>
          <a:xfrm flipH="1" flipV="1">
            <a:off x="5306433" y="5309203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4" name="Subtitle 2">
            <a:extLst>
              <a:ext uri="{FF2B5EF4-FFF2-40B4-BE49-F238E27FC236}">
                <a16:creationId xmlns:a16="http://schemas.microsoft.com/office/drawing/2014/main" id="{0A8982F0-2178-2251-F596-6E35DABC5760}"/>
              </a:ext>
            </a:extLst>
          </p:cNvPr>
          <p:cNvSpPr txBox="1">
            <a:spLocks/>
          </p:cNvSpPr>
          <p:nvPr/>
        </p:nvSpPr>
        <p:spPr>
          <a:xfrm>
            <a:off x="5570106" y="392766"/>
            <a:ext cx="9144000" cy="354076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70000" lnSpcReduction="2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Example </a:t>
            </a:r>
            <a:r>
              <a:rPr lang="fr-CH" dirty="0" err="1"/>
              <a:t>oblivious</a:t>
            </a:r>
            <a:r>
              <a:rPr lang="fr-CH" dirty="0"/>
              <a:t> </a:t>
            </a:r>
            <a:r>
              <a:rPr lang="fr-CH" dirty="0" err="1"/>
              <a:t>read</a:t>
            </a:r>
            <a:r>
              <a:rPr lang="fr-CH" dirty="0"/>
              <a:t> &amp; </a:t>
            </a:r>
            <a:r>
              <a:rPr lang="fr-CH" dirty="0" err="1"/>
              <a:t>write</a:t>
            </a:r>
            <a:r>
              <a:rPr lang="fr-CH" dirty="0"/>
              <a:t> at position 6 = (0, 1, 2) in base 4</a:t>
            </a:r>
            <a:endParaRPr lang="en-US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964FEC9F-7DC6-C6DA-0008-EA3E486C8990}"/>
              </a:ext>
            </a:extLst>
          </p:cNvPr>
          <p:cNvSpPr/>
          <p:nvPr/>
        </p:nvSpPr>
        <p:spPr>
          <a:xfrm>
            <a:off x="450708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2F7184FF-FB76-2921-3451-E0488D3A7EF4}"/>
              </a:ext>
            </a:extLst>
          </p:cNvPr>
          <p:cNvSpPr/>
          <p:nvPr/>
        </p:nvSpPr>
        <p:spPr>
          <a:xfrm>
            <a:off x="4861953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B46712DD-65E0-0434-C430-377BF4738E2C}"/>
              </a:ext>
            </a:extLst>
          </p:cNvPr>
          <p:cNvSpPr/>
          <p:nvPr/>
        </p:nvSpPr>
        <p:spPr>
          <a:xfrm>
            <a:off x="521603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758A0F65-FD8D-82DE-9FBF-346AB91E84F3}"/>
              </a:ext>
            </a:extLst>
          </p:cNvPr>
          <p:cNvSpPr/>
          <p:nvPr/>
        </p:nvSpPr>
        <p:spPr>
          <a:xfrm>
            <a:off x="557089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FDA58E7-49F9-83A4-C105-A5265154F523}"/>
              </a:ext>
            </a:extLst>
          </p:cNvPr>
          <p:cNvSpPr/>
          <p:nvPr/>
        </p:nvSpPr>
        <p:spPr>
          <a:xfrm>
            <a:off x="6278736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BAF4DE23-0F33-E69B-40D8-B9AA83CA8438}"/>
              </a:ext>
            </a:extLst>
          </p:cNvPr>
          <p:cNvSpPr/>
          <p:nvPr/>
        </p:nvSpPr>
        <p:spPr>
          <a:xfrm>
            <a:off x="6633604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E270249-5709-1704-23CA-815D5E51F4B2}"/>
              </a:ext>
            </a:extLst>
          </p:cNvPr>
          <p:cNvSpPr/>
          <p:nvPr/>
        </p:nvSpPr>
        <p:spPr>
          <a:xfrm>
            <a:off x="698768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B0FCCF12-31C8-1C63-2528-96C18EC636E2}"/>
              </a:ext>
            </a:extLst>
          </p:cNvPr>
          <p:cNvSpPr/>
          <p:nvPr/>
        </p:nvSpPr>
        <p:spPr>
          <a:xfrm>
            <a:off x="734254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D34AA4B-D18C-7878-2883-00234E1814FB}"/>
              </a:ext>
            </a:extLst>
          </p:cNvPr>
          <p:cNvSpPr/>
          <p:nvPr/>
        </p:nvSpPr>
        <p:spPr>
          <a:xfrm>
            <a:off x="8050699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1203C513-BD4A-1D19-7758-735E271236F4}"/>
              </a:ext>
            </a:extLst>
          </p:cNvPr>
          <p:cNvSpPr/>
          <p:nvPr/>
        </p:nvSpPr>
        <p:spPr>
          <a:xfrm>
            <a:off x="8405565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BD144F03-EA71-A72B-2284-A0396F8902DF}"/>
              </a:ext>
            </a:extLst>
          </p:cNvPr>
          <p:cNvSpPr/>
          <p:nvPr/>
        </p:nvSpPr>
        <p:spPr>
          <a:xfrm>
            <a:off x="8759641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3B8A655-08D2-32B2-0CEF-AE4A21107A6F}"/>
              </a:ext>
            </a:extLst>
          </p:cNvPr>
          <p:cNvSpPr/>
          <p:nvPr/>
        </p:nvSpPr>
        <p:spPr>
          <a:xfrm>
            <a:off x="9114508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EEF1E610-FD09-0FB9-2ACF-14AE5D8A1397}"/>
              </a:ext>
            </a:extLst>
          </p:cNvPr>
          <p:cNvSpPr/>
          <p:nvPr/>
        </p:nvSpPr>
        <p:spPr>
          <a:xfrm>
            <a:off x="9818492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50395604-B7BE-9874-462C-4DBA34FE2EC0}"/>
              </a:ext>
            </a:extLst>
          </p:cNvPr>
          <p:cNvSpPr/>
          <p:nvPr/>
        </p:nvSpPr>
        <p:spPr>
          <a:xfrm>
            <a:off x="1017336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E810016-B038-14AC-4673-9DEE684A60E8}"/>
              </a:ext>
            </a:extLst>
          </p:cNvPr>
          <p:cNvSpPr/>
          <p:nvPr/>
        </p:nvSpPr>
        <p:spPr>
          <a:xfrm>
            <a:off x="10527436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1FE4F61-C068-47E1-F07B-1E34DFAE3ED9}"/>
              </a:ext>
            </a:extLst>
          </p:cNvPr>
          <p:cNvSpPr/>
          <p:nvPr/>
        </p:nvSpPr>
        <p:spPr>
          <a:xfrm>
            <a:off x="10882303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8C76A14-9C4D-1333-176E-5AF7A39DA655}"/>
                  </a:ext>
                </a:extLst>
              </p:cNvPr>
              <p:cNvSpPr txBox="1"/>
              <p:nvPr/>
            </p:nvSpPr>
            <p:spPr>
              <a:xfrm>
                <a:off x="664274" y="2411976"/>
                <a:ext cx="3583062" cy="391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∑(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KeySwitches</a:t>
                </a:r>
              </a:p>
            </p:txBody>
          </p:sp>
        </mc:Choice>
        <mc:Fallback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8C76A14-9C4D-1333-176E-5AF7A39DA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4" y="2411976"/>
                <a:ext cx="3583062" cy="391839"/>
              </a:xfrm>
              <a:prstGeom prst="rect">
                <a:avLst/>
              </a:prstGeom>
              <a:blipFill>
                <a:blip r:embed="rId7"/>
                <a:stretch>
                  <a:fillRect l="-3061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Rectangle 641">
            <a:extLst>
              <a:ext uri="{FF2B5EF4-FFF2-40B4-BE49-F238E27FC236}">
                <a16:creationId xmlns:a16="http://schemas.microsoft.com/office/drawing/2014/main" id="{EA9E7A21-69F0-5CDC-F7D9-EE29E7936BF0}"/>
              </a:ext>
            </a:extLst>
          </p:cNvPr>
          <p:cNvSpPr/>
          <p:nvPr/>
        </p:nvSpPr>
        <p:spPr>
          <a:xfrm>
            <a:off x="5568264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09A0E5D9-24F5-91B1-6548-83C11875FCCF}"/>
              </a:ext>
            </a:extLst>
          </p:cNvPr>
          <p:cNvSpPr/>
          <p:nvPr/>
        </p:nvSpPr>
        <p:spPr>
          <a:xfrm>
            <a:off x="4507090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73A1C0E6-9284-CD70-475B-56A2CA9861D7}"/>
              </a:ext>
            </a:extLst>
          </p:cNvPr>
          <p:cNvSpPr/>
          <p:nvPr/>
        </p:nvSpPr>
        <p:spPr>
          <a:xfrm>
            <a:off x="4861166" y="1128425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754CA32-95C2-8937-E52A-62B04F131EA8}"/>
              </a:ext>
            </a:extLst>
          </p:cNvPr>
          <p:cNvSpPr/>
          <p:nvPr/>
        </p:nvSpPr>
        <p:spPr>
          <a:xfrm>
            <a:off x="5216033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EDA95AA3-3347-7F8B-B90B-B23E4CCE0AAE}"/>
              </a:ext>
            </a:extLst>
          </p:cNvPr>
          <p:cNvSpPr/>
          <p:nvPr/>
        </p:nvSpPr>
        <p:spPr>
          <a:xfrm>
            <a:off x="5568264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3CD2835D-2189-0686-8C4D-4998A96FE21A}"/>
              </a:ext>
            </a:extLst>
          </p:cNvPr>
          <p:cNvSpPr/>
          <p:nvPr/>
        </p:nvSpPr>
        <p:spPr>
          <a:xfrm>
            <a:off x="4861166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AA91EDB-F449-73E5-81B0-74C1143A9F27}"/>
              </a:ext>
            </a:extLst>
          </p:cNvPr>
          <p:cNvSpPr/>
          <p:nvPr/>
        </p:nvSpPr>
        <p:spPr>
          <a:xfrm>
            <a:off x="5216033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C189CFC-9074-F303-7926-B80620716069}"/>
              </a:ext>
            </a:extLst>
          </p:cNvPr>
          <p:cNvGrpSpPr/>
          <p:nvPr/>
        </p:nvGrpSpPr>
        <p:grpSpPr>
          <a:xfrm>
            <a:off x="4600309" y="10685723"/>
            <a:ext cx="167640" cy="167640"/>
            <a:chOff x="3207951" y="10286365"/>
            <a:chExt cx="167640" cy="167640"/>
          </a:xfrm>
        </p:grpSpPr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6CDA0F8E-BAF1-A240-E5D6-19D6CD17EA0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B650E00C-701C-FED0-1EA0-7FB64260D8A6}"/>
                </a:ext>
              </a:extLst>
            </p:cNvPr>
            <p:cNvCxnSpPr>
              <a:stCxn id="650" idx="1"/>
              <a:endCxn id="650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70E6BA5F-367E-10BC-C5EA-8A68EE9848B2}"/>
              </a:ext>
            </a:extLst>
          </p:cNvPr>
          <p:cNvCxnSpPr>
            <a:cxnSpLocks/>
            <a:stCxn id="615" idx="2"/>
            <a:endCxn id="650" idx="0"/>
          </p:cNvCxnSpPr>
          <p:nvPr/>
        </p:nvCxnSpPr>
        <p:spPr>
          <a:xfrm>
            <a:off x="4684130" y="10189374"/>
            <a:ext cx="3" cy="4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798B8AD-C1E7-AE67-6C16-A376778EADE5}"/>
              </a:ext>
            </a:extLst>
          </p:cNvPr>
          <p:cNvCxnSpPr>
            <a:cxnSpLocks/>
            <a:stCxn id="650" idx="2"/>
          </p:cNvCxnSpPr>
          <p:nvPr/>
        </p:nvCxnSpPr>
        <p:spPr>
          <a:xfrm>
            <a:off x="4684128" y="10853367"/>
            <a:ext cx="0" cy="424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4" name="Straight Arrow Connector 59">
            <a:extLst>
              <a:ext uri="{FF2B5EF4-FFF2-40B4-BE49-F238E27FC236}">
                <a16:creationId xmlns:a16="http://schemas.microsoft.com/office/drawing/2014/main" id="{0CC844D6-0B94-3976-8040-41E4D64DB224}"/>
              </a:ext>
            </a:extLst>
          </p:cNvPr>
          <p:cNvCxnSpPr>
            <a:cxnSpLocks/>
            <a:stCxn id="982" idx="1"/>
            <a:endCxn id="650" idx="1"/>
          </p:cNvCxnSpPr>
          <p:nvPr/>
        </p:nvCxnSpPr>
        <p:spPr>
          <a:xfrm rot="10800000" flipH="1" flipV="1">
            <a:off x="4507083" y="8556997"/>
            <a:ext cx="93225" cy="2212545"/>
          </a:xfrm>
          <a:prstGeom prst="bentConnector3">
            <a:avLst>
              <a:gd name="adj1" fmla="val -5108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26CD230-C673-14FE-3ABB-1A1A4A9318B6}"/>
              </a:ext>
            </a:extLst>
          </p:cNvPr>
          <p:cNvSpPr/>
          <p:nvPr/>
        </p:nvSpPr>
        <p:spPr>
          <a:xfrm>
            <a:off x="1473804" y="10866291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2175915D-A39D-8082-6505-0729985F61A0}"/>
              </a:ext>
            </a:extLst>
          </p:cNvPr>
          <p:cNvGrpSpPr/>
          <p:nvPr/>
        </p:nvGrpSpPr>
        <p:grpSpPr>
          <a:xfrm>
            <a:off x="4592689" y="12066697"/>
            <a:ext cx="167640" cy="167640"/>
            <a:chOff x="3207951" y="10286365"/>
            <a:chExt cx="167640" cy="167640"/>
          </a:xfrm>
        </p:grpSpPr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7613B105-7254-0E1D-5998-EA7BEAE6383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7E45F006-A4A3-6975-3411-04F94A2494D6}"/>
                </a:ext>
              </a:extLst>
            </p:cNvPr>
            <p:cNvCxnSpPr>
              <a:stCxn id="662" idx="1"/>
              <a:endCxn id="662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0AC6ABDA-112E-FBA5-C1AB-4E95660968E6}"/>
                </a:ext>
              </a:extLst>
            </p:cNvPr>
            <p:cNvCxnSpPr>
              <a:cxnSpLocks/>
              <a:stCxn id="662" idx="0"/>
              <a:endCxn id="662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0A1E2B70-0601-B1F7-A3BB-A1252F9F49CE}"/>
              </a:ext>
            </a:extLst>
          </p:cNvPr>
          <p:cNvCxnSpPr>
            <a:cxnSpLocks/>
            <a:stCxn id="662" idx="2"/>
          </p:cNvCxnSpPr>
          <p:nvPr/>
        </p:nvCxnSpPr>
        <p:spPr>
          <a:xfrm flipH="1">
            <a:off x="4671327" y="12234337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28E8085F-69B9-EB3F-A428-300275B4EDB3}"/>
              </a:ext>
            </a:extLst>
          </p:cNvPr>
          <p:cNvCxnSpPr>
            <a:cxnSpLocks/>
            <a:endCxn id="662" idx="0"/>
          </p:cNvCxnSpPr>
          <p:nvPr/>
        </p:nvCxnSpPr>
        <p:spPr>
          <a:xfrm flipH="1">
            <a:off x="4676513" y="11635945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7" name="Straight Arrow Connector 59">
            <a:extLst>
              <a:ext uri="{FF2B5EF4-FFF2-40B4-BE49-F238E27FC236}">
                <a16:creationId xmlns:a16="http://schemas.microsoft.com/office/drawing/2014/main" id="{901F77C6-B11F-0C90-30BA-75CCA703A7C7}"/>
              </a:ext>
            </a:extLst>
          </p:cNvPr>
          <p:cNvCxnSpPr>
            <a:cxnSpLocks/>
            <a:stCxn id="657" idx="2"/>
            <a:endCxn id="662" idx="1"/>
          </p:cNvCxnSpPr>
          <p:nvPr/>
        </p:nvCxnSpPr>
        <p:spPr>
          <a:xfrm rot="16200000" flipH="1">
            <a:off x="2656690" y="10214518"/>
            <a:ext cx="930150" cy="29418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8" name="Rectangle 667">
            <a:extLst>
              <a:ext uri="{FF2B5EF4-FFF2-40B4-BE49-F238E27FC236}">
                <a16:creationId xmlns:a16="http://schemas.microsoft.com/office/drawing/2014/main" id="{9AF79E00-84D1-8868-7015-43F85EBB2A31}"/>
              </a:ext>
            </a:extLst>
          </p:cNvPr>
          <p:cNvSpPr/>
          <p:nvPr/>
        </p:nvSpPr>
        <p:spPr>
          <a:xfrm>
            <a:off x="5570749" y="1919316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36386EAF-2DB1-A1AE-30F0-389E36716392}"/>
              </a:ext>
            </a:extLst>
          </p:cNvPr>
          <p:cNvSpPr/>
          <p:nvPr/>
        </p:nvSpPr>
        <p:spPr>
          <a:xfrm>
            <a:off x="4509575" y="1919316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FD2A5A12-D878-96D6-8486-6D31E1AA5684}"/>
              </a:ext>
            </a:extLst>
          </p:cNvPr>
          <p:cNvSpPr/>
          <p:nvPr/>
        </p:nvSpPr>
        <p:spPr>
          <a:xfrm>
            <a:off x="4863651" y="1919316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5A3C150A-8DFB-3270-AC2B-04A7E1115478}"/>
              </a:ext>
            </a:extLst>
          </p:cNvPr>
          <p:cNvSpPr/>
          <p:nvPr/>
        </p:nvSpPr>
        <p:spPr>
          <a:xfrm>
            <a:off x="5218519" y="1919316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7A2D6E95-7868-512F-86AD-5BD5929EF399}"/>
              </a:ext>
            </a:extLst>
          </p:cNvPr>
          <p:cNvSpPr/>
          <p:nvPr/>
        </p:nvSpPr>
        <p:spPr>
          <a:xfrm>
            <a:off x="5226748" y="2380011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3FA4C8E9-63F3-5DE7-3333-D3918C2743E7}"/>
              </a:ext>
            </a:extLst>
          </p:cNvPr>
          <p:cNvSpPr/>
          <p:nvPr/>
        </p:nvSpPr>
        <p:spPr>
          <a:xfrm>
            <a:off x="5581615" y="23800111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9CC42AE-08AC-B646-2B4C-6E4156077EE1}"/>
              </a:ext>
            </a:extLst>
          </p:cNvPr>
          <p:cNvSpPr/>
          <p:nvPr/>
        </p:nvSpPr>
        <p:spPr>
          <a:xfrm>
            <a:off x="4517014" y="2380011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A4B54FF8-1C01-0D25-8F02-F477543F8E79}"/>
              </a:ext>
            </a:extLst>
          </p:cNvPr>
          <p:cNvSpPr/>
          <p:nvPr/>
        </p:nvSpPr>
        <p:spPr>
          <a:xfrm>
            <a:off x="4871882" y="23800111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DDB08B85-BE1E-B51C-8143-A66001BBB2B3}"/>
              </a:ext>
            </a:extLst>
          </p:cNvPr>
          <p:cNvSpPr/>
          <p:nvPr/>
        </p:nvSpPr>
        <p:spPr>
          <a:xfrm>
            <a:off x="6996075" y="23800111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67452318-1F7E-8E30-36AA-7A3A063194E9}"/>
              </a:ext>
            </a:extLst>
          </p:cNvPr>
          <p:cNvSpPr/>
          <p:nvPr/>
        </p:nvSpPr>
        <p:spPr>
          <a:xfrm>
            <a:off x="7350941" y="23800111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F73C3100-D26A-7023-80EE-332BC2CFD3AC}"/>
              </a:ext>
            </a:extLst>
          </p:cNvPr>
          <p:cNvSpPr/>
          <p:nvPr/>
        </p:nvSpPr>
        <p:spPr>
          <a:xfrm>
            <a:off x="6287131" y="2380011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AA889514-B697-7CD5-E7E7-67FC8C72677A}"/>
              </a:ext>
            </a:extLst>
          </p:cNvPr>
          <p:cNvSpPr/>
          <p:nvPr/>
        </p:nvSpPr>
        <p:spPr>
          <a:xfrm>
            <a:off x="6641998" y="23800111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EE11B8C1-CCAB-D7A0-2539-2D62EA6D6651}"/>
              </a:ext>
            </a:extLst>
          </p:cNvPr>
          <p:cNvSpPr/>
          <p:nvPr/>
        </p:nvSpPr>
        <p:spPr>
          <a:xfrm>
            <a:off x="8767115" y="23800111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18A4D9A5-D838-C5DF-056F-A1D3E3D26924}"/>
              </a:ext>
            </a:extLst>
          </p:cNvPr>
          <p:cNvSpPr/>
          <p:nvPr/>
        </p:nvSpPr>
        <p:spPr>
          <a:xfrm>
            <a:off x="9121981" y="23800111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0E75B528-BCB0-2BCB-EE04-F069375CEA3D}"/>
              </a:ext>
            </a:extLst>
          </p:cNvPr>
          <p:cNvSpPr/>
          <p:nvPr/>
        </p:nvSpPr>
        <p:spPr>
          <a:xfrm>
            <a:off x="8058171" y="2380011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879514CD-8675-6BD7-6662-EA18EE36DB40}"/>
              </a:ext>
            </a:extLst>
          </p:cNvPr>
          <p:cNvSpPr/>
          <p:nvPr/>
        </p:nvSpPr>
        <p:spPr>
          <a:xfrm>
            <a:off x="8413040" y="23800111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D1B415A5-823F-1FC4-A363-5DD4D70E78F4}"/>
              </a:ext>
            </a:extLst>
          </p:cNvPr>
          <p:cNvSpPr/>
          <p:nvPr/>
        </p:nvSpPr>
        <p:spPr>
          <a:xfrm>
            <a:off x="10533938" y="23793761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53420DE8-AA91-A0F3-2AB3-29AB02BFF7A7}"/>
              </a:ext>
            </a:extLst>
          </p:cNvPr>
          <p:cNvSpPr/>
          <p:nvPr/>
        </p:nvSpPr>
        <p:spPr>
          <a:xfrm>
            <a:off x="10888802" y="23793761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0ADB7D6E-638B-6B40-42B3-BC0561FE7DC9}"/>
              </a:ext>
            </a:extLst>
          </p:cNvPr>
          <p:cNvSpPr/>
          <p:nvPr/>
        </p:nvSpPr>
        <p:spPr>
          <a:xfrm>
            <a:off x="9828420" y="2379376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084A6ECE-98F9-1872-AA3B-3C9EA49CB6DD}"/>
              </a:ext>
            </a:extLst>
          </p:cNvPr>
          <p:cNvSpPr/>
          <p:nvPr/>
        </p:nvSpPr>
        <p:spPr>
          <a:xfrm>
            <a:off x="10183288" y="23793761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370512DD-D7FE-D19E-CED2-46A7E6EBA51E}"/>
              </a:ext>
            </a:extLst>
          </p:cNvPr>
          <p:cNvSpPr/>
          <p:nvPr/>
        </p:nvSpPr>
        <p:spPr>
          <a:xfrm>
            <a:off x="4508675" y="20279642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3A3AF80B-EB18-AF7A-F987-9BEA4C4B1F71}"/>
              </a:ext>
            </a:extLst>
          </p:cNvPr>
          <p:cNvSpPr/>
          <p:nvPr/>
        </p:nvSpPr>
        <p:spPr>
          <a:xfrm>
            <a:off x="4861953" y="2027964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F990F462-63B1-9E6D-B07A-42546CB21D21}"/>
              </a:ext>
            </a:extLst>
          </p:cNvPr>
          <p:cNvSpPr/>
          <p:nvPr/>
        </p:nvSpPr>
        <p:spPr>
          <a:xfrm>
            <a:off x="5216030" y="20279642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62927290-8B05-9799-1177-9309FBE9F543}"/>
              </a:ext>
            </a:extLst>
          </p:cNvPr>
          <p:cNvSpPr/>
          <p:nvPr/>
        </p:nvSpPr>
        <p:spPr>
          <a:xfrm>
            <a:off x="5570897" y="20279642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91661E8-8644-2571-1A42-6A7ADC4DFF6D}"/>
              </a:ext>
            </a:extLst>
          </p:cNvPr>
          <p:cNvSpPr/>
          <p:nvPr/>
        </p:nvSpPr>
        <p:spPr>
          <a:xfrm>
            <a:off x="4517658" y="2278088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C82FCAB1-8A82-06CA-38AF-65D0A4349351}"/>
              </a:ext>
            </a:extLst>
          </p:cNvPr>
          <p:cNvSpPr/>
          <p:nvPr/>
        </p:nvSpPr>
        <p:spPr>
          <a:xfrm>
            <a:off x="4762864" y="22197508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3C7C00EE-3E1D-D11D-C86E-9D09FA73F56C}"/>
              </a:ext>
            </a:extLst>
          </p:cNvPr>
          <p:cNvCxnSpPr>
            <a:cxnSpLocks/>
            <a:stCxn id="693" idx="2"/>
          </p:cNvCxnSpPr>
          <p:nvPr/>
        </p:nvCxnSpPr>
        <p:spPr>
          <a:xfrm>
            <a:off x="5213808" y="22462752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239DD6E9-96DA-F17D-0646-F88BDC95F007}"/>
              </a:ext>
            </a:extLst>
          </p:cNvPr>
          <p:cNvCxnSpPr>
            <a:cxnSpLocks/>
            <a:endCxn id="693" idx="0"/>
          </p:cNvCxnSpPr>
          <p:nvPr/>
        </p:nvCxnSpPr>
        <p:spPr>
          <a:xfrm>
            <a:off x="5213808" y="21885713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6" name="Rectangle 695">
            <a:extLst>
              <a:ext uri="{FF2B5EF4-FFF2-40B4-BE49-F238E27FC236}">
                <a16:creationId xmlns:a16="http://schemas.microsoft.com/office/drawing/2014/main" id="{2E466054-B64F-1295-0FE3-7A75B2CD9861}"/>
              </a:ext>
            </a:extLst>
          </p:cNvPr>
          <p:cNvSpPr/>
          <p:nvPr/>
        </p:nvSpPr>
        <p:spPr>
          <a:xfrm>
            <a:off x="5578834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AF8CE5B7-AB34-B1F8-2422-5B2BC54430B3}"/>
              </a:ext>
            </a:extLst>
          </p:cNvPr>
          <p:cNvSpPr/>
          <p:nvPr/>
        </p:nvSpPr>
        <p:spPr>
          <a:xfrm>
            <a:off x="4871736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26E499C8-5B23-52F7-BE68-A514C81E3E30}"/>
              </a:ext>
            </a:extLst>
          </p:cNvPr>
          <p:cNvSpPr/>
          <p:nvPr/>
        </p:nvSpPr>
        <p:spPr>
          <a:xfrm>
            <a:off x="5226603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D2DB8C99-6FD8-63C0-1BFA-397AC1BADB55}"/>
              </a:ext>
            </a:extLst>
          </p:cNvPr>
          <p:cNvGrpSpPr/>
          <p:nvPr/>
        </p:nvGrpSpPr>
        <p:grpSpPr>
          <a:xfrm>
            <a:off x="5131571" y="19858927"/>
            <a:ext cx="173420" cy="173420"/>
            <a:chOff x="2262352" y="2593428"/>
            <a:chExt cx="173420" cy="173420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22AA3E8F-F832-DCB2-B19F-86A84FEFDE65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B0A9D981-6185-B760-3066-63D3F2A62C2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A7936CA-0C8F-E70F-64CF-37A18D073C11}"/>
                  </a:ext>
                </a:extLst>
              </p:cNvPr>
              <p:cNvSpPr txBox="1"/>
              <p:nvPr/>
            </p:nvSpPr>
            <p:spPr>
              <a:xfrm>
                <a:off x="5451417" y="19808152"/>
                <a:ext cx="820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A7936CA-0C8F-E70F-64CF-37A18D07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17" y="19808152"/>
                <a:ext cx="820353" cy="276999"/>
              </a:xfrm>
              <a:prstGeom prst="rect">
                <a:avLst/>
              </a:prstGeom>
              <a:blipFill>
                <a:blip r:embed="rId8"/>
                <a:stretch>
                  <a:fillRect l="-8889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8CF880D2-2946-D4BE-0BA5-2243248636AD}"/>
              </a:ext>
            </a:extLst>
          </p:cNvPr>
          <p:cNvCxnSpPr>
            <a:cxnSpLocks/>
            <a:endCxn id="700" idx="0"/>
          </p:cNvCxnSpPr>
          <p:nvPr/>
        </p:nvCxnSpPr>
        <p:spPr>
          <a:xfrm>
            <a:off x="5218281" y="19527839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EFC72780-9901-491A-143B-E2363C5E23D4}"/>
              </a:ext>
            </a:extLst>
          </p:cNvPr>
          <p:cNvCxnSpPr>
            <a:cxnSpLocks/>
            <a:stCxn id="700" idx="4"/>
          </p:cNvCxnSpPr>
          <p:nvPr/>
        </p:nvCxnSpPr>
        <p:spPr>
          <a:xfrm>
            <a:off x="5218281" y="20032355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24CB76B2-094E-E95D-3E3B-F1111CF43D99}"/>
              </a:ext>
            </a:extLst>
          </p:cNvPr>
          <p:cNvCxnSpPr>
            <a:cxnSpLocks/>
            <a:stCxn id="702" idx="1"/>
            <a:endCxn id="700" idx="6"/>
          </p:cNvCxnSpPr>
          <p:nvPr/>
        </p:nvCxnSpPr>
        <p:spPr>
          <a:xfrm flipH="1" flipV="1">
            <a:off x="5304991" y="19945639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6" name="Rectangle 705">
            <a:extLst>
              <a:ext uri="{FF2B5EF4-FFF2-40B4-BE49-F238E27FC236}">
                <a16:creationId xmlns:a16="http://schemas.microsoft.com/office/drawing/2014/main" id="{9D097E84-F51C-3041-16D8-BB5D9210E098}"/>
              </a:ext>
            </a:extLst>
          </p:cNvPr>
          <p:cNvSpPr/>
          <p:nvPr/>
        </p:nvSpPr>
        <p:spPr>
          <a:xfrm>
            <a:off x="7339910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7FA49D87-E3AF-02AC-790C-E7986168C0F1}"/>
              </a:ext>
            </a:extLst>
          </p:cNvPr>
          <p:cNvSpPr/>
          <p:nvPr/>
        </p:nvSpPr>
        <p:spPr>
          <a:xfrm>
            <a:off x="6278736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AB6BEF5F-1539-749B-CBDE-0BCB8BD867FE}"/>
              </a:ext>
            </a:extLst>
          </p:cNvPr>
          <p:cNvSpPr/>
          <p:nvPr/>
        </p:nvSpPr>
        <p:spPr>
          <a:xfrm>
            <a:off x="6632813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601573F6-70AA-236F-F883-1FC3EA379905}"/>
              </a:ext>
            </a:extLst>
          </p:cNvPr>
          <p:cNvSpPr/>
          <p:nvPr/>
        </p:nvSpPr>
        <p:spPr>
          <a:xfrm>
            <a:off x="6987680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1F22E62F-100D-EABB-31D0-2794581AC6E9}"/>
              </a:ext>
            </a:extLst>
          </p:cNvPr>
          <p:cNvSpPr/>
          <p:nvPr/>
        </p:nvSpPr>
        <p:spPr>
          <a:xfrm>
            <a:off x="8758590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86AA8D1D-9042-17F7-55A2-35048DFAB438}"/>
              </a:ext>
            </a:extLst>
          </p:cNvPr>
          <p:cNvSpPr/>
          <p:nvPr/>
        </p:nvSpPr>
        <p:spPr>
          <a:xfrm>
            <a:off x="9115297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EC26DDFB-0581-51A2-0F3E-CB319BBA1914}"/>
              </a:ext>
            </a:extLst>
          </p:cNvPr>
          <p:cNvSpPr/>
          <p:nvPr/>
        </p:nvSpPr>
        <p:spPr>
          <a:xfrm>
            <a:off x="8051492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771DF78-74C9-4682-D52B-4EE155CB3F3C}"/>
              </a:ext>
            </a:extLst>
          </p:cNvPr>
          <p:cNvSpPr/>
          <p:nvPr/>
        </p:nvSpPr>
        <p:spPr>
          <a:xfrm>
            <a:off x="8406359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28A91AB2-8224-1CB3-3E0F-0282434098AF}"/>
              </a:ext>
            </a:extLst>
          </p:cNvPr>
          <p:cNvSpPr/>
          <p:nvPr/>
        </p:nvSpPr>
        <p:spPr>
          <a:xfrm>
            <a:off x="10162058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9A22E437-867C-22B4-1387-5DB9B24BB7BE}"/>
              </a:ext>
            </a:extLst>
          </p:cNvPr>
          <p:cNvSpPr/>
          <p:nvPr/>
        </p:nvSpPr>
        <p:spPr>
          <a:xfrm>
            <a:off x="10518242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8876867B-CF31-7F05-CA38-9A0E73948B95}"/>
              </a:ext>
            </a:extLst>
          </p:cNvPr>
          <p:cNvSpPr/>
          <p:nvPr/>
        </p:nvSpPr>
        <p:spPr>
          <a:xfrm>
            <a:off x="10872319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BAAB8583-6CD2-6AA2-1A7D-10337D456CA3}"/>
              </a:ext>
            </a:extLst>
          </p:cNvPr>
          <p:cNvSpPr/>
          <p:nvPr/>
        </p:nvSpPr>
        <p:spPr>
          <a:xfrm>
            <a:off x="9809827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A3AB22EF-C862-D0D2-BAC5-E64D1A8CC127}"/>
              </a:ext>
            </a:extLst>
          </p:cNvPr>
          <p:cNvSpPr/>
          <p:nvPr/>
        </p:nvSpPr>
        <p:spPr>
          <a:xfrm>
            <a:off x="4508675" y="2153359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DFE2E55-28D7-6288-31CA-3E751B35FBCF}"/>
              </a:ext>
            </a:extLst>
          </p:cNvPr>
          <p:cNvSpPr/>
          <p:nvPr/>
        </p:nvSpPr>
        <p:spPr>
          <a:xfrm>
            <a:off x="4861953" y="21533596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B17D201-BD11-6DD7-C85B-7A4EB8CB8D6D}"/>
              </a:ext>
            </a:extLst>
          </p:cNvPr>
          <p:cNvSpPr/>
          <p:nvPr/>
        </p:nvSpPr>
        <p:spPr>
          <a:xfrm>
            <a:off x="5216030" y="2153359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BE1AADA2-6525-B576-273A-411ECE23C10D}"/>
              </a:ext>
            </a:extLst>
          </p:cNvPr>
          <p:cNvSpPr/>
          <p:nvPr/>
        </p:nvSpPr>
        <p:spPr>
          <a:xfrm>
            <a:off x="5570897" y="2153359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0E7B47D5-D621-9835-43E7-749D49831864}"/>
              </a:ext>
            </a:extLst>
          </p:cNvPr>
          <p:cNvCxnSpPr>
            <a:cxnSpLocks/>
          </p:cNvCxnSpPr>
          <p:nvPr/>
        </p:nvCxnSpPr>
        <p:spPr>
          <a:xfrm>
            <a:off x="5218281" y="20644062"/>
            <a:ext cx="0" cy="90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3" name="Rectangle 722">
            <a:extLst>
              <a:ext uri="{FF2B5EF4-FFF2-40B4-BE49-F238E27FC236}">
                <a16:creationId xmlns:a16="http://schemas.microsoft.com/office/drawing/2014/main" id="{E119524B-0F8D-1B3E-4FC2-38F6689E81B1}"/>
              </a:ext>
            </a:extLst>
          </p:cNvPr>
          <p:cNvSpPr/>
          <p:nvPr/>
        </p:nvSpPr>
        <p:spPr>
          <a:xfrm>
            <a:off x="6292636" y="2276878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F9247C91-2257-81B6-161C-E4C4791E0576}"/>
              </a:ext>
            </a:extLst>
          </p:cNvPr>
          <p:cNvSpPr/>
          <p:nvPr/>
        </p:nvSpPr>
        <p:spPr>
          <a:xfrm>
            <a:off x="6537843" y="22185411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A62254A3-E294-86EB-49B5-45984E6DC52C}"/>
              </a:ext>
            </a:extLst>
          </p:cNvPr>
          <p:cNvCxnSpPr>
            <a:cxnSpLocks/>
            <a:stCxn id="724" idx="2"/>
          </p:cNvCxnSpPr>
          <p:nvPr/>
        </p:nvCxnSpPr>
        <p:spPr>
          <a:xfrm>
            <a:off x="6988787" y="22450656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C3A1A8E7-A673-C02A-EDEC-D01ACD4ED342}"/>
              </a:ext>
            </a:extLst>
          </p:cNvPr>
          <p:cNvCxnSpPr>
            <a:cxnSpLocks/>
            <a:endCxn id="724" idx="0"/>
          </p:cNvCxnSpPr>
          <p:nvPr/>
        </p:nvCxnSpPr>
        <p:spPr>
          <a:xfrm>
            <a:off x="6988787" y="21873617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" name="Rectangle 726">
            <a:extLst>
              <a:ext uri="{FF2B5EF4-FFF2-40B4-BE49-F238E27FC236}">
                <a16:creationId xmlns:a16="http://schemas.microsoft.com/office/drawing/2014/main" id="{339CD9B1-9406-CA5E-8B49-B5AD523DFFBF}"/>
              </a:ext>
            </a:extLst>
          </p:cNvPr>
          <p:cNvSpPr/>
          <p:nvPr/>
        </p:nvSpPr>
        <p:spPr>
          <a:xfrm>
            <a:off x="7353814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D76C6BC4-B5C0-3460-68D4-DB5315B8F09E}"/>
              </a:ext>
            </a:extLst>
          </p:cNvPr>
          <p:cNvSpPr/>
          <p:nvPr/>
        </p:nvSpPr>
        <p:spPr>
          <a:xfrm>
            <a:off x="6646716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4F1BDC1F-6492-E38E-489D-9FBFEC861627}"/>
              </a:ext>
            </a:extLst>
          </p:cNvPr>
          <p:cNvSpPr/>
          <p:nvPr/>
        </p:nvSpPr>
        <p:spPr>
          <a:xfrm>
            <a:off x="7001582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2B6FDCFB-4B54-6951-E28C-611AC06EF108}"/>
              </a:ext>
            </a:extLst>
          </p:cNvPr>
          <p:cNvSpPr/>
          <p:nvPr/>
        </p:nvSpPr>
        <p:spPr>
          <a:xfrm>
            <a:off x="8053512" y="2278723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1225F881-D182-C504-0237-ED2605832B34}"/>
              </a:ext>
            </a:extLst>
          </p:cNvPr>
          <p:cNvSpPr/>
          <p:nvPr/>
        </p:nvSpPr>
        <p:spPr>
          <a:xfrm>
            <a:off x="8298720" y="22203857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A110FE0E-9FFD-13C0-8E48-FD98EA3E2465}"/>
              </a:ext>
            </a:extLst>
          </p:cNvPr>
          <p:cNvCxnSpPr>
            <a:cxnSpLocks/>
            <a:stCxn id="731" idx="2"/>
          </p:cNvCxnSpPr>
          <p:nvPr/>
        </p:nvCxnSpPr>
        <p:spPr>
          <a:xfrm>
            <a:off x="8749664" y="22469102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2061DA48-9304-BF5D-7055-7ABFAD4CF24E}"/>
              </a:ext>
            </a:extLst>
          </p:cNvPr>
          <p:cNvCxnSpPr>
            <a:cxnSpLocks/>
            <a:endCxn id="731" idx="0"/>
          </p:cNvCxnSpPr>
          <p:nvPr/>
        </p:nvCxnSpPr>
        <p:spPr>
          <a:xfrm>
            <a:off x="8749664" y="21892064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7DF8532-D42D-9C1B-DCD0-972CB23B4902}"/>
              </a:ext>
            </a:extLst>
          </p:cNvPr>
          <p:cNvSpPr/>
          <p:nvPr/>
        </p:nvSpPr>
        <p:spPr>
          <a:xfrm>
            <a:off x="9114690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2562FD1B-8693-EF75-BC66-3970773F774A}"/>
              </a:ext>
            </a:extLst>
          </p:cNvPr>
          <p:cNvSpPr/>
          <p:nvPr/>
        </p:nvSpPr>
        <p:spPr>
          <a:xfrm>
            <a:off x="8407593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515EE2EB-FBA7-910F-1CC7-ABCD9D8B82A2}"/>
              </a:ext>
            </a:extLst>
          </p:cNvPr>
          <p:cNvSpPr/>
          <p:nvPr/>
        </p:nvSpPr>
        <p:spPr>
          <a:xfrm>
            <a:off x="8762459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B2BBC4C4-AA7D-0668-8067-F8540FBA13B2}"/>
              </a:ext>
            </a:extLst>
          </p:cNvPr>
          <p:cNvSpPr/>
          <p:nvPr/>
        </p:nvSpPr>
        <p:spPr>
          <a:xfrm>
            <a:off x="9817700" y="22786313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D6200337-EF53-A6C1-E88B-F24EE24C2F6A}"/>
              </a:ext>
            </a:extLst>
          </p:cNvPr>
          <p:cNvSpPr/>
          <p:nvPr/>
        </p:nvSpPr>
        <p:spPr>
          <a:xfrm>
            <a:off x="10062906" y="22202936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6B8C9434-FE1A-42E5-A9A0-9B73EE0F5D7D}"/>
              </a:ext>
            </a:extLst>
          </p:cNvPr>
          <p:cNvCxnSpPr>
            <a:cxnSpLocks/>
            <a:stCxn id="738" idx="2"/>
          </p:cNvCxnSpPr>
          <p:nvPr/>
        </p:nvCxnSpPr>
        <p:spPr>
          <a:xfrm>
            <a:off x="10513852" y="22468181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AA99E9ED-711F-1B4B-20E3-05D1A81C1DEC}"/>
              </a:ext>
            </a:extLst>
          </p:cNvPr>
          <p:cNvCxnSpPr>
            <a:cxnSpLocks/>
            <a:endCxn id="738" idx="0"/>
          </p:cNvCxnSpPr>
          <p:nvPr/>
        </p:nvCxnSpPr>
        <p:spPr>
          <a:xfrm>
            <a:off x="10513851" y="21891143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1" name="Rectangle 740">
            <a:extLst>
              <a:ext uri="{FF2B5EF4-FFF2-40B4-BE49-F238E27FC236}">
                <a16:creationId xmlns:a16="http://schemas.microsoft.com/office/drawing/2014/main" id="{B2A92F9A-79C3-618D-83E2-405835FB93A7}"/>
              </a:ext>
            </a:extLst>
          </p:cNvPr>
          <p:cNvSpPr/>
          <p:nvPr/>
        </p:nvSpPr>
        <p:spPr>
          <a:xfrm>
            <a:off x="10878876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5C1DC4DD-4FCB-A888-6EC7-47EB0E8EDA34}"/>
              </a:ext>
            </a:extLst>
          </p:cNvPr>
          <p:cNvSpPr/>
          <p:nvPr/>
        </p:nvSpPr>
        <p:spPr>
          <a:xfrm>
            <a:off x="10171779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36EEE6E1-07D8-75D8-53D7-0C7560BBE35C}"/>
              </a:ext>
            </a:extLst>
          </p:cNvPr>
          <p:cNvSpPr/>
          <p:nvPr/>
        </p:nvSpPr>
        <p:spPr>
          <a:xfrm>
            <a:off x="10526646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63CB8FEA-10B0-9591-1624-C2178D189C14}"/>
              </a:ext>
            </a:extLst>
          </p:cNvPr>
          <p:cNvCxnSpPr>
            <a:cxnSpLocks/>
            <a:stCxn id="1069" idx="2"/>
          </p:cNvCxnSpPr>
          <p:nvPr/>
        </p:nvCxnSpPr>
        <p:spPr>
          <a:xfrm>
            <a:off x="5227077" y="24700561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984ACC33-3C54-A439-BD3B-569B67978B0F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5227077" y="24137064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6" name="Rectangle 755">
            <a:extLst>
              <a:ext uri="{FF2B5EF4-FFF2-40B4-BE49-F238E27FC236}">
                <a16:creationId xmlns:a16="http://schemas.microsoft.com/office/drawing/2014/main" id="{A993AD8F-B479-B941-6817-8E85DF737EC0}"/>
              </a:ext>
            </a:extLst>
          </p:cNvPr>
          <p:cNvSpPr/>
          <p:nvPr/>
        </p:nvSpPr>
        <p:spPr>
          <a:xfrm>
            <a:off x="5225555" y="250359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648AF9FD-5ECD-CCB9-65B7-4FC66F3CE3A6}"/>
              </a:ext>
            </a:extLst>
          </p:cNvPr>
          <p:cNvSpPr/>
          <p:nvPr/>
        </p:nvSpPr>
        <p:spPr>
          <a:xfrm>
            <a:off x="5580422" y="25035940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CAF12B33-5AA4-D5CC-1313-D3BC10FBC927}"/>
              </a:ext>
            </a:extLst>
          </p:cNvPr>
          <p:cNvSpPr/>
          <p:nvPr/>
        </p:nvSpPr>
        <p:spPr>
          <a:xfrm>
            <a:off x="4515820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F1AC31E9-0BA1-C297-D890-C4997C540AB1}"/>
              </a:ext>
            </a:extLst>
          </p:cNvPr>
          <p:cNvSpPr/>
          <p:nvPr/>
        </p:nvSpPr>
        <p:spPr>
          <a:xfrm>
            <a:off x="4870688" y="25035940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AFF52C96-DF91-658E-CCC7-18659524A9CC}"/>
              </a:ext>
            </a:extLst>
          </p:cNvPr>
          <p:cNvSpPr/>
          <p:nvPr/>
        </p:nvSpPr>
        <p:spPr>
          <a:xfrm>
            <a:off x="6994881" y="2503594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DDADFA6F-1EC4-6C26-99EC-BA7DFBC7BD30}"/>
              </a:ext>
            </a:extLst>
          </p:cNvPr>
          <p:cNvSpPr/>
          <p:nvPr/>
        </p:nvSpPr>
        <p:spPr>
          <a:xfrm>
            <a:off x="7349747" y="25035940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F1802BA9-50D8-47B7-42A3-F334D3C24D9B}"/>
              </a:ext>
            </a:extLst>
          </p:cNvPr>
          <p:cNvSpPr/>
          <p:nvPr/>
        </p:nvSpPr>
        <p:spPr>
          <a:xfrm>
            <a:off x="6285937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66F7AFF0-12AE-AB23-72E6-08258AE8FA1C}"/>
              </a:ext>
            </a:extLst>
          </p:cNvPr>
          <p:cNvSpPr/>
          <p:nvPr/>
        </p:nvSpPr>
        <p:spPr>
          <a:xfrm>
            <a:off x="6640804" y="25035940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0D82268-5912-CA54-5B6F-E5C86AB922BA}"/>
              </a:ext>
            </a:extLst>
          </p:cNvPr>
          <p:cNvSpPr/>
          <p:nvPr/>
        </p:nvSpPr>
        <p:spPr>
          <a:xfrm>
            <a:off x="8765920" y="25035940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9BBF853-4A42-5C37-6D26-99697E8423C1}"/>
              </a:ext>
            </a:extLst>
          </p:cNvPr>
          <p:cNvSpPr/>
          <p:nvPr/>
        </p:nvSpPr>
        <p:spPr>
          <a:xfrm>
            <a:off x="9120787" y="25035940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6ADFBB4D-C220-90D3-AEC3-20D90831F98A}"/>
              </a:ext>
            </a:extLst>
          </p:cNvPr>
          <p:cNvSpPr/>
          <p:nvPr/>
        </p:nvSpPr>
        <p:spPr>
          <a:xfrm>
            <a:off x="8056977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D7EB75F4-84DD-0659-F770-AAC573C60771}"/>
              </a:ext>
            </a:extLst>
          </p:cNvPr>
          <p:cNvSpPr/>
          <p:nvPr/>
        </p:nvSpPr>
        <p:spPr>
          <a:xfrm>
            <a:off x="8411845" y="25035940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6C3E9C13-9098-102A-F8F5-3A92169C90A8}"/>
              </a:ext>
            </a:extLst>
          </p:cNvPr>
          <p:cNvSpPr/>
          <p:nvPr/>
        </p:nvSpPr>
        <p:spPr>
          <a:xfrm>
            <a:off x="10532743" y="250359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BA31B553-9BE3-FD7B-4C04-3D4D2F9D353A}"/>
              </a:ext>
            </a:extLst>
          </p:cNvPr>
          <p:cNvSpPr/>
          <p:nvPr/>
        </p:nvSpPr>
        <p:spPr>
          <a:xfrm>
            <a:off x="10887609" y="25035940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140A5348-72CB-B696-284E-ED56D6C6E4A2}"/>
              </a:ext>
            </a:extLst>
          </p:cNvPr>
          <p:cNvSpPr/>
          <p:nvPr/>
        </p:nvSpPr>
        <p:spPr>
          <a:xfrm>
            <a:off x="9827226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1AE1BB9A-8A03-7404-C1B2-66305BA1F262}"/>
              </a:ext>
            </a:extLst>
          </p:cNvPr>
          <p:cNvSpPr/>
          <p:nvPr/>
        </p:nvSpPr>
        <p:spPr>
          <a:xfrm>
            <a:off x="10182094" y="25035940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4A0EB1D3-82EC-E4B8-6798-871382B151F0}"/>
              </a:ext>
            </a:extLst>
          </p:cNvPr>
          <p:cNvGrpSpPr/>
          <p:nvPr/>
        </p:nvGrpSpPr>
        <p:grpSpPr>
          <a:xfrm>
            <a:off x="5137739" y="25820582"/>
            <a:ext cx="167640" cy="167640"/>
            <a:chOff x="3207951" y="10286365"/>
            <a:chExt cx="167640" cy="167640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2170BC94-1C74-D0FA-C57E-A22A36F9DAF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56CDE712-DB7A-0CA0-E315-07E3B737AB72}"/>
                </a:ext>
              </a:extLst>
            </p:cNvPr>
            <p:cNvCxnSpPr>
              <a:stCxn id="773" idx="1"/>
              <a:endCxn id="773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539A68A6-2309-D52E-AD24-97E0222E2349}"/>
                </a:ext>
              </a:extLst>
            </p:cNvPr>
            <p:cNvCxnSpPr>
              <a:cxnSpLocks/>
              <a:stCxn id="773" idx="0"/>
              <a:endCxn id="773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F4F29D00-12ED-7754-04D9-9876115D84C4}"/>
              </a:ext>
            </a:extLst>
          </p:cNvPr>
          <p:cNvCxnSpPr>
            <a:cxnSpLocks/>
            <a:stCxn id="773" idx="2"/>
          </p:cNvCxnSpPr>
          <p:nvPr/>
        </p:nvCxnSpPr>
        <p:spPr>
          <a:xfrm flipH="1">
            <a:off x="5216375" y="25988223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47FA36B2-3650-6F18-FDFE-9EA4F1876DE4}"/>
              </a:ext>
            </a:extLst>
          </p:cNvPr>
          <p:cNvCxnSpPr>
            <a:cxnSpLocks/>
            <a:endCxn id="773" idx="0"/>
          </p:cNvCxnSpPr>
          <p:nvPr/>
        </p:nvCxnSpPr>
        <p:spPr>
          <a:xfrm flipH="1">
            <a:off x="5221563" y="25389829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C454C96-DA13-54D0-F36C-782D0C030DA5}"/>
              </a:ext>
            </a:extLst>
          </p:cNvPr>
          <p:cNvGrpSpPr/>
          <p:nvPr/>
        </p:nvGrpSpPr>
        <p:grpSpPr>
          <a:xfrm>
            <a:off x="6904964" y="25830107"/>
            <a:ext cx="167640" cy="167640"/>
            <a:chOff x="3207951" y="10286365"/>
            <a:chExt cx="167640" cy="16764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AE2C6408-CAEE-D891-B040-8A9504E7DE29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6ACC432-FC52-AA26-5AD0-A4F5D1FD70EF}"/>
                </a:ext>
              </a:extLst>
            </p:cNvPr>
            <p:cNvCxnSpPr>
              <a:stCxn id="779" idx="1"/>
              <a:endCxn id="779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F4DD7B27-01F9-CA59-4CF3-D8848D15192D}"/>
                </a:ext>
              </a:extLst>
            </p:cNvPr>
            <p:cNvCxnSpPr>
              <a:cxnSpLocks/>
              <a:stCxn id="779" idx="0"/>
              <a:endCxn id="779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FE176F1-54F9-ECC3-8F9D-8AEBCFC3926F}"/>
              </a:ext>
            </a:extLst>
          </p:cNvPr>
          <p:cNvCxnSpPr>
            <a:cxnSpLocks/>
            <a:stCxn id="779" idx="2"/>
          </p:cNvCxnSpPr>
          <p:nvPr/>
        </p:nvCxnSpPr>
        <p:spPr>
          <a:xfrm flipH="1">
            <a:off x="6983601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C538DEA8-D087-30B1-BD0E-41D301F3FAC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6988788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D0BB9A4A-0D52-6FA9-EF64-5DA2273455A5}"/>
              </a:ext>
            </a:extLst>
          </p:cNvPr>
          <p:cNvGrpSpPr/>
          <p:nvPr/>
        </p:nvGrpSpPr>
        <p:grpSpPr>
          <a:xfrm>
            <a:off x="8676004" y="25830107"/>
            <a:ext cx="167640" cy="167640"/>
            <a:chOff x="3207951" y="10286365"/>
            <a:chExt cx="167640" cy="167640"/>
          </a:xfrm>
        </p:grpSpPr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24ED0A02-7EAD-E6D7-452D-1191F96DB38A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ADA402F9-9033-063C-F36B-FCFAC05C6C1E}"/>
                </a:ext>
              </a:extLst>
            </p:cNvPr>
            <p:cNvCxnSpPr>
              <a:stCxn id="785" idx="1"/>
              <a:endCxn id="785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CFA20F7B-29E4-A872-E0FD-ED33CAAD3855}"/>
                </a:ext>
              </a:extLst>
            </p:cNvPr>
            <p:cNvCxnSpPr>
              <a:cxnSpLocks/>
              <a:stCxn id="785" idx="0"/>
              <a:endCxn id="785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Arrow Connector 787">
            <a:extLst>
              <a:ext uri="{FF2B5EF4-FFF2-40B4-BE49-F238E27FC236}">
                <a16:creationId xmlns:a16="http://schemas.microsoft.com/office/drawing/2014/main" id="{3AC698F1-9A33-1D87-8979-D04D38B426A4}"/>
              </a:ext>
            </a:extLst>
          </p:cNvPr>
          <p:cNvCxnSpPr>
            <a:cxnSpLocks/>
            <a:stCxn id="785" idx="2"/>
          </p:cNvCxnSpPr>
          <p:nvPr/>
        </p:nvCxnSpPr>
        <p:spPr>
          <a:xfrm flipH="1">
            <a:off x="8754641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D587F3A2-0F11-2FD3-72C5-B8E54A46A00A}"/>
              </a:ext>
            </a:extLst>
          </p:cNvPr>
          <p:cNvCxnSpPr>
            <a:cxnSpLocks/>
            <a:endCxn id="785" idx="0"/>
          </p:cNvCxnSpPr>
          <p:nvPr/>
        </p:nvCxnSpPr>
        <p:spPr>
          <a:xfrm flipH="1">
            <a:off x="8759828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E9B65667-1CF2-5DCE-7611-909FBDDDD169}"/>
              </a:ext>
            </a:extLst>
          </p:cNvPr>
          <p:cNvGrpSpPr/>
          <p:nvPr/>
        </p:nvGrpSpPr>
        <p:grpSpPr>
          <a:xfrm>
            <a:off x="10452178" y="25830107"/>
            <a:ext cx="167640" cy="167640"/>
            <a:chOff x="3207951" y="10286365"/>
            <a:chExt cx="167640" cy="16764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0754C372-557A-3C47-0D0D-7970A6D70A8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FA19A63B-4B61-5302-5BEB-FE32C23E185D}"/>
                </a:ext>
              </a:extLst>
            </p:cNvPr>
            <p:cNvCxnSpPr>
              <a:stCxn id="791" idx="1"/>
              <a:endCxn id="79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26355B6B-6F63-6CD8-9E9A-E34E828AA771}"/>
                </a:ext>
              </a:extLst>
            </p:cNvPr>
            <p:cNvCxnSpPr>
              <a:cxnSpLocks/>
              <a:stCxn id="791" idx="0"/>
              <a:endCxn id="79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042C5747-93E2-26B1-85F5-F26E3380FCA6}"/>
              </a:ext>
            </a:extLst>
          </p:cNvPr>
          <p:cNvCxnSpPr>
            <a:cxnSpLocks/>
            <a:stCxn id="791" idx="2"/>
          </p:cNvCxnSpPr>
          <p:nvPr/>
        </p:nvCxnSpPr>
        <p:spPr>
          <a:xfrm flipH="1">
            <a:off x="10530816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5" name="Straight Arrow Connector 794">
            <a:extLst>
              <a:ext uri="{FF2B5EF4-FFF2-40B4-BE49-F238E27FC236}">
                <a16:creationId xmlns:a16="http://schemas.microsoft.com/office/drawing/2014/main" id="{36AFA113-7247-2744-40D1-049B6F226538}"/>
              </a:ext>
            </a:extLst>
          </p:cNvPr>
          <p:cNvCxnSpPr>
            <a:cxnSpLocks/>
            <a:endCxn id="791" idx="0"/>
          </p:cNvCxnSpPr>
          <p:nvPr/>
        </p:nvCxnSpPr>
        <p:spPr>
          <a:xfrm flipH="1">
            <a:off x="10536004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6" name="Straight Arrow Connector 59">
            <a:extLst>
              <a:ext uri="{FF2B5EF4-FFF2-40B4-BE49-F238E27FC236}">
                <a16:creationId xmlns:a16="http://schemas.microsoft.com/office/drawing/2014/main" id="{B65B73B0-E145-4E94-84A8-EB8261D5F8F9}"/>
              </a:ext>
            </a:extLst>
          </p:cNvPr>
          <p:cNvCxnSpPr>
            <a:cxnSpLocks/>
            <a:endCxn id="773" idx="1"/>
          </p:cNvCxnSpPr>
          <p:nvPr/>
        </p:nvCxnSpPr>
        <p:spPr>
          <a:xfrm rot="5400000">
            <a:off x="3789434" y="24480036"/>
            <a:ext cx="2772676" cy="76065"/>
          </a:xfrm>
          <a:prstGeom prst="bentConnector4">
            <a:avLst>
              <a:gd name="adj1" fmla="val 8638"/>
              <a:gd name="adj2" fmla="val 11393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7" name="Straight Arrow Connector 59">
            <a:extLst>
              <a:ext uri="{FF2B5EF4-FFF2-40B4-BE49-F238E27FC236}">
                <a16:creationId xmlns:a16="http://schemas.microsoft.com/office/drawing/2014/main" id="{832DAD28-3F29-4F1F-B8C0-C61235E0DF1E}"/>
              </a:ext>
            </a:extLst>
          </p:cNvPr>
          <p:cNvCxnSpPr>
            <a:cxnSpLocks/>
            <a:endCxn id="779" idx="1"/>
          </p:cNvCxnSpPr>
          <p:nvPr/>
        </p:nvCxnSpPr>
        <p:spPr>
          <a:xfrm rot="5400000">
            <a:off x="5545140" y="24462988"/>
            <a:ext cx="2810773" cy="91115"/>
          </a:xfrm>
          <a:prstGeom prst="bentConnector4">
            <a:avLst>
              <a:gd name="adj1" fmla="val 9200"/>
              <a:gd name="adj2" fmla="val 9363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8" name="Straight Arrow Connector 59">
            <a:extLst>
              <a:ext uri="{FF2B5EF4-FFF2-40B4-BE49-F238E27FC236}">
                <a16:creationId xmlns:a16="http://schemas.microsoft.com/office/drawing/2014/main" id="{905F4F9D-EA2B-9ACE-8E1D-D9A6F96276FD}"/>
              </a:ext>
            </a:extLst>
          </p:cNvPr>
          <p:cNvCxnSpPr>
            <a:cxnSpLocks/>
            <a:endCxn id="785" idx="1"/>
          </p:cNvCxnSpPr>
          <p:nvPr/>
        </p:nvCxnSpPr>
        <p:spPr>
          <a:xfrm rot="5400000">
            <a:off x="7326819" y="24480914"/>
            <a:ext cx="2782201" cy="83822"/>
          </a:xfrm>
          <a:prstGeom prst="bentConnector4">
            <a:avLst>
              <a:gd name="adj1" fmla="val 7754"/>
              <a:gd name="adj2" fmla="val 1031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9" name="Straight Arrow Connector 59">
            <a:extLst>
              <a:ext uri="{FF2B5EF4-FFF2-40B4-BE49-F238E27FC236}">
                <a16:creationId xmlns:a16="http://schemas.microsoft.com/office/drawing/2014/main" id="{66DFA8E6-2F18-E290-4F42-EC7F3A30DBE4}"/>
              </a:ext>
            </a:extLst>
          </p:cNvPr>
          <p:cNvCxnSpPr>
            <a:cxnSpLocks/>
            <a:endCxn id="791" idx="1"/>
          </p:cNvCxnSpPr>
          <p:nvPr/>
        </p:nvCxnSpPr>
        <p:spPr>
          <a:xfrm rot="5400000">
            <a:off x="9088792" y="24476067"/>
            <a:ext cx="2801251" cy="74469"/>
          </a:xfrm>
          <a:prstGeom prst="bentConnector4">
            <a:avLst>
              <a:gd name="adj1" fmla="val 8721"/>
              <a:gd name="adj2" fmla="val 11488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0" name="Rectangle 799">
            <a:extLst>
              <a:ext uri="{FF2B5EF4-FFF2-40B4-BE49-F238E27FC236}">
                <a16:creationId xmlns:a16="http://schemas.microsoft.com/office/drawing/2014/main" id="{308B3081-1D60-BBB2-4014-987E89864C9B}"/>
              </a:ext>
            </a:extLst>
          </p:cNvPr>
          <p:cNvSpPr/>
          <p:nvPr/>
        </p:nvSpPr>
        <p:spPr>
          <a:xfrm>
            <a:off x="5214594" y="26418509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08AE07C4-CD22-CA5A-8DD5-9A0237EE1FED}"/>
              </a:ext>
            </a:extLst>
          </p:cNvPr>
          <p:cNvSpPr/>
          <p:nvPr/>
        </p:nvSpPr>
        <p:spPr>
          <a:xfrm>
            <a:off x="5569463" y="26418509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C7D82418-0144-9B2A-236D-798BF19C8175}"/>
              </a:ext>
            </a:extLst>
          </p:cNvPr>
          <p:cNvSpPr/>
          <p:nvPr/>
        </p:nvSpPr>
        <p:spPr>
          <a:xfrm>
            <a:off x="4504860" y="2641850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71E5AEEE-E036-01FA-C49E-5205DADDCC4D}"/>
              </a:ext>
            </a:extLst>
          </p:cNvPr>
          <p:cNvSpPr/>
          <p:nvPr/>
        </p:nvSpPr>
        <p:spPr>
          <a:xfrm>
            <a:off x="4859728" y="26418509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5D346847-83CF-B1BB-ECCA-B29C747C0C39}"/>
              </a:ext>
            </a:extLst>
          </p:cNvPr>
          <p:cNvSpPr/>
          <p:nvPr/>
        </p:nvSpPr>
        <p:spPr>
          <a:xfrm>
            <a:off x="6983922" y="26418509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DF30F61C-5D3E-D1E3-4E3A-84A274A455FA}"/>
              </a:ext>
            </a:extLst>
          </p:cNvPr>
          <p:cNvSpPr/>
          <p:nvPr/>
        </p:nvSpPr>
        <p:spPr>
          <a:xfrm>
            <a:off x="7338786" y="26418509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7AE06205-44EF-D0DB-E13B-639522153341}"/>
              </a:ext>
            </a:extLst>
          </p:cNvPr>
          <p:cNvSpPr/>
          <p:nvPr/>
        </p:nvSpPr>
        <p:spPr>
          <a:xfrm>
            <a:off x="6274977" y="26418509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24A3281C-415E-633E-36F3-87D6C38A722C}"/>
              </a:ext>
            </a:extLst>
          </p:cNvPr>
          <p:cNvSpPr/>
          <p:nvPr/>
        </p:nvSpPr>
        <p:spPr>
          <a:xfrm>
            <a:off x="6629844" y="26418509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2C0365F3-33B0-09A8-F9FF-2B08D0F6B873}"/>
              </a:ext>
            </a:extLst>
          </p:cNvPr>
          <p:cNvSpPr/>
          <p:nvPr/>
        </p:nvSpPr>
        <p:spPr>
          <a:xfrm>
            <a:off x="8754960" y="26418509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BACC296A-CC67-7B61-9FBE-F9A3B47725F5}"/>
              </a:ext>
            </a:extLst>
          </p:cNvPr>
          <p:cNvSpPr/>
          <p:nvPr/>
        </p:nvSpPr>
        <p:spPr>
          <a:xfrm>
            <a:off x="9109826" y="26418509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6BA08F52-0328-698E-9AEF-D9A54944660F}"/>
              </a:ext>
            </a:extLst>
          </p:cNvPr>
          <p:cNvSpPr/>
          <p:nvPr/>
        </p:nvSpPr>
        <p:spPr>
          <a:xfrm>
            <a:off x="8046017" y="2641850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D22B2096-3568-AEF8-C9B1-DBAC92CA191B}"/>
              </a:ext>
            </a:extLst>
          </p:cNvPr>
          <p:cNvSpPr/>
          <p:nvPr/>
        </p:nvSpPr>
        <p:spPr>
          <a:xfrm>
            <a:off x="8400885" y="26418509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5096FF5E-4AA2-9728-BA56-651AD3100C05}"/>
              </a:ext>
            </a:extLst>
          </p:cNvPr>
          <p:cNvSpPr/>
          <p:nvPr/>
        </p:nvSpPr>
        <p:spPr>
          <a:xfrm>
            <a:off x="10521783" y="264185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107B3C00-4631-6A7D-3E0F-F5328453F47B}"/>
              </a:ext>
            </a:extLst>
          </p:cNvPr>
          <p:cNvSpPr/>
          <p:nvPr/>
        </p:nvSpPr>
        <p:spPr>
          <a:xfrm>
            <a:off x="10876649" y="26418509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41B2CA36-2610-E7F4-FDCD-4D5F41C09340}"/>
              </a:ext>
            </a:extLst>
          </p:cNvPr>
          <p:cNvSpPr/>
          <p:nvPr/>
        </p:nvSpPr>
        <p:spPr>
          <a:xfrm>
            <a:off x="9816265" y="2641850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4A9C0632-3FC4-15B2-0673-26DC63270A7C}"/>
              </a:ext>
            </a:extLst>
          </p:cNvPr>
          <p:cNvSpPr/>
          <p:nvPr/>
        </p:nvSpPr>
        <p:spPr>
          <a:xfrm>
            <a:off x="10171134" y="26418509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B254355D-B8DA-DC64-BC38-C81B98AAED83}"/>
              </a:ext>
            </a:extLst>
          </p:cNvPr>
          <p:cNvGrpSpPr/>
          <p:nvPr/>
        </p:nvGrpSpPr>
        <p:grpSpPr>
          <a:xfrm>
            <a:off x="6907321" y="21057657"/>
            <a:ext cx="173420" cy="173420"/>
            <a:chOff x="2262352" y="2593428"/>
            <a:chExt cx="173420" cy="173420"/>
          </a:xfrm>
        </p:grpSpPr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D6C4A42E-A554-778E-1871-2541A40FD6B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6CC080C2-0958-92F7-6A17-A254D9B61EAF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2305010C-7F44-E8C7-3EEF-0C52BF228D81}"/>
                  </a:ext>
                </a:extLst>
              </p:cNvPr>
              <p:cNvSpPr txBox="1"/>
              <p:nvPr/>
            </p:nvSpPr>
            <p:spPr>
              <a:xfrm>
                <a:off x="7178359" y="21015583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2305010C-7F44-E8C7-3EEF-0C52BF22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59" y="21015583"/>
                <a:ext cx="435760" cy="276999"/>
              </a:xfrm>
              <a:prstGeom prst="rect">
                <a:avLst/>
              </a:prstGeom>
              <a:blipFill>
                <a:blip r:embed="rId9"/>
                <a:stretch>
                  <a:fillRect l="-14085" t="-4348" r="-70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5C5F8657-8A96-D52F-85C5-40B81B266A57}"/>
              </a:ext>
            </a:extLst>
          </p:cNvPr>
          <p:cNvCxnSpPr>
            <a:cxnSpLocks/>
            <a:endCxn id="817" idx="6"/>
          </p:cNvCxnSpPr>
          <p:nvPr/>
        </p:nvCxnSpPr>
        <p:spPr>
          <a:xfrm flipH="1" flipV="1">
            <a:off x="7080748" y="2114437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AC008B7E-F4EF-135B-E601-7263A80E22F9}"/>
              </a:ext>
            </a:extLst>
          </p:cNvPr>
          <p:cNvGrpSpPr/>
          <p:nvPr/>
        </p:nvGrpSpPr>
        <p:grpSpPr>
          <a:xfrm>
            <a:off x="8677994" y="21076706"/>
            <a:ext cx="173420" cy="173420"/>
            <a:chOff x="2262352" y="2593428"/>
            <a:chExt cx="173420" cy="17342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F07CEC7C-1056-49CC-30DA-B536CA4556DB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5EBE86EC-8483-6F79-C3F4-C2D04ED6381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5A19D1B0-EC20-6D02-533F-73C659FF1149}"/>
                  </a:ext>
                </a:extLst>
              </p:cNvPr>
              <p:cNvSpPr txBox="1"/>
              <p:nvPr/>
            </p:nvSpPr>
            <p:spPr>
              <a:xfrm>
                <a:off x="8955383" y="21034634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5A19D1B0-EC20-6D02-533F-73C659FF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83" y="21034634"/>
                <a:ext cx="435760" cy="276999"/>
              </a:xfrm>
              <a:prstGeom prst="rect">
                <a:avLst/>
              </a:prstGeom>
              <a:blipFill>
                <a:blip r:embed="rId10"/>
                <a:stretch>
                  <a:fillRect l="-12500" t="-44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ECF658DC-1C30-7E76-CF76-C407CF5850B1}"/>
              </a:ext>
            </a:extLst>
          </p:cNvPr>
          <p:cNvCxnSpPr>
            <a:cxnSpLocks/>
            <a:endCxn id="822" idx="6"/>
          </p:cNvCxnSpPr>
          <p:nvPr/>
        </p:nvCxnSpPr>
        <p:spPr>
          <a:xfrm flipH="1" flipV="1">
            <a:off x="8851421" y="2116342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D365A0A2-747B-E84C-DB29-314469E99498}"/>
              </a:ext>
            </a:extLst>
          </p:cNvPr>
          <p:cNvGrpSpPr/>
          <p:nvPr/>
        </p:nvGrpSpPr>
        <p:grpSpPr>
          <a:xfrm>
            <a:off x="10439937" y="21095756"/>
            <a:ext cx="173420" cy="173420"/>
            <a:chOff x="2262352" y="2593428"/>
            <a:chExt cx="173420" cy="173420"/>
          </a:xfrm>
        </p:grpSpPr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BFE06D0A-0A8F-0DA3-6ED7-7E5E5B9E7A88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1A72CC22-03D9-AE4C-83A9-298C848F0BB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7C941202-B993-C2F2-003B-637CBEDB2648}"/>
                  </a:ext>
                </a:extLst>
              </p:cNvPr>
              <p:cNvSpPr txBox="1"/>
              <p:nvPr/>
            </p:nvSpPr>
            <p:spPr>
              <a:xfrm>
                <a:off x="10717325" y="21053682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7C941202-B993-C2F2-003B-637CBEDB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25" y="21053682"/>
                <a:ext cx="435760" cy="276999"/>
              </a:xfrm>
              <a:prstGeom prst="rect">
                <a:avLst/>
              </a:prstGeom>
              <a:blipFill>
                <a:blip r:embed="rId11"/>
                <a:stretch>
                  <a:fillRect l="-12500" t="-44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0" name="Straight Arrow Connector 829">
            <a:extLst>
              <a:ext uri="{FF2B5EF4-FFF2-40B4-BE49-F238E27FC236}">
                <a16:creationId xmlns:a16="http://schemas.microsoft.com/office/drawing/2014/main" id="{40D18519-AEF6-CD3C-51BC-F2E41869F527}"/>
              </a:ext>
            </a:extLst>
          </p:cNvPr>
          <p:cNvCxnSpPr>
            <a:cxnSpLocks/>
            <a:endCxn id="827" idx="6"/>
          </p:cNvCxnSpPr>
          <p:nvPr/>
        </p:nvCxnSpPr>
        <p:spPr>
          <a:xfrm flipH="1" flipV="1">
            <a:off x="10613364" y="2118247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26925330-AE22-F8C2-DD54-A4284C0A982E}"/>
              </a:ext>
            </a:extLst>
          </p:cNvPr>
          <p:cNvCxnSpPr>
            <a:cxnSpLocks/>
            <a:stCxn id="817" idx="4"/>
          </p:cNvCxnSpPr>
          <p:nvPr/>
        </p:nvCxnSpPr>
        <p:spPr>
          <a:xfrm flipH="1">
            <a:off x="6987680" y="21231077"/>
            <a:ext cx="6351" cy="30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2" name="Straight Arrow Connector 831">
            <a:extLst>
              <a:ext uri="{FF2B5EF4-FFF2-40B4-BE49-F238E27FC236}">
                <a16:creationId xmlns:a16="http://schemas.microsoft.com/office/drawing/2014/main" id="{7F70F64E-C553-A5EB-5091-A2C8C2A2CD36}"/>
              </a:ext>
            </a:extLst>
          </p:cNvPr>
          <p:cNvCxnSpPr>
            <a:cxnSpLocks/>
            <a:stCxn id="822" idx="4"/>
          </p:cNvCxnSpPr>
          <p:nvPr/>
        </p:nvCxnSpPr>
        <p:spPr>
          <a:xfrm>
            <a:off x="8764703" y="21250125"/>
            <a:ext cx="0" cy="2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324186EA-0070-58BC-949F-B659B89DCF48}"/>
              </a:ext>
            </a:extLst>
          </p:cNvPr>
          <p:cNvCxnSpPr>
            <a:cxnSpLocks/>
            <a:stCxn id="827" idx="4"/>
          </p:cNvCxnSpPr>
          <p:nvPr/>
        </p:nvCxnSpPr>
        <p:spPr>
          <a:xfrm>
            <a:off x="10526646" y="21269177"/>
            <a:ext cx="0" cy="26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4" name="Straight Arrow Connector 59">
            <a:extLst>
              <a:ext uri="{FF2B5EF4-FFF2-40B4-BE49-F238E27FC236}">
                <a16:creationId xmlns:a16="http://schemas.microsoft.com/office/drawing/2014/main" id="{26E48648-A6CF-B5ED-3C71-904CDD25F39A}"/>
              </a:ext>
            </a:extLst>
          </p:cNvPr>
          <p:cNvCxnSpPr>
            <a:cxnSpLocks/>
            <a:endCxn id="817" idx="0"/>
          </p:cNvCxnSpPr>
          <p:nvPr/>
        </p:nvCxnSpPr>
        <p:spPr>
          <a:xfrm>
            <a:off x="5220154" y="20898062"/>
            <a:ext cx="1773876" cy="1595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59">
            <a:extLst>
              <a:ext uri="{FF2B5EF4-FFF2-40B4-BE49-F238E27FC236}">
                <a16:creationId xmlns:a16="http://schemas.microsoft.com/office/drawing/2014/main" id="{5D38306F-7103-7F9F-546D-543391C80D38}"/>
              </a:ext>
            </a:extLst>
          </p:cNvPr>
          <p:cNvCxnSpPr>
            <a:cxnSpLocks/>
            <a:endCxn id="822" idx="0"/>
          </p:cNvCxnSpPr>
          <p:nvPr/>
        </p:nvCxnSpPr>
        <p:spPr>
          <a:xfrm>
            <a:off x="5213807" y="20815513"/>
            <a:ext cx="3550899" cy="261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6" name="Straight Arrow Connector 59">
            <a:extLst>
              <a:ext uri="{FF2B5EF4-FFF2-40B4-BE49-F238E27FC236}">
                <a16:creationId xmlns:a16="http://schemas.microsoft.com/office/drawing/2014/main" id="{F7232CEC-DAAC-E5FF-019A-5B40F02043D7}"/>
              </a:ext>
            </a:extLst>
          </p:cNvPr>
          <p:cNvCxnSpPr>
            <a:cxnSpLocks/>
            <a:endCxn id="827" idx="0"/>
          </p:cNvCxnSpPr>
          <p:nvPr/>
        </p:nvCxnSpPr>
        <p:spPr>
          <a:xfrm>
            <a:off x="5213805" y="20732960"/>
            <a:ext cx="5312842" cy="362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C338280C-2986-2CA5-5DE0-AE4B486E569E}"/>
              </a:ext>
            </a:extLst>
          </p:cNvPr>
          <p:cNvGrpSpPr/>
          <p:nvPr/>
        </p:nvGrpSpPr>
        <p:grpSpPr>
          <a:xfrm>
            <a:off x="5131957" y="27106555"/>
            <a:ext cx="173420" cy="173420"/>
            <a:chOff x="2262352" y="2593428"/>
            <a:chExt cx="173420" cy="173420"/>
          </a:xfrm>
        </p:grpSpPr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66897321-F2ED-7BEE-5A21-3114FD9F5D6E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2E6D83AA-F4C1-80D5-3EEA-D8C9D7757A7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688AB177-342F-484B-6347-4D72970ED51D}"/>
                  </a:ext>
                </a:extLst>
              </p:cNvPr>
              <p:cNvSpPr txBox="1"/>
              <p:nvPr/>
            </p:nvSpPr>
            <p:spPr>
              <a:xfrm>
                <a:off x="5451802" y="27055780"/>
                <a:ext cx="778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688AB177-342F-484B-6347-4D72970ED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2" y="27055780"/>
                <a:ext cx="778803" cy="276999"/>
              </a:xfrm>
              <a:prstGeom prst="rect">
                <a:avLst/>
              </a:prstGeom>
              <a:blipFill>
                <a:blip r:embed="rId12"/>
                <a:stretch>
                  <a:fillRect l="-17969" t="-26087" r="-1796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1" name="Straight Arrow Connector 840">
            <a:extLst>
              <a:ext uri="{FF2B5EF4-FFF2-40B4-BE49-F238E27FC236}">
                <a16:creationId xmlns:a16="http://schemas.microsoft.com/office/drawing/2014/main" id="{A634E21B-2CEC-5240-943C-04F6B9736E73}"/>
              </a:ext>
            </a:extLst>
          </p:cNvPr>
          <p:cNvCxnSpPr>
            <a:cxnSpLocks/>
            <a:endCxn id="838" idx="0"/>
          </p:cNvCxnSpPr>
          <p:nvPr/>
        </p:nvCxnSpPr>
        <p:spPr>
          <a:xfrm>
            <a:off x="5213811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2" name="Straight Arrow Connector 841">
            <a:extLst>
              <a:ext uri="{FF2B5EF4-FFF2-40B4-BE49-F238E27FC236}">
                <a16:creationId xmlns:a16="http://schemas.microsoft.com/office/drawing/2014/main" id="{FA169E82-C7F0-784F-BB62-C45C645ACC1D}"/>
              </a:ext>
            </a:extLst>
          </p:cNvPr>
          <p:cNvCxnSpPr>
            <a:cxnSpLocks/>
            <a:stCxn id="838" idx="4"/>
          </p:cNvCxnSpPr>
          <p:nvPr/>
        </p:nvCxnSpPr>
        <p:spPr>
          <a:xfrm>
            <a:off x="5218667" y="272799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3" name="Group 842">
            <a:extLst>
              <a:ext uri="{FF2B5EF4-FFF2-40B4-BE49-F238E27FC236}">
                <a16:creationId xmlns:a16="http://schemas.microsoft.com/office/drawing/2014/main" id="{0C41D127-A424-BBDF-9F57-F6FED4427C1C}"/>
              </a:ext>
            </a:extLst>
          </p:cNvPr>
          <p:cNvGrpSpPr/>
          <p:nvPr/>
        </p:nvGrpSpPr>
        <p:grpSpPr>
          <a:xfrm>
            <a:off x="6909364" y="27106555"/>
            <a:ext cx="173420" cy="173420"/>
            <a:chOff x="2262352" y="2593428"/>
            <a:chExt cx="173420" cy="173420"/>
          </a:xfrm>
        </p:grpSpPr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A37B82D1-3EED-057E-E1A3-081A8F81A50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D3829427-AD6F-4CF6-C405-9E19ECBE6A4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205772B2-CC95-18B9-7C27-3137914EEFC3}"/>
                  </a:ext>
                </a:extLst>
              </p:cNvPr>
              <p:cNvSpPr txBox="1"/>
              <p:nvPr/>
            </p:nvSpPr>
            <p:spPr>
              <a:xfrm>
                <a:off x="7229206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205772B2-CC95-18B9-7C27-3137914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06" y="27055780"/>
                <a:ext cx="825290" cy="276999"/>
              </a:xfrm>
              <a:prstGeom prst="rect">
                <a:avLst/>
              </a:prstGeom>
              <a:blipFill>
                <a:blip r:embed="rId13"/>
                <a:stretch>
                  <a:fillRect l="-9630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7" name="Straight Arrow Connector 846">
            <a:extLst>
              <a:ext uri="{FF2B5EF4-FFF2-40B4-BE49-F238E27FC236}">
                <a16:creationId xmlns:a16="http://schemas.microsoft.com/office/drawing/2014/main" id="{9B653F2D-9D4D-DD30-F55A-DDAABFD36604}"/>
              </a:ext>
            </a:extLst>
          </p:cNvPr>
          <p:cNvCxnSpPr>
            <a:cxnSpLocks/>
            <a:endCxn id="844" idx="0"/>
          </p:cNvCxnSpPr>
          <p:nvPr/>
        </p:nvCxnSpPr>
        <p:spPr>
          <a:xfrm>
            <a:off x="6991220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504223AB-9B28-6DA8-ACDA-CFE8E548D4A6}"/>
              </a:ext>
            </a:extLst>
          </p:cNvPr>
          <p:cNvCxnSpPr>
            <a:cxnSpLocks/>
            <a:stCxn id="844" idx="4"/>
          </p:cNvCxnSpPr>
          <p:nvPr/>
        </p:nvCxnSpPr>
        <p:spPr>
          <a:xfrm>
            <a:off x="6996074" y="272799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A2DC8341-2BAC-C81B-687A-00709F36BB78}"/>
              </a:ext>
            </a:extLst>
          </p:cNvPr>
          <p:cNvGrpSpPr/>
          <p:nvPr/>
        </p:nvGrpSpPr>
        <p:grpSpPr>
          <a:xfrm>
            <a:off x="8677994" y="27106555"/>
            <a:ext cx="173420" cy="173420"/>
            <a:chOff x="2262352" y="2593428"/>
            <a:chExt cx="173420" cy="173420"/>
          </a:xfrm>
        </p:grpSpPr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40048380-B983-561A-5480-04C09DC4318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AAA38328-80B1-6FD4-8696-3AA15BFCC6D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FC783DEE-FCDC-C3F0-ECDE-74C9B5AE4E8F}"/>
                  </a:ext>
                </a:extLst>
              </p:cNvPr>
              <p:cNvSpPr txBox="1"/>
              <p:nvPr/>
            </p:nvSpPr>
            <p:spPr>
              <a:xfrm>
                <a:off x="8997835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FC783DEE-FCDC-C3F0-ECDE-74C9B5AE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35" y="27055780"/>
                <a:ext cx="825290" cy="276999"/>
              </a:xfrm>
              <a:prstGeom prst="rect">
                <a:avLst/>
              </a:prstGeom>
              <a:blipFill>
                <a:blip r:embed="rId14"/>
                <a:stretch>
                  <a:fillRect l="-8889" t="-4348" r="-103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866D686E-674C-54F2-AE8E-4685DA1DF4B9}"/>
              </a:ext>
            </a:extLst>
          </p:cNvPr>
          <p:cNvCxnSpPr>
            <a:cxnSpLocks/>
            <a:endCxn id="850" idx="0"/>
          </p:cNvCxnSpPr>
          <p:nvPr/>
        </p:nvCxnSpPr>
        <p:spPr>
          <a:xfrm>
            <a:off x="8759848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4" name="Straight Arrow Connector 853">
            <a:extLst>
              <a:ext uri="{FF2B5EF4-FFF2-40B4-BE49-F238E27FC236}">
                <a16:creationId xmlns:a16="http://schemas.microsoft.com/office/drawing/2014/main" id="{D1711F33-FA55-62BB-F0B8-8838AEE1E690}"/>
              </a:ext>
            </a:extLst>
          </p:cNvPr>
          <p:cNvCxnSpPr>
            <a:cxnSpLocks/>
            <a:stCxn id="850" idx="4"/>
          </p:cNvCxnSpPr>
          <p:nvPr/>
        </p:nvCxnSpPr>
        <p:spPr>
          <a:xfrm>
            <a:off x="8764701" y="27279984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2774B0B2-58CB-DBA4-B1B8-C3AAE9201A92}"/>
              </a:ext>
            </a:extLst>
          </p:cNvPr>
          <p:cNvGrpSpPr/>
          <p:nvPr/>
        </p:nvGrpSpPr>
        <p:grpSpPr>
          <a:xfrm>
            <a:off x="10449288" y="27106555"/>
            <a:ext cx="173420" cy="173420"/>
            <a:chOff x="2262352" y="2593428"/>
            <a:chExt cx="173420" cy="173420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33A58B1-0050-1509-5CE3-E7018DE58B69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36CC886C-231B-92CE-481B-DC8E76F8B1A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52AD8E57-1CE0-B50A-FEAE-B7D64C68A9F7}"/>
                  </a:ext>
                </a:extLst>
              </p:cNvPr>
              <p:cNvSpPr txBox="1"/>
              <p:nvPr/>
            </p:nvSpPr>
            <p:spPr>
              <a:xfrm>
                <a:off x="10769131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52AD8E57-1CE0-B50A-FEAE-B7D64C6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31" y="27055780"/>
                <a:ext cx="825290" cy="276999"/>
              </a:xfrm>
              <a:prstGeom prst="rect">
                <a:avLst/>
              </a:prstGeom>
              <a:blipFill>
                <a:blip r:embed="rId15"/>
                <a:stretch>
                  <a:fillRect l="-9630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3DA352D0-D7EF-25C3-A3F0-39C7F038FAB5}"/>
              </a:ext>
            </a:extLst>
          </p:cNvPr>
          <p:cNvCxnSpPr>
            <a:cxnSpLocks/>
            <a:endCxn id="856" idx="0"/>
          </p:cNvCxnSpPr>
          <p:nvPr/>
        </p:nvCxnSpPr>
        <p:spPr>
          <a:xfrm>
            <a:off x="10531145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9E3E92F0-EB48-D9E8-C037-8C613FC407DA}"/>
              </a:ext>
            </a:extLst>
          </p:cNvPr>
          <p:cNvCxnSpPr>
            <a:cxnSpLocks/>
            <a:stCxn id="856" idx="4"/>
          </p:cNvCxnSpPr>
          <p:nvPr/>
        </p:nvCxnSpPr>
        <p:spPr>
          <a:xfrm>
            <a:off x="10535998" y="27279984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1" name="Straight Arrow Connector 860">
            <a:extLst>
              <a:ext uri="{FF2B5EF4-FFF2-40B4-BE49-F238E27FC236}">
                <a16:creationId xmlns:a16="http://schemas.microsoft.com/office/drawing/2014/main" id="{A5DB40B5-62CA-2331-A6A2-599887AED65B}"/>
              </a:ext>
            </a:extLst>
          </p:cNvPr>
          <p:cNvCxnSpPr>
            <a:cxnSpLocks/>
            <a:stCxn id="840" idx="1"/>
            <a:endCxn id="838" idx="6"/>
          </p:cNvCxnSpPr>
          <p:nvPr/>
        </p:nvCxnSpPr>
        <p:spPr>
          <a:xfrm flipH="1" flipV="1">
            <a:off x="5305379" y="27193267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2" name="Straight Arrow Connector 861">
            <a:extLst>
              <a:ext uri="{FF2B5EF4-FFF2-40B4-BE49-F238E27FC236}">
                <a16:creationId xmlns:a16="http://schemas.microsoft.com/office/drawing/2014/main" id="{57A24A4E-3232-78C7-0D0F-FC248A2DA040}"/>
              </a:ext>
            </a:extLst>
          </p:cNvPr>
          <p:cNvCxnSpPr>
            <a:cxnSpLocks/>
            <a:stCxn id="846" idx="1"/>
            <a:endCxn id="844" idx="6"/>
          </p:cNvCxnSpPr>
          <p:nvPr/>
        </p:nvCxnSpPr>
        <p:spPr>
          <a:xfrm flipH="1" flipV="1">
            <a:off x="7082784" y="27193267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3" name="Straight Arrow Connector 862">
            <a:extLst>
              <a:ext uri="{FF2B5EF4-FFF2-40B4-BE49-F238E27FC236}">
                <a16:creationId xmlns:a16="http://schemas.microsoft.com/office/drawing/2014/main" id="{8F7CCF74-85D1-2EAA-568C-7BE77726DDB3}"/>
              </a:ext>
            </a:extLst>
          </p:cNvPr>
          <p:cNvCxnSpPr>
            <a:cxnSpLocks/>
            <a:stCxn id="852" idx="1"/>
            <a:endCxn id="850" idx="6"/>
          </p:cNvCxnSpPr>
          <p:nvPr/>
        </p:nvCxnSpPr>
        <p:spPr>
          <a:xfrm flipH="1" flipV="1">
            <a:off x="8851416" y="27193267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4" name="Straight Arrow Connector 863">
            <a:extLst>
              <a:ext uri="{FF2B5EF4-FFF2-40B4-BE49-F238E27FC236}">
                <a16:creationId xmlns:a16="http://schemas.microsoft.com/office/drawing/2014/main" id="{090AF800-0869-54A4-379E-C3C4DE694441}"/>
              </a:ext>
            </a:extLst>
          </p:cNvPr>
          <p:cNvCxnSpPr>
            <a:cxnSpLocks/>
            <a:stCxn id="858" idx="1"/>
            <a:endCxn id="856" idx="6"/>
          </p:cNvCxnSpPr>
          <p:nvPr/>
        </p:nvCxnSpPr>
        <p:spPr>
          <a:xfrm flipH="1" flipV="1">
            <a:off x="10622710" y="27193267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5" name="Rectangle 864">
            <a:extLst>
              <a:ext uri="{FF2B5EF4-FFF2-40B4-BE49-F238E27FC236}">
                <a16:creationId xmlns:a16="http://schemas.microsoft.com/office/drawing/2014/main" id="{C6F42239-3D1E-9C2B-EA04-8F30A2CFA1EE}"/>
              </a:ext>
            </a:extLst>
          </p:cNvPr>
          <p:cNvSpPr/>
          <p:nvPr/>
        </p:nvSpPr>
        <p:spPr>
          <a:xfrm>
            <a:off x="4508197" y="275513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3E5BD58F-370E-98CF-0573-C62C672883A6}"/>
              </a:ext>
            </a:extLst>
          </p:cNvPr>
          <p:cNvSpPr/>
          <p:nvPr/>
        </p:nvSpPr>
        <p:spPr>
          <a:xfrm>
            <a:off x="4863063" y="2755130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E708D848-A9DC-B2F1-DD3D-CD4323FB0E05}"/>
              </a:ext>
            </a:extLst>
          </p:cNvPr>
          <p:cNvSpPr/>
          <p:nvPr/>
        </p:nvSpPr>
        <p:spPr>
          <a:xfrm>
            <a:off x="5217139" y="2755130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140B80A2-78BC-AC0C-D818-42A93F2CBC71}"/>
              </a:ext>
            </a:extLst>
          </p:cNvPr>
          <p:cNvSpPr/>
          <p:nvPr/>
        </p:nvSpPr>
        <p:spPr>
          <a:xfrm>
            <a:off x="5572007" y="2755130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6BD4F9A1-FC1B-EE16-1094-5845F0CFFF65}"/>
              </a:ext>
            </a:extLst>
          </p:cNvPr>
          <p:cNvSpPr/>
          <p:nvPr/>
        </p:nvSpPr>
        <p:spPr>
          <a:xfrm>
            <a:off x="6279846" y="275513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6F4E6839-6214-6B59-FFBB-6858779B1A02}"/>
              </a:ext>
            </a:extLst>
          </p:cNvPr>
          <p:cNvSpPr/>
          <p:nvPr/>
        </p:nvSpPr>
        <p:spPr>
          <a:xfrm>
            <a:off x="6634713" y="2755130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42FADBFC-EBF6-3F40-67BD-8D22DED82240}"/>
              </a:ext>
            </a:extLst>
          </p:cNvPr>
          <p:cNvSpPr/>
          <p:nvPr/>
        </p:nvSpPr>
        <p:spPr>
          <a:xfrm>
            <a:off x="6988790" y="2755130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8C34A310-C832-9F49-826E-A372F9764837}"/>
              </a:ext>
            </a:extLst>
          </p:cNvPr>
          <p:cNvSpPr/>
          <p:nvPr/>
        </p:nvSpPr>
        <p:spPr>
          <a:xfrm>
            <a:off x="7343656" y="2755130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8284CA27-5836-3884-0868-2D99AE8BB026}"/>
              </a:ext>
            </a:extLst>
          </p:cNvPr>
          <p:cNvSpPr/>
          <p:nvPr/>
        </p:nvSpPr>
        <p:spPr>
          <a:xfrm>
            <a:off x="8051808" y="2755130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CBD5696F-EE2C-66DB-24EF-A223A45E126C}"/>
              </a:ext>
            </a:extLst>
          </p:cNvPr>
          <p:cNvSpPr/>
          <p:nvPr/>
        </p:nvSpPr>
        <p:spPr>
          <a:xfrm>
            <a:off x="8406674" y="2755130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E494D24A-F2E1-EC38-92B0-B097A6DBA0BF}"/>
              </a:ext>
            </a:extLst>
          </p:cNvPr>
          <p:cNvSpPr/>
          <p:nvPr/>
        </p:nvSpPr>
        <p:spPr>
          <a:xfrm>
            <a:off x="8760751" y="2755130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20019D1-9EBC-D3C6-BC1E-44DEAF269BF4}"/>
              </a:ext>
            </a:extLst>
          </p:cNvPr>
          <p:cNvSpPr/>
          <p:nvPr/>
        </p:nvSpPr>
        <p:spPr>
          <a:xfrm>
            <a:off x="9115618" y="2755130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6289DFE8-EC36-FE3C-2942-919529F29BFB}"/>
              </a:ext>
            </a:extLst>
          </p:cNvPr>
          <p:cNvSpPr/>
          <p:nvPr/>
        </p:nvSpPr>
        <p:spPr>
          <a:xfrm>
            <a:off x="9819603" y="275513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7CBD204A-30F0-041B-57D5-06D17DA953C0}"/>
              </a:ext>
            </a:extLst>
          </p:cNvPr>
          <p:cNvSpPr/>
          <p:nvPr/>
        </p:nvSpPr>
        <p:spPr>
          <a:xfrm>
            <a:off x="10174469" y="2755130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835AA1E-BC22-4369-D5BF-EA1025AD8D2D}"/>
              </a:ext>
            </a:extLst>
          </p:cNvPr>
          <p:cNvSpPr/>
          <p:nvPr/>
        </p:nvSpPr>
        <p:spPr>
          <a:xfrm>
            <a:off x="10528546" y="2755130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895B41E9-B10A-7682-8711-E0810F2D887E}"/>
              </a:ext>
            </a:extLst>
          </p:cNvPr>
          <p:cNvSpPr/>
          <p:nvPr/>
        </p:nvSpPr>
        <p:spPr>
          <a:xfrm>
            <a:off x="10883412" y="2755130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D5BB36D3-F61C-0250-9DEB-04EA7D6510F1}"/>
              </a:ext>
            </a:extLst>
          </p:cNvPr>
          <p:cNvSpPr/>
          <p:nvPr/>
        </p:nvSpPr>
        <p:spPr>
          <a:xfrm>
            <a:off x="11632209" y="189219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150A11F-60C7-CFFA-C782-077D91F16385}"/>
              </a:ext>
            </a:extLst>
          </p:cNvPr>
          <p:cNvSpPr/>
          <p:nvPr/>
        </p:nvSpPr>
        <p:spPr>
          <a:xfrm>
            <a:off x="11987075" y="189219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363F52DA-B8FA-3D6E-6E20-BF689DECA838}"/>
              </a:ext>
            </a:extLst>
          </p:cNvPr>
          <p:cNvSpPr/>
          <p:nvPr/>
        </p:nvSpPr>
        <p:spPr>
          <a:xfrm>
            <a:off x="12341150" y="189219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A37451C5-ECC5-030F-4AF3-34CAECE283E7}"/>
              </a:ext>
            </a:extLst>
          </p:cNvPr>
          <p:cNvSpPr/>
          <p:nvPr/>
        </p:nvSpPr>
        <p:spPr>
          <a:xfrm>
            <a:off x="12696018" y="189219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0171641D-4E87-F96E-BEA1-78F5483E3357}"/>
              </a:ext>
            </a:extLst>
          </p:cNvPr>
          <p:cNvSpPr/>
          <p:nvPr/>
        </p:nvSpPr>
        <p:spPr>
          <a:xfrm>
            <a:off x="13403858" y="189219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E4F24845-3B32-5154-0E53-38C05C167DC0}"/>
              </a:ext>
            </a:extLst>
          </p:cNvPr>
          <p:cNvSpPr/>
          <p:nvPr/>
        </p:nvSpPr>
        <p:spPr>
          <a:xfrm>
            <a:off x="13758724" y="189219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4F8659E3-8093-5985-CFAD-86C07E112095}"/>
              </a:ext>
            </a:extLst>
          </p:cNvPr>
          <p:cNvSpPr/>
          <p:nvPr/>
        </p:nvSpPr>
        <p:spPr>
          <a:xfrm>
            <a:off x="14112800" y="18921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2765E2BA-2A6A-F787-F6B1-6064DCBA8A94}"/>
              </a:ext>
            </a:extLst>
          </p:cNvPr>
          <p:cNvSpPr/>
          <p:nvPr/>
        </p:nvSpPr>
        <p:spPr>
          <a:xfrm>
            <a:off x="14467667" y="189219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28A60D6D-65C0-122B-08AE-F82AC5F2CDD7}"/>
              </a:ext>
            </a:extLst>
          </p:cNvPr>
          <p:cNvSpPr/>
          <p:nvPr/>
        </p:nvSpPr>
        <p:spPr>
          <a:xfrm>
            <a:off x="15175819" y="189219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CC6A44EE-8860-ADCB-6D0C-E4CE3F73CF24}"/>
              </a:ext>
            </a:extLst>
          </p:cNvPr>
          <p:cNvSpPr/>
          <p:nvPr/>
        </p:nvSpPr>
        <p:spPr>
          <a:xfrm>
            <a:off x="15530685" y="189219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E02E236D-239F-DF12-E8AA-7F36638105ED}"/>
              </a:ext>
            </a:extLst>
          </p:cNvPr>
          <p:cNvSpPr/>
          <p:nvPr/>
        </p:nvSpPr>
        <p:spPr>
          <a:xfrm>
            <a:off x="15884761" y="189219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9A016B83-FE6D-47A5-3B33-DD789433F156}"/>
              </a:ext>
            </a:extLst>
          </p:cNvPr>
          <p:cNvSpPr/>
          <p:nvPr/>
        </p:nvSpPr>
        <p:spPr>
          <a:xfrm>
            <a:off x="16239628" y="189219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0649E207-7A44-EB88-6CFA-0E93E5D7E4CF}"/>
              </a:ext>
            </a:extLst>
          </p:cNvPr>
          <p:cNvSpPr/>
          <p:nvPr/>
        </p:nvSpPr>
        <p:spPr>
          <a:xfrm>
            <a:off x="16943614" y="189219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4245DF96-20AD-85B3-6887-8219EA5304F3}"/>
              </a:ext>
            </a:extLst>
          </p:cNvPr>
          <p:cNvSpPr/>
          <p:nvPr/>
        </p:nvSpPr>
        <p:spPr>
          <a:xfrm>
            <a:off x="17298480" y="189219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5D82526B-392A-84D1-06EE-C8495A8B7AF7}"/>
              </a:ext>
            </a:extLst>
          </p:cNvPr>
          <p:cNvSpPr/>
          <p:nvPr/>
        </p:nvSpPr>
        <p:spPr>
          <a:xfrm>
            <a:off x="17652556" y="189219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DAEF35B0-3CF9-AC8E-2E1A-B504C1FA0A24}"/>
              </a:ext>
            </a:extLst>
          </p:cNvPr>
          <p:cNvSpPr/>
          <p:nvPr/>
        </p:nvSpPr>
        <p:spPr>
          <a:xfrm>
            <a:off x="18007423" y="189219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23434E77-4373-FA5C-2A41-8AB0F7314AB5}"/>
              </a:ext>
            </a:extLst>
          </p:cNvPr>
          <p:cNvSpPr/>
          <p:nvPr/>
        </p:nvSpPr>
        <p:spPr>
          <a:xfrm>
            <a:off x="12341150" y="302735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F747A8C4-3FB4-CA1B-DAC5-4906EFD6DB3F}"/>
              </a:ext>
            </a:extLst>
          </p:cNvPr>
          <p:cNvSpPr/>
          <p:nvPr/>
        </p:nvSpPr>
        <p:spPr>
          <a:xfrm>
            <a:off x="12696018" y="302735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16D3D3C2-941A-AA6A-212D-8714EB67368D}"/>
              </a:ext>
            </a:extLst>
          </p:cNvPr>
          <p:cNvSpPr/>
          <p:nvPr/>
        </p:nvSpPr>
        <p:spPr>
          <a:xfrm>
            <a:off x="11631416" y="302735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FE447BDF-8CF7-E206-D261-95EA749ADA01}"/>
              </a:ext>
            </a:extLst>
          </p:cNvPr>
          <p:cNvSpPr/>
          <p:nvPr/>
        </p:nvSpPr>
        <p:spPr>
          <a:xfrm>
            <a:off x="11986283" y="302735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3E0A4FC3-EE40-DFB7-858E-1FFAA408B351}"/>
              </a:ext>
            </a:extLst>
          </p:cNvPr>
          <p:cNvSpPr/>
          <p:nvPr/>
        </p:nvSpPr>
        <p:spPr>
          <a:xfrm>
            <a:off x="14110477" y="302735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2C03B715-F7FB-FA2D-A30A-73EE597B0FE8}"/>
              </a:ext>
            </a:extLst>
          </p:cNvPr>
          <p:cNvSpPr/>
          <p:nvPr/>
        </p:nvSpPr>
        <p:spPr>
          <a:xfrm>
            <a:off x="14465343" y="302735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E43E53E8-A745-B978-6D48-61BD2C122BF9}"/>
              </a:ext>
            </a:extLst>
          </p:cNvPr>
          <p:cNvSpPr/>
          <p:nvPr/>
        </p:nvSpPr>
        <p:spPr>
          <a:xfrm>
            <a:off x="13401532" y="302735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A44B845A-C0EC-4FC6-CC79-4C8408CBE17A}"/>
              </a:ext>
            </a:extLst>
          </p:cNvPr>
          <p:cNvSpPr/>
          <p:nvPr/>
        </p:nvSpPr>
        <p:spPr>
          <a:xfrm>
            <a:off x="13756400" y="302735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4D1F03CA-DE29-D799-A53E-13142D7CF878}"/>
              </a:ext>
            </a:extLst>
          </p:cNvPr>
          <p:cNvSpPr/>
          <p:nvPr/>
        </p:nvSpPr>
        <p:spPr>
          <a:xfrm>
            <a:off x="15881516" y="302735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14F0AC0D-4B71-3529-DAA5-0DF4E9099BF3}"/>
              </a:ext>
            </a:extLst>
          </p:cNvPr>
          <p:cNvSpPr/>
          <p:nvPr/>
        </p:nvSpPr>
        <p:spPr>
          <a:xfrm>
            <a:off x="16236383" y="302735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0A37E63-A9C5-3CD5-5DDE-C7782C8CA617}"/>
              </a:ext>
            </a:extLst>
          </p:cNvPr>
          <p:cNvSpPr/>
          <p:nvPr/>
        </p:nvSpPr>
        <p:spPr>
          <a:xfrm>
            <a:off x="15172572" y="302735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082A9C8B-8912-4BA3-D832-AAAA3AC5BD7A}"/>
              </a:ext>
            </a:extLst>
          </p:cNvPr>
          <p:cNvSpPr/>
          <p:nvPr/>
        </p:nvSpPr>
        <p:spPr>
          <a:xfrm>
            <a:off x="15527441" y="302735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6B27B479-FA6A-32B2-8646-69A869B36278}"/>
              </a:ext>
            </a:extLst>
          </p:cNvPr>
          <p:cNvSpPr/>
          <p:nvPr/>
        </p:nvSpPr>
        <p:spPr>
          <a:xfrm>
            <a:off x="17648339" y="302735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624A448A-5E7B-3276-D08A-ACA23E4F8234}"/>
              </a:ext>
            </a:extLst>
          </p:cNvPr>
          <p:cNvSpPr/>
          <p:nvPr/>
        </p:nvSpPr>
        <p:spPr>
          <a:xfrm>
            <a:off x="18003205" y="302735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F15E678E-F911-1C15-E315-1A55F9C3971D}"/>
              </a:ext>
            </a:extLst>
          </p:cNvPr>
          <p:cNvSpPr/>
          <p:nvPr/>
        </p:nvSpPr>
        <p:spPr>
          <a:xfrm>
            <a:off x="16942822" y="302735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75673C3F-6525-452B-EB45-B916FACFD115}"/>
              </a:ext>
            </a:extLst>
          </p:cNvPr>
          <p:cNvSpPr/>
          <p:nvPr/>
        </p:nvSpPr>
        <p:spPr>
          <a:xfrm>
            <a:off x="17297690" y="302735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65E8C862-F1C0-D645-2AB0-2BBEFCADCAA6}"/>
              </a:ext>
            </a:extLst>
          </p:cNvPr>
          <p:cNvGrpSpPr/>
          <p:nvPr/>
        </p:nvGrpSpPr>
        <p:grpSpPr>
          <a:xfrm>
            <a:off x="12253650" y="2578181"/>
            <a:ext cx="173420" cy="173420"/>
            <a:chOff x="2262352" y="2593428"/>
            <a:chExt cx="173420" cy="173420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8646C218-2790-DCEA-71AC-C53FF851DD3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E3C2493E-E1B7-6257-4462-D2EF7067B289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D7E0595D-6666-1639-CB57-B8AEEB188734}"/>
                  </a:ext>
                </a:extLst>
              </p:cNvPr>
              <p:cNvSpPr txBox="1"/>
              <p:nvPr/>
            </p:nvSpPr>
            <p:spPr>
              <a:xfrm>
                <a:off x="12573493" y="2527406"/>
                <a:ext cx="90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D7E0595D-6666-1639-CB57-B8AEEB1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493" y="2527406"/>
                <a:ext cx="900631" cy="276999"/>
              </a:xfrm>
              <a:prstGeom prst="rect">
                <a:avLst/>
              </a:prstGeom>
              <a:blipFill>
                <a:blip r:embed="rId16"/>
                <a:stretch>
                  <a:fillRect l="-16327" t="-26667" r="-1564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A5648C46-CE01-63CF-5808-36EA1FF8AFE8}"/>
              </a:ext>
            </a:extLst>
          </p:cNvPr>
          <p:cNvCxnSpPr>
            <a:cxnSpLocks/>
            <a:endCxn id="914" idx="0"/>
          </p:cNvCxnSpPr>
          <p:nvPr/>
        </p:nvCxnSpPr>
        <p:spPr>
          <a:xfrm>
            <a:off x="12335504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8" name="Straight Arrow Connector 917">
            <a:extLst>
              <a:ext uri="{FF2B5EF4-FFF2-40B4-BE49-F238E27FC236}">
                <a16:creationId xmlns:a16="http://schemas.microsoft.com/office/drawing/2014/main" id="{474D9F67-38DD-3EC7-9412-2AB060499833}"/>
              </a:ext>
            </a:extLst>
          </p:cNvPr>
          <p:cNvCxnSpPr>
            <a:cxnSpLocks/>
            <a:stCxn id="914" idx="4"/>
          </p:cNvCxnSpPr>
          <p:nvPr/>
        </p:nvCxnSpPr>
        <p:spPr>
          <a:xfrm>
            <a:off x="12340360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5E926D20-FA4C-3583-059C-FAF4F248E8AB}"/>
              </a:ext>
            </a:extLst>
          </p:cNvPr>
          <p:cNvGrpSpPr/>
          <p:nvPr/>
        </p:nvGrpSpPr>
        <p:grpSpPr>
          <a:xfrm>
            <a:off x="14031057" y="2578181"/>
            <a:ext cx="173420" cy="173420"/>
            <a:chOff x="2262352" y="2593428"/>
            <a:chExt cx="173420" cy="173420"/>
          </a:xfrm>
        </p:grpSpPr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9CCACA37-235B-E5AB-E6BF-9D898807C696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D3D28EA-C352-84C6-6386-96D5A10A119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54B30F53-6193-E992-809C-B74BFE809882}"/>
                  </a:ext>
                </a:extLst>
              </p:cNvPr>
              <p:cNvSpPr txBox="1"/>
              <p:nvPr/>
            </p:nvSpPr>
            <p:spPr>
              <a:xfrm>
                <a:off x="14350901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54B30F53-6193-E992-809C-B74BFE809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901" y="2527406"/>
                <a:ext cx="947118" cy="276999"/>
              </a:xfrm>
              <a:prstGeom prst="rect">
                <a:avLst/>
              </a:prstGeom>
              <a:blipFill>
                <a:blip r:embed="rId17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3" name="Straight Arrow Connector 922">
            <a:extLst>
              <a:ext uri="{FF2B5EF4-FFF2-40B4-BE49-F238E27FC236}">
                <a16:creationId xmlns:a16="http://schemas.microsoft.com/office/drawing/2014/main" id="{3B438C0C-3B21-DC66-646B-80DD36F6C9E3}"/>
              </a:ext>
            </a:extLst>
          </p:cNvPr>
          <p:cNvCxnSpPr>
            <a:cxnSpLocks/>
            <a:endCxn id="920" idx="0"/>
          </p:cNvCxnSpPr>
          <p:nvPr/>
        </p:nvCxnSpPr>
        <p:spPr>
          <a:xfrm>
            <a:off x="14112913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8A195403-C58D-5AEB-E416-CDC909B63B9E}"/>
              </a:ext>
            </a:extLst>
          </p:cNvPr>
          <p:cNvCxnSpPr>
            <a:cxnSpLocks/>
            <a:stCxn id="920" idx="4"/>
          </p:cNvCxnSpPr>
          <p:nvPr/>
        </p:nvCxnSpPr>
        <p:spPr>
          <a:xfrm>
            <a:off x="14117767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73548304-E58E-3430-7D03-3785B6C906B5}"/>
              </a:ext>
            </a:extLst>
          </p:cNvPr>
          <p:cNvGrpSpPr/>
          <p:nvPr/>
        </p:nvGrpSpPr>
        <p:grpSpPr>
          <a:xfrm>
            <a:off x="15799687" y="2578181"/>
            <a:ext cx="173420" cy="173420"/>
            <a:chOff x="2262352" y="2593428"/>
            <a:chExt cx="173420" cy="173420"/>
          </a:xfrm>
        </p:grpSpPr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E4E23FB2-091F-F64B-EBE2-75E164159C44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E8D6BC37-016B-9FDF-CF3D-EA8F794C607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3352E10F-B17F-DF1C-54CB-775AE830DED5}"/>
                  </a:ext>
                </a:extLst>
              </p:cNvPr>
              <p:cNvSpPr txBox="1"/>
              <p:nvPr/>
            </p:nvSpPr>
            <p:spPr>
              <a:xfrm>
                <a:off x="16119529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3352E10F-B17F-DF1C-54CB-775AE830D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29" y="2527406"/>
                <a:ext cx="947118" cy="276999"/>
              </a:xfrm>
              <a:prstGeom prst="rect">
                <a:avLst/>
              </a:prstGeom>
              <a:blipFill>
                <a:blip r:embed="rId18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9" name="Straight Arrow Connector 928">
            <a:extLst>
              <a:ext uri="{FF2B5EF4-FFF2-40B4-BE49-F238E27FC236}">
                <a16:creationId xmlns:a16="http://schemas.microsoft.com/office/drawing/2014/main" id="{B175445A-4334-6794-3667-6322F44E8B76}"/>
              </a:ext>
            </a:extLst>
          </p:cNvPr>
          <p:cNvCxnSpPr>
            <a:cxnSpLocks/>
            <a:endCxn id="926" idx="0"/>
          </p:cNvCxnSpPr>
          <p:nvPr/>
        </p:nvCxnSpPr>
        <p:spPr>
          <a:xfrm>
            <a:off x="15881541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0" name="Straight Arrow Connector 929">
            <a:extLst>
              <a:ext uri="{FF2B5EF4-FFF2-40B4-BE49-F238E27FC236}">
                <a16:creationId xmlns:a16="http://schemas.microsoft.com/office/drawing/2014/main" id="{773E54B0-9621-B104-CA65-F80EBAD1DC1B}"/>
              </a:ext>
            </a:extLst>
          </p:cNvPr>
          <p:cNvCxnSpPr>
            <a:cxnSpLocks/>
            <a:stCxn id="926" idx="4"/>
          </p:cNvCxnSpPr>
          <p:nvPr/>
        </p:nvCxnSpPr>
        <p:spPr>
          <a:xfrm>
            <a:off x="15886394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54716094-A80C-007E-5A90-9C3918545921}"/>
              </a:ext>
            </a:extLst>
          </p:cNvPr>
          <p:cNvGrpSpPr/>
          <p:nvPr/>
        </p:nvGrpSpPr>
        <p:grpSpPr>
          <a:xfrm>
            <a:off x="17570981" y="2578181"/>
            <a:ext cx="173420" cy="173420"/>
            <a:chOff x="2262352" y="2593428"/>
            <a:chExt cx="173420" cy="173420"/>
          </a:xfrm>
        </p:grpSpPr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61AE7FDC-3F68-1813-2AEF-6107517A8CB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62D69582-0349-9E61-E44A-70CBF0E929D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8FA1DAB0-D3DF-4D03-31E9-5153F593ACB2}"/>
                  </a:ext>
                </a:extLst>
              </p:cNvPr>
              <p:cNvSpPr txBox="1"/>
              <p:nvPr/>
            </p:nvSpPr>
            <p:spPr>
              <a:xfrm>
                <a:off x="17890826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8FA1DAB0-D3DF-4D03-31E9-5153F593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826" y="2527406"/>
                <a:ext cx="947118" cy="276999"/>
              </a:xfrm>
              <a:prstGeom prst="rect">
                <a:avLst/>
              </a:prstGeom>
              <a:blipFill>
                <a:blip r:embed="rId19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58D93C0-E7AA-1C5F-AC96-1D9AB509C480}"/>
              </a:ext>
            </a:extLst>
          </p:cNvPr>
          <p:cNvCxnSpPr>
            <a:cxnSpLocks/>
            <a:endCxn id="932" idx="0"/>
          </p:cNvCxnSpPr>
          <p:nvPr/>
        </p:nvCxnSpPr>
        <p:spPr>
          <a:xfrm>
            <a:off x="17652838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44893068-0885-E823-396B-136C837A5332}"/>
              </a:ext>
            </a:extLst>
          </p:cNvPr>
          <p:cNvCxnSpPr>
            <a:cxnSpLocks/>
            <a:stCxn id="932" idx="4"/>
          </p:cNvCxnSpPr>
          <p:nvPr/>
        </p:nvCxnSpPr>
        <p:spPr>
          <a:xfrm>
            <a:off x="17657691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64526EB6-8A01-082F-3BFF-4A8C63AABDE0}"/>
              </a:ext>
            </a:extLst>
          </p:cNvPr>
          <p:cNvCxnSpPr>
            <a:cxnSpLocks/>
            <a:stCxn id="916" idx="1"/>
            <a:endCxn id="914" idx="6"/>
          </p:cNvCxnSpPr>
          <p:nvPr/>
        </p:nvCxnSpPr>
        <p:spPr>
          <a:xfrm flipH="1" flipV="1">
            <a:off x="12427072" y="2664893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820EB6FF-AEA0-07B6-B566-225CF420C58D}"/>
              </a:ext>
            </a:extLst>
          </p:cNvPr>
          <p:cNvCxnSpPr>
            <a:cxnSpLocks/>
            <a:stCxn id="922" idx="1"/>
            <a:endCxn id="920" idx="6"/>
          </p:cNvCxnSpPr>
          <p:nvPr/>
        </p:nvCxnSpPr>
        <p:spPr>
          <a:xfrm flipH="1" flipV="1">
            <a:off x="14204477" y="2664893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76DCE47B-1C39-8790-20E6-923E009B71D2}"/>
              </a:ext>
            </a:extLst>
          </p:cNvPr>
          <p:cNvCxnSpPr>
            <a:cxnSpLocks/>
            <a:stCxn id="928" idx="1"/>
            <a:endCxn id="926" idx="6"/>
          </p:cNvCxnSpPr>
          <p:nvPr/>
        </p:nvCxnSpPr>
        <p:spPr>
          <a:xfrm flipH="1" flipV="1">
            <a:off x="15973107" y="2664893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A0BDF80E-28DF-ACF2-92B6-953E52A65C7D}"/>
              </a:ext>
            </a:extLst>
          </p:cNvPr>
          <p:cNvCxnSpPr>
            <a:cxnSpLocks/>
            <a:stCxn id="934" idx="1"/>
            <a:endCxn id="932" idx="6"/>
          </p:cNvCxnSpPr>
          <p:nvPr/>
        </p:nvCxnSpPr>
        <p:spPr>
          <a:xfrm flipH="1" flipV="1">
            <a:off x="17744403" y="2664893"/>
            <a:ext cx="146425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1" name="Rectangle 940">
            <a:extLst>
              <a:ext uri="{FF2B5EF4-FFF2-40B4-BE49-F238E27FC236}">
                <a16:creationId xmlns:a16="http://schemas.microsoft.com/office/drawing/2014/main" id="{C5D4C445-74FC-6E6A-63D0-9D3CB0AFF61E}"/>
              </a:ext>
            </a:extLst>
          </p:cNvPr>
          <p:cNvSpPr/>
          <p:nvPr/>
        </p:nvSpPr>
        <p:spPr>
          <a:xfrm>
            <a:off x="11643496" y="453863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CB2967B-9778-77AE-FAA5-2399083AF53C}"/>
              </a:ext>
            </a:extLst>
          </p:cNvPr>
          <p:cNvSpPr/>
          <p:nvPr/>
        </p:nvSpPr>
        <p:spPr>
          <a:xfrm>
            <a:off x="11998363" y="453863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05A5AEE-3592-BF81-679C-17866C4B2373}"/>
              </a:ext>
            </a:extLst>
          </p:cNvPr>
          <p:cNvSpPr/>
          <p:nvPr/>
        </p:nvSpPr>
        <p:spPr>
          <a:xfrm>
            <a:off x="12352440" y="45386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6528D00A-6FFC-48E9-8757-D39D19CAD3DC}"/>
              </a:ext>
            </a:extLst>
          </p:cNvPr>
          <p:cNvSpPr/>
          <p:nvPr/>
        </p:nvSpPr>
        <p:spPr>
          <a:xfrm>
            <a:off x="12707306" y="453863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6BD99619-6D7B-5B96-AA6E-47F8A524A5EA}"/>
              </a:ext>
            </a:extLst>
          </p:cNvPr>
          <p:cNvSpPr/>
          <p:nvPr/>
        </p:nvSpPr>
        <p:spPr>
          <a:xfrm>
            <a:off x="12704670" y="566115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EB3472DB-6B4E-96FC-67F2-5156E5BFD4C1}"/>
              </a:ext>
            </a:extLst>
          </p:cNvPr>
          <p:cNvSpPr/>
          <p:nvPr/>
        </p:nvSpPr>
        <p:spPr>
          <a:xfrm>
            <a:off x="11643496" y="566115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B39D1426-CA03-5ABB-9B4F-8023B9E1DD39}"/>
              </a:ext>
            </a:extLst>
          </p:cNvPr>
          <p:cNvSpPr/>
          <p:nvPr/>
        </p:nvSpPr>
        <p:spPr>
          <a:xfrm>
            <a:off x="11997572" y="566115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22828ED1-47B4-D4B3-9718-0CD1AC99732F}"/>
              </a:ext>
            </a:extLst>
          </p:cNvPr>
          <p:cNvSpPr/>
          <p:nvPr/>
        </p:nvSpPr>
        <p:spPr>
          <a:xfrm>
            <a:off x="12352440" y="566115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6F73E27C-C01E-1189-E0A8-3185A4208E43}"/>
              </a:ext>
            </a:extLst>
          </p:cNvPr>
          <p:cNvGrpSpPr/>
          <p:nvPr/>
        </p:nvGrpSpPr>
        <p:grpSpPr>
          <a:xfrm>
            <a:off x="12266784" y="5222491"/>
            <a:ext cx="173420" cy="173420"/>
            <a:chOff x="2262352" y="2593428"/>
            <a:chExt cx="173420" cy="173420"/>
          </a:xfrm>
        </p:grpSpPr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66321216-E724-83C8-4F57-632712B04B3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D3485508-FBDB-98BE-4224-496853E2F88B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F34EFCCD-69B0-DF0C-08F2-D05EA87BA4A5}"/>
                  </a:ext>
                </a:extLst>
              </p:cNvPr>
              <p:cNvSpPr txBox="1"/>
              <p:nvPr/>
            </p:nvSpPr>
            <p:spPr>
              <a:xfrm>
                <a:off x="12586627" y="517171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F34EFCCD-69B0-DF0C-08F2-D05EA87B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627" y="5171716"/>
                <a:ext cx="947118" cy="276999"/>
              </a:xfrm>
              <a:prstGeom prst="rect">
                <a:avLst/>
              </a:prstGeom>
              <a:blipFill>
                <a:blip r:embed="rId20"/>
                <a:stretch>
                  <a:fillRect l="-8387" t="-4348" r="-8387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28D2BF19-F24B-9D6D-7E64-4E58AF6126E5}"/>
              </a:ext>
            </a:extLst>
          </p:cNvPr>
          <p:cNvCxnSpPr>
            <a:cxnSpLocks/>
            <a:endCxn id="950" idx="0"/>
          </p:cNvCxnSpPr>
          <p:nvPr/>
        </p:nvCxnSpPr>
        <p:spPr>
          <a:xfrm>
            <a:off x="12353493" y="4891403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1E85CEC0-05D6-6F7F-0119-EE5CBFDD252B}"/>
              </a:ext>
            </a:extLst>
          </p:cNvPr>
          <p:cNvCxnSpPr>
            <a:cxnSpLocks/>
            <a:stCxn id="950" idx="4"/>
          </p:cNvCxnSpPr>
          <p:nvPr/>
        </p:nvCxnSpPr>
        <p:spPr>
          <a:xfrm>
            <a:off x="12353493" y="539591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5" name="Straight Arrow Connector 94">
            <a:extLst>
              <a:ext uri="{FF2B5EF4-FFF2-40B4-BE49-F238E27FC236}">
                <a16:creationId xmlns:a16="http://schemas.microsoft.com/office/drawing/2014/main" id="{D78180A6-677D-E8A6-71E5-CFDE78602E4F}"/>
              </a:ext>
            </a:extLst>
          </p:cNvPr>
          <p:cNvCxnSpPr>
            <a:cxnSpLocks/>
            <a:endCxn id="956" idx="0"/>
          </p:cNvCxnSpPr>
          <p:nvPr/>
        </p:nvCxnSpPr>
        <p:spPr>
          <a:xfrm rot="16200000" flipH="1">
            <a:off x="11793982" y="3407992"/>
            <a:ext cx="580165" cy="527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6" name="Rectangle 955">
            <a:extLst>
              <a:ext uri="{FF2B5EF4-FFF2-40B4-BE49-F238E27FC236}">
                <a16:creationId xmlns:a16="http://schemas.microsoft.com/office/drawing/2014/main" id="{210F3037-3CF2-D6D4-8969-B53AB1B78DD5}"/>
              </a:ext>
            </a:extLst>
          </p:cNvPr>
          <p:cNvSpPr/>
          <p:nvPr/>
        </p:nvSpPr>
        <p:spPr>
          <a:xfrm>
            <a:off x="11943037" y="3961603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7" name="Straight Arrow Connector 98">
            <a:extLst>
              <a:ext uri="{FF2B5EF4-FFF2-40B4-BE49-F238E27FC236}">
                <a16:creationId xmlns:a16="http://schemas.microsoft.com/office/drawing/2014/main" id="{9EB5163A-A1C8-148E-76A3-C98B5AC57DD2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2679040" y="3049984"/>
            <a:ext cx="580165" cy="124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8" name="Straight Arrow Connector 98">
            <a:extLst>
              <a:ext uri="{FF2B5EF4-FFF2-40B4-BE49-F238E27FC236}">
                <a16:creationId xmlns:a16="http://schemas.microsoft.com/office/drawing/2014/main" id="{41CA64C2-EE4A-935B-7BE0-1DA23F695D71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3564561" y="2164466"/>
            <a:ext cx="580165" cy="301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9" name="Straight Arrow Connector 98">
            <a:extLst>
              <a:ext uri="{FF2B5EF4-FFF2-40B4-BE49-F238E27FC236}">
                <a16:creationId xmlns:a16="http://schemas.microsoft.com/office/drawing/2014/main" id="{ECB0A434-542B-2671-59F5-7A9E6712E9DE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4449686" y="1279331"/>
            <a:ext cx="580165" cy="4784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F5049048-CDC4-F769-404A-E9976CFAFBAA}"/>
              </a:ext>
            </a:extLst>
          </p:cNvPr>
          <p:cNvCxnSpPr>
            <a:cxnSpLocks/>
            <a:stCxn id="956" idx="2"/>
          </p:cNvCxnSpPr>
          <p:nvPr/>
        </p:nvCxnSpPr>
        <p:spPr>
          <a:xfrm>
            <a:off x="12347579" y="4226850"/>
            <a:ext cx="4071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72D0D865-030B-EB30-806C-E3EC48EC792F}"/>
              </a:ext>
            </a:extLst>
          </p:cNvPr>
          <p:cNvCxnSpPr>
            <a:cxnSpLocks/>
            <a:stCxn id="952" idx="1"/>
            <a:endCxn id="950" idx="6"/>
          </p:cNvCxnSpPr>
          <p:nvPr/>
        </p:nvCxnSpPr>
        <p:spPr>
          <a:xfrm flipH="1" flipV="1">
            <a:off x="12440206" y="5309203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2" name="Rectangle 961">
            <a:extLst>
              <a:ext uri="{FF2B5EF4-FFF2-40B4-BE49-F238E27FC236}">
                <a16:creationId xmlns:a16="http://schemas.microsoft.com/office/drawing/2014/main" id="{AB656DA8-9279-9E2A-B28B-F2F0A505096B}"/>
              </a:ext>
            </a:extLst>
          </p:cNvPr>
          <p:cNvSpPr/>
          <p:nvPr/>
        </p:nvSpPr>
        <p:spPr>
          <a:xfrm>
            <a:off x="4797030" y="6576590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3" name="Straight Arrow Connector 94">
            <a:extLst>
              <a:ext uri="{FF2B5EF4-FFF2-40B4-BE49-F238E27FC236}">
                <a16:creationId xmlns:a16="http://schemas.microsoft.com/office/drawing/2014/main" id="{A2664083-3AB0-3F54-2158-8FE5912661EE}"/>
              </a:ext>
            </a:extLst>
          </p:cNvPr>
          <p:cNvCxnSpPr>
            <a:cxnSpLocks/>
            <a:stCxn id="576" idx="2"/>
            <a:endCxn id="962" idx="0"/>
          </p:cNvCxnSpPr>
          <p:nvPr/>
        </p:nvCxnSpPr>
        <p:spPr>
          <a:xfrm rot="16200000" flipH="1">
            <a:off x="4663488" y="6038506"/>
            <a:ext cx="561357" cy="514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4" name="Straight Arrow Connector 94">
            <a:extLst>
              <a:ext uri="{FF2B5EF4-FFF2-40B4-BE49-F238E27FC236}">
                <a16:creationId xmlns:a16="http://schemas.microsoft.com/office/drawing/2014/main" id="{678F2F46-7F64-4DD3-7A33-4F4D9D9DB590}"/>
              </a:ext>
            </a:extLst>
          </p:cNvPr>
          <p:cNvCxnSpPr>
            <a:cxnSpLocks/>
            <a:stCxn id="946" idx="2"/>
            <a:endCxn id="962" idx="0"/>
          </p:cNvCxnSpPr>
          <p:nvPr/>
        </p:nvCxnSpPr>
        <p:spPr>
          <a:xfrm rot="5400000">
            <a:off x="8230375" y="2986430"/>
            <a:ext cx="561357" cy="661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5" name="Rectangle 964">
            <a:extLst>
              <a:ext uri="{FF2B5EF4-FFF2-40B4-BE49-F238E27FC236}">
                <a16:creationId xmlns:a16="http://schemas.microsoft.com/office/drawing/2014/main" id="{A09450ED-2BF3-990D-7A53-431AEADC8410}"/>
              </a:ext>
            </a:extLst>
          </p:cNvPr>
          <p:cNvSpPr/>
          <p:nvPr/>
        </p:nvSpPr>
        <p:spPr>
          <a:xfrm>
            <a:off x="4507087" y="727250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671003BE-EBAE-E523-BAF0-18D46398D0DD}"/>
              </a:ext>
            </a:extLst>
          </p:cNvPr>
          <p:cNvSpPr/>
          <p:nvPr/>
        </p:nvSpPr>
        <p:spPr>
          <a:xfrm>
            <a:off x="5568264" y="727250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847668EC-B10F-699D-E005-C7B6DD80CD50}"/>
              </a:ext>
            </a:extLst>
          </p:cNvPr>
          <p:cNvSpPr/>
          <p:nvPr/>
        </p:nvSpPr>
        <p:spPr>
          <a:xfrm>
            <a:off x="4861166" y="727250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6984C32F-CC0C-79C0-FE78-1D05DDFF7B1E}"/>
              </a:ext>
            </a:extLst>
          </p:cNvPr>
          <p:cNvSpPr/>
          <p:nvPr/>
        </p:nvSpPr>
        <p:spPr>
          <a:xfrm>
            <a:off x="5216033" y="727250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47817B43-6744-0A42-653F-5D5F45BCA72E}"/>
              </a:ext>
            </a:extLst>
          </p:cNvPr>
          <p:cNvCxnSpPr>
            <a:cxnSpLocks/>
          </p:cNvCxnSpPr>
          <p:nvPr/>
        </p:nvCxnSpPr>
        <p:spPr>
          <a:xfrm>
            <a:off x="5213806" y="6860885"/>
            <a:ext cx="0" cy="397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5F1A2E16-6FDA-3B44-A486-810DE15D9236}"/>
              </a:ext>
            </a:extLst>
          </p:cNvPr>
          <p:cNvGrpSpPr/>
          <p:nvPr/>
        </p:nvGrpSpPr>
        <p:grpSpPr>
          <a:xfrm>
            <a:off x="5131689" y="7962327"/>
            <a:ext cx="173420" cy="173420"/>
            <a:chOff x="2262352" y="2593428"/>
            <a:chExt cx="173420" cy="173420"/>
          </a:xfrm>
        </p:grpSpPr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D8D76567-93AD-EDB9-83AD-C6DB90B1CB55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2173A373-0E9D-73A0-D1BC-874645BD274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EA71B947-B521-5724-BB99-597DB1DECD94}"/>
                  </a:ext>
                </a:extLst>
              </p:cNvPr>
              <p:cNvSpPr txBox="1"/>
              <p:nvPr/>
            </p:nvSpPr>
            <p:spPr>
              <a:xfrm>
                <a:off x="5451532" y="7911552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 smtClean="0"/>
                        <m:t>Enc</m:t>
                      </m:r>
                      <m:r>
                        <m:rPr>
                          <m:nor/>
                        </m:rPr>
                        <a:rPr lang="fr-CH" dirty="0" smtClean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EA71B947-B521-5724-BB99-597DB1DE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32" y="7911552"/>
                <a:ext cx="947118" cy="276999"/>
              </a:xfrm>
              <a:prstGeom prst="rect">
                <a:avLst/>
              </a:prstGeom>
              <a:blipFill>
                <a:blip r:embed="rId21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EB483C08-6702-2F0D-DC4B-A3645AD61CE2}"/>
              </a:ext>
            </a:extLst>
          </p:cNvPr>
          <p:cNvCxnSpPr>
            <a:cxnSpLocks/>
            <a:endCxn id="976" idx="0"/>
          </p:cNvCxnSpPr>
          <p:nvPr/>
        </p:nvCxnSpPr>
        <p:spPr>
          <a:xfrm>
            <a:off x="5218398" y="7631239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9E60AAC2-88F9-6EB8-5F83-4AD5E7C98A2B}"/>
              </a:ext>
            </a:extLst>
          </p:cNvPr>
          <p:cNvCxnSpPr>
            <a:cxnSpLocks/>
            <a:stCxn id="976" idx="4"/>
          </p:cNvCxnSpPr>
          <p:nvPr/>
        </p:nvCxnSpPr>
        <p:spPr>
          <a:xfrm>
            <a:off x="5218398" y="8135755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1" name="Straight Arrow Connector 980">
            <a:extLst>
              <a:ext uri="{FF2B5EF4-FFF2-40B4-BE49-F238E27FC236}">
                <a16:creationId xmlns:a16="http://schemas.microsoft.com/office/drawing/2014/main" id="{3A3798F0-2A43-0175-438A-B5BD8CCE4C16}"/>
              </a:ext>
            </a:extLst>
          </p:cNvPr>
          <p:cNvCxnSpPr>
            <a:cxnSpLocks/>
            <a:stCxn id="978" idx="1"/>
            <a:endCxn id="976" idx="6"/>
          </p:cNvCxnSpPr>
          <p:nvPr/>
        </p:nvCxnSpPr>
        <p:spPr>
          <a:xfrm flipH="1" flipV="1">
            <a:off x="5305111" y="8049039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2" name="Rectangle 981">
            <a:extLst>
              <a:ext uri="{FF2B5EF4-FFF2-40B4-BE49-F238E27FC236}">
                <a16:creationId xmlns:a16="http://schemas.microsoft.com/office/drawing/2014/main" id="{4E0D9495-DE84-B8B1-2186-F8EB664A7AF0}"/>
              </a:ext>
            </a:extLst>
          </p:cNvPr>
          <p:cNvSpPr/>
          <p:nvPr/>
        </p:nvSpPr>
        <p:spPr>
          <a:xfrm>
            <a:off x="4507084" y="837996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6BB5ECE5-15F3-DE56-46A7-32BB93EC5FE5}"/>
              </a:ext>
            </a:extLst>
          </p:cNvPr>
          <p:cNvSpPr/>
          <p:nvPr/>
        </p:nvSpPr>
        <p:spPr>
          <a:xfrm>
            <a:off x="5568261" y="837996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B191544C-CFB0-5888-805F-8A4C040A0D72}"/>
              </a:ext>
            </a:extLst>
          </p:cNvPr>
          <p:cNvSpPr/>
          <p:nvPr/>
        </p:nvSpPr>
        <p:spPr>
          <a:xfrm>
            <a:off x="4861163" y="837996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870E2242-0642-3AFA-C2A0-869208D7FEC5}"/>
              </a:ext>
            </a:extLst>
          </p:cNvPr>
          <p:cNvSpPr/>
          <p:nvPr/>
        </p:nvSpPr>
        <p:spPr>
          <a:xfrm>
            <a:off x="5216030" y="837996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45D66F79-10E7-F78D-2CD9-4506993C93E9}"/>
              </a:ext>
            </a:extLst>
          </p:cNvPr>
          <p:cNvSpPr/>
          <p:nvPr/>
        </p:nvSpPr>
        <p:spPr>
          <a:xfrm>
            <a:off x="5568190" y="1266949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4859C33D-94F2-DCA4-FD7E-C89E17B8580E}"/>
              </a:ext>
            </a:extLst>
          </p:cNvPr>
          <p:cNvSpPr/>
          <p:nvPr/>
        </p:nvSpPr>
        <p:spPr>
          <a:xfrm>
            <a:off x="4507016" y="1266949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B5C0329C-AF29-B65C-2BD2-3B5DFD273689}"/>
              </a:ext>
            </a:extLst>
          </p:cNvPr>
          <p:cNvSpPr/>
          <p:nvPr/>
        </p:nvSpPr>
        <p:spPr>
          <a:xfrm>
            <a:off x="4861092" y="126694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F599C465-7C1A-ED27-46FD-2B3BBF475B4F}"/>
              </a:ext>
            </a:extLst>
          </p:cNvPr>
          <p:cNvSpPr/>
          <p:nvPr/>
        </p:nvSpPr>
        <p:spPr>
          <a:xfrm>
            <a:off x="5215959" y="1266949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BA9061B4-F6AD-F90C-033A-D96FC7493846}"/>
              </a:ext>
            </a:extLst>
          </p:cNvPr>
          <p:cNvGrpSpPr/>
          <p:nvPr/>
        </p:nvGrpSpPr>
        <p:grpSpPr>
          <a:xfrm>
            <a:off x="5131959" y="13338912"/>
            <a:ext cx="173420" cy="173420"/>
            <a:chOff x="2262352" y="2593428"/>
            <a:chExt cx="173420" cy="173420"/>
          </a:xfrm>
        </p:grpSpPr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8CD96965-E153-74E5-DA96-132A029EF63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A2AD0E06-69DD-1B5F-7900-C3AA40C5D8F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8EC30587-9707-710C-E25A-CB2C9CD7C69C}"/>
                  </a:ext>
                </a:extLst>
              </p:cNvPr>
              <p:cNvSpPr txBox="1"/>
              <p:nvPr/>
            </p:nvSpPr>
            <p:spPr>
              <a:xfrm>
                <a:off x="5451802" y="1328813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 smtClean="0"/>
                        <m:t>Enc</m:t>
                      </m:r>
                      <m:r>
                        <m:rPr>
                          <m:nor/>
                        </m:rPr>
                        <a:rPr lang="fr-CH" dirty="0" smtClean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8EC30587-9707-710C-E25A-CB2C9CD7C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2" y="13288137"/>
                <a:ext cx="825290" cy="276999"/>
              </a:xfrm>
              <a:prstGeom prst="rect">
                <a:avLst/>
              </a:prstGeom>
              <a:blipFill>
                <a:blip r:embed="rId22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5" name="Straight Arrow Connector 1004">
            <a:extLst>
              <a:ext uri="{FF2B5EF4-FFF2-40B4-BE49-F238E27FC236}">
                <a16:creationId xmlns:a16="http://schemas.microsoft.com/office/drawing/2014/main" id="{198AF0CB-7D47-7763-03F5-A03BC6D021D9}"/>
              </a:ext>
            </a:extLst>
          </p:cNvPr>
          <p:cNvCxnSpPr>
            <a:cxnSpLocks/>
            <a:endCxn id="1002" idx="0"/>
          </p:cNvCxnSpPr>
          <p:nvPr/>
        </p:nvCxnSpPr>
        <p:spPr>
          <a:xfrm>
            <a:off x="5218668" y="13007824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6" name="Straight Arrow Connector 1005">
            <a:extLst>
              <a:ext uri="{FF2B5EF4-FFF2-40B4-BE49-F238E27FC236}">
                <a16:creationId xmlns:a16="http://schemas.microsoft.com/office/drawing/2014/main" id="{CD880838-1516-19C5-AAA5-585B382F8CE8}"/>
              </a:ext>
            </a:extLst>
          </p:cNvPr>
          <p:cNvCxnSpPr>
            <a:cxnSpLocks/>
            <a:stCxn id="1002" idx="4"/>
          </p:cNvCxnSpPr>
          <p:nvPr/>
        </p:nvCxnSpPr>
        <p:spPr>
          <a:xfrm>
            <a:off x="5218668" y="1351234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7" name="Straight Arrow Connector 1006">
            <a:extLst>
              <a:ext uri="{FF2B5EF4-FFF2-40B4-BE49-F238E27FC236}">
                <a16:creationId xmlns:a16="http://schemas.microsoft.com/office/drawing/2014/main" id="{16873C2C-F583-CD82-120C-4A932D32AF20}"/>
              </a:ext>
            </a:extLst>
          </p:cNvPr>
          <p:cNvCxnSpPr>
            <a:cxnSpLocks/>
            <a:stCxn id="1004" idx="1"/>
            <a:endCxn id="1002" idx="6"/>
          </p:cNvCxnSpPr>
          <p:nvPr/>
        </p:nvCxnSpPr>
        <p:spPr>
          <a:xfrm flipH="1" flipV="1">
            <a:off x="5305379" y="13425622"/>
            <a:ext cx="146423" cy="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71770EB1-B740-8C49-12B1-41E251AE54F4}"/>
              </a:ext>
            </a:extLst>
          </p:cNvPr>
          <p:cNvSpPr/>
          <p:nvPr/>
        </p:nvSpPr>
        <p:spPr>
          <a:xfrm>
            <a:off x="5566828" y="1375684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D1056A97-05D3-3D47-BAA6-F79A7578E9BF}"/>
              </a:ext>
            </a:extLst>
          </p:cNvPr>
          <p:cNvSpPr/>
          <p:nvPr/>
        </p:nvSpPr>
        <p:spPr>
          <a:xfrm>
            <a:off x="4505654" y="13756843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36D232F4-1974-7E2D-AF3A-2FCB402743CE}"/>
              </a:ext>
            </a:extLst>
          </p:cNvPr>
          <p:cNvSpPr/>
          <p:nvPr/>
        </p:nvSpPr>
        <p:spPr>
          <a:xfrm>
            <a:off x="4859730" y="13756843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FF901050-47FD-5C7B-C0DC-2C1B41C7834C}"/>
              </a:ext>
            </a:extLst>
          </p:cNvPr>
          <p:cNvSpPr/>
          <p:nvPr/>
        </p:nvSpPr>
        <p:spPr>
          <a:xfrm>
            <a:off x="5214597" y="1375684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5D794698-5217-24A0-E160-24C0FFF9039B}"/>
              </a:ext>
            </a:extLst>
          </p:cNvPr>
          <p:cNvSpPr/>
          <p:nvPr/>
        </p:nvSpPr>
        <p:spPr>
          <a:xfrm>
            <a:off x="5564382" y="1665754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1BC37642-ED04-7CF0-F8AC-86ECA474B7F6}"/>
              </a:ext>
            </a:extLst>
          </p:cNvPr>
          <p:cNvSpPr/>
          <p:nvPr/>
        </p:nvSpPr>
        <p:spPr>
          <a:xfrm>
            <a:off x="4503208" y="1665754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F23B4B56-91BC-6328-46CA-587BA384C247}"/>
              </a:ext>
            </a:extLst>
          </p:cNvPr>
          <p:cNvSpPr/>
          <p:nvPr/>
        </p:nvSpPr>
        <p:spPr>
          <a:xfrm>
            <a:off x="4857284" y="1665754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8D6896EA-9B44-1C06-7D2E-53E73D18F2BB}"/>
              </a:ext>
            </a:extLst>
          </p:cNvPr>
          <p:cNvSpPr/>
          <p:nvPr/>
        </p:nvSpPr>
        <p:spPr>
          <a:xfrm>
            <a:off x="5212152" y="1665754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9314E832-BE1F-4886-51BD-2C9F2923C291}"/>
              </a:ext>
            </a:extLst>
          </p:cNvPr>
          <p:cNvSpPr/>
          <p:nvPr/>
        </p:nvSpPr>
        <p:spPr>
          <a:xfrm>
            <a:off x="5566828" y="1477873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FFC534C0-6278-86A5-3E43-8D3A31C956CB}"/>
              </a:ext>
            </a:extLst>
          </p:cNvPr>
          <p:cNvSpPr/>
          <p:nvPr/>
        </p:nvSpPr>
        <p:spPr>
          <a:xfrm>
            <a:off x="4505654" y="1477873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D3B8116B-556B-12D2-4F9A-46EAC518DD40}"/>
              </a:ext>
            </a:extLst>
          </p:cNvPr>
          <p:cNvSpPr/>
          <p:nvPr/>
        </p:nvSpPr>
        <p:spPr>
          <a:xfrm>
            <a:off x="4859730" y="1477873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51D10D99-5F87-8C74-7703-10611038C1A7}"/>
              </a:ext>
            </a:extLst>
          </p:cNvPr>
          <p:cNvSpPr/>
          <p:nvPr/>
        </p:nvSpPr>
        <p:spPr>
          <a:xfrm>
            <a:off x="5214597" y="1477873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4E87145-4A00-5165-460B-29FA03D0757C}"/>
              </a:ext>
            </a:extLst>
          </p:cNvPr>
          <p:cNvSpPr/>
          <p:nvPr/>
        </p:nvSpPr>
        <p:spPr>
          <a:xfrm>
            <a:off x="12689089" y="1479778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105C6B-4880-009B-7A02-B02436CBE64F}"/>
              </a:ext>
            </a:extLst>
          </p:cNvPr>
          <p:cNvSpPr/>
          <p:nvPr/>
        </p:nvSpPr>
        <p:spPr>
          <a:xfrm>
            <a:off x="11627915" y="1479778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506C12C2-2DD7-4028-6C50-89D23C48AAEA}"/>
              </a:ext>
            </a:extLst>
          </p:cNvPr>
          <p:cNvSpPr/>
          <p:nvPr/>
        </p:nvSpPr>
        <p:spPr>
          <a:xfrm>
            <a:off x="11981991" y="147977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B6D07D3A-23BB-4A9B-068D-65F3E6B6ED98}"/>
              </a:ext>
            </a:extLst>
          </p:cNvPr>
          <p:cNvSpPr/>
          <p:nvPr/>
        </p:nvSpPr>
        <p:spPr>
          <a:xfrm>
            <a:off x="12336858" y="147977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3261538-ACF1-7571-BB67-A6F1F9DCBA32}"/>
              </a:ext>
            </a:extLst>
          </p:cNvPr>
          <p:cNvGrpSpPr/>
          <p:nvPr/>
        </p:nvGrpSpPr>
        <p:grpSpPr>
          <a:xfrm>
            <a:off x="12235878" y="14408175"/>
            <a:ext cx="173420" cy="173420"/>
            <a:chOff x="2262352" y="2593428"/>
            <a:chExt cx="173420" cy="173420"/>
          </a:xfrm>
        </p:grpSpPr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68768250-BCC1-39D3-0915-7C11C8FF4ADD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A1480370-D05A-5020-5E88-A02479E75B70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5CCA646-8351-DC41-80FC-58B150088556}"/>
                  </a:ext>
                </a:extLst>
              </p:cNvPr>
              <p:cNvSpPr txBox="1"/>
              <p:nvPr/>
            </p:nvSpPr>
            <p:spPr>
              <a:xfrm>
                <a:off x="12506916" y="14366101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5CCA646-8351-DC41-80FC-58B15008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916" y="14366101"/>
                <a:ext cx="435760" cy="276999"/>
              </a:xfrm>
              <a:prstGeom prst="rect">
                <a:avLst/>
              </a:prstGeom>
              <a:blipFill>
                <a:blip r:embed="rId23"/>
                <a:stretch>
                  <a:fillRect l="-14085" t="-4444" r="-70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FD865AE-8218-FD6B-2A31-23D743375C15}"/>
              </a:ext>
            </a:extLst>
          </p:cNvPr>
          <p:cNvCxnSpPr>
            <a:cxnSpLocks/>
            <a:endCxn id="1030" idx="6"/>
          </p:cNvCxnSpPr>
          <p:nvPr/>
        </p:nvCxnSpPr>
        <p:spPr>
          <a:xfrm flipH="1" flipV="1">
            <a:off x="12409305" y="14494891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159827C-4A10-CBCE-077F-A20B04F51392}"/>
              </a:ext>
            </a:extLst>
          </p:cNvPr>
          <p:cNvCxnSpPr>
            <a:cxnSpLocks/>
          </p:cNvCxnSpPr>
          <p:nvPr/>
        </p:nvCxnSpPr>
        <p:spPr>
          <a:xfrm>
            <a:off x="5213806" y="1409700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4FE1E55-6721-05AF-50E4-314E76736034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5213804" y="14235113"/>
            <a:ext cx="7108784" cy="1730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F1528B3-2B20-C39C-837F-9F83ADE3AD74}"/>
              </a:ext>
            </a:extLst>
          </p:cNvPr>
          <p:cNvCxnSpPr>
            <a:cxnSpLocks/>
            <a:stCxn id="1030" idx="4"/>
          </p:cNvCxnSpPr>
          <p:nvPr/>
        </p:nvCxnSpPr>
        <p:spPr>
          <a:xfrm>
            <a:off x="12322588" y="14581595"/>
            <a:ext cx="0" cy="213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9B3E225-E27A-0D17-ACB8-E47E39D9C491}"/>
              </a:ext>
            </a:extLst>
          </p:cNvPr>
          <p:cNvSpPr/>
          <p:nvPr/>
        </p:nvSpPr>
        <p:spPr>
          <a:xfrm>
            <a:off x="4762861" y="15400359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CAA2C28-9DFB-25A7-54BF-7B989802E1D8}"/>
              </a:ext>
            </a:extLst>
          </p:cNvPr>
          <p:cNvCxnSpPr>
            <a:cxnSpLocks/>
            <a:stCxn id="1044" idx="2"/>
          </p:cNvCxnSpPr>
          <p:nvPr/>
        </p:nvCxnSpPr>
        <p:spPr>
          <a:xfrm flipH="1">
            <a:off x="5211169" y="15665598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0A48A82F-DF68-B4BB-5E48-DADC993541F7}"/>
              </a:ext>
            </a:extLst>
          </p:cNvPr>
          <p:cNvCxnSpPr>
            <a:cxnSpLocks/>
            <a:endCxn id="1044" idx="0"/>
          </p:cNvCxnSpPr>
          <p:nvPr/>
        </p:nvCxnSpPr>
        <p:spPr>
          <a:xfrm>
            <a:off x="5213806" y="15138400"/>
            <a:ext cx="0" cy="26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B6CA763-5042-BBB4-3650-B60CED1461C1}"/>
              </a:ext>
            </a:extLst>
          </p:cNvPr>
          <p:cNvSpPr/>
          <p:nvPr/>
        </p:nvSpPr>
        <p:spPr>
          <a:xfrm>
            <a:off x="5568261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DF25E62-72ED-09A1-C073-847F2D216169}"/>
              </a:ext>
            </a:extLst>
          </p:cNvPr>
          <p:cNvSpPr/>
          <p:nvPr/>
        </p:nvSpPr>
        <p:spPr>
          <a:xfrm>
            <a:off x="4507087" y="1599158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64F591B-03DA-7378-B82B-F15BE9C20D76}"/>
              </a:ext>
            </a:extLst>
          </p:cNvPr>
          <p:cNvSpPr/>
          <p:nvPr/>
        </p:nvSpPr>
        <p:spPr>
          <a:xfrm>
            <a:off x="4861163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7B1B5FD-6B47-39EA-7E98-FB5F83C080E0}"/>
              </a:ext>
            </a:extLst>
          </p:cNvPr>
          <p:cNvSpPr/>
          <p:nvPr/>
        </p:nvSpPr>
        <p:spPr>
          <a:xfrm>
            <a:off x="5216030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390D253-45E0-9C1A-697F-EEE07E0449E1}"/>
              </a:ext>
            </a:extLst>
          </p:cNvPr>
          <p:cNvSpPr/>
          <p:nvPr/>
        </p:nvSpPr>
        <p:spPr>
          <a:xfrm>
            <a:off x="4571995" y="17276774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04999447-2783-1422-0A56-8F859DBDCF58}"/>
              </a:ext>
            </a:extLst>
          </p:cNvPr>
          <p:cNvCxnSpPr>
            <a:cxnSpLocks/>
            <a:stCxn id="1052" idx="2"/>
          </p:cNvCxnSpPr>
          <p:nvPr/>
        </p:nvCxnSpPr>
        <p:spPr>
          <a:xfrm>
            <a:off x="5208346" y="17542019"/>
            <a:ext cx="0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1DFB1EF-889A-DA1E-44D6-3B7A968E0F20}"/>
              </a:ext>
            </a:extLst>
          </p:cNvPr>
          <p:cNvCxnSpPr>
            <a:cxnSpLocks/>
            <a:endCxn id="1052" idx="0"/>
          </p:cNvCxnSpPr>
          <p:nvPr/>
        </p:nvCxnSpPr>
        <p:spPr>
          <a:xfrm>
            <a:off x="5208346" y="1701152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2660C97-A36B-332B-1262-127010FE53E9}"/>
              </a:ext>
            </a:extLst>
          </p:cNvPr>
          <p:cNvSpPr/>
          <p:nvPr/>
        </p:nvSpPr>
        <p:spPr>
          <a:xfrm>
            <a:off x="5561610" y="17854522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D1382A3-7D46-2CAD-37B0-EE12CC3DBAC4}"/>
              </a:ext>
            </a:extLst>
          </p:cNvPr>
          <p:cNvSpPr/>
          <p:nvPr/>
        </p:nvSpPr>
        <p:spPr>
          <a:xfrm>
            <a:off x="4500436" y="1785452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1DA595B-C248-0593-F800-02C838D54133}"/>
              </a:ext>
            </a:extLst>
          </p:cNvPr>
          <p:cNvSpPr/>
          <p:nvPr/>
        </p:nvSpPr>
        <p:spPr>
          <a:xfrm>
            <a:off x="4854512" y="17854522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7C4C74F-9B9C-64B4-4536-5B40AB89EBE1}"/>
              </a:ext>
            </a:extLst>
          </p:cNvPr>
          <p:cNvSpPr/>
          <p:nvPr/>
        </p:nvSpPr>
        <p:spPr>
          <a:xfrm>
            <a:off x="5209380" y="17854522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9607BF33-B022-BA2E-0B1F-6344A813AA06}"/>
              </a:ext>
            </a:extLst>
          </p:cNvPr>
          <p:cNvSpPr/>
          <p:nvPr/>
        </p:nvSpPr>
        <p:spPr>
          <a:xfrm>
            <a:off x="4590726" y="24435316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A9D52A51-0401-D145-D52A-C53A107B0EA5}"/>
              </a:ext>
            </a:extLst>
          </p:cNvPr>
          <p:cNvCxnSpPr>
            <a:cxnSpLocks/>
            <a:stCxn id="1083" idx="2"/>
          </p:cNvCxnSpPr>
          <p:nvPr/>
        </p:nvCxnSpPr>
        <p:spPr>
          <a:xfrm>
            <a:off x="6996074" y="24703011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352DB7A7-E473-1EF7-551D-F5B1D9AE3FFD}"/>
              </a:ext>
            </a:extLst>
          </p:cNvPr>
          <p:cNvCxnSpPr>
            <a:cxnSpLocks/>
            <a:endCxn id="1083" idx="0"/>
          </p:cNvCxnSpPr>
          <p:nvPr/>
        </p:nvCxnSpPr>
        <p:spPr>
          <a:xfrm>
            <a:off x="6996074" y="24139514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44EF7891-313B-C725-88BC-B2B4A578775F}"/>
              </a:ext>
            </a:extLst>
          </p:cNvPr>
          <p:cNvSpPr/>
          <p:nvPr/>
        </p:nvSpPr>
        <p:spPr>
          <a:xfrm>
            <a:off x="6359723" y="24437766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7662E58-B14B-5A80-5632-F9762D70BE51}"/>
              </a:ext>
            </a:extLst>
          </p:cNvPr>
          <p:cNvCxnSpPr>
            <a:cxnSpLocks/>
            <a:stCxn id="1086" idx="2"/>
          </p:cNvCxnSpPr>
          <p:nvPr/>
        </p:nvCxnSpPr>
        <p:spPr>
          <a:xfrm>
            <a:off x="8766966" y="24708499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B6701053-B57C-7CDC-BCB6-8B254A010421}"/>
              </a:ext>
            </a:extLst>
          </p:cNvPr>
          <p:cNvCxnSpPr>
            <a:cxnSpLocks/>
            <a:endCxn id="1086" idx="0"/>
          </p:cNvCxnSpPr>
          <p:nvPr/>
        </p:nvCxnSpPr>
        <p:spPr>
          <a:xfrm>
            <a:off x="8766966" y="24145002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28BAC01A-7F56-2F16-C089-C79FB47BCB10}"/>
              </a:ext>
            </a:extLst>
          </p:cNvPr>
          <p:cNvSpPr/>
          <p:nvPr/>
        </p:nvSpPr>
        <p:spPr>
          <a:xfrm>
            <a:off x="8130615" y="24443254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4D3AA024-D048-6EBA-9DB9-CA842148EF69}"/>
              </a:ext>
            </a:extLst>
          </p:cNvPr>
          <p:cNvCxnSpPr>
            <a:cxnSpLocks/>
            <a:stCxn id="1089" idx="2"/>
          </p:cNvCxnSpPr>
          <p:nvPr/>
        </p:nvCxnSpPr>
        <p:spPr>
          <a:xfrm>
            <a:off x="10535998" y="24696593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38EFFC39-6BA7-D250-AB15-F41BDA9602B2}"/>
              </a:ext>
            </a:extLst>
          </p:cNvPr>
          <p:cNvCxnSpPr>
            <a:cxnSpLocks/>
            <a:endCxn id="1089" idx="0"/>
          </p:cNvCxnSpPr>
          <p:nvPr/>
        </p:nvCxnSpPr>
        <p:spPr>
          <a:xfrm>
            <a:off x="10535998" y="24133096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E31E4675-F593-63B0-AA0D-52E5AF6454C2}"/>
              </a:ext>
            </a:extLst>
          </p:cNvPr>
          <p:cNvSpPr/>
          <p:nvPr/>
        </p:nvSpPr>
        <p:spPr>
          <a:xfrm>
            <a:off x="9899647" y="24431348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1622F912-75CD-80C5-7C88-A44B23A8FE6E}"/>
              </a:ext>
            </a:extLst>
          </p:cNvPr>
          <p:cNvGrpSpPr/>
          <p:nvPr/>
        </p:nvGrpSpPr>
        <p:grpSpPr>
          <a:xfrm>
            <a:off x="5125224" y="18622141"/>
            <a:ext cx="167640" cy="167640"/>
            <a:chOff x="3207951" y="10286365"/>
            <a:chExt cx="167640" cy="167640"/>
          </a:xfrm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95232D4E-8158-A7B9-991E-78819883D149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5C3ED0CD-C9AA-F1A8-5D43-2042802FFB69}"/>
                </a:ext>
              </a:extLst>
            </p:cNvPr>
            <p:cNvCxnSpPr>
              <a:stCxn id="1091" idx="1"/>
              <a:endCxn id="109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7638C651-E616-7B5B-4116-1DC628835689}"/>
                </a:ext>
              </a:extLst>
            </p:cNvPr>
            <p:cNvCxnSpPr>
              <a:cxnSpLocks/>
              <a:stCxn id="1091" idx="0"/>
              <a:endCxn id="109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5859765F-2EF3-7504-C800-C59E73518A6A}"/>
              </a:ext>
            </a:extLst>
          </p:cNvPr>
          <p:cNvCxnSpPr>
            <a:cxnSpLocks/>
            <a:stCxn id="1091" idx="2"/>
          </p:cNvCxnSpPr>
          <p:nvPr/>
        </p:nvCxnSpPr>
        <p:spPr>
          <a:xfrm>
            <a:off x="5209044" y="18789781"/>
            <a:ext cx="4762" cy="40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4C4C04B2-B1C0-516B-A91E-2217ECA35B1C}"/>
              </a:ext>
            </a:extLst>
          </p:cNvPr>
          <p:cNvCxnSpPr>
            <a:cxnSpLocks/>
            <a:endCxn id="1091" idx="0"/>
          </p:cNvCxnSpPr>
          <p:nvPr/>
        </p:nvCxnSpPr>
        <p:spPr>
          <a:xfrm flipH="1">
            <a:off x="5209048" y="18191388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DC04CC8A-8717-59B2-1A85-127A988064FD}"/>
              </a:ext>
            </a:extLst>
          </p:cNvPr>
          <p:cNvCxnSpPr>
            <a:cxnSpLocks/>
            <a:stCxn id="1049" idx="1"/>
            <a:endCxn id="1091" idx="1"/>
          </p:cNvCxnSpPr>
          <p:nvPr/>
        </p:nvCxnSpPr>
        <p:spPr>
          <a:xfrm rot="10800000" flipH="1" flipV="1">
            <a:off x="4507086" y="16168619"/>
            <a:ext cx="618137" cy="2537341"/>
          </a:xfrm>
          <a:prstGeom prst="bentConnector3">
            <a:avLst>
              <a:gd name="adj1" fmla="val -369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CB0990B-65D3-0B95-2B31-B6EDAB02200A}"/>
              </a:ext>
            </a:extLst>
          </p:cNvPr>
          <p:cNvSpPr/>
          <p:nvPr/>
        </p:nvSpPr>
        <p:spPr>
          <a:xfrm>
            <a:off x="12698536" y="19209265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4DB0F4DD-5C1E-A0E8-22FB-4990CCC54F4D}"/>
              </a:ext>
            </a:extLst>
          </p:cNvPr>
          <p:cNvSpPr/>
          <p:nvPr/>
        </p:nvSpPr>
        <p:spPr>
          <a:xfrm>
            <a:off x="11637362" y="1920926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A92A3CAD-BD18-EAC8-A0EC-1A7D009D3695}"/>
              </a:ext>
            </a:extLst>
          </p:cNvPr>
          <p:cNvSpPr/>
          <p:nvPr/>
        </p:nvSpPr>
        <p:spPr>
          <a:xfrm>
            <a:off x="11991438" y="19209265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21F34719-0A24-C106-61A6-5CA2C82B8ADD}"/>
              </a:ext>
            </a:extLst>
          </p:cNvPr>
          <p:cNvSpPr/>
          <p:nvPr/>
        </p:nvSpPr>
        <p:spPr>
          <a:xfrm>
            <a:off x="12346306" y="19209265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4BF5BEC1-5A37-2CE9-C965-94A754505024}"/>
              </a:ext>
            </a:extLst>
          </p:cNvPr>
          <p:cNvSpPr/>
          <p:nvPr/>
        </p:nvSpPr>
        <p:spPr>
          <a:xfrm>
            <a:off x="12354535" y="238162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365C834A-B179-C585-9540-BE1AF7A47CE5}"/>
              </a:ext>
            </a:extLst>
          </p:cNvPr>
          <p:cNvSpPr/>
          <p:nvPr/>
        </p:nvSpPr>
        <p:spPr>
          <a:xfrm>
            <a:off x="12709402" y="2381620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49DDE1A8-4824-9AB9-8AC3-16BFDA6B13A0}"/>
              </a:ext>
            </a:extLst>
          </p:cNvPr>
          <p:cNvSpPr/>
          <p:nvPr/>
        </p:nvSpPr>
        <p:spPr>
          <a:xfrm>
            <a:off x="11644801" y="2381620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E4198105-0915-3EC4-FDC8-34318DB925B2}"/>
              </a:ext>
            </a:extLst>
          </p:cNvPr>
          <p:cNvSpPr/>
          <p:nvPr/>
        </p:nvSpPr>
        <p:spPr>
          <a:xfrm>
            <a:off x="11999669" y="2381620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6B49248B-64B3-AA77-44C7-35E1FA80B118}"/>
              </a:ext>
            </a:extLst>
          </p:cNvPr>
          <p:cNvSpPr/>
          <p:nvPr/>
        </p:nvSpPr>
        <p:spPr>
          <a:xfrm>
            <a:off x="14123862" y="238162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91102312-A9CC-527D-2AE8-91C214496F01}"/>
              </a:ext>
            </a:extLst>
          </p:cNvPr>
          <p:cNvSpPr/>
          <p:nvPr/>
        </p:nvSpPr>
        <p:spPr>
          <a:xfrm>
            <a:off x="14478728" y="2381620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BB739B9D-4493-2496-159D-FCF31E37E48D}"/>
              </a:ext>
            </a:extLst>
          </p:cNvPr>
          <p:cNvSpPr/>
          <p:nvPr/>
        </p:nvSpPr>
        <p:spPr>
          <a:xfrm>
            <a:off x="13414918" y="2381620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9FE41E22-E9BB-6600-861F-BE2424D9C353}"/>
              </a:ext>
            </a:extLst>
          </p:cNvPr>
          <p:cNvSpPr/>
          <p:nvPr/>
        </p:nvSpPr>
        <p:spPr>
          <a:xfrm>
            <a:off x="13769785" y="2381620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11622D3-B22E-8744-18E5-998B04C53FB4}"/>
              </a:ext>
            </a:extLst>
          </p:cNvPr>
          <p:cNvSpPr/>
          <p:nvPr/>
        </p:nvSpPr>
        <p:spPr>
          <a:xfrm>
            <a:off x="15894902" y="2381620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0C7D09A3-A71C-C93B-AD64-5FB55FC454BC}"/>
              </a:ext>
            </a:extLst>
          </p:cNvPr>
          <p:cNvSpPr/>
          <p:nvPr/>
        </p:nvSpPr>
        <p:spPr>
          <a:xfrm>
            <a:off x="16249768" y="2381620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B48E7D1A-7B7D-B4C0-E2D3-38E53823AD97}"/>
              </a:ext>
            </a:extLst>
          </p:cNvPr>
          <p:cNvSpPr/>
          <p:nvPr/>
        </p:nvSpPr>
        <p:spPr>
          <a:xfrm>
            <a:off x="15185958" y="2381620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FDF504C8-C85B-D4F0-FDFA-7673C0C31E70}"/>
              </a:ext>
            </a:extLst>
          </p:cNvPr>
          <p:cNvSpPr/>
          <p:nvPr/>
        </p:nvSpPr>
        <p:spPr>
          <a:xfrm>
            <a:off x="15540827" y="2381620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795D5C66-8B10-9108-BC3B-5B836FDEB549}"/>
              </a:ext>
            </a:extLst>
          </p:cNvPr>
          <p:cNvSpPr/>
          <p:nvPr/>
        </p:nvSpPr>
        <p:spPr>
          <a:xfrm>
            <a:off x="17661725" y="2380985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5EA3640-E375-8B3B-3FC8-7D6B74E71C12}"/>
              </a:ext>
            </a:extLst>
          </p:cNvPr>
          <p:cNvSpPr/>
          <p:nvPr/>
        </p:nvSpPr>
        <p:spPr>
          <a:xfrm>
            <a:off x="18016589" y="2380985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BA9CAD3E-BD19-E4A2-22FD-16DEEA2010EF}"/>
              </a:ext>
            </a:extLst>
          </p:cNvPr>
          <p:cNvSpPr/>
          <p:nvPr/>
        </p:nvSpPr>
        <p:spPr>
          <a:xfrm>
            <a:off x="16956207" y="2380985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B35A4F97-7F4E-42D6-581F-C07ECB9C7585}"/>
              </a:ext>
            </a:extLst>
          </p:cNvPr>
          <p:cNvSpPr/>
          <p:nvPr/>
        </p:nvSpPr>
        <p:spPr>
          <a:xfrm>
            <a:off x="17311075" y="2380985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12A25855-7952-95BE-8238-D25920D8F13C}"/>
              </a:ext>
            </a:extLst>
          </p:cNvPr>
          <p:cNvSpPr/>
          <p:nvPr/>
        </p:nvSpPr>
        <p:spPr>
          <a:xfrm>
            <a:off x="11636462" y="2029573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D524CB79-0086-58E2-E7AB-A132D81E2948}"/>
              </a:ext>
            </a:extLst>
          </p:cNvPr>
          <p:cNvSpPr/>
          <p:nvPr/>
        </p:nvSpPr>
        <p:spPr>
          <a:xfrm>
            <a:off x="11989740" y="20295739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F4240915-0026-835B-5939-1A9F7D835D6D}"/>
              </a:ext>
            </a:extLst>
          </p:cNvPr>
          <p:cNvSpPr/>
          <p:nvPr/>
        </p:nvSpPr>
        <p:spPr>
          <a:xfrm>
            <a:off x="12343817" y="2029573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F6FDA4AF-CC79-8014-5F1E-612117CFF586}"/>
              </a:ext>
            </a:extLst>
          </p:cNvPr>
          <p:cNvSpPr/>
          <p:nvPr/>
        </p:nvSpPr>
        <p:spPr>
          <a:xfrm>
            <a:off x="12698684" y="2029573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DF6FFCC5-4B0A-F534-0B6A-E2AE64367E8F}"/>
              </a:ext>
            </a:extLst>
          </p:cNvPr>
          <p:cNvSpPr/>
          <p:nvPr/>
        </p:nvSpPr>
        <p:spPr>
          <a:xfrm>
            <a:off x="11645445" y="2279698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6C9E1062-5CBE-AC3B-1DDB-FABC1DC32C0C}"/>
              </a:ext>
            </a:extLst>
          </p:cNvPr>
          <p:cNvSpPr/>
          <p:nvPr/>
        </p:nvSpPr>
        <p:spPr>
          <a:xfrm>
            <a:off x="11890651" y="22213605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E0612F43-8043-3AE5-7144-E0CE0F785D29}"/>
              </a:ext>
            </a:extLst>
          </p:cNvPr>
          <p:cNvCxnSpPr>
            <a:cxnSpLocks/>
            <a:stCxn id="1125" idx="2"/>
          </p:cNvCxnSpPr>
          <p:nvPr/>
        </p:nvCxnSpPr>
        <p:spPr>
          <a:xfrm>
            <a:off x="12341595" y="22478849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510B08A1-26EC-C713-CF7D-E738B566223A}"/>
              </a:ext>
            </a:extLst>
          </p:cNvPr>
          <p:cNvCxnSpPr>
            <a:cxnSpLocks/>
            <a:endCxn id="1125" idx="0"/>
          </p:cNvCxnSpPr>
          <p:nvPr/>
        </p:nvCxnSpPr>
        <p:spPr>
          <a:xfrm>
            <a:off x="12341595" y="21901810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58C66F17-45DE-DA66-0F2B-EF01C5728422}"/>
              </a:ext>
            </a:extLst>
          </p:cNvPr>
          <p:cNvSpPr/>
          <p:nvPr/>
        </p:nvSpPr>
        <p:spPr>
          <a:xfrm>
            <a:off x="12706621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523C36C2-AE86-7D0D-B943-0834576D2F62}"/>
              </a:ext>
            </a:extLst>
          </p:cNvPr>
          <p:cNvSpPr/>
          <p:nvPr/>
        </p:nvSpPr>
        <p:spPr>
          <a:xfrm>
            <a:off x="11999523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C7D7E913-3BC5-79C2-E31E-EF06A7B6EF6B}"/>
              </a:ext>
            </a:extLst>
          </p:cNvPr>
          <p:cNvSpPr/>
          <p:nvPr/>
        </p:nvSpPr>
        <p:spPr>
          <a:xfrm>
            <a:off x="12354390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663BA12A-7C41-DE95-5B75-F0AABBB8BB99}"/>
              </a:ext>
            </a:extLst>
          </p:cNvPr>
          <p:cNvGrpSpPr/>
          <p:nvPr/>
        </p:nvGrpSpPr>
        <p:grpSpPr>
          <a:xfrm>
            <a:off x="12259358" y="19875024"/>
            <a:ext cx="173420" cy="173420"/>
            <a:chOff x="2262352" y="2593428"/>
            <a:chExt cx="173420" cy="173420"/>
          </a:xfrm>
        </p:grpSpPr>
        <p:sp>
          <p:nvSpPr>
            <p:cNvPr id="1132" name="Oval 1131">
              <a:extLst>
                <a:ext uri="{FF2B5EF4-FFF2-40B4-BE49-F238E27FC236}">
                  <a16:creationId xmlns:a16="http://schemas.microsoft.com/office/drawing/2014/main" id="{0607E54C-AD3D-7E2B-3EB8-6BDFDCBB777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C72EEE1-FBFC-67BB-532C-D2F7B7063DF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54B05326-9E10-1F4C-0382-4254B1CB9FBF}"/>
                  </a:ext>
                </a:extLst>
              </p:cNvPr>
              <p:cNvSpPr txBox="1"/>
              <p:nvPr/>
            </p:nvSpPr>
            <p:spPr>
              <a:xfrm>
                <a:off x="12579204" y="19824249"/>
                <a:ext cx="820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54B05326-9E10-1F4C-0382-4254B1CB9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204" y="19824249"/>
                <a:ext cx="820353" cy="276999"/>
              </a:xfrm>
              <a:prstGeom prst="rect">
                <a:avLst/>
              </a:prstGeom>
              <a:blipFill>
                <a:blip r:embed="rId24"/>
                <a:stretch>
                  <a:fillRect l="-9701" t="-4444" r="-970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4618E7F-1503-E1A0-0FE4-C601CADB9E31}"/>
              </a:ext>
            </a:extLst>
          </p:cNvPr>
          <p:cNvCxnSpPr>
            <a:cxnSpLocks/>
            <a:endCxn id="1132" idx="0"/>
          </p:cNvCxnSpPr>
          <p:nvPr/>
        </p:nvCxnSpPr>
        <p:spPr>
          <a:xfrm>
            <a:off x="12346068" y="19543936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7A33CBA-2E3C-9284-92C6-107D6674083C}"/>
              </a:ext>
            </a:extLst>
          </p:cNvPr>
          <p:cNvCxnSpPr>
            <a:cxnSpLocks/>
            <a:stCxn id="1132" idx="4"/>
          </p:cNvCxnSpPr>
          <p:nvPr/>
        </p:nvCxnSpPr>
        <p:spPr>
          <a:xfrm>
            <a:off x="12346068" y="20048452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9116868A-BA17-5B10-A90E-343443088919}"/>
              </a:ext>
            </a:extLst>
          </p:cNvPr>
          <p:cNvCxnSpPr>
            <a:cxnSpLocks/>
            <a:stCxn id="1134" idx="1"/>
            <a:endCxn id="1132" idx="6"/>
          </p:cNvCxnSpPr>
          <p:nvPr/>
        </p:nvCxnSpPr>
        <p:spPr>
          <a:xfrm flipH="1" flipV="1">
            <a:off x="12432778" y="19961736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21F16638-CD4E-146B-7018-2C9EB1725E6E}"/>
              </a:ext>
            </a:extLst>
          </p:cNvPr>
          <p:cNvSpPr/>
          <p:nvPr/>
        </p:nvSpPr>
        <p:spPr>
          <a:xfrm>
            <a:off x="14467697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CCEDAF11-BF1D-23F7-6601-995B1BA5A3FF}"/>
              </a:ext>
            </a:extLst>
          </p:cNvPr>
          <p:cNvSpPr/>
          <p:nvPr/>
        </p:nvSpPr>
        <p:spPr>
          <a:xfrm>
            <a:off x="13406523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A2CC6D84-CC11-0954-E303-7FC5CBDC0047}"/>
              </a:ext>
            </a:extLst>
          </p:cNvPr>
          <p:cNvSpPr/>
          <p:nvPr/>
        </p:nvSpPr>
        <p:spPr>
          <a:xfrm>
            <a:off x="13760600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3732F036-9B16-EF99-CC5B-E0FCBBA20B74}"/>
              </a:ext>
            </a:extLst>
          </p:cNvPr>
          <p:cNvSpPr/>
          <p:nvPr/>
        </p:nvSpPr>
        <p:spPr>
          <a:xfrm>
            <a:off x="14115467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B3A3499D-AE6A-5A2A-DB90-0C33C6095728}"/>
              </a:ext>
            </a:extLst>
          </p:cNvPr>
          <p:cNvSpPr/>
          <p:nvPr/>
        </p:nvSpPr>
        <p:spPr>
          <a:xfrm>
            <a:off x="15886377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B9B06757-6ECA-6DAD-551B-EE16AD47BFD8}"/>
              </a:ext>
            </a:extLst>
          </p:cNvPr>
          <p:cNvSpPr/>
          <p:nvPr/>
        </p:nvSpPr>
        <p:spPr>
          <a:xfrm>
            <a:off x="16243084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5C3F56E2-3A1E-BF5B-75FB-908767D5D9AF}"/>
              </a:ext>
            </a:extLst>
          </p:cNvPr>
          <p:cNvSpPr/>
          <p:nvPr/>
        </p:nvSpPr>
        <p:spPr>
          <a:xfrm>
            <a:off x="15179279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A1C8B00F-37AD-39C0-623D-1156FE909242}"/>
              </a:ext>
            </a:extLst>
          </p:cNvPr>
          <p:cNvSpPr/>
          <p:nvPr/>
        </p:nvSpPr>
        <p:spPr>
          <a:xfrm>
            <a:off x="15534146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B218D56B-AC9D-1EA7-ECDB-951BD946F468}"/>
              </a:ext>
            </a:extLst>
          </p:cNvPr>
          <p:cNvSpPr/>
          <p:nvPr/>
        </p:nvSpPr>
        <p:spPr>
          <a:xfrm>
            <a:off x="17289845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5760722A-A6A0-F3E5-5144-61CD8ED10F37}"/>
              </a:ext>
            </a:extLst>
          </p:cNvPr>
          <p:cNvSpPr/>
          <p:nvPr/>
        </p:nvSpPr>
        <p:spPr>
          <a:xfrm>
            <a:off x="17646029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5074FCE-023E-2AF6-FB11-02526D873D85}"/>
              </a:ext>
            </a:extLst>
          </p:cNvPr>
          <p:cNvSpPr/>
          <p:nvPr/>
        </p:nvSpPr>
        <p:spPr>
          <a:xfrm>
            <a:off x="18000106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EA13700F-F567-AA43-B64A-D203D09CBCE9}"/>
              </a:ext>
            </a:extLst>
          </p:cNvPr>
          <p:cNvSpPr/>
          <p:nvPr/>
        </p:nvSpPr>
        <p:spPr>
          <a:xfrm>
            <a:off x="16937614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4D6F4F68-7208-4A87-4E47-66A0084335A5}"/>
              </a:ext>
            </a:extLst>
          </p:cNvPr>
          <p:cNvSpPr/>
          <p:nvPr/>
        </p:nvSpPr>
        <p:spPr>
          <a:xfrm>
            <a:off x="11636462" y="21549693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02E5C65E-B8AB-7FFD-8CFC-001C1832C8A1}"/>
              </a:ext>
            </a:extLst>
          </p:cNvPr>
          <p:cNvSpPr/>
          <p:nvPr/>
        </p:nvSpPr>
        <p:spPr>
          <a:xfrm>
            <a:off x="11989740" y="21549693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74A7E880-CA20-3CF8-BAD6-2A8FCABDCC20}"/>
              </a:ext>
            </a:extLst>
          </p:cNvPr>
          <p:cNvSpPr/>
          <p:nvPr/>
        </p:nvSpPr>
        <p:spPr>
          <a:xfrm>
            <a:off x="12343817" y="21549693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5D43BBB7-8F93-A440-C443-89D08EAFCFB1}"/>
              </a:ext>
            </a:extLst>
          </p:cNvPr>
          <p:cNvSpPr/>
          <p:nvPr/>
        </p:nvSpPr>
        <p:spPr>
          <a:xfrm>
            <a:off x="12698684" y="21549693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FFC25365-3B30-9373-72A6-87CE0EA5D24D}"/>
              </a:ext>
            </a:extLst>
          </p:cNvPr>
          <p:cNvCxnSpPr>
            <a:cxnSpLocks/>
          </p:cNvCxnSpPr>
          <p:nvPr/>
        </p:nvCxnSpPr>
        <p:spPr>
          <a:xfrm>
            <a:off x="12346068" y="20660159"/>
            <a:ext cx="0" cy="90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2BC42C19-98B5-9856-EA83-B0121D23D209}"/>
              </a:ext>
            </a:extLst>
          </p:cNvPr>
          <p:cNvSpPr/>
          <p:nvPr/>
        </p:nvSpPr>
        <p:spPr>
          <a:xfrm>
            <a:off x="13420423" y="2278488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8EE073E8-A3F4-4206-40D4-FF92097D0CE2}"/>
              </a:ext>
            </a:extLst>
          </p:cNvPr>
          <p:cNvSpPr/>
          <p:nvPr/>
        </p:nvSpPr>
        <p:spPr>
          <a:xfrm>
            <a:off x="13665630" y="22201508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35D996B6-7BA6-9F57-83CA-8910F8CB4968}"/>
              </a:ext>
            </a:extLst>
          </p:cNvPr>
          <p:cNvCxnSpPr>
            <a:cxnSpLocks/>
            <a:stCxn id="1156" idx="2"/>
          </p:cNvCxnSpPr>
          <p:nvPr/>
        </p:nvCxnSpPr>
        <p:spPr>
          <a:xfrm>
            <a:off x="14116574" y="22466753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B85C3710-70FF-CD4E-96A8-8C17F38633F9}"/>
              </a:ext>
            </a:extLst>
          </p:cNvPr>
          <p:cNvCxnSpPr>
            <a:cxnSpLocks/>
            <a:endCxn id="1156" idx="0"/>
          </p:cNvCxnSpPr>
          <p:nvPr/>
        </p:nvCxnSpPr>
        <p:spPr>
          <a:xfrm>
            <a:off x="14116574" y="21889714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F2C3B1C6-7BEF-8AFD-BE66-2174F8B08DF8}"/>
              </a:ext>
            </a:extLst>
          </p:cNvPr>
          <p:cNvSpPr/>
          <p:nvPr/>
        </p:nvSpPr>
        <p:spPr>
          <a:xfrm>
            <a:off x="14481601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605BB77-CBBE-3FA8-41F6-6F800D9B03DC}"/>
              </a:ext>
            </a:extLst>
          </p:cNvPr>
          <p:cNvSpPr/>
          <p:nvPr/>
        </p:nvSpPr>
        <p:spPr>
          <a:xfrm>
            <a:off x="13774503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D6F4EA50-5914-0CBD-6FBF-E8DC89D1F429}"/>
              </a:ext>
            </a:extLst>
          </p:cNvPr>
          <p:cNvSpPr/>
          <p:nvPr/>
        </p:nvSpPr>
        <p:spPr>
          <a:xfrm>
            <a:off x="14129369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E945990-9401-A9CE-2B73-9CF6CB71BE79}"/>
              </a:ext>
            </a:extLst>
          </p:cNvPr>
          <p:cNvSpPr/>
          <p:nvPr/>
        </p:nvSpPr>
        <p:spPr>
          <a:xfrm>
            <a:off x="15181299" y="228033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92383BBB-CF06-E023-D12F-D1D273AB79C6}"/>
              </a:ext>
            </a:extLst>
          </p:cNvPr>
          <p:cNvSpPr/>
          <p:nvPr/>
        </p:nvSpPr>
        <p:spPr>
          <a:xfrm>
            <a:off x="15426507" y="22219954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8DF33838-7490-9A64-64DA-87484D51CA40}"/>
              </a:ext>
            </a:extLst>
          </p:cNvPr>
          <p:cNvCxnSpPr>
            <a:cxnSpLocks/>
            <a:stCxn id="1163" idx="2"/>
          </p:cNvCxnSpPr>
          <p:nvPr/>
        </p:nvCxnSpPr>
        <p:spPr>
          <a:xfrm>
            <a:off x="15877451" y="22485199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9E597041-65B1-7D29-D855-E37F42B8223A}"/>
              </a:ext>
            </a:extLst>
          </p:cNvPr>
          <p:cNvCxnSpPr>
            <a:cxnSpLocks/>
            <a:endCxn id="1163" idx="0"/>
          </p:cNvCxnSpPr>
          <p:nvPr/>
        </p:nvCxnSpPr>
        <p:spPr>
          <a:xfrm>
            <a:off x="15877451" y="21908161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2C0F6389-2F11-E42C-EA51-07B96FBC00FE}"/>
              </a:ext>
            </a:extLst>
          </p:cNvPr>
          <p:cNvSpPr/>
          <p:nvPr/>
        </p:nvSpPr>
        <p:spPr>
          <a:xfrm>
            <a:off x="16242477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CE21CC2-10C0-EA88-C52D-B3D5C2985BF5}"/>
              </a:ext>
            </a:extLst>
          </p:cNvPr>
          <p:cNvSpPr/>
          <p:nvPr/>
        </p:nvSpPr>
        <p:spPr>
          <a:xfrm>
            <a:off x="15535380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E71D33-CB11-8729-1E4D-9E1A2DBB839B}"/>
              </a:ext>
            </a:extLst>
          </p:cNvPr>
          <p:cNvSpPr/>
          <p:nvPr/>
        </p:nvSpPr>
        <p:spPr>
          <a:xfrm>
            <a:off x="15890246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8FC6A6AB-4EE6-1565-F221-D5C0D3410E08}"/>
              </a:ext>
            </a:extLst>
          </p:cNvPr>
          <p:cNvSpPr/>
          <p:nvPr/>
        </p:nvSpPr>
        <p:spPr>
          <a:xfrm>
            <a:off x="16945487" y="22802410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34382233-F36E-0027-C8C9-7C4F89B5CB23}"/>
              </a:ext>
            </a:extLst>
          </p:cNvPr>
          <p:cNvSpPr/>
          <p:nvPr/>
        </p:nvSpPr>
        <p:spPr>
          <a:xfrm>
            <a:off x="17190693" y="22219033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1" name="Straight Arrow Connector 1170">
            <a:extLst>
              <a:ext uri="{FF2B5EF4-FFF2-40B4-BE49-F238E27FC236}">
                <a16:creationId xmlns:a16="http://schemas.microsoft.com/office/drawing/2014/main" id="{1CA84BFD-A622-04CA-C4DB-DA80E201A4E5}"/>
              </a:ext>
            </a:extLst>
          </p:cNvPr>
          <p:cNvCxnSpPr>
            <a:cxnSpLocks/>
            <a:stCxn id="1170" idx="2"/>
          </p:cNvCxnSpPr>
          <p:nvPr/>
        </p:nvCxnSpPr>
        <p:spPr>
          <a:xfrm>
            <a:off x="17641639" y="22484278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3D80A967-7B66-866E-9084-AB5EF610E0A5}"/>
              </a:ext>
            </a:extLst>
          </p:cNvPr>
          <p:cNvCxnSpPr>
            <a:cxnSpLocks/>
            <a:endCxn id="1170" idx="0"/>
          </p:cNvCxnSpPr>
          <p:nvPr/>
        </p:nvCxnSpPr>
        <p:spPr>
          <a:xfrm>
            <a:off x="17641638" y="21907240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EB599146-9807-D286-D006-9DF9943FA0BB}"/>
              </a:ext>
            </a:extLst>
          </p:cNvPr>
          <p:cNvSpPr/>
          <p:nvPr/>
        </p:nvSpPr>
        <p:spPr>
          <a:xfrm>
            <a:off x="18006663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87C4289F-C252-DE11-5417-C45B0A698A75}"/>
              </a:ext>
            </a:extLst>
          </p:cNvPr>
          <p:cNvSpPr/>
          <p:nvPr/>
        </p:nvSpPr>
        <p:spPr>
          <a:xfrm>
            <a:off x="17299566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04EB4454-C437-BBE6-1F02-9FE7C59A8272}"/>
              </a:ext>
            </a:extLst>
          </p:cNvPr>
          <p:cNvSpPr/>
          <p:nvPr/>
        </p:nvSpPr>
        <p:spPr>
          <a:xfrm>
            <a:off x="17654433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DC911E14-AD85-7D0F-96F0-2B9772B60108}"/>
              </a:ext>
            </a:extLst>
          </p:cNvPr>
          <p:cNvCxnSpPr>
            <a:cxnSpLocks/>
            <a:stCxn id="1316" idx="2"/>
          </p:cNvCxnSpPr>
          <p:nvPr/>
        </p:nvCxnSpPr>
        <p:spPr>
          <a:xfrm>
            <a:off x="12354864" y="24716658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229B8EE7-1860-1319-C210-D446B439BBCA}"/>
              </a:ext>
            </a:extLst>
          </p:cNvPr>
          <p:cNvCxnSpPr>
            <a:cxnSpLocks/>
            <a:endCxn id="1316" idx="0"/>
          </p:cNvCxnSpPr>
          <p:nvPr/>
        </p:nvCxnSpPr>
        <p:spPr>
          <a:xfrm>
            <a:off x="12354864" y="24153161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D2E939F8-981E-FF09-9A65-84622C7D82CC}"/>
              </a:ext>
            </a:extLst>
          </p:cNvPr>
          <p:cNvSpPr/>
          <p:nvPr/>
        </p:nvSpPr>
        <p:spPr>
          <a:xfrm>
            <a:off x="12353342" y="25052037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BE4AD687-4D8D-1CB0-05B1-30A437BD6B0A}"/>
              </a:ext>
            </a:extLst>
          </p:cNvPr>
          <p:cNvSpPr/>
          <p:nvPr/>
        </p:nvSpPr>
        <p:spPr>
          <a:xfrm>
            <a:off x="12708209" y="25052037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566FAD8-D461-406E-6F28-0752DBFD6F3D}"/>
              </a:ext>
            </a:extLst>
          </p:cNvPr>
          <p:cNvSpPr/>
          <p:nvPr/>
        </p:nvSpPr>
        <p:spPr>
          <a:xfrm>
            <a:off x="11643607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B849B708-A6DC-A476-77DB-6A062B6A73BC}"/>
              </a:ext>
            </a:extLst>
          </p:cNvPr>
          <p:cNvSpPr/>
          <p:nvPr/>
        </p:nvSpPr>
        <p:spPr>
          <a:xfrm>
            <a:off x="11998475" y="25052037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12D625C9-F851-A423-BEF6-8D541AFBDABE}"/>
              </a:ext>
            </a:extLst>
          </p:cNvPr>
          <p:cNvSpPr/>
          <p:nvPr/>
        </p:nvSpPr>
        <p:spPr>
          <a:xfrm>
            <a:off x="14122668" y="25052037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09ECE5E0-E9A2-D62F-01AF-A974A8AC7E1F}"/>
              </a:ext>
            </a:extLst>
          </p:cNvPr>
          <p:cNvSpPr/>
          <p:nvPr/>
        </p:nvSpPr>
        <p:spPr>
          <a:xfrm>
            <a:off x="14477534" y="25052037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4A6B72E2-B86B-B47A-E6AA-A464C32BF2D2}"/>
              </a:ext>
            </a:extLst>
          </p:cNvPr>
          <p:cNvSpPr/>
          <p:nvPr/>
        </p:nvSpPr>
        <p:spPr>
          <a:xfrm>
            <a:off x="13413724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AB7094BD-CED5-19F1-33DC-67B5456618E7}"/>
              </a:ext>
            </a:extLst>
          </p:cNvPr>
          <p:cNvSpPr/>
          <p:nvPr/>
        </p:nvSpPr>
        <p:spPr>
          <a:xfrm>
            <a:off x="13768591" y="25052037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06A5E256-A066-52DA-959B-5A68E472B80C}"/>
              </a:ext>
            </a:extLst>
          </p:cNvPr>
          <p:cNvSpPr/>
          <p:nvPr/>
        </p:nvSpPr>
        <p:spPr>
          <a:xfrm>
            <a:off x="15893707" y="25052037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F6D6C4F5-2431-5623-3508-3C06B0AA9DC6}"/>
              </a:ext>
            </a:extLst>
          </p:cNvPr>
          <p:cNvSpPr/>
          <p:nvPr/>
        </p:nvSpPr>
        <p:spPr>
          <a:xfrm>
            <a:off x="16248574" y="25052037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5FBEDB76-9748-865D-1AC4-80D2C206BB2F}"/>
              </a:ext>
            </a:extLst>
          </p:cNvPr>
          <p:cNvSpPr/>
          <p:nvPr/>
        </p:nvSpPr>
        <p:spPr>
          <a:xfrm>
            <a:off x="15184764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713E0BEC-2A79-57AE-F0B2-4A6F67FAB1A5}"/>
              </a:ext>
            </a:extLst>
          </p:cNvPr>
          <p:cNvSpPr/>
          <p:nvPr/>
        </p:nvSpPr>
        <p:spPr>
          <a:xfrm>
            <a:off x="15539632" y="25052037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DA2FED7-A786-7E56-C095-994CA8D025E3}"/>
              </a:ext>
            </a:extLst>
          </p:cNvPr>
          <p:cNvSpPr/>
          <p:nvPr/>
        </p:nvSpPr>
        <p:spPr>
          <a:xfrm>
            <a:off x="17660530" y="25052037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06BB231E-64DB-A5A4-3BC5-7F8AC4A5A80C}"/>
              </a:ext>
            </a:extLst>
          </p:cNvPr>
          <p:cNvSpPr/>
          <p:nvPr/>
        </p:nvSpPr>
        <p:spPr>
          <a:xfrm>
            <a:off x="18015396" y="25052037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4AA84FC0-6A28-1669-6088-8CC52EADA7EC}"/>
              </a:ext>
            </a:extLst>
          </p:cNvPr>
          <p:cNvSpPr/>
          <p:nvPr/>
        </p:nvSpPr>
        <p:spPr>
          <a:xfrm>
            <a:off x="16955013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20D39123-D10D-10F8-A59D-6707A20DE08A}"/>
              </a:ext>
            </a:extLst>
          </p:cNvPr>
          <p:cNvSpPr/>
          <p:nvPr/>
        </p:nvSpPr>
        <p:spPr>
          <a:xfrm>
            <a:off x="17309881" y="25052037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CF25B84A-0723-DC52-CCB3-6C88AF57E325}"/>
              </a:ext>
            </a:extLst>
          </p:cNvPr>
          <p:cNvGrpSpPr/>
          <p:nvPr/>
        </p:nvGrpSpPr>
        <p:grpSpPr>
          <a:xfrm>
            <a:off x="12265526" y="25836679"/>
            <a:ext cx="167640" cy="167640"/>
            <a:chOff x="3207951" y="10286365"/>
            <a:chExt cx="167640" cy="167640"/>
          </a:xfrm>
        </p:grpSpPr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30EB3148-0DA8-999B-7403-A339879BBFB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5854FE10-9DCF-C9BF-361A-66CAC08C9EAC}"/>
                </a:ext>
              </a:extLst>
            </p:cNvPr>
            <p:cNvCxnSpPr>
              <a:stCxn id="1195" idx="1"/>
              <a:endCxn id="1195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24C6A899-832F-DD2E-2EE8-DFDBB2FAE404}"/>
                </a:ext>
              </a:extLst>
            </p:cNvPr>
            <p:cNvCxnSpPr>
              <a:cxnSpLocks/>
              <a:stCxn id="1195" idx="0"/>
              <a:endCxn id="1195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8" name="Straight Arrow Connector 1197">
            <a:extLst>
              <a:ext uri="{FF2B5EF4-FFF2-40B4-BE49-F238E27FC236}">
                <a16:creationId xmlns:a16="http://schemas.microsoft.com/office/drawing/2014/main" id="{E507DA92-1CA6-BC8C-3085-80E6F844F1BC}"/>
              </a:ext>
            </a:extLst>
          </p:cNvPr>
          <p:cNvCxnSpPr>
            <a:cxnSpLocks/>
            <a:stCxn id="1195" idx="2"/>
          </p:cNvCxnSpPr>
          <p:nvPr/>
        </p:nvCxnSpPr>
        <p:spPr>
          <a:xfrm flipH="1">
            <a:off x="12344162" y="26004320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9" name="Straight Arrow Connector 1198">
            <a:extLst>
              <a:ext uri="{FF2B5EF4-FFF2-40B4-BE49-F238E27FC236}">
                <a16:creationId xmlns:a16="http://schemas.microsoft.com/office/drawing/2014/main" id="{DA328EDE-AB9A-A4B0-D3C9-911743B4754C}"/>
              </a:ext>
            </a:extLst>
          </p:cNvPr>
          <p:cNvCxnSpPr>
            <a:cxnSpLocks/>
            <a:endCxn id="1195" idx="0"/>
          </p:cNvCxnSpPr>
          <p:nvPr/>
        </p:nvCxnSpPr>
        <p:spPr>
          <a:xfrm flipH="1">
            <a:off x="12349350" y="25405926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58410C9E-8508-E34E-12D0-E1F70FEC4C61}"/>
              </a:ext>
            </a:extLst>
          </p:cNvPr>
          <p:cNvGrpSpPr/>
          <p:nvPr/>
        </p:nvGrpSpPr>
        <p:grpSpPr>
          <a:xfrm>
            <a:off x="14032751" y="25846204"/>
            <a:ext cx="167640" cy="167640"/>
            <a:chOff x="3207951" y="10286365"/>
            <a:chExt cx="167640" cy="167640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6D40B71B-8C0D-4A66-5A5B-CC03E82B7E6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2" name="Straight Connector 1201">
              <a:extLst>
                <a:ext uri="{FF2B5EF4-FFF2-40B4-BE49-F238E27FC236}">
                  <a16:creationId xmlns:a16="http://schemas.microsoft.com/office/drawing/2014/main" id="{920CE652-763E-B91F-C00F-9CAC464E2B9A}"/>
                </a:ext>
              </a:extLst>
            </p:cNvPr>
            <p:cNvCxnSpPr>
              <a:stCxn id="1201" idx="1"/>
              <a:endCxn id="120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33A6A741-E739-31D7-6812-EA40F96A0655}"/>
                </a:ext>
              </a:extLst>
            </p:cNvPr>
            <p:cNvCxnSpPr>
              <a:cxnSpLocks/>
              <a:stCxn id="1201" idx="0"/>
              <a:endCxn id="120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7EF0D822-97FB-CDB0-B806-57809D6AEA46}"/>
              </a:ext>
            </a:extLst>
          </p:cNvPr>
          <p:cNvCxnSpPr>
            <a:cxnSpLocks/>
            <a:stCxn id="1201" idx="2"/>
          </p:cNvCxnSpPr>
          <p:nvPr/>
        </p:nvCxnSpPr>
        <p:spPr>
          <a:xfrm flipH="1">
            <a:off x="14111388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5" name="Straight Arrow Connector 1204">
            <a:extLst>
              <a:ext uri="{FF2B5EF4-FFF2-40B4-BE49-F238E27FC236}">
                <a16:creationId xmlns:a16="http://schemas.microsoft.com/office/drawing/2014/main" id="{D82A5D69-8A9D-6F5D-13AE-3692F1394B27}"/>
              </a:ext>
            </a:extLst>
          </p:cNvPr>
          <p:cNvCxnSpPr>
            <a:cxnSpLocks/>
            <a:endCxn id="1201" idx="0"/>
          </p:cNvCxnSpPr>
          <p:nvPr/>
        </p:nvCxnSpPr>
        <p:spPr>
          <a:xfrm flipH="1">
            <a:off x="14116575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AFADBBE1-4C02-2DB6-B9B5-064158E75C15}"/>
              </a:ext>
            </a:extLst>
          </p:cNvPr>
          <p:cNvGrpSpPr/>
          <p:nvPr/>
        </p:nvGrpSpPr>
        <p:grpSpPr>
          <a:xfrm>
            <a:off x="15803791" y="25846204"/>
            <a:ext cx="167640" cy="167640"/>
            <a:chOff x="3207951" y="10286365"/>
            <a:chExt cx="167640" cy="167640"/>
          </a:xfrm>
        </p:grpSpPr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90D93AC4-1DBD-1FDD-CE61-496A278A6A3C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C0234A88-9635-F357-1506-EEB993557041}"/>
                </a:ext>
              </a:extLst>
            </p:cNvPr>
            <p:cNvCxnSpPr>
              <a:stCxn id="1207" idx="1"/>
              <a:endCxn id="1207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>
              <a:extLst>
                <a:ext uri="{FF2B5EF4-FFF2-40B4-BE49-F238E27FC236}">
                  <a16:creationId xmlns:a16="http://schemas.microsoft.com/office/drawing/2014/main" id="{B6D0CA15-906F-D72D-BF32-CB5271D1F325}"/>
                </a:ext>
              </a:extLst>
            </p:cNvPr>
            <p:cNvCxnSpPr>
              <a:cxnSpLocks/>
              <a:stCxn id="1207" idx="0"/>
              <a:endCxn id="1207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0" name="Straight Arrow Connector 1209">
            <a:extLst>
              <a:ext uri="{FF2B5EF4-FFF2-40B4-BE49-F238E27FC236}">
                <a16:creationId xmlns:a16="http://schemas.microsoft.com/office/drawing/2014/main" id="{024A0E35-9BB6-1DD6-66F8-EA7D5E2D69A8}"/>
              </a:ext>
            </a:extLst>
          </p:cNvPr>
          <p:cNvCxnSpPr>
            <a:cxnSpLocks/>
            <a:stCxn id="1207" idx="2"/>
          </p:cNvCxnSpPr>
          <p:nvPr/>
        </p:nvCxnSpPr>
        <p:spPr>
          <a:xfrm flipH="1">
            <a:off x="15882428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10">
            <a:extLst>
              <a:ext uri="{FF2B5EF4-FFF2-40B4-BE49-F238E27FC236}">
                <a16:creationId xmlns:a16="http://schemas.microsoft.com/office/drawing/2014/main" id="{B8B0AE1D-7F0F-47DE-6328-FA8AB4181686}"/>
              </a:ext>
            </a:extLst>
          </p:cNvPr>
          <p:cNvCxnSpPr>
            <a:cxnSpLocks/>
            <a:endCxn id="1207" idx="0"/>
          </p:cNvCxnSpPr>
          <p:nvPr/>
        </p:nvCxnSpPr>
        <p:spPr>
          <a:xfrm flipH="1">
            <a:off x="15887615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260BC661-E6D9-55F6-4AF4-7854FB1F7B94}"/>
              </a:ext>
            </a:extLst>
          </p:cNvPr>
          <p:cNvGrpSpPr/>
          <p:nvPr/>
        </p:nvGrpSpPr>
        <p:grpSpPr>
          <a:xfrm>
            <a:off x="17579965" y="25846204"/>
            <a:ext cx="167640" cy="167640"/>
            <a:chOff x="3207951" y="10286365"/>
            <a:chExt cx="167640" cy="167640"/>
          </a:xfrm>
        </p:grpSpPr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C325BC4F-13C7-8D03-B667-837AE41A0E2E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4" name="Straight Connector 1213">
              <a:extLst>
                <a:ext uri="{FF2B5EF4-FFF2-40B4-BE49-F238E27FC236}">
                  <a16:creationId xmlns:a16="http://schemas.microsoft.com/office/drawing/2014/main" id="{556E4A45-327D-C0E5-B8B5-9E3FFDDB663E}"/>
                </a:ext>
              </a:extLst>
            </p:cNvPr>
            <p:cNvCxnSpPr>
              <a:stCxn id="1213" idx="1"/>
              <a:endCxn id="1213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>
              <a:extLst>
                <a:ext uri="{FF2B5EF4-FFF2-40B4-BE49-F238E27FC236}">
                  <a16:creationId xmlns:a16="http://schemas.microsoft.com/office/drawing/2014/main" id="{2FC66550-4614-8AB5-EA89-23AA34A09E54}"/>
                </a:ext>
              </a:extLst>
            </p:cNvPr>
            <p:cNvCxnSpPr>
              <a:cxnSpLocks/>
              <a:stCxn id="1213" idx="0"/>
              <a:endCxn id="1213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3C00B7E7-9207-FAF3-33E0-21B282BE5FAA}"/>
              </a:ext>
            </a:extLst>
          </p:cNvPr>
          <p:cNvCxnSpPr>
            <a:cxnSpLocks/>
            <a:stCxn id="1213" idx="2"/>
          </p:cNvCxnSpPr>
          <p:nvPr/>
        </p:nvCxnSpPr>
        <p:spPr>
          <a:xfrm flipH="1">
            <a:off x="17658603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295AB75C-73A1-47BA-A60C-192F9EF9DFB5}"/>
              </a:ext>
            </a:extLst>
          </p:cNvPr>
          <p:cNvCxnSpPr>
            <a:cxnSpLocks/>
            <a:endCxn id="1213" idx="0"/>
          </p:cNvCxnSpPr>
          <p:nvPr/>
        </p:nvCxnSpPr>
        <p:spPr>
          <a:xfrm flipH="1">
            <a:off x="17663791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59">
            <a:extLst>
              <a:ext uri="{FF2B5EF4-FFF2-40B4-BE49-F238E27FC236}">
                <a16:creationId xmlns:a16="http://schemas.microsoft.com/office/drawing/2014/main" id="{D189F514-074D-D34B-90A6-1BCE7F2995C3}"/>
              </a:ext>
            </a:extLst>
          </p:cNvPr>
          <p:cNvCxnSpPr>
            <a:cxnSpLocks/>
            <a:endCxn id="1195" idx="1"/>
          </p:cNvCxnSpPr>
          <p:nvPr/>
        </p:nvCxnSpPr>
        <p:spPr>
          <a:xfrm rot="5400000">
            <a:off x="10917221" y="24496133"/>
            <a:ext cx="2772676" cy="76065"/>
          </a:xfrm>
          <a:prstGeom prst="bentConnector4">
            <a:avLst>
              <a:gd name="adj1" fmla="val 8638"/>
              <a:gd name="adj2" fmla="val 11393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9" name="Straight Arrow Connector 59">
            <a:extLst>
              <a:ext uri="{FF2B5EF4-FFF2-40B4-BE49-F238E27FC236}">
                <a16:creationId xmlns:a16="http://schemas.microsoft.com/office/drawing/2014/main" id="{464CDC8F-B7E3-199E-FF95-494A3754E080}"/>
              </a:ext>
            </a:extLst>
          </p:cNvPr>
          <p:cNvCxnSpPr>
            <a:cxnSpLocks/>
            <a:endCxn id="1201" idx="1"/>
          </p:cNvCxnSpPr>
          <p:nvPr/>
        </p:nvCxnSpPr>
        <p:spPr>
          <a:xfrm rot="5400000">
            <a:off x="12672927" y="24479085"/>
            <a:ext cx="2810773" cy="91115"/>
          </a:xfrm>
          <a:prstGeom prst="bentConnector4">
            <a:avLst>
              <a:gd name="adj1" fmla="val 9200"/>
              <a:gd name="adj2" fmla="val 9363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0" name="Straight Arrow Connector 59">
            <a:extLst>
              <a:ext uri="{FF2B5EF4-FFF2-40B4-BE49-F238E27FC236}">
                <a16:creationId xmlns:a16="http://schemas.microsoft.com/office/drawing/2014/main" id="{A3A8DC10-C5A9-8D2E-ECDA-2AAAB9273D75}"/>
              </a:ext>
            </a:extLst>
          </p:cNvPr>
          <p:cNvCxnSpPr>
            <a:cxnSpLocks/>
            <a:endCxn id="1207" idx="1"/>
          </p:cNvCxnSpPr>
          <p:nvPr/>
        </p:nvCxnSpPr>
        <p:spPr>
          <a:xfrm rot="5400000">
            <a:off x="14454606" y="24497011"/>
            <a:ext cx="2782201" cy="83822"/>
          </a:xfrm>
          <a:prstGeom prst="bentConnector4">
            <a:avLst>
              <a:gd name="adj1" fmla="val 7754"/>
              <a:gd name="adj2" fmla="val 1031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1" name="Straight Arrow Connector 59">
            <a:extLst>
              <a:ext uri="{FF2B5EF4-FFF2-40B4-BE49-F238E27FC236}">
                <a16:creationId xmlns:a16="http://schemas.microsoft.com/office/drawing/2014/main" id="{3D437532-FF7B-799F-24A9-A0C358D8EDA5}"/>
              </a:ext>
            </a:extLst>
          </p:cNvPr>
          <p:cNvCxnSpPr>
            <a:cxnSpLocks/>
            <a:endCxn id="1213" idx="1"/>
          </p:cNvCxnSpPr>
          <p:nvPr/>
        </p:nvCxnSpPr>
        <p:spPr>
          <a:xfrm rot="5400000">
            <a:off x="16216579" y="24492164"/>
            <a:ext cx="2801251" cy="74469"/>
          </a:xfrm>
          <a:prstGeom prst="bentConnector4">
            <a:avLst>
              <a:gd name="adj1" fmla="val 8721"/>
              <a:gd name="adj2" fmla="val 11488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3CDBBFD2-8280-D53F-89F3-ED6FF67EC741}"/>
              </a:ext>
            </a:extLst>
          </p:cNvPr>
          <p:cNvSpPr/>
          <p:nvPr/>
        </p:nvSpPr>
        <p:spPr>
          <a:xfrm>
            <a:off x="12342381" y="2643460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E9A17027-E093-23E8-90AA-7EF748E9939C}"/>
              </a:ext>
            </a:extLst>
          </p:cNvPr>
          <p:cNvSpPr/>
          <p:nvPr/>
        </p:nvSpPr>
        <p:spPr>
          <a:xfrm>
            <a:off x="12697250" y="2643460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70D0D231-4117-56C0-7D45-C261D4F8436D}"/>
              </a:ext>
            </a:extLst>
          </p:cNvPr>
          <p:cNvSpPr/>
          <p:nvPr/>
        </p:nvSpPr>
        <p:spPr>
          <a:xfrm>
            <a:off x="11632647" y="2643460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D229AF97-CA56-D2F3-EA5E-89951D0D94B5}"/>
              </a:ext>
            </a:extLst>
          </p:cNvPr>
          <p:cNvSpPr/>
          <p:nvPr/>
        </p:nvSpPr>
        <p:spPr>
          <a:xfrm>
            <a:off x="11987515" y="2643460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3B0FC38B-DA69-8C4F-42AE-060803F1449A}"/>
              </a:ext>
            </a:extLst>
          </p:cNvPr>
          <p:cNvSpPr/>
          <p:nvPr/>
        </p:nvSpPr>
        <p:spPr>
          <a:xfrm>
            <a:off x="14111709" y="2643460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351719FE-B328-5D97-1E8D-B6A45F41A60B}"/>
              </a:ext>
            </a:extLst>
          </p:cNvPr>
          <p:cNvSpPr/>
          <p:nvPr/>
        </p:nvSpPr>
        <p:spPr>
          <a:xfrm>
            <a:off x="14466573" y="2643460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14FFE206-18E1-EE33-190A-A6501C0B098D}"/>
              </a:ext>
            </a:extLst>
          </p:cNvPr>
          <p:cNvSpPr/>
          <p:nvPr/>
        </p:nvSpPr>
        <p:spPr>
          <a:xfrm>
            <a:off x="13402764" y="2643460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A92A33E8-2363-FABC-A91E-4CD9D54DA532}"/>
              </a:ext>
            </a:extLst>
          </p:cNvPr>
          <p:cNvSpPr/>
          <p:nvPr/>
        </p:nvSpPr>
        <p:spPr>
          <a:xfrm>
            <a:off x="13757631" y="2643460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189B353A-7472-14B4-7E08-AAD6D26D66C0}"/>
              </a:ext>
            </a:extLst>
          </p:cNvPr>
          <p:cNvSpPr/>
          <p:nvPr/>
        </p:nvSpPr>
        <p:spPr>
          <a:xfrm>
            <a:off x="15882747" y="2643460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25626EDC-1B51-BE81-9719-4FBB84CF9A7C}"/>
              </a:ext>
            </a:extLst>
          </p:cNvPr>
          <p:cNvSpPr/>
          <p:nvPr/>
        </p:nvSpPr>
        <p:spPr>
          <a:xfrm>
            <a:off x="16237613" y="2643460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DDC0D1C4-5FCF-0F8A-DE64-4CCD30047E90}"/>
              </a:ext>
            </a:extLst>
          </p:cNvPr>
          <p:cNvSpPr/>
          <p:nvPr/>
        </p:nvSpPr>
        <p:spPr>
          <a:xfrm>
            <a:off x="15173804" y="2643460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1E529F33-E4EF-3A48-C081-C8353E90DABF}"/>
              </a:ext>
            </a:extLst>
          </p:cNvPr>
          <p:cNvSpPr/>
          <p:nvPr/>
        </p:nvSpPr>
        <p:spPr>
          <a:xfrm>
            <a:off x="15528672" y="2643460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7D3393F3-435E-7EBD-F852-AFA6F88077D3}"/>
              </a:ext>
            </a:extLst>
          </p:cNvPr>
          <p:cNvSpPr/>
          <p:nvPr/>
        </p:nvSpPr>
        <p:spPr>
          <a:xfrm>
            <a:off x="17649570" y="2643460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AF481202-6A63-AA3B-0D88-46D872925721}"/>
              </a:ext>
            </a:extLst>
          </p:cNvPr>
          <p:cNvSpPr/>
          <p:nvPr/>
        </p:nvSpPr>
        <p:spPr>
          <a:xfrm>
            <a:off x="18004436" y="2643460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F539466E-47A0-EA7F-2CD9-EBEEF45934D7}"/>
              </a:ext>
            </a:extLst>
          </p:cNvPr>
          <p:cNvSpPr/>
          <p:nvPr/>
        </p:nvSpPr>
        <p:spPr>
          <a:xfrm>
            <a:off x="16944052" y="2643460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4BCAA3EA-90FF-F56D-A456-F373AA48BC70}"/>
              </a:ext>
            </a:extLst>
          </p:cNvPr>
          <p:cNvSpPr/>
          <p:nvPr/>
        </p:nvSpPr>
        <p:spPr>
          <a:xfrm>
            <a:off x="17298921" y="2643460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B1E2DE9B-BD89-38BE-2369-72E6D67A82D8}"/>
              </a:ext>
            </a:extLst>
          </p:cNvPr>
          <p:cNvGrpSpPr/>
          <p:nvPr/>
        </p:nvGrpSpPr>
        <p:grpSpPr>
          <a:xfrm>
            <a:off x="14035108" y="21073754"/>
            <a:ext cx="173420" cy="173420"/>
            <a:chOff x="2262352" y="2593428"/>
            <a:chExt cx="173420" cy="173420"/>
          </a:xfrm>
        </p:grpSpPr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53C578A6-9F95-CF3E-2E8E-540A60EB47D9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Oval 1239">
              <a:extLst>
                <a:ext uri="{FF2B5EF4-FFF2-40B4-BE49-F238E27FC236}">
                  <a16:creationId xmlns:a16="http://schemas.microsoft.com/office/drawing/2014/main" id="{DB973A8D-74D4-0C06-F76F-23A659329E6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682395D3-1CBF-F1D8-53B9-8B79A39FA68B}"/>
                  </a:ext>
                </a:extLst>
              </p:cNvPr>
              <p:cNvSpPr txBox="1"/>
              <p:nvPr/>
            </p:nvSpPr>
            <p:spPr>
              <a:xfrm>
                <a:off x="14306146" y="21031680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682395D3-1CBF-F1D8-53B9-8B79A39F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146" y="21031680"/>
                <a:ext cx="435760" cy="276999"/>
              </a:xfrm>
              <a:prstGeom prst="rect">
                <a:avLst/>
              </a:prstGeom>
              <a:blipFill>
                <a:blip r:embed="rId25"/>
                <a:stretch>
                  <a:fillRect l="-14085" t="-4348" r="-70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352EE075-B329-7371-4F55-22128E259038}"/>
              </a:ext>
            </a:extLst>
          </p:cNvPr>
          <p:cNvCxnSpPr>
            <a:cxnSpLocks/>
            <a:endCxn id="1239" idx="6"/>
          </p:cNvCxnSpPr>
          <p:nvPr/>
        </p:nvCxnSpPr>
        <p:spPr>
          <a:xfrm flipH="1" flipV="1">
            <a:off x="14208535" y="2116047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3" name="Group 1242">
            <a:extLst>
              <a:ext uri="{FF2B5EF4-FFF2-40B4-BE49-F238E27FC236}">
                <a16:creationId xmlns:a16="http://schemas.microsoft.com/office/drawing/2014/main" id="{E7771E4A-2A58-075D-539F-269573A150C3}"/>
              </a:ext>
            </a:extLst>
          </p:cNvPr>
          <p:cNvGrpSpPr/>
          <p:nvPr/>
        </p:nvGrpSpPr>
        <p:grpSpPr>
          <a:xfrm>
            <a:off x="15805781" y="21092803"/>
            <a:ext cx="173420" cy="173420"/>
            <a:chOff x="2262352" y="2593428"/>
            <a:chExt cx="173420" cy="173420"/>
          </a:xfrm>
        </p:grpSpPr>
        <p:sp>
          <p:nvSpPr>
            <p:cNvPr id="1244" name="Oval 1243">
              <a:extLst>
                <a:ext uri="{FF2B5EF4-FFF2-40B4-BE49-F238E27FC236}">
                  <a16:creationId xmlns:a16="http://schemas.microsoft.com/office/drawing/2014/main" id="{759AD7B1-AF85-E356-6023-2A1348B825D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Oval 1244">
              <a:extLst>
                <a:ext uri="{FF2B5EF4-FFF2-40B4-BE49-F238E27FC236}">
                  <a16:creationId xmlns:a16="http://schemas.microsoft.com/office/drawing/2014/main" id="{7D21855B-59F1-404D-062E-990A9DC1289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980A7B4B-781B-3337-8D42-EC6956744EAA}"/>
                  </a:ext>
                </a:extLst>
              </p:cNvPr>
              <p:cNvSpPr txBox="1"/>
              <p:nvPr/>
            </p:nvSpPr>
            <p:spPr>
              <a:xfrm>
                <a:off x="16083170" y="21050731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980A7B4B-781B-3337-8D42-EC695674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170" y="21050731"/>
                <a:ext cx="435760" cy="276999"/>
              </a:xfrm>
              <a:prstGeom prst="rect">
                <a:avLst/>
              </a:prstGeom>
              <a:blipFill>
                <a:blip r:embed="rId26"/>
                <a:stretch>
                  <a:fillRect l="-12500" t="-4348" r="-69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7" name="Straight Arrow Connector 1246">
            <a:extLst>
              <a:ext uri="{FF2B5EF4-FFF2-40B4-BE49-F238E27FC236}">
                <a16:creationId xmlns:a16="http://schemas.microsoft.com/office/drawing/2014/main" id="{EA595602-E4B8-215F-2878-865E11827EBD}"/>
              </a:ext>
            </a:extLst>
          </p:cNvPr>
          <p:cNvCxnSpPr>
            <a:cxnSpLocks/>
            <a:endCxn id="1244" idx="6"/>
          </p:cNvCxnSpPr>
          <p:nvPr/>
        </p:nvCxnSpPr>
        <p:spPr>
          <a:xfrm flipH="1" flipV="1">
            <a:off x="15979208" y="2117952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4F262804-9FB6-1316-5A82-564DDF6943AB}"/>
              </a:ext>
            </a:extLst>
          </p:cNvPr>
          <p:cNvGrpSpPr/>
          <p:nvPr/>
        </p:nvGrpSpPr>
        <p:grpSpPr>
          <a:xfrm>
            <a:off x="17567724" y="21111853"/>
            <a:ext cx="173420" cy="173420"/>
            <a:chOff x="2262352" y="2593428"/>
            <a:chExt cx="173420" cy="173420"/>
          </a:xfrm>
        </p:grpSpPr>
        <p:sp>
          <p:nvSpPr>
            <p:cNvPr id="1249" name="Oval 1248">
              <a:extLst>
                <a:ext uri="{FF2B5EF4-FFF2-40B4-BE49-F238E27FC236}">
                  <a16:creationId xmlns:a16="http://schemas.microsoft.com/office/drawing/2014/main" id="{762E9510-1556-A0B1-50F0-FBE2F4C578AF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Oval 1249">
              <a:extLst>
                <a:ext uri="{FF2B5EF4-FFF2-40B4-BE49-F238E27FC236}">
                  <a16:creationId xmlns:a16="http://schemas.microsoft.com/office/drawing/2014/main" id="{808DE0ED-7725-3FA2-41BB-5CBB8F7FDD38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DCA0AA76-8FA2-220C-762C-FE12AA2E33CC}"/>
                  </a:ext>
                </a:extLst>
              </p:cNvPr>
              <p:cNvSpPr txBox="1"/>
              <p:nvPr/>
            </p:nvSpPr>
            <p:spPr>
              <a:xfrm>
                <a:off x="17845112" y="21069779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DCA0AA76-8FA2-220C-762C-FE12AA2E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112" y="21069779"/>
                <a:ext cx="435760" cy="276999"/>
              </a:xfrm>
              <a:prstGeom prst="rect">
                <a:avLst/>
              </a:prstGeom>
              <a:blipFill>
                <a:blip r:embed="rId27"/>
                <a:stretch>
                  <a:fillRect l="-12500" t="-4348" r="-69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2" name="Straight Arrow Connector 1251">
            <a:extLst>
              <a:ext uri="{FF2B5EF4-FFF2-40B4-BE49-F238E27FC236}">
                <a16:creationId xmlns:a16="http://schemas.microsoft.com/office/drawing/2014/main" id="{4D7EDD83-F918-3582-2E18-A1FBD6FA24B7}"/>
              </a:ext>
            </a:extLst>
          </p:cNvPr>
          <p:cNvCxnSpPr>
            <a:cxnSpLocks/>
            <a:endCxn id="1249" idx="6"/>
          </p:cNvCxnSpPr>
          <p:nvPr/>
        </p:nvCxnSpPr>
        <p:spPr>
          <a:xfrm flipH="1" flipV="1">
            <a:off x="17741151" y="2119857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3" name="Straight Arrow Connector 1252">
            <a:extLst>
              <a:ext uri="{FF2B5EF4-FFF2-40B4-BE49-F238E27FC236}">
                <a16:creationId xmlns:a16="http://schemas.microsoft.com/office/drawing/2014/main" id="{29F41084-BB91-17F4-06A9-553AF4ED2996}"/>
              </a:ext>
            </a:extLst>
          </p:cNvPr>
          <p:cNvCxnSpPr>
            <a:cxnSpLocks/>
            <a:stCxn id="1239" idx="4"/>
          </p:cNvCxnSpPr>
          <p:nvPr/>
        </p:nvCxnSpPr>
        <p:spPr>
          <a:xfrm flipH="1">
            <a:off x="14115467" y="21247174"/>
            <a:ext cx="6351" cy="30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4CA152E0-32B1-0364-5E9A-1A76A8207D43}"/>
              </a:ext>
            </a:extLst>
          </p:cNvPr>
          <p:cNvCxnSpPr>
            <a:cxnSpLocks/>
            <a:stCxn id="1244" idx="4"/>
          </p:cNvCxnSpPr>
          <p:nvPr/>
        </p:nvCxnSpPr>
        <p:spPr>
          <a:xfrm>
            <a:off x="15892490" y="21266222"/>
            <a:ext cx="0" cy="2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E88B363E-EB57-AF85-FCB5-C34EF9F652E3}"/>
              </a:ext>
            </a:extLst>
          </p:cNvPr>
          <p:cNvCxnSpPr>
            <a:cxnSpLocks/>
            <a:stCxn id="1249" idx="4"/>
          </p:cNvCxnSpPr>
          <p:nvPr/>
        </p:nvCxnSpPr>
        <p:spPr>
          <a:xfrm>
            <a:off x="17654433" y="21285274"/>
            <a:ext cx="0" cy="26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6" name="Straight Arrow Connector 59">
            <a:extLst>
              <a:ext uri="{FF2B5EF4-FFF2-40B4-BE49-F238E27FC236}">
                <a16:creationId xmlns:a16="http://schemas.microsoft.com/office/drawing/2014/main" id="{F8C42A7A-79B7-C022-EC7D-B5A30D4F1744}"/>
              </a:ext>
            </a:extLst>
          </p:cNvPr>
          <p:cNvCxnSpPr>
            <a:cxnSpLocks/>
            <a:endCxn id="1239" idx="0"/>
          </p:cNvCxnSpPr>
          <p:nvPr/>
        </p:nvCxnSpPr>
        <p:spPr>
          <a:xfrm>
            <a:off x="12347941" y="20914159"/>
            <a:ext cx="1773876" cy="1595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7" name="Straight Arrow Connector 59">
            <a:extLst>
              <a:ext uri="{FF2B5EF4-FFF2-40B4-BE49-F238E27FC236}">
                <a16:creationId xmlns:a16="http://schemas.microsoft.com/office/drawing/2014/main" id="{2657890F-12D0-2380-8496-E65073154B61}"/>
              </a:ext>
            </a:extLst>
          </p:cNvPr>
          <p:cNvCxnSpPr>
            <a:cxnSpLocks/>
            <a:endCxn id="1244" idx="0"/>
          </p:cNvCxnSpPr>
          <p:nvPr/>
        </p:nvCxnSpPr>
        <p:spPr>
          <a:xfrm>
            <a:off x="12341594" y="20831610"/>
            <a:ext cx="3550899" cy="261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8" name="Straight Arrow Connector 59">
            <a:extLst>
              <a:ext uri="{FF2B5EF4-FFF2-40B4-BE49-F238E27FC236}">
                <a16:creationId xmlns:a16="http://schemas.microsoft.com/office/drawing/2014/main" id="{81E4127C-269A-04B7-F25F-011FC918FFB8}"/>
              </a:ext>
            </a:extLst>
          </p:cNvPr>
          <p:cNvCxnSpPr>
            <a:cxnSpLocks/>
            <a:endCxn id="1249" idx="0"/>
          </p:cNvCxnSpPr>
          <p:nvPr/>
        </p:nvCxnSpPr>
        <p:spPr>
          <a:xfrm>
            <a:off x="12341592" y="20749057"/>
            <a:ext cx="5312842" cy="362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3885AA82-0C2B-B329-B765-38E36EE4295A}"/>
              </a:ext>
            </a:extLst>
          </p:cNvPr>
          <p:cNvGrpSpPr/>
          <p:nvPr/>
        </p:nvGrpSpPr>
        <p:grpSpPr>
          <a:xfrm>
            <a:off x="12259744" y="27122652"/>
            <a:ext cx="173420" cy="173420"/>
            <a:chOff x="2262352" y="2593428"/>
            <a:chExt cx="173420" cy="173420"/>
          </a:xfrm>
        </p:grpSpPr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6D28DA65-4FFF-7C64-1DDA-ADB0CCF210F0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466EE8C7-0E08-C898-A7D7-33657368B919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B69D7BA4-903D-EB04-83BF-DA134AAF62AD}"/>
                  </a:ext>
                </a:extLst>
              </p:cNvPr>
              <p:cNvSpPr txBox="1"/>
              <p:nvPr/>
            </p:nvSpPr>
            <p:spPr>
              <a:xfrm>
                <a:off x="12579589" y="27071877"/>
                <a:ext cx="778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B69D7BA4-903D-EB04-83BF-DA134AAF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589" y="27071877"/>
                <a:ext cx="778803" cy="276999"/>
              </a:xfrm>
              <a:prstGeom prst="rect">
                <a:avLst/>
              </a:prstGeom>
              <a:blipFill>
                <a:blip r:embed="rId28"/>
                <a:stretch>
                  <a:fillRect l="-18898" t="-26667" r="-1811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CD2DD0CE-33FC-2C48-7629-5E17E8735D93}"/>
              </a:ext>
            </a:extLst>
          </p:cNvPr>
          <p:cNvCxnSpPr>
            <a:cxnSpLocks/>
            <a:endCxn id="1260" idx="0"/>
          </p:cNvCxnSpPr>
          <p:nvPr/>
        </p:nvCxnSpPr>
        <p:spPr>
          <a:xfrm>
            <a:off x="12341598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E7F64184-4C5E-3F4D-ADA1-C0A19E6C368B}"/>
              </a:ext>
            </a:extLst>
          </p:cNvPr>
          <p:cNvCxnSpPr>
            <a:cxnSpLocks/>
            <a:stCxn id="1260" idx="4"/>
          </p:cNvCxnSpPr>
          <p:nvPr/>
        </p:nvCxnSpPr>
        <p:spPr>
          <a:xfrm>
            <a:off x="12346454" y="27296078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1728E464-6EC5-6AA2-EE58-59DD6CB8B67A}"/>
              </a:ext>
            </a:extLst>
          </p:cNvPr>
          <p:cNvGrpSpPr/>
          <p:nvPr/>
        </p:nvGrpSpPr>
        <p:grpSpPr>
          <a:xfrm>
            <a:off x="14037151" y="27122652"/>
            <a:ext cx="173420" cy="173420"/>
            <a:chOff x="2262352" y="2593428"/>
            <a:chExt cx="173420" cy="173420"/>
          </a:xfrm>
        </p:grpSpPr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E0D92BC4-3421-559B-89DC-60161403F21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Oval 1266">
              <a:extLst>
                <a:ext uri="{FF2B5EF4-FFF2-40B4-BE49-F238E27FC236}">
                  <a16:creationId xmlns:a16="http://schemas.microsoft.com/office/drawing/2014/main" id="{EC260BBC-840D-7389-944C-A1F4831F2F82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96C0B9C1-8A1E-E23C-FDC0-1F1ED0726BBB}"/>
                  </a:ext>
                </a:extLst>
              </p:cNvPr>
              <p:cNvSpPr txBox="1"/>
              <p:nvPr/>
            </p:nvSpPr>
            <p:spPr>
              <a:xfrm>
                <a:off x="14356993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96C0B9C1-8A1E-E23C-FDC0-1F1ED072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993" y="27071877"/>
                <a:ext cx="825290" cy="276999"/>
              </a:xfrm>
              <a:prstGeom prst="rect">
                <a:avLst/>
              </a:prstGeom>
              <a:blipFill>
                <a:blip r:embed="rId29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E199A0D7-1401-AA76-E6DA-6C3ADC0CCAC6}"/>
              </a:ext>
            </a:extLst>
          </p:cNvPr>
          <p:cNvCxnSpPr>
            <a:cxnSpLocks/>
            <a:endCxn id="1266" idx="0"/>
          </p:cNvCxnSpPr>
          <p:nvPr/>
        </p:nvCxnSpPr>
        <p:spPr>
          <a:xfrm>
            <a:off x="14119007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36915380-AFED-4737-5532-419938429860}"/>
              </a:ext>
            </a:extLst>
          </p:cNvPr>
          <p:cNvCxnSpPr>
            <a:cxnSpLocks/>
            <a:stCxn id="1266" idx="4"/>
          </p:cNvCxnSpPr>
          <p:nvPr/>
        </p:nvCxnSpPr>
        <p:spPr>
          <a:xfrm>
            <a:off x="14123861" y="27296078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8713BEB4-9737-8835-F7F0-D78A68ED698D}"/>
              </a:ext>
            </a:extLst>
          </p:cNvPr>
          <p:cNvGrpSpPr/>
          <p:nvPr/>
        </p:nvGrpSpPr>
        <p:grpSpPr>
          <a:xfrm>
            <a:off x="15805781" y="27122652"/>
            <a:ext cx="173420" cy="173420"/>
            <a:chOff x="2262352" y="2593428"/>
            <a:chExt cx="173420" cy="173420"/>
          </a:xfrm>
        </p:grpSpPr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1D23D4FE-24B1-D09A-3550-48B492976ADD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CE707FFE-19CE-7551-7C1C-357EFDA4EEF2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65AE11D6-5BB8-EAB4-D9DA-D3B96F9F07D8}"/>
                  </a:ext>
                </a:extLst>
              </p:cNvPr>
              <p:cNvSpPr txBox="1"/>
              <p:nvPr/>
            </p:nvSpPr>
            <p:spPr>
              <a:xfrm>
                <a:off x="16125622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65AE11D6-5BB8-EAB4-D9DA-D3B96F9F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622" y="27071877"/>
                <a:ext cx="825290" cy="276999"/>
              </a:xfrm>
              <a:prstGeom prst="rect">
                <a:avLst/>
              </a:prstGeom>
              <a:blipFill>
                <a:blip r:embed="rId30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42DE2D2A-33AC-AB62-2B70-CF9DC47F81CA}"/>
              </a:ext>
            </a:extLst>
          </p:cNvPr>
          <p:cNvCxnSpPr>
            <a:cxnSpLocks/>
            <a:endCxn id="1272" idx="0"/>
          </p:cNvCxnSpPr>
          <p:nvPr/>
        </p:nvCxnSpPr>
        <p:spPr>
          <a:xfrm>
            <a:off x="15887635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35B2D0F2-4960-1D0D-DCEC-1A4CC6B65A72}"/>
              </a:ext>
            </a:extLst>
          </p:cNvPr>
          <p:cNvCxnSpPr>
            <a:cxnSpLocks/>
            <a:stCxn id="1272" idx="4"/>
          </p:cNvCxnSpPr>
          <p:nvPr/>
        </p:nvCxnSpPr>
        <p:spPr>
          <a:xfrm>
            <a:off x="15892488" y="272960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678A7AEB-DB28-C8BB-6172-BA0E359AB083}"/>
              </a:ext>
            </a:extLst>
          </p:cNvPr>
          <p:cNvGrpSpPr/>
          <p:nvPr/>
        </p:nvGrpSpPr>
        <p:grpSpPr>
          <a:xfrm>
            <a:off x="17577075" y="27122652"/>
            <a:ext cx="173420" cy="173420"/>
            <a:chOff x="2262352" y="2593428"/>
            <a:chExt cx="173420" cy="173420"/>
          </a:xfrm>
        </p:grpSpPr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DEF5914B-785F-0315-E635-F988A6DE531F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F63A0C4A-D028-9262-64BE-0E148F536EE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99EB6075-2830-EB8D-125C-20DB1860FBD9}"/>
                  </a:ext>
                </a:extLst>
              </p:cNvPr>
              <p:cNvSpPr txBox="1"/>
              <p:nvPr/>
            </p:nvSpPr>
            <p:spPr>
              <a:xfrm>
                <a:off x="17896918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99EB6075-2830-EB8D-125C-20DB1860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918" y="27071877"/>
                <a:ext cx="825290" cy="276999"/>
              </a:xfrm>
              <a:prstGeom prst="rect">
                <a:avLst/>
              </a:prstGeom>
              <a:blipFill>
                <a:blip r:embed="rId31"/>
                <a:stretch>
                  <a:fillRect l="-9630" t="-4444" r="-963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EB055BBE-FE8D-8F5B-ADF4-5CDC2EE42903}"/>
              </a:ext>
            </a:extLst>
          </p:cNvPr>
          <p:cNvCxnSpPr>
            <a:cxnSpLocks/>
            <a:endCxn id="1278" idx="0"/>
          </p:cNvCxnSpPr>
          <p:nvPr/>
        </p:nvCxnSpPr>
        <p:spPr>
          <a:xfrm>
            <a:off x="17658932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D30B7BB-AA1B-2943-52FD-CE6BCDD157E4}"/>
              </a:ext>
            </a:extLst>
          </p:cNvPr>
          <p:cNvCxnSpPr>
            <a:cxnSpLocks/>
            <a:stCxn id="1278" idx="4"/>
          </p:cNvCxnSpPr>
          <p:nvPr/>
        </p:nvCxnSpPr>
        <p:spPr>
          <a:xfrm>
            <a:off x="17663785" y="272960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5C6155FE-EA19-8EA0-7B0F-A77694B07438}"/>
              </a:ext>
            </a:extLst>
          </p:cNvPr>
          <p:cNvCxnSpPr>
            <a:cxnSpLocks/>
            <a:stCxn id="1262" idx="1"/>
            <a:endCxn id="1260" idx="6"/>
          </p:cNvCxnSpPr>
          <p:nvPr/>
        </p:nvCxnSpPr>
        <p:spPr>
          <a:xfrm flipH="1" flipV="1">
            <a:off x="12433166" y="27209364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F9A07918-9E3E-42E1-DC3E-F21FF562CD09}"/>
              </a:ext>
            </a:extLst>
          </p:cNvPr>
          <p:cNvCxnSpPr>
            <a:cxnSpLocks/>
            <a:stCxn id="1268" idx="1"/>
            <a:endCxn id="1266" idx="6"/>
          </p:cNvCxnSpPr>
          <p:nvPr/>
        </p:nvCxnSpPr>
        <p:spPr>
          <a:xfrm flipH="1" flipV="1">
            <a:off x="14210571" y="27209364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30A747E6-57D2-82AD-3820-BC2128CE7F4B}"/>
              </a:ext>
            </a:extLst>
          </p:cNvPr>
          <p:cNvCxnSpPr>
            <a:cxnSpLocks/>
            <a:stCxn id="1274" idx="1"/>
            <a:endCxn id="1272" idx="6"/>
          </p:cNvCxnSpPr>
          <p:nvPr/>
        </p:nvCxnSpPr>
        <p:spPr>
          <a:xfrm flipH="1" flipV="1">
            <a:off x="15979203" y="27209364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A106A76B-4545-E1AA-E4F8-8882ACF5D8C0}"/>
              </a:ext>
            </a:extLst>
          </p:cNvPr>
          <p:cNvCxnSpPr>
            <a:cxnSpLocks/>
            <a:stCxn id="1280" idx="1"/>
            <a:endCxn id="1278" idx="6"/>
          </p:cNvCxnSpPr>
          <p:nvPr/>
        </p:nvCxnSpPr>
        <p:spPr>
          <a:xfrm flipH="1" flipV="1">
            <a:off x="17750497" y="27209364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83F0AD32-8FA9-F847-772E-CBF4F42AD6B6}"/>
              </a:ext>
            </a:extLst>
          </p:cNvPr>
          <p:cNvSpPr/>
          <p:nvPr/>
        </p:nvSpPr>
        <p:spPr>
          <a:xfrm>
            <a:off x="11635984" y="27567405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1A4B2363-030E-58CB-6835-CC18850E15D6}"/>
              </a:ext>
            </a:extLst>
          </p:cNvPr>
          <p:cNvSpPr/>
          <p:nvPr/>
        </p:nvSpPr>
        <p:spPr>
          <a:xfrm>
            <a:off x="11990850" y="27567405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20E7138E-8C62-FE26-85D8-9A826E7D65C3}"/>
              </a:ext>
            </a:extLst>
          </p:cNvPr>
          <p:cNvSpPr/>
          <p:nvPr/>
        </p:nvSpPr>
        <p:spPr>
          <a:xfrm>
            <a:off x="12344926" y="27567405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00AFB061-FD51-1C99-3098-273E55A3A211}"/>
              </a:ext>
            </a:extLst>
          </p:cNvPr>
          <p:cNvSpPr/>
          <p:nvPr/>
        </p:nvSpPr>
        <p:spPr>
          <a:xfrm>
            <a:off x="12699794" y="27567405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DE99F0F5-9F69-67D5-3073-2BC6E8DABE81}"/>
              </a:ext>
            </a:extLst>
          </p:cNvPr>
          <p:cNvSpPr/>
          <p:nvPr/>
        </p:nvSpPr>
        <p:spPr>
          <a:xfrm>
            <a:off x="13407633" y="27567405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7A03E8F7-38A1-A997-AC6E-8D269B2315AE}"/>
              </a:ext>
            </a:extLst>
          </p:cNvPr>
          <p:cNvSpPr/>
          <p:nvPr/>
        </p:nvSpPr>
        <p:spPr>
          <a:xfrm>
            <a:off x="13762500" y="2756740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478BFF6D-40A6-8D50-748A-4317CA4BE40F}"/>
              </a:ext>
            </a:extLst>
          </p:cNvPr>
          <p:cNvSpPr/>
          <p:nvPr/>
        </p:nvSpPr>
        <p:spPr>
          <a:xfrm>
            <a:off x="14116577" y="2756740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B1B8E2B3-1201-7E34-2666-4ECFBAC13690}"/>
              </a:ext>
            </a:extLst>
          </p:cNvPr>
          <p:cNvSpPr/>
          <p:nvPr/>
        </p:nvSpPr>
        <p:spPr>
          <a:xfrm>
            <a:off x="14471443" y="27567405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6443BC9B-6A09-DDCB-9CC5-E8D388587585}"/>
              </a:ext>
            </a:extLst>
          </p:cNvPr>
          <p:cNvSpPr/>
          <p:nvPr/>
        </p:nvSpPr>
        <p:spPr>
          <a:xfrm>
            <a:off x="15179595" y="27567405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426AF54-8D20-7316-5121-C1051347AE38}"/>
              </a:ext>
            </a:extLst>
          </p:cNvPr>
          <p:cNvSpPr/>
          <p:nvPr/>
        </p:nvSpPr>
        <p:spPr>
          <a:xfrm>
            <a:off x="15534461" y="27567405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FC6483D1-E6D3-D0E9-D479-D83E08106E22}"/>
              </a:ext>
            </a:extLst>
          </p:cNvPr>
          <p:cNvSpPr/>
          <p:nvPr/>
        </p:nvSpPr>
        <p:spPr>
          <a:xfrm>
            <a:off x="15888538" y="27567405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88422E3A-32A8-547A-02A8-C011141533FF}"/>
              </a:ext>
            </a:extLst>
          </p:cNvPr>
          <p:cNvSpPr/>
          <p:nvPr/>
        </p:nvSpPr>
        <p:spPr>
          <a:xfrm>
            <a:off x="16243405" y="27567405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91108319-2BE0-3098-6981-D8EFD7D5A5DF}"/>
              </a:ext>
            </a:extLst>
          </p:cNvPr>
          <p:cNvSpPr/>
          <p:nvPr/>
        </p:nvSpPr>
        <p:spPr>
          <a:xfrm>
            <a:off x="16947390" y="27567405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7EC3845E-252F-8A94-E80B-58D456EE1AFA}"/>
              </a:ext>
            </a:extLst>
          </p:cNvPr>
          <p:cNvSpPr/>
          <p:nvPr/>
        </p:nvSpPr>
        <p:spPr>
          <a:xfrm>
            <a:off x="17302256" y="27567405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2D1348DF-46C7-7571-94C3-02F4F256B6C7}"/>
              </a:ext>
            </a:extLst>
          </p:cNvPr>
          <p:cNvSpPr/>
          <p:nvPr/>
        </p:nvSpPr>
        <p:spPr>
          <a:xfrm>
            <a:off x="17656333" y="27567405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132AEFC3-A1B0-061F-E5D5-5270A620EBE0}"/>
              </a:ext>
            </a:extLst>
          </p:cNvPr>
          <p:cNvSpPr/>
          <p:nvPr/>
        </p:nvSpPr>
        <p:spPr>
          <a:xfrm>
            <a:off x="18011199" y="27567405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D64F932D-7930-A0AF-5442-8B2A8B04E041}"/>
              </a:ext>
            </a:extLst>
          </p:cNvPr>
          <p:cNvSpPr/>
          <p:nvPr/>
        </p:nvSpPr>
        <p:spPr>
          <a:xfrm>
            <a:off x="12692169" y="1667364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BFB12DB1-5786-24F5-086D-1DB1082B206D}"/>
              </a:ext>
            </a:extLst>
          </p:cNvPr>
          <p:cNvSpPr/>
          <p:nvPr/>
        </p:nvSpPr>
        <p:spPr>
          <a:xfrm>
            <a:off x="11630995" y="1667364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7B9CC85B-A9AA-4D13-D5EB-BF590E00EA56}"/>
              </a:ext>
            </a:extLst>
          </p:cNvPr>
          <p:cNvSpPr/>
          <p:nvPr/>
        </p:nvSpPr>
        <p:spPr>
          <a:xfrm>
            <a:off x="11985071" y="1667364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6E605750-D95F-5253-B71E-1D184C4A5EE4}"/>
              </a:ext>
            </a:extLst>
          </p:cNvPr>
          <p:cNvSpPr/>
          <p:nvPr/>
        </p:nvSpPr>
        <p:spPr>
          <a:xfrm>
            <a:off x="12339939" y="1667364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88D052A4-3271-E46C-F561-D4049A4D6AF5}"/>
              </a:ext>
            </a:extLst>
          </p:cNvPr>
          <p:cNvSpPr/>
          <p:nvPr/>
        </p:nvSpPr>
        <p:spPr>
          <a:xfrm>
            <a:off x="11699782" y="17292871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103D0F5A-4643-4620-E17C-897E22851B8E}"/>
              </a:ext>
            </a:extLst>
          </p:cNvPr>
          <p:cNvCxnSpPr>
            <a:cxnSpLocks/>
            <a:stCxn id="1309" idx="2"/>
          </p:cNvCxnSpPr>
          <p:nvPr/>
        </p:nvCxnSpPr>
        <p:spPr>
          <a:xfrm>
            <a:off x="12336133" y="17558116"/>
            <a:ext cx="0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469582CC-46D9-4CAA-5DE3-F35C947DBC70}"/>
              </a:ext>
            </a:extLst>
          </p:cNvPr>
          <p:cNvCxnSpPr>
            <a:cxnSpLocks/>
            <a:endCxn id="1309" idx="0"/>
          </p:cNvCxnSpPr>
          <p:nvPr/>
        </p:nvCxnSpPr>
        <p:spPr>
          <a:xfrm>
            <a:off x="12336133" y="17027626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2" name="Rectangle 1311">
            <a:extLst>
              <a:ext uri="{FF2B5EF4-FFF2-40B4-BE49-F238E27FC236}">
                <a16:creationId xmlns:a16="http://schemas.microsoft.com/office/drawing/2014/main" id="{3DF4BADB-AAD9-957F-20C6-8BAE4A96E5AA}"/>
              </a:ext>
            </a:extLst>
          </p:cNvPr>
          <p:cNvSpPr/>
          <p:nvPr/>
        </p:nvSpPr>
        <p:spPr>
          <a:xfrm>
            <a:off x="12689397" y="1787061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57338E9D-1D62-1CDC-D356-361E0DDF7DEE}"/>
              </a:ext>
            </a:extLst>
          </p:cNvPr>
          <p:cNvSpPr/>
          <p:nvPr/>
        </p:nvSpPr>
        <p:spPr>
          <a:xfrm>
            <a:off x="11628223" y="1787061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459DF833-A325-6E3D-844E-CE731D84C973}"/>
              </a:ext>
            </a:extLst>
          </p:cNvPr>
          <p:cNvSpPr/>
          <p:nvPr/>
        </p:nvSpPr>
        <p:spPr>
          <a:xfrm>
            <a:off x="11982299" y="1787061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FF21643A-C715-CE18-4CF2-5B374B2A2740}"/>
              </a:ext>
            </a:extLst>
          </p:cNvPr>
          <p:cNvSpPr/>
          <p:nvPr/>
        </p:nvSpPr>
        <p:spPr>
          <a:xfrm>
            <a:off x="12337167" y="1787061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674899DE-1369-B71D-E644-335B8218741A}"/>
              </a:ext>
            </a:extLst>
          </p:cNvPr>
          <p:cNvSpPr/>
          <p:nvPr/>
        </p:nvSpPr>
        <p:spPr>
          <a:xfrm>
            <a:off x="11718513" y="24451413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9B31C8C1-C52A-E5C5-A6F7-61DCF2CE6389}"/>
              </a:ext>
            </a:extLst>
          </p:cNvPr>
          <p:cNvCxnSpPr>
            <a:cxnSpLocks/>
            <a:stCxn id="1319" idx="2"/>
          </p:cNvCxnSpPr>
          <p:nvPr/>
        </p:nvCxnSpPr>
        <p:spPr>
          <a:xfrm>
            <a:off x="14123861" y="24719108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2CBF6CD1-27DE-4B4F-22F2-6223298E491B}"/>
              </a:ext>
            </a:extLst>
          </p:cNvPr>
          <p:cNvCxnSpPr>
            <a:cxnSpLocks/>
            <a:endCxn id="1319" idx="0"/>
          </p:cNvCxnSpPr>
          <p:nvPr/>
        </p:nvCxnSpPr>
        <p:spPr>
          <a:xfrm>
            <a:off x="14123861" y="24155611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9" name="Rectangle 1318">
            <a:extLst>
              <a:ext uri="{FF2B5EF4-FFF2-40B4-BE49-F238E27FC236}">
                <a16:creationId xmlns:a16="http://schemas.microsoft.com/office/drawing/2014/main" id="{A53DFE26-E6C9-BC4B-C913-9C2B169F2FF2}"/>
              </a:ext>
            </a:extLst>
          </p:cNvPr>
          <p:cNvSpPr/>
          <p:nvPr/>
        </p:nvSpPr>
        <p:spPr>
          <a:xfrm>
            <a:off x="13487510" y="24453863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8AF3B24-43B5-1B3D-BE48-A9C41CCEC1AC}"/>
              </a:ext>
            </a:extLst>
          </p:cNvPr>
          <p:cNvCxnSpPr>
            <a:cxnSpLocks/>
            <a:stCxn id="1322" idx="2"/>
          </p:cNvCxnSpPr>
          <p:nvPr/>
        </p:nvCxnSpPr>
        <p:spPr>
          <a:xfrm>
            <a:off x="15894753" y="24724596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64E8DAAF-657E-CB62-F948-3143B0765B66}"/>
              </a:ext>
            </a:extLst>
          </p:cNvPr>
          <p:cNvCxnSpPr>
            <a:cxnSpLocks/>
            <a:endCxn id="1322" idx="0"/>
          </p:cNvCxnSpPr>
          <p:nvPr/>
        </p:nvCxnSpPr>
        <p:spPr>
          <a:xfrm>
            <a:off x="15894753" y="24161099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7D796A9E-797D-0615-FA28-EA33CA17DD2C}"/>
              </a:ext>
            </a:extLst>
          </p:cNvPr>
          <p:cNvSpPr/>
          <p:nvPr/>
        </p:nvSpPr>
        <p:spPr>
          <a:xfrm>
            <a:off x="15258402" y="24459351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E874456B-034C-F7BD-95B0-BFB22C6A5F0C}"/>
              </a:ext>
            </a:extLst>
          </p:cNvPr>
          <p:cNvCxnSpPr>
            <a:cxnSpLocks/>
            <a:stCxn id="1325" idx="2"/>
          </p:cNvCxnSpPr>
          <p:nvPr/>
        </p:nvCxnSpPr>
        <p:spPr>
          <a:xfrm>
            <a:off x="17663785" y="24712690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4" name="Straight Arrow Connector 1323">
            <a:extLst>
              <a:ext uri="{FF2B5EF4-FFF2-40B4-BE49-F238E27FC236}">
                <a16:creationId xmlns:a16="http://schemas.microsoft.com/office/drawing/2014/main" id="{C60DAA1C-67FF-78D5-99B9-80E08882561A}"/>
              </a:ext>
            </a:extLst>
          </p:cNvPr>
          <p:cNvCxnSpPr>
            <a:cxnSpLocks/>
            <a:endCxn id="1325" idx="0"/>
          </p:cNvCxnSpPr>
          <p:nvPr/>
        </p:nvCxnSpPr>
        <p:spPr>
          <a:xfrm>
            <a:off x="17663785" y="24149193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803F1BAC-91E1-2C4C-5198-58FB3EC9E7AC}"/>
              </a:ext>
            </a:extLst>
          </p:cNvPr>
          <p:cNvSpPr/>
          <p:nvPr/>
        </p:nvSpPr>
        <p:spPr>
          <a:xfrm>
            <a:off x="17027434" y="24447445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2ED0A023-D0BD-45C8-8069-AD066B977B91}"/>
              </a:ext>
            </a:extLst>
          </p:cNvPr>
          <p:cNvGrpSpPr/>
          <p:nvPr/>
        </p:nvGrpSpPr>
        <p:grpSpPr>
          <a:xfrm>
            <a:off x="12253011" y="18638238"/>
            <a:ext cx="167640" cy="167640"/>
            <a:chOff x="3207951" y="10286365"/>
            <a:chExt cx="167640" cy="167640"/>
          </a:xfrm>
        </p:grpSpPr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230E0824-BC10-F532-041E-956AFF195E6D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0F3888CB-1883-2772-8FF6-76E9928BE603}"/>
                </a:ext>
              </a:extLst>
            </p:cNvPr>
            <p:cNvCxnSpPr>
              <a:stCxn id="1327" idx="1"/>
              <a:endCxn id="1327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35C4B86F-6C7B-9ECB-5110-9CBFE4B8E370}"/>
                </a:ext>
              </a:extLst>
            </p:cNvPr>
            <p:cNvCxnSpPr>
              <a:cxnSpLocks/>
              <a:stCxn id="1327" idx="0"/>
              <a:endCxn id="1327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8B3F46FB-7879-1AC0-25B4-B9E8B57954AE}"/>
              </a:ext>
            </a:extLst>
          </p:cNvPr>
          <p:cNvCxnSpPr>
            <a:cxnSpLocks/>
            <a:stCxn id="1327" idx="2"/>
          </p:cNvCxnSpPr>
          <p:nvPr/>
        </p:nvCxnSpPr>
        <p:spPr>
          <a:xfrm>
            <a:off x="12336831" y="18805878"/>
            <a:ext cx="4762" cy="40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" name="Straight Arrow Connector 1330">
            <a:extLst>
              <a:ext uri="{FF2B5EF4-FFF2-40B4-BE49-F238E27FC236}">
                <a16:creationId xmlns:a16="http://schemas.microsoft.com/office/drawing/2014/main" id="{BC512A6F-E196-EED7-67F3-233A5837AA60}"/>
              </a:ext>
            </a:extLst>
          </p:cNvPr>
          <p:cNvCxnSpPr>
            <a:cxnSpLocks/>
            <a:endCxn id="1327" idx="0"/>
          </p:cNvCxnSpPr>
          <p:nvPr/>
        </p:nvCxnSpPr>
        <p:spPr>
          <a:xfrm flipH="1">
            <a:off x="12336835" y="18207485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14E0120F-2BA7-C4E8-7E81-10F1F6355AB6}"/>
              </a:ext>
            </a:extLst>
          </p:cNvPr>
          <p:cNvSpPr/>
          <p:nvPr/>
        </p:nvSpPr>
        <p:spPr>
          <a:xfrm>
            <a:off x="11883742" y="15417822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70B99345-DEC2-060E-19C2-2C2E305D0A5A}"/>
              </a:ext>
            </a:extLst>
          </p:cNvPr>
          <p:cNvCxnSpPr>
            <a:cxnSpLocks/>
            <a:stCxn id="1340" idx="2"/>
          </p:cNvCxnSpPr>
          <p:nvPr/>
        </p:nvCxnSpPr>
        <p:spPr>
          <a:xfrm flipH="1">
            <a:off x="12332050" y="15683061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5652249F-2B11-811A-F688-05295035DA90}"/>
              </a:ext>
            </a:extLst>
          </p:cNvPr>
          <p:cNvCxnSpPr>
            <a:cxnSpLocks/>
            <a:endCxn id="1340" idx="0"/>
          </p:cNvCxnSpPr>
          <p:nvPr/>
        </p:nvCxnSpPr>
        <p:spPr>
          <a:xfrm>
            <a:off x="12334687" y="15155863"/>
            <a:ext cx="0" cy="26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3" name="Rectangle 1342">
            <a:extLst>
              <a:ext uri="{FF2B5EF4-FFF2-40B4-BE49-F238E27FC236}">
                <a16:creationId xmlns:a16="http://schemas.microsoft.com/office/drawing/2014/main" id="{C841E54C-4DB5-85D3-2821-EF4F460F9199}"/>
              </a:ext>
            </a:extLst>
          </p:cNvPr>
          <p:cNvSpPr/>
          <p:nvPr/>
        </p:nvSpPr>
        <p:spPr>
          <a:xfrm>
            <a:off x="12689142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8DD4BDB9-4E17-6155-7DED-6C46C6D72C59}"/>
              </a:ext>
            </a:extLst>
          </p:cNvPr>
          <p:cNvSpPr/>
          <p:nvPr/>
        </p:nvSpPr>
        <p:spPr>
          <a:xfrm>
            <a:off x="11627968" y="1600904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6E3C120-0759-EDA8-769D-5A430D09A642}"/>
              </a:ext>
            </a:extLst>
          </p:cNvPr>
          <p:cNvSpPr/>
          <p:nvPr/>
        </p:nvSpPr>
        <p:spPr>
          <a:xfrm>
            <a:off x="11982044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E36340D7-6366-E2BB-6A43-3850BA60E56F}"/>
              </a:ext>
            </a:extLst>
          </p:cNvPr>
          <p:cNvSpPr/>
          <p:nvPr/>
        </p:nvSpPr>
        <p:spPr>
          <a:xfrm>
            <a:off x="12336911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7" name="Straight Arrow Connector 59">
            <a:extLst>
              <a:ext uri="{FF2B5EF4-FFF2-40B4-BE49-F238E27FC236}">
                <a16:creationId xmlns:a16="http://schemas.microsoft.com/office/drawing/2014/main" id="{DB77B1A5-5AAF-9C8A-0108-2DA1951D4386}"/>
              </a:ext>
            </a:extLst>
          </p:cNvPr>
          <p:cNvCxnSpPr>
            <a:cxnSpLocks/>
            <a:stCxn id="1344" idx="1"/>
            <a:endCxn id="1327" idx="1"/>
          </p:cNvCxnSpPr>
          <p:nvPr/>
        </p:nvCxnSpPr>
        <p:spPr>
          <a:xfrm rot="10800000" flipH="1" flipV="1">
            <a:off x="11627967" y="16186082"/>
            <a:ext cx="625043" cy="2535975"/>
          </a:xfrm>
          <a:prstGeom prst="bentConnector3">
            <a:avLst>
              <a:gd name="adj1" fmla="val -487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1" name="Rectangle 1350">
            <a:extLst>
              <a:ext uri="{FF2B5EF4-FFF2-40B4-BE49-F238E27FC236}">
                <a16:creationId xmlns:a16="http://schemas.microsoft.com/office/drawing/2014/main" id="{0A082AA9-FF2D-C612-5568-BEF6D10AE141}"/>
              </a:ext>
            </a:extLst>
          </p:cNvPr>
          <p:cNvSpPr/>
          <p:nvPr/>
        </p:nvSpPr>
        <p:spPr>
          <a:xfrm>
            <a:off x="1164047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2" name="Rectangle 1351">
            <a:extLst>
              <a:ext uri="{FF2B5EF4-FFF2-40B4-BE49-F238E27FC236}">
                <a16:creationId xmlns:a16="http://schemas.microsoft.com/office/drawing/2014/main" id="{AB927AFB-85A0-5698-CAB4-242DEC84C688}"/>
              </a:ext>
            </a:extLst>
          </p:cNvPr>
          <p:cNvSpPr/>
          <p:nvPr/>
        </p:nvSpPr>
        <p:spPr>
          <a:xfrm>
            <a:off x="11995340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9BB4B1DE-3700-EC38-BC56-C5BC771820DC}"/>
              </a:ext>
            </a:extLst>
          </p:cNvPr>
          <p:cNvSpPr/>
          <p:nvPr/>
        </p:nvSpPr>
        <p:spPr>
          <a:xfrm>
            <a:off x="1234941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A5826344-E257-49E9-6A81-0C5FDAB37907}"/>
              </a:ext>
            </a:extLst>
          </p:cNvPr>
          <p:cNvSpPr/>
          <p:nvPr/>
        </p:nvSpPr>
        <p:spPr>
          <a:xfrm>
            <a:off x="1270428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41B30A82-A85D-CA4D-E6EE-4BA303C9B408}"/>
              </a:ext>
            </a:extLst>
          </p:cNvPr>
          <p:cNvSpPr/>
          <p:nvPr/>
        </p:nvSpPr>
        <p:spPr>
          <a:xfrm>
            <a:off x="13412123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6" name="Rectangle 1355">
            <a:extLst>
              <a:ext uri="{FF2B5EF4-FFF2-40B4-BE49-F238E27FC236}">
                <a16:creationId xmlns:a16="http://schemas.microsoft.com/office/drawing/2014/main" id="{D6806B0E-A8CA-FF9F-CEEB-0224996B6DB9}"/>
              </a:ext>
            </a:extLst>
          </p:cNvPr>
          <p:cNvSpPr/>
          <p:nvPr/>
        </p:nvSpPr>
        <p:spPr>
          <a:xfrm>
            <a:off x="13766991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080C6AA2-B6D5-80A8-ED9E-6073F7C53681}"/>
              </a:ext>
            </a:extLst>
          </p:cNvPr>
          <p:cNvSpPr/>
          <p:nvPr/>
        </p:nvSpPr>
        <p:spPr>
          <a:xfrm>
            <a:off x="1412106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C350322F-1002-4252-B0DC-055B58B77E0A}"/>
              </a:ext>
            </a:extLst>
          </p:cNvPr>
          <p:cNvSpPr/>
          <p:nvPr/>
        </p:nvSpPr>
        <p:spPr>
          <a:xfrm>
            <a:off x="1447593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C8A17E90-5A62-2B1C-0FD3-2B3846C69DDE}"/>
              </a:ext>
            </a:extLst>
          </p:cNvPr>
          <p:cNvSpPr/>
          <p:nvPr/>
        </p:nvSpPr>
        <p:spPr>
          <a:xfrm>
            <a:off x="15184086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55C09392-B102-A46A-987C-95527C431537}"/>
              </a:ext>
            </a:extLst>
          </p:cNvPr>
          <p:cNvSpPr/>
          <p:nvPr/>
        </p:nvSpPr>
        <p:spPr>
          <a:xfrm>
            <a:off x="15538952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B0D4035E-4AB7-C08F-4758-21A4D1FCB9D7}"/>
              </a:ext>
            </a:extLst>
          </p:cNvPr>
          <p:cNvSpPr/>
          <p:nvPr/>
        </p:nvSpPr>
        <p:spPr>
          <a:xfrm>
            <a:off x="15893028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24BCA5D3-30C4-0482-8454-E5F1F1114344}"/>
              </a:ext>
            </a:extLst>
          </p:cNvPr>
          <p:cNvSpPr/>
          <p:nvPr/>
        </p:nvSpPr>
        <p:spPr>
          <a:xfrm>
            <a:off x="16247895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3" name="Rectangle 1362">
            <a:extLst>
              <a:ext uri="{FF2B5EF4-FFF2-40B4-BE49-F238E27FC236}">
                <a16:creationId xmlns:a16="http://schemas.microsoft.com/office/drawing/2014/main" id="{7C80D193-715D-2C47-22B2-40A74132AF9B}"/>
              </a:ext>
            </a:extLst>
          </p:cNvPr>
          <p:cNvSpPr/>
          <p:nvPr/>
        </p:nvSpPr>
        <p:spPr>
          <a:xfrm>
            <a:off x="16951879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4" name="Rectangle 1363">
            <a:extLst>
              <a:ext uri="{FF2B5EF4-FFF2-40B4-BE49-F238E27FC236}">
                <a16:creationId xmlns:a16="http://schemas.microsoft.com/office/drawing/2014/main" id="{FD3FBFF6-1AF4-F183-846A-0C6E734F22CC}"/>
              </a:ext>
            </a:extLst>
          </p:cNvPr>
          <p:cNvSpPr/>
          <p:nvPr/>
        </p:nvSpPr>
        <p:spPr>
          <a:xfrm>
            <a:off x="1730674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5" name="Rectangle 1364">
            <a:extLst>
              <a:ext uri="{FF2B5EF4-FFF2-40B4-BE49-F238E27FC236}">
                <a16:creationId xmlns:a16="http://schemas.microsoft.com/office/drawing/2014/main" id="{FBA6725A-7B79-1D3B-F89E-AF043AE01FC9}"/>
              </a:ext>
            </a:extLst>
          </p:cNvPr>
          <p:cNvSpPr/>
          <p:nvPr/>
        </p:nvSpPr>
        <p:spPr>
          <a:xfrm>
            <a:off x="17660823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6" name="Rectangle 1365">
            <a:extLst>
              <a:ext uri="{FF2B5EF4-FFF2-40B4-BE49-F238E27FC236}">
                <a16:creationId xmlns:a16="http://schemas.microsoft.com/office/drawing/2014/main" id="{6E727236-A1D1-B136-D322-A191113C187C}"/>
              </a:ext>
            </a:extLst>
          </p:cNvPr>
          <p:cNvSpPr/>
          <p:nvPr/>
        </p:nvSpPr>
        <p:spPr>
          <a:xfrm>
            <a:off x="18015690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7D1C75CD-56AE-E1B8-E42C-38DE7600E434}"/>
              </a:ext>
            </a:extLst>
          </p:cNvPr>
          <p:cNvCxnSpPr>
            <a:cxnSpLocks/>
            <a:stCxn id="615" idx="1"/>
          </p:cNvCxnSpPr>
          <p:nvPr/>
        </p:nvCxnSpPr>
        <p:spPr>
          <a:xfrm flipH="1">
            <a:off x="1857829" y="10012338"/>
            <a:ext cx="2649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70326B27-3355-944B-39B0-CEA3FA66CC26}"/>
              </a:ext>
            </a:extLst>
          </p:cNvPr>
          <p:cNvSpPr/>
          <p:nvPr/>
        </p:nvSpPr>
        <p:spPr>
          <a:xfrm>
            <a:off x="1495372" y="983530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5945A52D-5F06-6842-6C37-0C33775D7E14}"/>
              </a:ext>
            </a:extLst>
          </p:cNvPr>
          <p:cNvSpPr txBox="1"/>
          <p:nvPr/>
        </p:nvSpPr>
        <p:spPr>
          <a:xfrm>
            <a:off x="1350074" y="9468096"/>
            <a:ext cx="631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CH" dirty="0"/>
              <a:t>READ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074F0-2431-6C8D-C755-1BF90C57031B}"/>
              </a:ext>
            </a:extLst>
          </p:cNvPr>
          <p:cNvSpPr txBox="1"/>
          <p:nvPr/>
        </p:nvSpPr>
        <p:spPr>
          <a:xfrm>
            <a:off x="1331024" y="10534896"/>
            <a:ext cx="878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CH" dirty="0"/>
              <a:t>WRITE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E99CC-6062-9D73-3E72-AD32DD13F182}"/>
              </a:ext>
            </a:extLst>
          </p:cNvPr>
          <p:cNvCxnSpPr>
            <a:cxnSpLocks/>
          </p:cNvCxnSpPr>
          <p:nvPr/>
        </p:nvCxnSpPr>
        <p:spPr>
          <a:xfrm>
            <a:off x="590550" y="10439400"/>
            <a:ext cx="1998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3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4234</TotalTime>
  <Words>189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9</cp:revision>
  <dcterms:created xsi:type="dcterms:W3CDTF">2024-12-20T08:30:10Z</dcterms:created>
  <dcterms:modified xsi:type="dcterms:W3CDTF">2025-03-03T18:04:47Z</dcterms:modified>
</cp:coreProperties>
</file>